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7" r:id="rId4"/>
    <p:sldMasterId id="2147483699" r:id="rId5"/>
    <p:sldMasterId id="2147483700" r:id="rId6"/>
    <p:sldMasterId id="2147483701" r:id="rId7"/>
    <p:sldMasterId id="2147483702" r:id="rId8"/>
    <p:sldMasterId id="2147483703" r:id="rId9"/>
    <p:sldMasterId id="2147483704" r:id="rId10"/>
    <p:sldMasterId id="2147483705" r:id="rId11"/>
    <p:sldMasterId id="2147483706" r:id="rId12"/>
    <p:sldMasterId id="2147483707" r:id="rId13"/>
    <p:sldMasterId id="2147483708" r:id="rId14"/>
  </p:sldMasterIdLst>
  <p:notesMasterIdLst>
    <p:notesMasterId r:id="rId42"/>
  </p:notesMasterIdLst>
  <p:sldIdLst>
    <p:sldId id="256" r:id="rId15"/>
    <p:sldId id="257" r:id="rId16"/>
    <p:sldId id="258" r:id="rId17"/>
    <p:sldId id="259" r:id="rId18"/>
    <p:sldId id="261" r:id="rId19"/>
    <p:sldId id="260" r:id="rId20"/>
    <p:sldId id="262" r:id="rId21"/>
    <p:sldId id="263" r:id="rId22"/>
    <p:sldId id="264" r:id="rId23"/>
    <p:sldId id="265" r:id="rId24"/>
    <p:sldId id="266" r:id="rId25"/>
    <p:sldId id="267" r:id="rId26"/>
    <p:sldId id="270" r:id="rId27"/>
    <p:sldId id="268" r:id="rId28"/>
    <p:sldId id="269" r:id="rId29"/>
    <p:sldId id="287" r:id="rId30"/>
    <p:sldId id="271" r:id="rId31"/>
    <p:sldId id="273" r:id="rId32"/>
    <p:sldId id="275" r:id="rId33"/>
    <p:sldId id="274" r:id="rId34"/>
    <p:sldId id="276" r:id="rId35"/>
    <p:sldId id="277" r:id="rId36"/>
    <p:sldId id="278" r:id="rId37"/>
    <p:sldId id="279" r:id="rId38"/>
    <p:sldId id="280" r:id="rId39"/>
    <p:sldId id="281" r:id="rId40"/>
    <p:sldId id="286" r:id="rId4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0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11AD959-9F71-4CCA-A684-C59290E405F2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7D98849-F678-4A2A-9D80-F6A08B6BC5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503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E187C7-FC4A-40D2-820A-DEE6495CC7DB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0B6F5-AB99-4620-B3D1-0ADC098AE0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789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6DF8E0-3E38-426A-A88A-219697B2438F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4BEC3-2C30-45B2-A8E9-82DA60DDB4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12748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9B6D-7824-4964-BAE1-AA58A572C2F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79396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3C593-DD47-4AF6-B404-295524A466E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653816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51C36-3A5F-49ED-AF2F-DAB17F2F03C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6905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08F41-998E-488D-8463-1783B35E102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453169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EEB3A-C59F-44B5-9D5D-186AAD454AB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739594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0CCC-E436-4580-AC44-8AB62CE8E3A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74917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D7143-5B75-42BF-83F6-D67589B0F48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0201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209E6-CCA0-44B8-A480-97F636B1FAA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362215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C58BC-8D33-4FD7-864A-C13480E8A05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021565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E4074-80C2-43D9-99A0-D3A9E480BAB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318027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FC586-B5D1-4046-BE85-864DB63FB50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2EA67-D883-4C78-84ED-E53B303952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3885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AC4C8-41E7-486A-AF72-A520EFFFEE6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33666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9822C-EDEA-4568-9B3F-B19073EAE39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64613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C44AC-9427-45EF-9B65-5430065AB27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08182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A3E86-CA97-44E4-BA98-B7EC3D60B42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604402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80AE7-E3BA-4F2B-9E8C-07829C4946A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298960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6B55D-6828-4F67-A0D3-EFDAA9C876F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420279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A2825-1EBC-4F97-A83F-12D011C9862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16560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42350-0856-4928-8028-0A8433AD891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200393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7C720-7205-4C69-8025-9236CE3EA35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65947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8A7BE-6F72-4D2A-9E20-531A6AC5E01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859407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415F9B-C2D1-4B08-BD32-27AC0B4FBA0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64D69-1F0C-476E-905F-F959FD7592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5572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DB6F2-4260-4079-9F8C-43D572FABE8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115053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472ED5-F426-46CF-B683-E10206999E4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82587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F9C5C-7D83-49A6-933E-D3AF1A7A433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38975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46EE7-3B49-420A-BCB6-1CD714ED5B1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55521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18BBD-1ED3-4DE6-B19F-12D15860185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452429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6DB57-01BD-4069-A21C-64238D059B0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565056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5C33B-D962-458E-A18C-34FA380997B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68823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41FEF-DE4B-4E44-9C14-A837B160996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81730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28F70-A424-4F8B-AF84-F930E5E9443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253604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46213-8319-4471-B86C-B62E7CBE437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835014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3EA37B-5E18-472B-9CE3-43FB7112B18E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F256-2BC4-4AF5-A64B-91B951EFAA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0250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44447D-D67A-4E72-B2F7-305D34B1FA7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13281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2AD5C-A836-4F8A-A2EF-01DFB0E0D01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428407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0BAF8-11AF-4884-A1E6-11DE5D53AB9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589100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358FE-60DF-4D16-A380-3E3A45C32A7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469329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9DF0C-6E28-487F-990C-24208478B17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197226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7D610-C96B-439C-AE8A-6E90F7009AE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92769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9C934-CAA6-4559-A4D8-F8836C97EC0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412108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36B48-2D96-4D38-8DFE-E214835A631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089394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B027A-78D6-4F82-9D5E-F17E6F9C8AC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452766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271D2-B5FF-4AD0-BD1C-9BC3CA89BCC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005663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64DD8-0394-4724-930C-3B7256647AD9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A3CAA-605C-4D79-9EF2-F4FAA529D8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14862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EB9D2-3707-4BD9-9FF6-2403BEF0F90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57152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79634-EA93-4FCE-9A96-C5D7D710699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830316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64956-D0D8-4E30-8004-8B41E62133A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09241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0AC57-2856-47DB-B787-8B3A9388EF7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10643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E778D-F2AF-4E50-9FF2-D5D9DDFF30D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195614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659E2-1908-4740-8009-C8B4CA3FC7E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589801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FA189-94BC-47A9-8CDB-469C904D53A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72788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13138-AB5F-4369-AC4E-E28AEA225ED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70133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F0A54-FB29-437B-B781-F47B9769FB1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51290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40055-7C6B-463B-B587-5DC43112663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658162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6667B4-36FA-441C-A7A5-14601373645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510AE-FF3A-4FAB-B532-E0DEFCE82C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57633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800A2-842D-4F70-A26E-223CBF2C303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48317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3BF34-6454-4F1D-8EA2-2F93881CCA7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80234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397AF-C01C-4238-945A-B53407060AE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565324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8037-5094-4970-802F-C14C908333C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16770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37884-95A1-4CBB-A5DA-B1D6C68F51A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139666"/>
      </p:ext>
    </p:extLst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356EF3-E2A0-4690-A07C-F829A7B74B1E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560FE-7B22-48D2-9024-AC788D784D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9849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91B71-D1F1-47C4-9BC0-C7259160910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BB5E8-B6DD-41D3-B4C7-77C13372BF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13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6A15A9-62B0-4949-9558-CF6D76B1629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11A1D-64C1-4402-86D4-6A3D61855A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451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7A16FE-48B1-42B3-B839-DFB8E306E67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1CC4D-3995-40C5-8AC6-F7B042C452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057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84C156-595D-4AB2-A1C4-A69919A9225E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456BD-62D4-49FC-8EDE-F76FF109241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704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9D4DF4-A189-4C3A-A317-F5E6A33EA75B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10528-724E-4CAE-9F63-27DB37591F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74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B582C1-A842-4130-ABC8-036BAF11838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7734A-ECE1-48D1-9215-BF1B7D3B95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51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5CE0A1-E5E1-461C-AF42-5C09020DC2D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327E2-0430-4CC6-9718-98F109CEDA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29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B1E9A2-2619-4B53-9784-CCCFCEFBF9C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55237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2265D-A720-4032-A0AB-902F7FB7856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974455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07336-F52C-4A10-9DAA-06D6356BC17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30403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74653-72DB-4995-B581-969514AC01B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29883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23029-20E8-4AFC-8D68-C7D31373099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553727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EB5E8-E341-47E6-AA5D-CC676749811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28861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C413A-C63A-4591-A2CD-4173AC05BA6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52400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8D44CF-357E-4D08-850D-26CCF88E582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AB53F-59B5-4D72-9239-0387AB27F9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653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715DC-806B-4A9A-98B7-1B35CD1E9C2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62738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C733F-F3CB-431C-8D04-D0EB3938513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0741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E8D15-29F7-42EE-AE4D-E5B9B35DE17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915454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297D9-D064-4643-9FE8-2A1D97D72E3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3117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A2E53-1F51-4F0A-96D6-9A42E1C9E9D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306291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826167-75F7-4416-9DC8-C9727B8B016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08547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0D043-62D0-4512-AB7E-74486F190FC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74185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6F1E2-CB1A-4A6D-AF38-0526046AD97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76763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6D91C-3F02-4F9B-B88A-34C0EF97038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44711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7B758-E20F-41BD-9C21-C2D5C08C777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18748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324F0E-26B5-442B-97BA-6F0B6A949317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204596-B09E-4939-B017-151626E6DD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0322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57CAB1-87DA-44B0-9A07-0195D7EB35B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386286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BB214-C171-4152-B451-6566A2EE4C7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610021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9CEC7-D972-40F0-9FBA-9C892621C31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57944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F582A-4532-4865-AECC-4D054D161A3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52993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40A79-6BAA-46F5-B4F9-DE901A799DF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177980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881ED-8C21-46BC-89EF-0BED6ACCC36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38329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E8FD2-4DAD-4F65-9C9F-A0BA8455B95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525985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4651B-C025-49F9-86BF-5B770EB71DF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33872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63CEF-92B7-4A5E-9FC2-EF1610F58EC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57122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1A626-222B-43BC-9EC4-5E0064EEE91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36630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CB4BD-C1A1-4696-B1A2-6A567BE95B22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7999-9822-4D03-B811-EDC6CB2129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7248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D1AEB-A202-4745-AE02-FB034081283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838121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AAFF0-24C7-46E1-A9E4-73629C536B6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3592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883D7-768C-4717-A1AA-AF35608DE21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683144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BFEAA-BEBA-44C8-BB95-C9E2520BD65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52224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438AE-C453-4D9F-9393-0EDCCCB0632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75240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54D61D-79C0-4D2C-893D-B6596D70F7A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93109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2A60D-F7F8-4C0C-BF07-948651C5C9B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42113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ED3EA-264E-4EC5-B89A-CE898919942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712779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A1CC9-5967-45A4-99A7-9CE9A81C8F1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925346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5B319-49EC-4B15-9CBC-1CE59EAF375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951401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9A1EE8-B3F2-4E52-9E35-360A0C88EAC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6F67D-B051-4997-B461-7AFAB98DF0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6598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275AA-05D6-4D7D-9BD2-4CC11D731FD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78946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FEA5B-3D2E-4B96-8F54-1096D40AEC4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226932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ACC67-9B7C-42BF-8107-005D4042913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61638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76CBE-D934-436E-9781-6706FE97C94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43086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B21D-A4A3-478D-A074-6DDD3B83AB1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051339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A299E-496A-4949-92B8-4ED2127EC9E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29735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66CF0-818F-4D30-B215-24FFE8F4C8D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07696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CBC7B-804D-4648-BE29-32513E2BEB9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2891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9AB20-E3EA-45CD-B290-77F19CE90F3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02097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51D95-7DE8-4A4E-A29D-F93AFB11C4B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04313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B585D1-0A5A-4229-BEC0-5B431D42C00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C2735-3317-449B-9CE7-CB3134688F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2553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7045A-6D0A-41F4-BDBC-4C66B6F1CCF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54464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BF0AE-69DA-411B-BFE3-FC82A210954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53881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36BF9-986C-4DB9-8AC7-8F1E28CFEE4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86064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CD25E-3CE6-4248-B473-04784FE1216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704863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BF6FA-652D-43C2-B109-BC5388DC6E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38559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EF376-BA32-4AA8-A672-FFBA2270027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63326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59D47-8C48-4128-BF09-571DB348077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57447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C7358-FEA3-44B9-9AFF-BFA2795C613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816433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E8133-D9A2-40DB-B282-4C7775B9AEC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99263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5D58A-69ED-4D86-8F61-534D144550B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53100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9F88A3-5A49-4A41-8068-B88BE88680EB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4CCC51-B3C4-46B2-A02A-35DA97DFE0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047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35069-66C8-4AB6-85E7-A34406807F6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30169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CB4AE-F751-4718-9370-5CFC64BEB45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064235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FE956-6717-46CF-8478-84C9A69F550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78124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1B766-DDB2-44E5-877F-D02D08889F0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482002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20F85-547E-487F-AA9C-A77842A9EF8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205043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7CAF2-9C81-4D1C-9BDF-7FEFD8F957D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17800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85DC-A505-43DD-BDDC-282FE8084C4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5906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4EE01-8835-4BFE-A6A9-89DC29F35F4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623809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F2F48-1762-4E42-B891-62465D48B0E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42826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C6F08-34CE-42A4-BE04-373FF6C6173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54184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96A1E0-D1BF-4A8F-9212-AC358B7B33F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BA43CA-7A10-4160-A7E5-BE1909061A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2349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F72C1-F53D-49B9-A8B1-F59B12CC120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275720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5D27E-5141-4E11-A686-15A6AF13F79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68586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0F3A7-E336-4FF5-83BC-339241FED80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843581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B38C2-3674-46E0-86A1-AD40193F8D4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235547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AE7867-B17B-49E8-8044-BC597C4F092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02178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AC578-A265-440F-B962-FE3367BD7EA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23770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13E09-7F69-42E3-916C-1E638A0890E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035966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9DBF-AB5F-44C8-899F-C831382152D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896096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2F038-B15B-4F19-9DEB-05E28A88912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724271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93FD3-A3EE-4776-AC29-546F70BEFED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76606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9AA52DA-6C88-480B-A2F5-E4C48DC7164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40ED970-C447-4E01-BDBF-2FEDC514868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5FDB9C9-4A7B-42DC-A2C7-4DD58AD2A3A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7FCED65-CF1E-48AC-A790-B29DF2D7931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82EB529-350E-4F5B-BAEB-19F9B85E645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D753BCB-46CB-47B9-BECD-D39BAD455CF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521DF46-E3D5-4361-9701-A17870DAEEC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4BFD9E7-9BED-4926-856C-E52D9945674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8765E04-2272-4EFE-805F-84F45D991A9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659AD93-60E5-4B30-ABB5-7411ADA0FF1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824DF15-5439-4609-9840-AB0BBC611A3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9D905FA-2579-4029-9421-3641634530D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F83AAA3-AF4D-47DA-A50D-2BF36921CCD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C97D111-FF35-4661-A83E-DABB073E99B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fld id="{361108E7-CB00-4772-B57C-E84561A39644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fld id="{3BDA7F89-3EB1-45D4-8B6B-26C3E288B4A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BAAE3D5-7110-4D5C-95B1-F9A178FFC3B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09CBE85-125C-40AC-A55A-61C017CF28C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AB75F76-E9A0-4247-B4A7-87003148D7E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B66723D-C5CD-4157-B38D-68928C39919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676DE2D-D172-4460-BCD1-32B7C9155042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4310D64-F088-4C4A-8F25-E905D934697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C3BE6BB-8210-4DEC-AA08-F41420C8FF65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A58839F-40B4-403C-AA70-3C27879566F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AB13F37-8710-46EF-9F38-2D14209E8E1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591CE7F-DC43-4DE3-9A26-E1796DA6D04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804DE52-B30C-4C1F-9E39-F0D243E6D3C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C3FC6A1-FD98-4FA4-BC1B-A6A7FA3D4EE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915988"/>
            <a:ext cx="6986588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38113"/>
            <a:ext cx="6935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7"/>
          <a:stretch>
            <a:fillRect/>
          </a:stretch>
        </p:blipFill>
        <p:spPr bwMode="auto">
          <a:xfrm>
            <a:off x="0" y="5395913"/>
            <a:ext cx="12192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8"/>
          <p:cNvSpPr txBox="1">
            <a:spLocks noChangeArrowheads="1"/>
          </p:cNvSpPr>
          <p:nvPr/>
        </p:nvSpPr>
        <p:spPr bwMode="auto">
          <a:xfrm>
            <a:off x="2859088" y="1933575"/>
            <a:ext cx="6962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C200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商业创业</a:t>
            </a:r>
            <a:r>
              <a:rPr lang="zh-CN" altLang="en-US" sz="72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计划书</a:t>
            </a:r>
          </a:p>
        </p:txBody>
      </p:sp>
      <p:sp>
        <p:nvSpPr>
          <p:cNvPr id="16390" name="矩形 9"/>
          <p:cNvSpPr>
            <a:spLocks noChangeArrowheads="1"/>
          </p:cNvSpPr>
          <p:nvPr/>
        </p:nvSpPr>
        <p:spPr bwMode="auto">
          <a:xfrm>
            <a:off x="2859088" y="3133725"/>
            <a:ext cx="651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anose="020B0604020202020204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6391" name="文本框 10"/>
          <p:cNvSpPr txBox="1">
            <a:spLocks noChangeArrowheads="1"/>
          </p:cNvSpPr>
          <p:nvPr/>
        </p:nvSpPr>
        <p:spPr bwMode="auto">
          <a:xfrm>
            <a:off x="4202113" y="3781425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</a:t>
            </a:r>
          </a:p>
        </p:txBody>
      </p:sp>
      <p:sp>
        <p:nvSpPr>
          <p:cNvPr id="16392" name="圆角矩形 11"/>
          <p:cNvSpPr>
            <a:spLocks noChangeArrowheads="1"/>
          </p:cNvSpPr>
          <p:nvPr/>
        </p:nvSpPr>
        <p:spPr bwMode="auto">
          <a:xfrm>
            <a:off x="4191000" y="3706813"/>
            <a:ext cx="3657600" cy="496887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7625"/>
            <a:ext cx="12192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矩形 6"/>
          <p:cNvSpPr>
            <a:spLocks noChangeArrowheads="1"/>
          </p:cNvSpPr>
          <p:nvPr/>
        </p:nvSpPr>
        <p:spPr bwMode="auto">
          <a:xfrm>
            <a:off x="8416925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5" name="Freeform 122"/>
          <p:cNvSpPr>
            <a:spLocks/>
          </p:cNvSpPr>
          <p:nvPr/>
        </p:nvSpPr>
        <p:spPr bwMode="auto">
          <a:xfrm>
            <a:off x="8643938" y="4443413"/>
            <a:ext cx="444500" cy="444500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10279063" y="4192588"/>
            <a:ext cx="900112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7" name="Freeform 32"/>
          <p:cNvSpPr>
            <a:spLocks/>
          </p:cNvSpPr>
          <p:nvPr/>
        </p:nvSpPr>
        <p:spPr bwMode="auto">
          <a:xfrm>
            <a:off x="10552113" y="4451350"/>
            <a:ext cx="354012" cy="438150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矩形 12"/>
          <p:cNvSpPr>
            <a:spLocks noChangeArrowheads="1"/>
          </p:cNvSpPr>
          <p:nvPr/>
        </p:nvSpPr>
        <p:spPr bwMode="auto">
          <a:xfrm>
            <a:off x="4691063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9" name="Freeform 114"/>
          <p:cNvSpPr>
            <a:spLocks noEditPoints="1"/>
          </p:cNvSpPr>
          <p:nvPr/>
        </p:nvSpPr>
        <p:spPr bwMode="auto">
          <a:xfrm>
            <a:off x="4918075" y="4305300"/>
            <a:ext cx="444500" cy="614363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0" name="矩形 15"/>
          <p:cNvSpPr>
            <a:spLocks noChangeArrowheads="1"/>
          </p:cNvSpPr>
          <p:nvPr/>
        </p:nvSpPr>
        <p:spPr bwMode="auto">
          <a:xfrm>
            <a:off x="2828925" y="4192588"/>
            <a:ext cx="898525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1" name="Freeform 145"/>
          <p:cNvSpPr>
            <a:spLocks noEditPoints="1"/>
          </p:cNvSpPr>
          <p:nvPr/>
        </p:nvSpPr>
        <p:spPr bwMode="auto">
          <a:xfrm>
            <a:off x="3000375" y="4368800"/>
            <a:ext cx="604838" cy="609600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2" name="矩形 18"/>
          <p:cNvSpPr>
            <a:spLocks noChangeArrowheads="1"/>
          </p:cNvSpPr>
          <p:nvPr/>
        </p:nvSpPr>
        <p:spPr bwMode="auto">
          <a:xfrm>
            <a:off x="965200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3" name="Freeform 168"/>
          <p:cNvSpPr>
            <a:spLocks noEditPoints="1"/>
          </p:cNvSpPr>
          <p:nvPr/>
        </p:nvSpPr>
        <p:spPr bwMode="auto">
          <a:xfrm>
            <a:off x="1146175" y="4281488"/>
            <a:ext cx="590550" cy="606425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4" name="矩形 21"/>
          <p:cNvSpPr>
            <a:spLocks noChangeArrowheads="1"/>
          </p:cNvSpPr>
          <p:nvPr/>
        </p:nvSpPr>
        <p:spPr bwMode="auto">
          <a:xfrm>
            <a:off x="6554788" y="4192588"/>
            <a:ext cx="898525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5" name="Freeform 176"/>
          <p:cNvSpPr>
            <a:spLocks noEditPoints="1"/>
          </p:cNvSpPr>
          <p:nvPr/>
        </p:nvSpPr>
        <p:spPr bwMode="auto">
          <a:xfrm>
            <a:off x="6715125" y="4364038"/>
            <a:ext cx="622300" cy="555625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6" name="矩形 23"/>
          <p:cNvSpPr>
            <a:spLocks noChangeArrowheads="1"/>
          </p:cNvSpPr>
          <p:nvPr/>
        </p:nvSpPr>
        <p:spPr bwMode="auto">
          <a:xfrm>
            <a:off x="823913" y="5943600"/>
            <a:ext cx="1054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27" name="流程图: 联系 4"/>
          <p:cNvSpPr>
            <a:spLocks noChangeArrowheads="1"/>
          </p:cNvSpPr>
          <p:nvPr/>
        </p:nvSpPr>
        <p:spPr bwMode="auto">
          <a:xfrm>
            <a:off x="1722438" y="3844925"/>
            <a:ext cx="739775" cy="741363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28" name="Freeform 114"/>
          <p:cNvSpPr>
            <a:spLocks noEditPoints="1"/>
          </p:cNvSpPr>
          <p:nvPr/>
        </p:nvSpPr>
        <p:spPr bwMode="auto">
          <a:xfrm>
            <a:off x="1962150" y="4079875"/>
            <a:ext cx="261938" cy="361950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29" name="流程图: 联系 7"/>
          <p:cNvSpPr>
            <a:spLocks noChangeArrowheads="1"/>
          </p:cNvSpPr>
          <p:nvPr/>
        </p:nvSpPr>
        <p:spPr bwMode="auto">
          <a:xfrm>
            <a:off x="5708650" y="1581150"/>
            <a:ext cx="739775" cy="739775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0" name="Freeform 145"/>
          <p:cNvSpPr>
            <a:spLocks noEditPoints="1"/>
          </p:cNvSpPr>
          <p:nvPr/>
        </p:nvSpPr>
        <p:spPr bwMode="auto">
          <a:xfrm>
            <a:off x="5926138" y="1758950"/>
            <a:ext cx="355600" cy="3587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1" name="流程图: 联系 10"/>
          <p:cNvSpPr>
            <a:spLocks noChangeArrowheads="1"/>
          </p:cNvSpPr>
          <p:nvPr/>
        </p:nvSpPr>
        <p:spPr bwMode="auto">
          <a:xfrm>
            <a:off x="1814513" y="1581150"/>
            <a:ext cx="739775" cy="739775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2" name="Freeform 168"/>
          <p:cNvSpPr>
            <a:spLocks noEditPoints="1"/>
          </p:cNvSpPr>
          <p:nvPr/>
        </p:nvSpPr>
        <p:spPr bwMode="auto">
          <a:xfrm>
            <a:off x="2003425" y="1758950"/>
            <a:ext cx="347663" cy="357188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3" name="流程图: 联系 13"/>
          <p:cNvSpPr>
            <a:spLocks noChangeArrowheads="1"/>
          </p:cNvSpPr>
          <p:nvPr/>
        </p:nvSpPr>
        <p:spPr bwMode="auto">
          <a:xfrm>
            <a:off x="9602788" y="1581150"/>
            <a:ext cx="741362" cy="739775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4" name="Freeform 176"/>
          <p:cNvSpPr>
            <a:spLocks noEditPoints="1"/>
          </p:cNvSpPr>
          <p:nvPr/>
        </p:nvSpPr>
        <p:spPr bwMode="auto">
          <a:xfrm>
            <a:off x="9801225" y="1787525"/>
            <a:ext cx="366713" cy="327025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5" name="流程图: 联系 16"/>
          <p:cNvSpPr>
            <a:spLocks noChangeArrowheads="1"/>
          </p:cNvSpPr>
          <p:nvPr/>
        </p:nvSpPr>
        <p:spPr bwMode="auto">
          <a:xfrm>
            <a:off x="5588000" y="3844925"/>
            <a:ext cx="741363" cy="741363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6" name="Freeform 93"/>
          <p:cNvSpPr>
            <a:spLocks noEditPoints="1"/>
          </p:cNvSpPr>
          <p:nvPr/>
        </p:nvSpPr>
        <p:spPr bwMode="auto">
          <a:xfrm>
            <a:off x="5861050" y="4090988"/>
            <a:ext cx="193675" cy="260350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流程图: 联系 19"/>
          <p:cNvSpPr>
            <a:spLocks noChangeArrowheads="1"/>
          </p:cNvSpPr>
          <p:nvPr/>
        </p:nvSpPr>
        <p:spPr bwMode="auto">
          <a:xfrm>
            <a:off x="9453563" y="3844925"/>
            <a:ext cx="741362" cy="741363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8" name="Freeform 147"/>
          <p:cNvSpPr>
            <a:spLocks noEditPoints="1"/>
          </p:cNvSpPr>
          <p:nvPr/>
        </p:nvSpPr>
        <p:spPr bwMode="auto">
          <a:xfrm>
            <a:off x="9701213" y="4024313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9" name="文本框 22"/>
          <p:cNvSpPr txBox="1">
            <a:spLocks noChangeArrowheads="1"/>
          </p:cNvSpPr>
          <p:nvPr/>
        </p:nvSpPr>
        <p:spPr bwMode="auto">
          <a:xfrm>
            <a:off x="8499475" y="2878138"/>
            <a:ext cx="297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40" name="文本框 23"/>
          <p:cNvSpPr txBox="1">
            <a:spLocks noChangeArrowheads="1"/>
          </p:cNvSpPr>
          <p:nvPr/>
        </p:nvSpPr>
        <p:spPr bwMode="auto">
          <a:xfrm>
            <a:off x="9290050" y="2478088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641" name="文本框 25"/>
          <p:cNvSpPr txBox="1">
            <a:spLocks noChangeArrowheads="1"/>
          </p:cNvSpPr>
          <p:nvPr/>
        </p:nvSpPr>
        <p:spPr bwMode="auto">
          <a:xfrm>
            <a:off x="4554538" y="2878138"/>
            <a:ext cx="2970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42" name="文本框 26"/>
          <p:cNvSpPr txBox="1">
            <a:spLocks noChangeArrowheads="1"/>
          </p:cNvSpPr>
          <p:nvPr/>
        </p:nvSpPr>
        <p:spPr bwMode="auto">
          <a:xfrm>
            <a:off x="5345113" y="2478088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643" name="文本框 28"/>
          <p:cNvSpPr txBox="1">
            <a:spLocks noChangeArrowheads="1"/>
          </p:cNvSpPr>
          <p:nvPr/>
        </p:nvSpPr>
        <p:spPr bwMode="auto">
          <a:xfrm>
            <a:off x="609600" y="2878138"/>
            <a:ext cx="297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44" name="文本框 29"/>
          <p:cNvSpPr txBox="1">
            <a:spLocks noChangeArrowheads="1"/>
          </p:cNvSpPr>
          <p:nvPr/>
        </p:nvSpPr>
        <p:spPr bwMode="auto">
          <a:xfrm>
            <a:off x="1400175" y="2478088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645" name="文本框 31"/>
          <p:cNvSpPr txBox="1">
            <a:spLocks noChangeArrowheads="1"/>
          </p:cNvSpPr>
          <p:nvPr/>
        </p:nvSpPr>
        <p:spPr bwMode="auto">
          <a:xfrm>
            <a:off x="633413" y="5099050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46" name="文本框 32"/>
          <p:cNvSpPr txBox="1">
            <a:spLocks noChangeArrowheads="1"/>
          </p:cNvSpPr>
          <p:nvPr/>
        </p:nvSpPr>
        <p:spPr bwMode="auto">
          <a:xfrm>
            <a:off x="1423988" y="4699000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647" name="文本框 34"/>
          <p:cNvSpPr txBox="1">
            <a:spLocks noChangeArrowheads="1"/>
          </p:cNvSpPr>
          <p:nvPr/>
        </p:nvSpPr>
        <p:spPr bwMode="auto">
          <a:xfrm>
            <a:off x="4486275" y="5099050"/>
            <a:ext cx="2970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48" name="文本框 35"/>
          <p:cNvSpPr txBox="1">
            <a:spLocks noChangeArrowheads="1"/>
          </p:cNvSpPr>
          <p:nvPr/>
        </p:nvSpPr>
        <p:spPr bwMode="auto">
          <a:xfrm>
            <a:off x="5276850" y="4699000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649" name="文本框 37"/>
          <p:cNvSpPr txBox="1">
            <a:spLocks noChangeArrowheads="1"/>
          </p:cNvSpPr>
          <p:nvPr/>
        </p:nvSpPr>
        <p:spPr bwMode="auto">
          <a:xfrm>
            <a:off x="8339138" y="5099050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50" name="文本框 38"/>
          <p:cNvSpPr txBox="1">
            <a:spLocks noChangeArrowheads="1"/>
          </p:cNvSpPr>
          <p:nvPr/>
        </p:nvSpPr>
        <p:spPr bwMode="auto">
          <a:xfrm>
            <a:off x="9129713" y="4699000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7651" name="组合 27"/>
          <p:cNvGrpSpPr>
            <a:grpSpLocks/>
          </p:cNvGrpSpPr>
          <p:nvPr/>
        </p:nvGrpSpPr>
        <p:grpSpPr bwMode="auto">
          <a:xfrm>
            <a:off x="3313113" y="2444750"/>
            <a:ext cx="596900" cy="927100"/>
            <a:chOff x="0" y="0"/>
            <a:chExt cx="865188" cy="1343024"/>
          </a:xfrm>
        </p:grpSpPr>
        <p:sp>
          <p:nvSpPr>
            <p:cNvPr id="27652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53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54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7658" name="图片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2336800"/>
            <a:ext cx="11588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659" name="直接连接符 43"/>
          <p:cNvCxnSpPr>
            <a:cxnSpLocks noChangeShapeType="1"/>
          </p:cNvCxnSpPr>
          <p:nvPr/>
        </p:nvCxnSpPr>
        <p:spPr bwMode="auto">
          <a:xfrm>
            <a:off x="809625" y="3638550"/>
            <a:ext cx="113823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0" name="椭圆 44"/>
          <p:cNvSpPr>
            <a:spLocks noChangeArrowheads="1"/>
          </p:cNvSpPr>
          <p:nvPr/>
        </p:nvSpPr>
        <p:spPr bwMode="auto">
          <a:xfrm>
            <a:off x="36115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1" name="椭圆 45"/>
          <p:cNvSpPr>
            <a:spLocks noChangeArrowheads="1"/>
          </p:cNvSpPr>
          <p:nvPr/>
        </p:nvSpPr>
        <p:spPr bwMode="auto">
          <a:xfrm>
            <a:off x="523081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2" name="椭圆 46"/>
          <p:cNvSpPr>
            <a:spLocks noChangeArrowheads="1"/>
          </p:cNvSpPr>
          <p:nvPr/>
        </p:nvSpPr>
        <p:spPr bwMode="auto">
          <a:xfrm>
            <a:off x="68500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3" name="椭圆 47"/>
          <p:cNvSpPr>
            <a:spLocks noChangeArrowheads="1"/>
          </p:cNvSpPr>
          <p:nvPr/>
        </p:nvSpPr>
        <p:spPr bwMode="auto">
          <a:xfrm>
            <a:off x="846931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4" name="椭圆 48"/>
          <p:cNvSpPr>
            <a:spLocks noChangeArrowheads="1"/>
          </p:cNvSpPr>
          <p:nvPr/>
        </p:nvSpPr>
        <p:spPr bwMode="auto">
          <a:xfrm>
            <a:off x="100885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7665" name="组合 49"/>
          <p:cNvGrpSpPr>
            <a:grpSpLocks/>
          </p:cNvGrpSpPr>
          <p:nvPr/>
        </p:nvGrpSpPr>
        <p:grpSpPr bwMode="auto">
          <a:xfrm>
            <a:off x="4900613" y="2444750"/>
            <a:ext cx="596900" cy="927100"/>
            <a:chOff x="0" y="0"/>
            <a:chExt cx="865188" cy="1343024"/>
          </a:xfrm>
        </p:grpSpPr>
        <p:sp>
          <p:nvSpPr>
            <p:cNvPr id="27666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67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68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2" name="组合 56"/>
          <p:cNvGrpSpPr>
            <a:grpSpLocks/>
          </p:cNvGrpSpPr>
          <p:nvPr/>
        </p:nvGrpSpPr>
        <p:grpSpPr bwMode="auto">
          <a:xfrm>
            <a:off x="6519863" y="2444750"/>
            <a:ext cx="596900" cy="927100"/>
            <a:chOff x="0" y="0"/>
            <a:chExt cx="865188" cy="1343024"/>
          </a:xfrm>
        </p:grpSpPr>
        <p:sp>
          <p:nvSpPr>
            <p:cNvPr id="27673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74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75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9" name="组合 63"/>
          <p:cNvGrpSpPr>
            <a:grpSpLocks/>
          </p:cNvGrpSpPr>
          <p:nvPr/>
        </p:nvGrpSpPr>
        <p:grpSpPr bwMode="auto">
          <a:xfrm>
            <a:off x="8139113" y="2444750"/>
            <a:ext cx="596900" cy="927100"/>
            <a:chOff x="0" y="0"/>
            <a:chExt cx="865188" cy="1343024"/>
          </a:xfrm>
        </p:grpSpPr>
        <p:sp>
          <p:nvSpPr>
            <p:cNvPr id="27680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81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82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6" name="组合 70"/>
          <p:cNvGrpSpPr>
            <a:grpSpLocks/>
          </p:cNvGrpSpPr>
          <p:nvPr/>
        </p:nvGrpSpPr>
        <p:grpSpPr bwMode="auto">
          <a:xfrm>
            <a:off x="9758363" y="2444750"/>
            <a:ext cx="596900" cy="927100"/>
            <a:chOff x="0" y="0"/>
            <a:chExt cx="865188" cy="1343024"/>
          </a:xfrm>
        </p:grpSpPr>
        <p:sp>
          <p:nvSpPr>
            <p:cNvPr id="27687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88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89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383 h 383"/>
                <a:gd name="T2" fmla="*/ 452 w 452"/>
                <a:gd name="T3" fmla="*/ 383 h 383"/>
                <a:gd name="T4" fmla="*/ 452 w 452"/>
                <a:gd name="T5" fmla="*/ 0 h 383"/>
                <a:gd name="T6" fmla="*/ 0 w 452"/>
                <a:gd name="T7" fmla="*/ 0 h 383"/>
                <a:gd name="T8" fmla="*/ 94 w 452"/>
                <a:gd name="T9" fmla="*/ 193 h 383"/>
                <a:gd name="T10" fmla="*/ 0 w 452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392 w 392"/>
                <a:gd name="T1" fmla="*/ 0 h 383"/>
                <a:gd name="T2" fmla="*/ 392 w 392"/>
                <a:gd name="T3" fmla="*/ 0 h 383"/>
                <a:gd name="T4" fmla="*/ 0 w 392"/>
                <a:gd name="T5" fmla="*/ 383 h 383"/>
                <a:gd name="T6" fmla="*/ 392 w 392"/>
                <a:gd name="T7" fmla="*/ 383 h 383"/>
                <a:gd name="T8" fmla="*/ 392 w 39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93" name="文本框 77"/>
          <p:cNvSpPr txBox="1">
            <a:spLocks noChangeArrowheads="1"/>
          </p:cNvSpPr>
          <p:nvPr/>
        </p:nvSpPr>
        <p:spPr bwMode="auto">
          <a:xfrm>
            <a:off x="2936875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94" name="文本框 78"/>
          <p:cNvSpPr txBox="1">
            <a:spLocks noChangeArrowheads="1"/>
          </p:cNvSpPr>
          <p:nvPr/>
        </p:nvSpPr>
        <p:spPr bwMode="auto">
          <a:xfrm>
            <a:off x="3238500" y="4017963"/>
            <a:ext cx="1335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95" name="文本框 79"/>
          <p:cNvSpPr txBox="1">
            <a:spLocks noChangeArrowheads="1"/>
          </p:cNvSpPr>
          <p:nvPr/>
        </p:nvSpPr>
        <p:spPr bwMode="auto">
          <a:xfrm>
            <a:off x="4568825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96" name="文本框 80"/>
          <p:cNvSpPr txBox="1">
            <a:spLocks noChangeArrowheads="1"/>
          </p:cNvSpPr>
          <p:nvPr/>
        </p:nvSpPr>
        <p:spPr bwMode="auto">
          <a:xfrm>
            <a:off x="4870450" y="4017963"/>
            <a:ext cx="1335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97" name="文本框 81"/>
          <p:cNvSpPr txBox="1">
            <a:spLocks noChangeArrowheads="1"/>
          </p:cNvSpPr>
          <p:nvPr/>
        </p:nvSpPr>
        <p:spPr bwMode="auto">
          <a:xfrm>
            <a:off x="6234113" y="4445000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98" name="文本框 82"/>
          <p:cNvSpPr txBox="1">
            <a:spLocks noChangeArrowheads="1"/>
          </p:cNvSpPr>
          <p:nvPr/>
        </p:nvSpPr>
        <p:spPr bwMode="auto">
          <a:xfrm>
            <a:off x="6537325" y="4027488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99" name="文本框 83"/>
          <p:cNvSpPr txBox="1">
            <a:spLocks noChangeArrowheads="1"/>
          </p:cNvSpPr>
          <p:nvPr/>
        </p:nvSpPr>
        <p:spPr bwMode="auto">
          <a:xfrm>
            <a:off x="7861300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700" name="文本框 84"/>
          <p:cNvSpPr txBox="1">
            <a:spLocks noChangeArrowheads="1"/>
          </p:cNvSpPr>
          <p:nvPr/>
        </p:nvSpPr>
        <p:spPr bwMode="auto">
          <a:xfrm>
            <a:off x="8164513" y="4017963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701" name="文本框 85"/>
          <p:cNvSpPr txBox="1">
            <a:spLocks noChangeArrowheads="1"/>
          </p:cNvSpPr>
          <p:nvPr/>
        </p:nvSpPr>
        <p:spPr bwMode="auto">
          <a:xfrm>
            <a:off x="9429750" y="4432300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702" name="文本框 86"/>
          <p:cNvSpPr txBox="1">
            <a:spLocks noChangeArrowheads="1"/>
          </p:cNvSpPr>
          <p:nvPr/>
        </p:nvSpPr>
        <p:spPr bwMode="auto">
          <a:xfrm>
            <a:off x="9732963" y="4014788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75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28676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77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78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79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80" name="矩形 18"/>
          <p:cNvSpPr>
            <a:spLocks noChangeArrowheads="1"/>
          </p:cNvSpPr>
          <p:nvPr/>
        </p:nvSpPr>
        <p:spPr bwMode="auto">
          <a:xfrm rot="18827271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7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81" name="组合 27"/>
          <p:cNvGrpSpPr>
            <a:grpSpLocks/>
          </p:cNvGrpSpPr>
          <p:nvPr/>
        </p:nvGrpSpPr>
        <p:grpSpPr bwMode="auto">
          <a:xfrm>
            <a:off x="4905375" y="2630488"/>
            <a:ext cx="2746375" cy="1857375"/>
            <a:chOff x="0" y="0"/>
            <a:chExt cx="2745388" cy="1857537"/>
          </a:xfrm>
        </p:grpSpPr>
        <p:sp>
          <p:nvSpPr>
            <p:cNvPr id="28682" name="文本框 28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83" name="文本框 29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</a:t>
              </a:r>
            </a:p>
          </p:txBody>
        </p:sp>
        <p:sp>
          <p:nvSpPr>
            <p:cNvPr id="28684" name="文本框 30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产品介绍</a:t>
              </a:r>
            </a:p>
          </p:txBody>
        </p:sp>
        <p:sp>
          <p:nvSpPr>
            <p:cNvPr id="28685" name="文本框 31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渠道铺设</a:t>
              </a:r>
            </a:p>
          </p:txBody>
        </p:sp>
        <p:sp>
          <p:nvSpPr>
            <p:cNvPr id="28686" name="文本框 32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竞争力</a:t>
              </a:r>
            </a:p>
          </p:txBody>
        </p:sp>
        <p:sp>
          <p:nvSpPr>
            <p:cNvPr id="28687" name="文本框 33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推广计划</a:t>
              </a:r>
            </a:p>
          </p:txBody>
        </p:sp>
        <p:cxnSp>
          <p:nvCxnSpPr>
            <p:cNvPr id="28688" name="直接连接符 34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7"/>
          <p:cNvGrpSpPr>
            <a:grpSpLocks/>
          </p:cNvGrpSpPr>
          <p:nvPr/>
        </p:nvGrpSpPr>
        <p:grpSpPr bwMode="auto">
          <a:xfrm>
            <a:off x="6848475" y="1658938"/>
            <a:ext cx="5740400" cy="4740275"/>
            <a:chOff x="0" y="0"/>
            <a:chExt cx="4381501" cy="3617913"/>
          </a:xfrm>
        </p:grpSpPr>
        <p:grpSp>
          <p:nvGrpSpPr>
            <p:cNvPr id="29699" name="组合 30"/>
            <p:cNvGrpSpPr>
              <a:grpSpLocks/>
            </p:cNvGrpSpPr>
            <p:nvPr/>
          </p:nvGrpSpPr>
          <p:grpSpPr bwMode="auto">
            <a:xfrm rot="-1583184">
              <a:off x="0" y="0"/>
              <a:ext cx="4381501" cy="3617913"/>
              <a:chOff x="0" y="0"/>
              <a:chExt cx="4381501" cy="3617913"/>
            </a:xfrm>
          </p:grpSpPr>
          <p:sp>
            <p:nvSpPr>
              <p:cNvPr id="29700" name="Rectangle 49"/>
              <p:cNvSpPr>
                <a:spLocks noChangeArrowheads="1"/>
              </p:cNvSpPr>
              <p:nvPr/>
            </p:nvSpPr>
            <p:spPr bwMode="auto">
              <a:xfrm>
                <a:off x="230188" y="2593975"/>
                <a:ext cx="661988" cy="617538"/>
              </a:xfrm>
              <a:prstGeom prst="rect">
                <a:avLst/>
              </a:pr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01" name="Freeform 50"/>
              <p:cNvSpPr>
                <a:spLocks/>
              </p:cNvSpPr>
              <p:nvPr/>
            </p:nvSpPr>
            <p:spPr bwMode="auto">
              <a:xfrm>
                <a:off x="128588" y="1776413"/>
                <a:ext cx="982663" cy="900113"/>
              </a:xfrm>
              <a:custGeom>
                <a:avLst/>
                <a:gdLst>
                  <a:gd name="T0" fmla="*/ 375 w 375"/>
                  <a:gd name="T1" fmla="*/ 268 h 343"/>
                  <a:gd name="T2" fmla="*/ 307 w 375"/>
                  <a:gd name="T3" fmla="*/ 343 h 343"/>
                  <a:gd name="T4" fmla="*/ 69 w 375"/>
                  <a:gd name="T5" fmla="*/ 343 h 343"/>
                  <a:gd name="T6" fmla="*/ 0 w 375"/>
                  <a:gd name="T7" fmla="*/ 268 h 343"/>
                  <a:gd name="T8" fmla="*/ 0 w 375"/>
                  <a:gd name="T9" fmla="*/ 75 h 343"/>
                  <a:gd name="T10" fmla="*/ 69 w 375"/>
                  <a:gd name="T11" fmla="*/ 0 h 343"/>
                  <a:gd name="T12" fmla="*/ 307 w 375"/>
                  <a:gd name="T13" fmla="*/ 0 h 343"/>
                  <a:gd name="T14" fmla="*/ 375 w 375"/>
                  <a:gd name="T15" fmla="*/ 75 h 343"/>
                  <a:gd name="T16" fmla="*/ 375 w 375"/>
                  <a:gd name="T17" fmla="*/ 268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343">
                    <a:moveTo>
                      <a:pt x="375" y="268"/>
                    </a:moveTo>
                    <a:cubicBezTo>
                      <a:pt x="375" y="310"/>
                      <a:pt x="345" y="343"/>
                      <a:pt x="307" y="343"/>
                    </a:cubicBezTo>
                    <a:cubicBezTo>
                      <a:pt x="69" y="343"/>
                      <a:pt x="69" y="343"/>
                      <a:pt x="69" y="343"/>
                    </a:cubicBezTo>
                    <a:cubicBezTo>
                      <a:pt x="31" y="343"/>
                      <a:pt x="0" y="310"/>
                      <a:pt x="0" y="2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31" y="0"/>
                      <a:pt x="69" y="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45" y="0"/>
                      <a:pt x="375" y="33"/>
                      <a:pt x="375" y="75"/>
                    </a:cubicBezTo>
                    <a:lnTo>
                      <a:pt x="375" y="268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02" name="Freeform 51"/>
              <p:cNvSpPr>
                <a:spLocks/>
              </p:cNvSpPr>
              <p:nvPr/>
            </p:nvSpPr>
            <p:spPr bwMode="auto">
              <a:xfrm>
                <a:off x="12701" y="1749425"/>
                <a:ext cx="428625" cy="931863"/>
              </a:xfrm>
              <a:custGeom>
                <a:avLst/>
                <a:gdLst>
                  <a:gd name="T0" fmla="*/ 62 w 163"/>
                  <a:gd name="T1" fmla="*/ 0 h 355"/>
                  <a:gd name="T2" fmla="*/ 1 w 163"/>
                  <a:gd name="T3" fmla="*/ 64 h 355"/>
                  <a:gd name="T4" fmla="*/ 9 w 163"/>
                  <a:gd name="T5" fmla="*/ 290 h 355"/>
                  <a:gd name="T6" fmla="*/ 74 w 163"/>
                  <a:gd name="T7" fmla="*/ 355 h 355"/>
                  <a:gd name="T8" fmla="*/ 101 w 163"/>
                  <a:gd name="T9" fmla="*/ 355 h 355"/>
                  <a:gd name="T10" fmla="*/ 162 w 163"/>
                  <a:gd name="T11" fmla="*/ 291 h 355"/>
                  <a:gd name="T12" fmla="*/ 154 w 163"/>
                  <a:gd name="T13" fmla="*/ 65 h 355"/>
                  <a:gd name="T14" fmla="*/ 89 w 163"/>
                  <a:gd name="T15" fmla="*/ 0 h 355"/>
                  <a:gd name="T16" fmla="*/ 62 w 163"/>
                  <a:gd name="T17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355">
                    <a:moveTo>
                      <a:pt x="62" y="0"/>
                    </a:moveTo>
                    <a:cubicBezTo>
                      <a:pt x="28" y="0"/>
                      <a:pt x="0" y="28"/>
                      <a:pt x="1" y="64"/>
                    </a:cubicBezTo>
                    <a:cubicBezTo>
                      <a:pt x="9" y="290"/>
                      <a:pt x="9" y="290"/>
                      <a:pt x="9" y="290"/>
                    </a:cubicBezTo>
                    <a:cubicBezTo>
                      <a:pt x="10" y="325"/>
                      <a:pt x="39" y="355"/>
                      <a:pt x="74" y="355"/>
                    </a:cubicBezTo>
                    <a:cubicBezTo>
                      <a:pt x="101" y="355"/>
                      <a:pt x="101" y="355"/>
                      <a:pt x="101" y="355"/>
                    </a:cubicBezTo>
                    <a:cubicBezTo>
                      <a:pt x="136" y="355"/>
                      <a:pt x="163" y="327"/>
                      <a:pt x="162" y="291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30"/>
                      <a:pt x="124" y="1"/>
                      <a:pt x="89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03" name="Rectangle 52"/>
              <p:cNvSpPr>
                <a:spLocks noChangeArrowheads="1"/>
              </p:cNvSpPr>
              <p:nvPr/>
            </p:nvSpPr>
            <p:spPr bwMode="auto">
              <a:xfrm>
                <a:off x="161926" y="2744788"/>
                <a:ext cx="823913" cy="254000"/>
              </a:xfrm>
              <a:prstGeom prst="rect">
                <a:avLst/>
              </a:prstGeom>
              <a:solidFill>
                <a:srgbClr val="FEF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04" name="Rectangle 53"/>
              <p:cNvSpPr>
                <a:spLocks noChangeArrowheads="1"/>
              </p:cNvSpPr>
              <p:nvPr/>
            </p:nvSpPr>
            <p:spPr bwMode="auto">
              <a:xfrm>
                <a:off x="560388" y="2744788"/>
                <a:ext cx="425450" cy="254000"/>
              </a:xfrm>
              <a:prstGeom prst="rect">
                <a:avLst/>
              </a:prstGeom>
              <a:solidFill>
                <a:srgbClr val="B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05" name="Rectangle 54"/>
              <p:cNvSpPr>
                <a:spLocks noChangeArrowheads="1"/>
              </p:cNvSpPr>
              <p:nvPr/>
            </p:nvSpPr>
            <p:spPr bwMode="auto">
              <a:xfrm>
                <a:off x="73026" y="2998788"/>
                <a:ext cx="1004888" cy="619125"/>
              </a:xfrm>
              <a:prstGeom prst="rect">
                <a:avLst/>
              </a:prstGeom>
              <a:solidFill>
                <a:srgbClr val="47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06" name="Rectangle 55"/>
              <p:cNvSpPr>
                <a:spLocks noChangeArrowheads="1"/>
              </p:cNvSpPr>
              <p:nvPr/>
            </p:nvSpPr>
            <p:spPr bwMode="auto">
              <a:xfrm>
                <a:off x="560388" y="2998788"/>
                <a:ext cx="517525" cy="619125"/>
              </a:xfrm>
              <a:prstGeom prst="rect">
                <a:avLst/>
              </a:prstGeom>
              <a:solidFill>
                <a:srgbClr val="352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07" name="Oval 56"/>
              <p:cNvSpPr>
                <a:spLocks noChangeArrowheads="1"/>
              </p:cNvSpPr>
              <p:nvPr/>
            </p:nvSpPr>
            <p:spPr bwMode="auto">
              <a:xfrm>
                <a:off x="800101" y="2806700"/>
                <a:ext cx="152400" cy="149225"/>
              </a:xfrm>
              <a:prstGeom prst="ellipse">
                <a:avLst/>
              </a:prstGeom>
              <a:solidFill>
                <a:srgbClr val="F9E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08" name="Freeform 57"/>
              <p:cNvSpPr>
                <a:spLocks/>
              </p:cNvSpPr>
              <p:nvPr/>
            </p:nvSpPr>
            <p:spPr bwMode="auto">
              <a:xfrm>
                <a:off x="244476" y="0"/>
                <a:ext cx="3476625" cy="2555875"/>
              </a:xfrm>
              <a:custGeom>
                <a:avLst/>
                <a:gdLst>
                  <a:gd name="T0" fmla="*/ 1266 w 1326"/>
                  <a:gd name="T1" fmla="*/ 0 h 974"/>
                  <a:gd name="T2" fmla="*/ 60 w 1326"/>
                  <a:gd name="T3" fmla="*/ 0 h 974"/>
                  <a:gd name="T4" fmla="*/ 0 w 1326"/>
                  <a:gd name="T5" fmla="*/ 62 h 974"/>
                  <a:gd name="T6" fmla="*/ 0 w 1326"/>
                  <a:gd name="T7" fmla="*/ 912 h 974"/>
                  <a:gd name="T8" fmla="*/ 60 w 1326"/>
                  <a:gd name="T9" fmla="*/ 974 h 974"/>
                  <a:gd name="T10" fmla="*/ 1266 w 1326"/>
                  <a:gd name="T11" fmla="*/ 974 h 974"/>
                  <a:gd name="T12" fmla="*/ 1326 w 1326"/>
                  <a:gd name="T13" fmla="*/ 912 h 974"/>
                  <a:gd name="T14" fmla="*/ 1326 w 1326"/>
                  <a:gd name="T15" fmla="*/ 62 h 974"/>
                  <a:gd name="T16" fmla="*/ 1266 w 1326"/>
                  <a:gd name="T17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6" h="974">
                    <a:moveTo>
                      <a:pt x="1266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8"/>
                      <a:pt x="0" y="62"/>
                    </a:cubicBez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46"/>
                      <a:pt x="27" y="974"/>
                      <a:pt x="60" y="974"/>
                    </a:cubicBezTo>
                    <a:cubicBezTo>
                      <a:pt x="1266" y="974"/>
                      <a:pt x="1266" y="974"/>
                      <a:pt x="1266" y="974"/>
                    </a:cubicBezTo>
                    <a:cubicBezTo>
                      <a:pt x="1300" y="974"/>
                      <a:pt x="1326" y="946"/>
                      <a:pt x="1326" y="912"/>
                    </a:cubicBezTo>
                    <a:cubicBezTo>
                      <a:pt x="1326" y="62"/>
                      <a:pt x="1326" y="62"/>
                      <a:pt x="1326" y="62"/>
                    </a:cubicBezTo>
                    <a:cubicBezTo>
                      <a:pt x="1326" y="28"/>
                      <a:pt x="1300" y="0"/>
                      <a:pt x="1266" y="0"/>
                    </a:cubicBezTo>
                    <a:close/>
                  </a:path>
                </a:pathLst>
              </a:custGeom>
              <a:solidFill>
                <a:srgbClr val="43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09" name="Oval 58"/>
              <p:cNvSpPr>
                <a:spLocks noChangeArrowheads="1"/>
              </p:cNvSpPr>
              <p:nvPr/>
            </p:nvSpPr>
            <p:spPr bwMode="auto">
              <a:xfrm>
                <a:off x="401638" y="1820863"/>
                <a:ext cx="69850" cy="71438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10" name="Oval 59"/>
              <p:cNvSpPr>
                <a:spLocks noChangeArrowheads="1"/>
              </p:cNvSpPr>
              <p:nvPr/>
            </p:nvSpPr>
            <p:spPr bwMode="auto">
              <a:xfrm>
                <a:off x="401638" y="1592263"/>
                <a:ext cx="69850" cy="73025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11" name="Oval 60"/>
              <p:cNvSpPr>
                <a:spLocks noChangeArrowheads="1"/>
              </p:cNvSpPr>
              <p:nvPr/>
            </p:nvSpPr>
            <p:spPr bwMode="auto">
              <a:xfrm>
                <a:off x="401638" y="1366838"/>
                <a:ext cx="69850" cy="71438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12" name="Oval 61"/>
              <p:cNvSpPr>
                <a:spLocks noChangeArrowheads="1"/>
              </p:cNvSpPr>
              <p:nvPr/>
            </p:nvSpPr>
            <p:spPr bwMode="auto">
              <a:xfrm>
                <a:off x="401638" y="1138238"/>
                <a:ext cx="69850" cy="74613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13" name="Rectangle 63"/>
              <p:cNvSpPr>
                <a:spLocks noChangeArrowheads="1"/>
              </p:cNvSpPr>
              <p:nvPr/>
            </p:nvSpPr>
            <p:spPr bwMode="auto">
              <a:xfrm>
                <a:off x="658813" y="195263"/>
                <a:ext cx="2862263" cy="216852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14" name="Freeform 64"/>
              <p:cNvSpPr>
                <a:spLocks/>
              </p:cNvSpPr>
              <p:nvPr/>
            </p:nvSpPr>
            <p:spPr bwMode="auto">
              <a:xfrm>
                <a:off x="658813" y="195263"/>
                <a:ext cx="2862263" cy="2168525"/>
              </a:xfrm>
              <a:custGeom>
                <a:avLst/>
                <a:gdLst>
                  <a:gd name="T0" fmla="*/ 1803 w 1803"/>
                  <a:gd name="T1" fmla="*/ 0 h 1366"/>
                  <a:gd name="T2" fmla="*/ 1803 w 1803"/>
                  <a:gd name="T3" fmla="*/ 1366 h 1366"/>
                  <a:gd name="T4" fmla="*/ 0 w 1803"/>
                  <a:gd name="T5" fmla="*/ 1366 h 1366"/>
                  <a:gd name="T6" fmla="*/ 1803 w 1803"/>
                  <a:gd name="T7" fmla="*/ 0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3" h="1366">
                    <a:moveTo>
                      <a:pt x="1803" y="0"/>
                    </a:moveTo>
                    <a:lnTo>
                      <a:pt x="1803" y="1366"/>
                    </a:lnTo>
                    <a:lnTo>
                      <a:pt x="0" y="1366"/>
                    </a:lnTo>
                    <a:lnTo>
                      <a:pt x="180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5" name="Freeform 72"/>
              <p:cNvSpPr>
                <a:spLocks/>
              </p:cNvSpPr>
              <p:nvPr/>
            </p:nvSpPr>
            <p:spPr bwMode="auto">
              <a:xfrm>
                <a:off x="2519363" y="1747838"/>
                <a:ext cx="481013" cy="603250"/>
              </a:xfrm>
              <a:custGeom>
                <a:avLst/>
                <a:gdLst>
                  <a:gd name="T0" fmla="*/ 42 w 183"/>
                  <a:gd name="T1" fmla="*/ 11 h 230"/>
                  <a:gd name="T2" fmla="*/ 99 w 183"/>
                  <a:gd name="T3" fmla="*/ 27 h 230"/>
                  <a:gd name="T4" fmla="*/ 172 w 183"/>
                  <a:gd name="T5" fmla="*/ 153 h 230"/>
                  <a:gd name="T6" fmla="*/ 156 w 183"/>
                  <a:gd name="T7" fmla="*/ 210 h 230"/>
                  <a:gd name="T8" fmla="*/ 141 w 183"/>
                  <a:gd name="T9" fmla="*/ 218 h 230"/>
                  <a:gd name="T10" fmla="*/ 84 w 183"/>
                  <a:gd name="T11" fmla="*/ 203 h 230"/>
                  <a:gd name="T12" fmla="*/ 11 w 183"/>
                  <a:gd name="T13" fmla="*/ 77 h 230"/>
                  <a:gd name="T14" fmla="*/ 27 w 183"/>
                  <a:gd name="T15" fmla="*/ 20 h 230"/>
                  <a:gd name="T16" fmla="*/ 42 w 183"/>
                  <a:gd name="T17" fmla="*/ 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230">
                    <a:moveTo>
                      <a:pt x="42" y="11"/>
                    </a:moveTo>
                    <a:cubicBezTo>
                      <a:pt x="62" y="0"/>
                      <a:pt x="87" y="7"/>
                      <a:pt x="99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3" y="173"/>
                      <a:pt x="176" y="198"/>
                      <a:pt x="156" y="210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21" y="230"/>
                      <a:pt x="96" y="223"/>
                      <a:pt x="84" y="203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0" y="57"/>
                      <a:pt x="7" y="31"/>
                      <a:pt x="27" y="2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6" name="Freeform 73"/>
              <p:cNvSpPr>
                <a:spLocks/>
              </p:cNvSpPr>
              <p:nvPr/>
            </p:nvSpPr>
            <p:spPr bwMode="auto">
              <a:xfrm>
                <a:off x="2527301" y="1747838"/>
                <a:ext cx="469900" cy="536575"/>
              </a:xfrm>
              <a:custGeom>
                <a:avLst/>
                <a:gdLst>
                  <a:gd name="T0" fmla="*/ 4 w 179"/>
                  <a:gd name="T1" fmla="*/ 66 h 205"/>
                  <a:gd name="T2" fmla="*/ 9 w 179"/>
                  <a:gd name="T3" fmla="*/ 64 h 205"/>
                  <a:gd name="T4" fmla="*/ 122 w 179"/>
                  <a:gd name="T5" fmla="*/ 69 h 205"/>
                  <a:gd name="T6" fmla="*/ 160 w 179"/>
                  <a:gd name="T7" fmla="*/ 205 h 205"/>
                  <a:gd name="T8" fmla="*/ 169 w 179"/>
                  <a:gd name="T9" fmla="*/ 153 h 205"/>
                  <a:gd name="T10" fmla="*/ 96 w 179"/>
                  <a:gd name="T11" fmla="*/ 27 h 205"/>
                  <a:gd name="T12" fmla="*/ 39 w 179"/>
                  <a:gd name="T13" fmla="*/ 11 h 205"/>
                  <a:gd name="T14" fmla="*/ 24 w 179"/>
                  <a:gd name="T15" fmla="*/ 20 h 205"/>
                  <a:gd name="T16" fmla="*/ 4 w 179"/>
                  <a:gd name="T17" fmla="*/ 6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205">
                    <a:moveTo>
                      <a:pt x="4" y="66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38" y="47"/>
                      <a:pt x="105" y="40"/>
                      <a:pt x="122" y="69"/>
                    </a:cubicBezTo>
                    <a:cubicBezTo>
                      <a:pt x="160" y="205"/>
                      <a:pt x="160" y="205"/>
                      <a:pt x="160" y="205"/>
                    </a:cubicBezTo>
                    <a:cubicBezTo>
                      <a:pt x="175" y="192"/>
                      <a:pt x="179" y="170"/>
                      <a:pt x="169" y="153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84" y="7"/>
                      <a:pt x="59" y="0"/>
                      <a:pt x="39" y="1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7" y="30"/>
                      <a:pt x="0" y="49"/>
                      <a:pt x="4" y="66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7" name="Freeform 74"/>
              <p:cNvSpPr>
                <a:spLocks/>
              </p:cNvSpPr>
              <p:nvPr/>
            </p:nvSpPr>
            <p:spPr bwMode="auto">
              <a:xfrm>
                <a:off x="2747963" y="1612900"/>
                <a:ext cx="482600" cy="606425"/>
              </a:xfrm>
              <a:custGeom>
                <a:avLst/>
                <a:gdLst>
                  <a:gd name="T0" fmla="*/ 42 w 184"/>
                  <a:gd name="T1" fmla="*/ 12 h 231"/>
                  <a:gd name="T2" fmla="*/ 99 w 184"/>
                  <a:gd name="T3" fmla="*/ 27 h 231"/>
                  <a:gd name="T4" fmla="*/ 172 w 184"/>
                  <a:gd name="T5" fmla="*/ 153 h 231"/>
                  <a:gd name="T6" fmla="*/ 157 w 184"/>
                  <a:gd name="T7" fmla="*/ 210 h 231"/>
                  <a:gd name="T8" fmla="*/ 142 w 184"/>
                  <a:gd name="T9" fmla="*/ 219 h 231"/>
                  <a:gd name="T10" fmla="*/ 85 w 184"/>
                  <a:gd name="T11" fmla="*/ 204 h 231"/>
                  <a:gd name="T12" fmla="*/ 12 w 184"/>
                  <a:gd name="T13" fmla="*/ 78 h 231"/>
                  <a:gd name="T14" fmla="*/ 27 w 184"/>
                  <a:gd name="T15" fmla="*/ 20 h 231"/>
                  <a:gd name="T16" fmla="*/ 42 w 184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231">
                    <a:moveTo>
                      <a:pt x="42" y="12"/>
                    </a:moveTo>
                    <a:cubicBezTo>
                      <a:pt x="62" y="0"/>
                      <a:pt x="88" y="7"/>
                      <a:pt x="99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4" y="173"/>
                      <a:pt x="177" y="199"/>
                      <a:pt x="157" y="210"/>
                    </a:cubicBezTo>
                    <a:cubicBezTo>
                      <a:pt x="142" y="219"/>
                      <a:pt x="142" y="219"/>
                      <a:pt x="142" y="219"/>
                    </a:cubicBezTo>
                    <a:cubicBezTo>
                      <a:pt x="122" y="231"/>
                      <a:pt x="96" y="224"/>
                      <a:pt x="85" y="204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0" y="58"/>
                      <a:pt x="7" y="32"/>
                      <a:pt x="27" y="20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8" name="Freeform 75"/>
              <p:cNvSpPr>
                <a:spLocks/>
              </p:cNvSpPr>
              <p:nvPr/>
            </p:nvSpPr>
            <p:spPr bwMode="auto">
              <a:xfrm>
                <a:off x="2755901" y="1612900"/>
                <a:ext cx="469900" cy="538163"/>
              </a:xfrm>
              <a:custGeom>
                <a:avLst/>
                <a:gdLst>
                  <a:gd name="T0" fmla="*/ 5 w 179"/>
                  <a:gd name="T1" fmla="*/ 67 h 205"/>
                  <a:gd name="T2" fmla="*/ 9 w 179"/>
                  <a:gd name="T3" fmla="*/ 64 h 205"/>
                  <a:gd name="T4" fmla="*/ 121 w 179"/>
                  <a:gd name="T5" fmla="*/ 70 h 205"/>
                  <a:gd name="T6" fmla="*/ 161 w 179"/>
                  <a:gd name="T7" fmla="*/ 205 h 205"/>
                  <a:gd name="T8" fmla="*/ 169 w 179"/>
                  <a:gd name="T9" fmla="*/ 153 h 205"/>
                  <a:gd name="T10" fmla="*/ 96 w 179"/>
                  <a:gd name="T11" fmla="*/ 27 h 205"/>
                  <a:gd name="T12" fmla="*/ 39 w 179"/>
                  <a:gd name="T13" fmla="*/ 12 h 205"/>
                  <a:gd name="T14" fmla="*/ 24 w 179"/>
                  <a:gd name="T15" fmla="*/ 20 h 205"/>
                  <a:gd name="T16" fmla="*/ 5 w 179"/>
                  <a:gd name="T17" fmla="*/ 6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205">
                    <a:moveTo>
                      <a:pt x="5" y="67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38" y="47"/>
                      <a:pt x="104" y="41"/>
                      <a:pt x="121" y="70"/>
                    </a:cubicBezTo>
                    <a:cubicBezTo>
                      <a:pt x="161" y="205"/>
                      <a:pt x="161" y="205"/>
                      <a:pt x="161" y="205"/>
                    </a:cubicBezTo>
                    <a:cubicBezTo>
                      <a:pt x="175" y="192"/>
                      <a:pt x="179" y="171"/>
                      <a:pt x="169" y="153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85" y="7"/>
                      <a:pt x="59" y="0"/>
                      <a:pt x="39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8" y="30"/>
                      <a:pt x="0" y="49"/>
                      <a:pt x="5" y="67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9" name="Freeform 76"/>
              <p:cNvSpPr>
                <a:spLocks/>
              </p:cNvSpPr>
              <p:nvPr/>
            </p:nvSpPr>
            <p:spPr bwMode="auto">
              <a:xfrm>
                <a:off x="2978151" y="1479550"/>
                <a:ext cx="482600" cy="606425"/>
              </a:xfrm>
              <a:custGeom>
                <a:avLst/>
                <a:gdLst>
                  <a:gd name="T0" fmla="*/ 42 w 184"/>
                  <a:gd name="T1" fmla="*/ 12 h 231"/>
                  <a:gd name="T2" fmla="*/ 100 w 184"/>
                  <a:gd name="T3" fmla="*/ 27 h 231"/>
                  <a:gd name="T4" fmla="*/ 172 w 184"/>
                  <a:gd name="T5" fmla="*/ 153 h 231"/>
                  <a:gd name="T6" fmla="*/ 157 w 184"/>
                  <a:gd name="T7" fmla="*/ 210 h 231"/>
                  <a:gd name="T8" fmla="*/ 142 w 184"/>
                  <a:gd name="T9" fmla="*/ 219 h 231"/>
                  <a:gd name="T10" fmla="*/ 85 w 184"/>
                  <a:gd name="T11" fmla="*/ 204 h 231"/>
                  <a:gd name="T12" fmla="*/ 12 w 184"/>
                  <a:gd name="T13" fmla="*/ 78 h 231"/>
                  <a:gd name="T14" fmla="*/ 27 w 184"/>
                  <a:gd name="T15" fmla="*/ 21 h 231"/>
                  <a:gd name="T16" fmla="*/ 42 w 184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231">
                    <a:moveTo>
                      <a:pt x="42" y="12"/>
                    </a:moveTo>
                    <a:cubicBezTo>
                      <a:pt x="62" y="0"/>
                      <a:pt x="88" y="7"/>
                      <a:pt x="100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4" y="173"/>
                      <a:pt x="177" y="199"/>
                      <a:pt x="157" y="210"/>
                    </a:cubicBezTo>
                    <a:cubicBezTo>
                      <a:pt x="142" y="219"/>
                      <a:pt x="142" y="219"/>
                      <a:pt x="142" y="219"/>
                    </a:cubicBezTo>
                    <a:cubicBezTo>
                      <a:pt x="122" y="231"/>
                      <a:pt x="96" y="224"/>
                      <a:pt x="85" y="204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0" y="58"/>
                      <a:pt x="7" y="32"/>
                      <a:pt x="27" y="21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0" name="Freeform 77"/>
              <p:cNvSpPr>
                <a:spLocks/>
              </p:cNvSpPr>
              <p:nvPr/>
            </p:nvSpPr>
            <p:spPr bwMode="auto">
              <a:xfrm>
                <a:off x="2986088" y="1479550"/>
                <a:ext cx="469900" cy="449263"/>
              </a:xfrm>
              <a:custGeom>
                <a:avLst/>
                <a:gdLst>
                  <a:gd name="T0" fmla="*/ 5 w 179"/>
                  <a:gd name="T1" fmla="*/ 67 h 171"/>
                  <a:gd name="T2" fmla="*/ 10 w 179"/>
                  <a:gd name="T3" fmla="*/ 64 h 171"/>
                  <a:gd name="T4" fmla="*/ 121 w 179"/>
                  <a:gd name="T5" fmla="*/ 70 h 171"/>
                  <a:gd name="T6" fmla="*/ 169 w 179"/>
                  <a:gd name="T7" fmla="*/ 153 h 171"/>
                  <a:gd name="T8" fmla="*/ 97 w 179"/>
                  <a:gd name="T9" fmla="*/ 27 h 171"/>
                  <a:gd name="T10" fmla="*/ 39 w 179"/>
                  <a:gd name="T11" fmla="*/ 12 h 171"/>
                  <a:gd name="T12" fmla="*/ 24 w 179"/>
                  <a:gd name="T13" fmla="*/ 21 h 171"/>
                  <a:gd name="T14" fmla="*/ 5 w 179"/>
                  <a:gd name="T15" fmla="*/ 6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9" h="171">
                    <a:moveTo>
                      <a:pt x="5" y="67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39" y="48"/>
                      <a:pt x="104" y="41"/>
                      <a:pt x="121" y="70"/>
                    </a:cubicBezTo>
                    <a:cubicBezTo>
                      <a:pt x="121" y="70"/>
                      <a:pt x="179" y="171"/>
                      <a:pt x="169" y="153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85" y="7"/>
                      <a:pt x="59" y="0"/>
                      <a:pt x="39" y="1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8" y="30"/>
                      <a:pt x="0" y="49"/>
                      <a:pt x="5" y="67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1" name="Freeform 78"/>
              <p:cNvSpPr>
                <a:spLocks/>
              </p:cNvSpPr>
              <p:nvPr/>
            </p:nvSpPr>
            <p:spPr bwMode="auto">
              <a:xfrm>
                <a:off x="1990726" y="1390650"/>
                <a:ext cx="693738" cy="954088"/>
              </a:xfrm>
              <a:custGeom>
                <a:avLst/>
                <a:gdLst>
                  <a:gd name="T0" fmla="*/ 236 w 265"/>
                  <a:gd name="T1" fmla="*/ 342 h 364"/>
                  <a:gd name="T2" fmla="*/ 252 w 265"/>
                  <a:gd name="T3" fmla="*/ 281 h 364"/>
                  <a:gd name="T4" fmla="*/ 107 w 265"/>
                  <a:gd name="T5" fmla="*/ 29 h 364"/>
                  <a:gd name="T6" fmla="*/ 45 w 265"/>
                  <a:gd name="T7" fmla="*/ 12 h 364"/>
                  <a:gd name="T8" fmla="*/ 29 w 265"/>
                  <a:gd name="T9" fmla="*/ 22 h 364"/>
                  <a:gd name="T10" fmla="*/ 13 w 265"/>
                  <a:gd name="T11" fmla="*/ 83 h 364"/>
                  <a:gd name="T12" fmla="*/ 158 w 265"/>
                  <a:gd name="T13" fmla="*/ 335 h 364"/>
                  <a:gd name="T14" fmla="*/ 220 w 265"/>
                  <a:gd name="T15" fmla="*/ 352 h 364"/>
                  <a:gd name="T16" fmla="*/ 236 w 265"/>
                  <a:gd name="T17" fmla="*/ 34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364">
                    <a:moveTo>
                      <a:pt x="236" y="342"/>
                    </a:moveTo>
                    <a:cubicBezTo>
                      <a:pt x="257" y="330"/>
                      <a:pt x="265" y="302"/>
                      <a:pt x="252" y="281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94" y="7"/>
                      <a:pt x="67" y="0"/>
                      <a:pt x="45" y="1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8" y="34"/>
                      <a:pt x="0" y="62"/>
                      <a:pt x="13" y="83"/>
                    </a:cubicBezTo>
                    <a:cubicBezTo>
                      <a:pt x="158" y="335"/>
                      <a:pt x="158" y="335"/>
                      <a:pt x="158" y="335"/>
                    </a:cubicBezTo>
                    <a:cubicBezTo>
                      <a:pt x="171" y="357"/>
                      <a:pt x="198" y="364"/>
                      <a:pt x="220" y="352"/>
                    </a:cubicBezTo>
                    <a:lnTo>
                      <a:pt x="236" y="34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2" name="Freeform 79"/>
              <p:cNvSpPr>
                <a:spLocks/>
              </p:cNvSpPr>
              <p:nvPr/>
            </p:nvSpPr>
            <p:spPr bwMode="auto">
              <a:xfrm>
                <a:off x="2000251" y="1393825"/>
                <a:ext cx="690563" cy="717550"/>
              </a:xfrm>
              <a:custGeom>
                <a:avLst/>
                <a:gdLst>
                  <a:gd name="T0" fmla="*/ 5 w 263"/>
                  <a:gd name="T1" fmla="*/ 72 h 274"/>
                  <a:gd name="T2" fmla="*/ 10 w 263"/>
                  <a:gd name="T3" fmla="*/ 69 h 274"/>
                  <a:gd name="T4" fmla="*/ 99 w 263"/>
                  <a:gd name="T5" fmla="*/ 93 h 274"/>
                  <a:gd name="T6" fmla="*/ 248 w 263"/>
                  <a:gd name="T7" fmla="*/ 274 h 274"/>
                  <a:gd name="T8" fmla="*/ 220 w 263"/>
                  <a:gd name="T9" fmla="*/ 231 h 274"/>
                  <a:gd name="T10" fmla="*/ 103 w 263"/>
                  <a:gd name="T11" fmla="*/ 29 h 274"/>
                  <a:gd name="T12" fmla="*/ 42 w 263"/>
                  <a:gd name="T13" fmla="*/ 12 h 274"/>
                  <a:gd name="T14" fmla="*/ 26 w 263"/>
                  <a:gd name="T15" fmla="*/ 22 h 274"/>
                  <a:gd name="T16" fmla="*/ 5 w 263"/>
                  <a:gd name="T17" fmla="*/ 7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274">
                    <a:moveTo>
                      <a:pt x="5" y="72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41" y="51"/>
                      <a:pt x="81" y="61"/>
                      <a:pt x="99" y="93"/>
                    </a:cubicBezTo>
                    <a:cubicBezTo>
                      <a:pt x="248" y="274"/>
                      <a:pt x="248" y="274"/>
                      <a:pt x="248" y="274"/>
                    </a:cubicBezTo>
                    <a:cubicBezTo>
                      <a:pt x="263" y="260"/>
                      <a:pt x="231" y="250"/>
                      <a:pt x="220" y="231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1" y="7"/>
                      <a:pt x="63" y="0"/>
                      <a:pt x="42" y="1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8" y="32"/>
                      <a:pt x="0" y="53"/>
                      <a:pt x="5" y="72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3" name="Freeform 80"/>
              <p:cNvSpPr>
                <a:spLocks/>
              </p:cNvSpPr>
              <p:nvPr/>
            </p:nvSpPr>
            <p:spPr bwMode="auto">
              <a:xfrm>
                <a:off x="2035176" y="1439863"/>
                <a:ext cx="261938" cy="260350"/>
              </a:xfrm>
              <a:custGeom>
                <a:avLst/>
                <a:gdLst>
                  <a:gd name="T0" fmla="*/ 77 w 100"/>
                  <a:gd name="T1" fmla="*/ 82 h 99"/>
                  <a:gd name="T2" fmla="*/ 90 w 100"/>
                  <a:gd name="T3" fmla="*/ 34 h 99"/>
                  <a:gd name="T4" fmla="*/ 84 w 100"/>
                  <a:gd name="T5" fmla="*/ 23 h 99"/>
                  <a:gd name="T6" fmla="*/ 36 w 100"/>
                  <a:gd name="T7" fmla="*/ 10 h 99"/>
                  <a:gd name="T8" fmla="*/ 23 w 100"/>
                  <a:gd name="T9" fmla="*/ 17 h 99"/>
                  <a:gd name="T10" fmla="*/ 10 w 100"/>
                  <a:gd name="T11" fmla="*/ 65 h 99"/>
                  <a:gd name="T12" fmla="*/ 17 w 100"/>
                  <a:gd name="T13" fmla="*/ 77 h 99"/>
                  <a:gd name="T14" fmla="*/ 65 w 100"/>
                  <a:gd name="T15" fmla="*/ 90 h 99"/>
                  <a:gd name="T16" fmla="*/ 77 w 100"/>
                  <a:gd name="T17" fmla="*/ 8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99">
                    <a:moveTo>
                      <a:pt x="77" y="82"/>
                    </a:moveTo>
                    <a:cubicBezTo>
                      <a:pt x="94" y="73"/>
                      <a:pt x="100" y="51"/>
                      <a:pt x="90" y="3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74" y="6"/>
                      <a:pt x="52" y="0"/>
                      <a:pt x="36" y="1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6" y="27"/>
                      <a:pt x="0" y="48"/>
                      <a:pt x="1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26" y="94"/>
                      <a:pt x="48" y="99"/>
                      <a:pt x="65" y="90"/>
                    </a:cubicBez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4" name="Freeform 81"/>
              <p:cNvSpPr>
                <a:spLocks/>
              </p:cNvSpPr>
              <p:nvPr/>
            </p:nvSpPr>
            <p:spPr bwMode="auto">
              <a:xfrm>
                <a:off x="2936876" y="2444750"/>
                <a:ext cx="881063" cy="863600"/>
              </a:xfrm>
              <a:custGeom>
                <a:avLst/>
                <a:gdLst>
                  <a:gd name="T0" fmla="*/ 555 w 555"/>
                  <a:gd name="T1" fmla="*/ 337 h 544"/>
                  <a:gd name="T2" fmla="*/ 195 w 555"/>
                  <a:gd name="T3" fmla="*/ 544 h 544"/>
                  <a:gd name="T4" fmla="*/ 0 w 555"/>
                  <a:gd name="T5" fmla="*/ 207 h 544"/>
                  <a:gd name="T6" fmla="*/ 360 w 555"/>
                  <a:gd name="T7" fmla="*/ 0 h 544"/>
                  <a:gd name="T8" fmla="*/ 555 w 555"/>
                  <a:gd name="T9" fmla="*/ 337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5" h="544">
                    <a:moveTo>
                      <a:pt x="555" y="337"/>
                    </a:moveTo>
                    <a:lnTo>
                      <a:pt x="195" y="544"/>
                    </a:lnTo>
                    <a:lnTo>
                      <a:pt x="0" y="207"/>
                    </a:lnTo>
                    <a:lnTo>
                      <a:pt x="360" y="0"/>
                    </a:lnTo>
                    <a:lnTo>
                      <a:pt x="555" y="337"/>
                    </a:ln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5" name="Freeform 82"/>
              <p:cNvSpPr>
                <a:spLocks/>
              </p:cNvSpPr>
              <p:nvPr/>
            </p:nvSpPr>
            <p:spPr bwMode="auto">
              <a:xfrm>
                <a:off x="2320926" y="1660525"/>
                <a:ext cx="1376363" cy="1293813"/>
              </a:xfrm>
              <a:custGeom>
                <a:avLst/>
                <a:gdLst>
                  <a:gd name="T0" fmla="*/ 504 w 525"/>
                  <a:gd name="T1" fmla="*/ 219 h 493"/>
                  <a:gd name="T2" fmla="*/ 487 w 525"/>
                  <a:gd name="T3" fmla="*/ 316 h 493"/>
                  <a:gd name="T4" fmla="*/ 210 w 525"/>
                  <a:gd name="T5" fmla="*/ 475 h 493"/>
                  <a:gd name="T6" fmla="*/ 117 w 525"/>
                  <a:gd name="T7" fmla="*/ 442 h 493"/>
                  <a:gd name="T8" fmla="*/ 21 w 525"/>
                  <a:gd name="T9" fmla="*/ 274 h 493"/>
                  <a:gd name="T10" fmla="*/ 38 w 525"/>
                  <a:gd name="T11" fmla="*/ 178 h 493"/>
                  <a:gd name="T12" fmla="*/ 315 w 525"/>
                  <a:gd name="T13" fmla="*/ 18 h 493"/>
                  <a:gd name="T14" fmla="*/ 407 w 525"/>
                  <a:gd name="T15" fmla="*/ 51 h 493"/>
                  <a:gd name="T16" fmla="*/ 504 w 525"/>
                  <a:gd name="T17" fmla="*/ 21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5" h="493">
                    <a:moveTo>
                      <a:pt x="504" y="219"/>
                    </a:moveTo>
                    <a:cubicBezTo>
                      <a:pt x="525" y="255"/>
                      <a:pt x="517" y="298"/>
                      <a:pt x="487" y="316"/>
                    </a:cubicBezTo>
                    <a:cubicBezTo>
                      <a:pt x="210" y="475"/>
                      <a:pt x="210" y="475"/>
                      <a:pt x="210" y="475"/>
                    </a:cubicBezTo>
                    <a:cubicBezTo>
                      <a:pt x="180" y="493"/>
                      <a:pt x="138" y="478"/>
                      <a:pt x="117" y="442"/>
                    </a:cubicBezTo>
                    <a:cubicBezTo>
                      <a:pt x="21" y="274"/>
                      <a:pt x="21" y="274"/>
                      <a:pt x="21" y="274"/>
                    </a:cubicBezTo>
                    <a:cubicBezTo>
                      <a:pt x="0" y="238"/>
                      <a:pt x="8" y="195"/>
                      <a:pt x="38" y="178"/>
                    </a:cubicBezTo>
                    <a:cubicBezTo>
                      <a:pt x="315" y="18"/>
                      <a:pt x="315" y="18"/>
                      <a:pt x="315" y="18"/>
                    </a:cubicBezTo>
                    <a:cubicBezTo>
                      <a:pt x="345" y="0"/>
                      <a:pt x="387" y="15"/>
                      <a:pt x="407" y="51"/>
                    </a:cubicBezTo>
                    <a:lnTo>
                      <a:pt x="504" y="219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6" name="Freeform 83"/>
              <p:cNvSpPr>
                <a:spLocks/>
              </p:cNvSpPr>
              <p:nvPr/>
            </p:nvSpPr>
            <p:spPr bwMode="auto">
              <a:xfrm>
                <a:off x="2949576" y="2525713"/>
                <a:ext cx="841375" cy="633413"/>
              </a:xfrm>
              <a:custGeom>
                <a:avLst/>
                <a:gdLst>
                  <a:gd name="T0" fmla="*/ 530 w 530"/>
                  <a:gd name="T1" fmla="*/ 139 h 399"/>
                  <a:gd name="T2" fmla="*/ 81 w 530"/>
                  <a:gd name="T3" fmla="*/ 399 h 399"/>
                  <a:gd name="T4" fmla="*/ 0 w 530"/>
                  <a:gd name="T5" fmla="*/ 260 h 399"/>
                  <a:gd name="T6" fmla="*/ 451 w 530"/>
                  <a:gd name="T7" fmla="*/ 0 h 399"/>
                  <a:gd name="T8" fmla="*/ 530 w 530"/>
                  <a:gd name="T9" fmla="*/ 13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399">
                    <a:moveTo>
                      <a:pt x="530" y="139"/>
                    </a:moveTo>
                    <a:lnTo>
                      <a:pt x="81" y="399"/>
                    </a:lnTo>
                    <a:lnTo>
                      <a:pt x="0" y="260"/>
                    </a:lnTo>
                    <a:lnTo>
                      <a:pt x="451" y="0"/>
                    </a:lnTo>
                    <a:lnTo>
                      <a:pt x="530" y="139"/>
                    </a:lnTo>
                    <a:close/>
                  </a:path>
                </a:pathLst>
              </a:custGeom>
              <a:solidFill>
                <a:srgbClr val="FEF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7" name="Freeform 84"/>
              <p:cNvSpPr>
                <a:spLocks/>
              </p:cNvSpPr>
              <p:nvPr/>
            </p:nvSpPr>
            <p:spPr bwMode="auto">
              <a:xfrm>
                <a:off x="3657601" y="2525713"/>
                <a:ext cx="133350" cy="293688"/>
              </a:xfrm>
              <a:custGeom>
                <a:avLst/>
                <a:gdLst>
                  <a:gd name="T0" fmla="*/ 84 w 84"/>
                  <a:gd name="T1" fmla="*/ 139 h 185"/>
                  <a:gd name="T2" fmla="*/ 0 w 84"/>
                  <a:gd name="T3" fmla="*/ 185 h 185"/>
                  <a:gd name="T4" fmla="*/ 0 w 84"/>
                  <a:gd name="T5" fmla="*/ 0 h 185"/>
                  <a:gd name="T6" fmla="*/ 5 w 84"/>
                  <a:gd name="T7" fmla="*/ 0 h 185"/>
                  <a:gd name="T8" fmla="*/ 84 w 84"/>
                  <a:gd name="T9" fmla="*/ 139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85">
                    <a:moveTo>
                      <a:pt x="84" y="139"/>
                    </a:moveTo>
                    <a:lnTo>
                      <a:pt x="0" y="18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84" y="139"/>
                    </a:lnTo>
                    <a:close/>
                  </a:path>
                </a:pathLst>
              </a:custGeom>
              <a:solidFill>
                <a:srgbClr val="B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8" name="Freeform 85"/>
              <p:cNvSpPr>
                <a:spLocks/>
              </p:cNvSpPr>
              <p:nvPr/>
            </p:nvSpPr>
            <p:spPr bwMode="auto">
              <a:xfrm>
                <a:off x="3000376" y="2701925"/>
                <a:ext cx="1381125" cy="915988"/>
              </a:xfrm>
              <a:custGeom>
                <a:avLst/>
                <a:gdLst>
                  <a:gd name="T0" fmla="*/ 870 w 870"/>
                  <a:gd name="T1" fmla="*/ 577 h 577"/>
                  <a:gd name="T2" fmla="*/ 150 w 870"/>
                  <a:gd name="T3" fmla="*/ 577 h 577"/>
                  <a:gd name="T4" fmla="*/ 0 w 870"/>
                  <a:gd name="T5" fmla="*/ 316 h 577"/>
                  <a:gd name="T6" fmla="*/ 548 w 870"/>
                  <a:gd name="T7" fmla="*/ 0 h 577"/>
                  <a:gd name="T8" fmla="*/ 870 w 870"/>
                  <a:gd name="T9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0" h="577">
                    <a:moveTo>
                      <a:pt x="870" y="577"/>
                    </a:moveTo>
                    <a:lnTo>
                      <a:pt x="150" y="577"/>
                    </a:lnTo>
                    <a:lnTo>
                      <a:pt x="0" y="316"/>
                    </a:lnTo>
                    <a:lnTo>
                      <a:pt x="548" y="0"/>
                    </a:lnTo>
                    <a:lnTo>
                      <a:pt x="870" y="577"/>
                    </a:lnTo>
                    <a:close/>
                  </a:path>
                </a:pathLst>
              </a:custGeom>
              <a:solidFill>
                <a:srgbClr val="47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9" name="Freeform 86"/>
              <p:cNvSpPr>
                <a:spLocks/>
              </p:cNvSpPr>
              <p:nvPr/>
            </p:nvSpPr>
            <p:spPr bwMode="auto">
              <a:xfrm>
                <a:off x="3657601" y="2701925"/>
                <a:ext cx="723900" cy="915988"/>
              </a:xfrm>
              <a:custGeom>
                <a:avLst/>
                <a:gdLst>
                  <a:gd name="T0" fmla="*/ 456 w 456"/>
                  <a:gd name="T1" fmla="*/ 577 h 577"/>
                  <a:gd name="T2" fmla="*/ 0 w 456"/>
                  <a:gd name="T3" fmla="*/ 577 h 577"/>
                  <a:gd name="T4" fmla="*/ 0 w 456"/>
                  <a:gd name="T5" fmla="*/ 74 h 577"/>
                  <a:gd name="T6" fmla="*/ 134 w 456"/>
                  <a:gd name="T7" fmla="*/ 0 h 577"/>
                  <a:gd name="T8" fmla="*/ 456 w 456"/>
                  <a:gd name="T9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577">
                    <a:moveTo>
                      <a:pt x="456" y="577"/>
                    </a:moveTo>
                    <a:lnTo>
                      <a:pt x="0" y="577"/>
                    </a:lnTo>
                    <a:lnTo>
                      <a:pt x="0" y="74"/>
                    </a:lnTo>
                    <a:lnTo>
                      <a:pt x="134" y="0"/>
                    </a:lnTo>
                    <a:lnTo>
                      <a:pt x="456" y="577"/>
                    </a:lnTo>
                    <a:close/>
                  </a:path>
                </a:pathLst>
              </a:custGeom>
              <a:solidFill>
                <a:srgbClr val="352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0" name="Freeform 87"/>
              <p:cNvSpPr>
                <a:spLocks/>
              </p:cNvSpPr>
              <p:nvPr/>
            </p:nvSpPr>
            <p:spPr bwMode="auto">
              <a:xfrm>
                <a:off x="3549651" y="2616200"/>
                <a:ext cx="173038" cy="169863"/>
              </a:xfrm>
              <a:custGeom>
                <a:avLst/>
                <a:gdLst>
                  <a:gd name="T0" fmla="*/ 58 w 66"/>
                  <a:gd name="T1" fmla="*/ 18 h 65"/>
                  <a:gd name="T2" fmla="*/ 47 w 66"/>
                  <a:gd name="T3" fmla="*/ 57 h 65"/>
                  <a:gd name="T4" fmla="*/ 8 w 66"/>
                  <a:gd name="T5" fmla="*/ 47 h 65"/>
                  <a:gd name="T6" fmla="*/ 19 w 66"/>
                  <a:gd name="T7" fmla="*/ 8 h 65"/>
                  <a:gd name="T8" fmla="*/ 58 w 66"/>
                  <a:gd name="T9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5">
                    <a:moveTo>
                      <a:pt x="58" y="18"/>
                    </a:moveTo>
                    <a:cubicBezTo>
                      <a:pt x="66" y="32"/>
                      <a:pt x="61" y="49"/>
                      <a:pt x="47" y="57"/>
                    </a:cubicBezTo>
                    <a:cubicBezTo>
                      <a:pt x="34" y="65"/>
                      <a:pt x="16" y="61"/>
                      <a:pt x="8" y="47"/>
                    </a:cubicBezTo>
                    <a:cubicBezTo>
                      <a:pt x="0" y="33"/>
                      <a:pt x="5" y="16"/>
                      <a:pt x="19" y="8"/>
                    </a:cubicBezTo>
                    <a:cubicBezTo>
                      <a:pt x="32" y="0"/>
                      <a:pt x="50" y="4"/>
                      <a:pt x="58" y="18"/>
                    </a:cubicBezTo>
                    <a:close/>
                  </a:path>
                </a:pathLst>
              </a:custGeom>
              <a:solidFill>
                <a:srgbClr val="F9E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1" name="Freeform 88"/>
              <p:cNvSpPr>
                <a:spLocks/>
              </p:cNvSpPr>
              <p:nvPr/>
            </p:nvSpPr>
            <p:spPr bwMode="auto">
              <a:xfrm>
                <a:off x="0" y="1663700"/>
                <a:ext cx="592138" cy="354013"/>
              </a:xfrm>
              <a:custGeom>
                <a:avLst/>
                <a:gdLst>
                  <a:gd name="T0" fmla="*/ 8 w 226"/>
                  <a:gd name="T1" fmla="*/ 100 h 135"/>
                  <a:gd name="T2" fmla="*/ 56 w 226"/>
                  <a:gd name="T3" fmla="*/ 130 h 135"/>
                  <a:gd name="T4" fmla="*/ 191 w 226"/>
                  <a:gd name="T5" fmla="*/ 99 h 135"/>
                  <a:gd name="T6" fmla="*/ 221 w 226"/>
                  <a:gd name="T7" fmla="*/ 51 h 135"/>
                  <a:gd name="T8" fmla="*/ 217 w 226"/>
                  <a:gd name="T9" fmla="*/ 35 h 135"/>
                  <a:gd name="T10" fmla="*/ 169 w 226"/>
                  <a:gd name="T11" fmla="*/ 5 h 135"/>
                  <a:gd name="T12" fmla="*/ 34 w 226"/>
                  <a:gd name="T13" fmla="*/ 36 h 135"/>
                  <a:gd name="T14" fmla="*/ 4 w 226"/>
                  <a:gd name="T15" fmla="*/ 84 h 135"/>
                  <a:gd name="T16" fmla="*/ 8 w 226"/>
                  <a:gd name="T17" fmla="*/ 10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135">
                    <a:moveTo>
                      <a:pt x="8" y="100"/>
                    </a:moveTo>
                    <a:cubicBezTo>
                      <a:pt x="13" y="122"/>
                      <a:pt x="34" y="135"/>
                      <a:pt x="56" y="130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212" y="94"/>
                      <a:pt x="226" y="73"/>
                      <a:pt x="221" y="51"/>
                    </a:cubicBezTo>
                    <a:cubicBezTo>
                      <a:pt x="217" y="35"/>
                      <a:pt x="217" y="35"/>
                      <a:pt x="217" y="35"/>
                    </a:cubicBezTo>
                    <a:cubicBezTo>
                      <a:pt x="212" y="14"/>
                      <a:pt x="191" y="0"/>
                      <a:pt x="169" y="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13" y="41"/>
                      <a:pt x="0" y="63"/>
                      <a:pt x="4" y="84"/>
                    </a:cubicBezTo>
                    <a:lnTo>
                      <a:pt x="8" y="100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2" name="Freeform 89"/>
              <p:cNvSpPr>
                <a:spLocks/>
              </p:cNvSpPr>
              <p:nvPr/>
            </p:nvSpPr>
            <p:spPr bwMode="auto">
              <a:xfrm>
                <a:off x="330201" y="1697038"/>
                <a:ext cx="217488" cy="220663"/>
              </a:xfrm>
              <a:custGeom>
                <a:avLst/>
                <a:gdLst>
                  <a:gd name="T0" fmla="*/ 7 w 83"/>
                  <a:gd name="T1" fmla="*/ 57 h 84"/>
                  <a:gd name="T2" fmla="*/ 44 w 83"/>
                  <a:gd name="T3" fmla="*/ 80 h 84"/>
                  <a:gd name="T4" fmla="*/ 55 w 83"/>
                  <a:gd name="T5" fmla="*/ 77 h 84"/>
                  <a:gd name="T6" fmla="*/ 79 w 83"/>
                  <a:gd name="T7" fmla="*/ 40 h 84"/>
                  <a:gd name="T8" fmla="*/ 76 w 83"/>
                  <a:gd name="T9" fmla="*/ 27 h 84"/>
                  <a:gd name="T10" fmla="*/ 39 w 83"/>
                  <a:gd name="T11" fmla="*/ 4 h 84"/>
                  <a:gd name="T12" fmla="*/ 27 w 83"/>
                  <a:gd name="T13" fmla="*/ 7 h 84"/>
                  <a:gd name="T14" fmla="*/ 4 w 83"/>
                  <a:gd name="T15" fmla="*/ 44 h 84"/>
                  <a:gd name="T16" fmla="*/ 7 w 83"/>
                  <a:gd name="T17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7" y="57"/>
                    </a:moveTo>
                    <a:cubicBezTo>
                      <a:pt x="11" y="73"/>
                      <a:pt x="27" y="84"/>
                      <a:pt x="44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72" y="73"/>
                      <a:pt x="83" y="57"/>
                      <a:pt x="79" y="40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2" y="11"/>
                      <a:pt x="55" y="0"/>
                      <a:pt x="39" y="4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0" y="11"/>
                      <a:pt x="0" y="27"/>
                      <a:pt x="4" y="44"/>
                    </a:cubicBezTo>
                    <a:lnTo>
                      <a:pt x="7" y="57"/>
                    </a:lnTo>
                    <a:close/>
                  </a:path>
                </a:pathLst>
              </a:cu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733" name="组合 33"/>
            <p:cNvGrpSpPr>
              <a:grpSpLocks/>
            </p:cNvGrpSpPr>
            <p:nvPr/>
          </p:nvGrpSpPr>
          <p:grpSpPr bwMode="auto">
            <a:xfrm>
              <a:off x="2063154" y="659842"/>
              <a:ext cx="773981" cy="773981"/>
              <a:chOff x="0" y="0"/>
              <a:chExt cx="773981" cy="773981"/>
            </a:xfrm>
          </p:grpSpPr>
          <p:sp>
            <p:nvSpPr>
              <p:cNvPr id="29734" name="椭圆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3981" cy="773981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pic>
            <p:nvPicPr>
              <p:cNvPr id="29735" name="组合 4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308" y="195814"/>
                <a:ext cx="414110" cy="409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736" name="组合 36"/>
            <p:cNvGrpSpPr>
              <a:grpSpLocks/>
            </p:cNvGrpSpPr>
            <p:nvPr/>
          </p:nvGrpSpPr>
          <p:grpSpPr bwMode="auto">
            <a:xfrm>
              <a:off x="1012182" y="1187100"/>
              <a:ext cx="773981" cy="773981"/>
              <a:chOff x="0" y="0"/>
              <a:chExt cx="773981" cy="773981"/>
            </a:xfrm>
          </p:grpSpPr>
          <p:sp>
            <p:nvSpPr>
              <p:cNvPr id="29737" name="椭圆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3981" cy="773981"/>
              </a:xfrm>
              <a:prstGeom prst="ellipse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738" name="Freeform 363"/>
              <p:cNvSpPr>
                <a:spLocks/>
              </p:cNvSpPr>
              <p:nvPr/>
            </p:nvSpPr>
            <p:spPr bwMode="auto">
              <a:xfrm rot="20013406">
                <a:off x="170193" y="225670"/>
                <a:ext cx="433592" cy="312712"/>
              </a:xfrm>
              <a:custGeom>
                <a:avLst/>
                <a:gdLst>
                  <a:gd name="T0" fmla="*/ 287 w 291"/>
                  <a:gd name="T1" fmla="*/ 75 h 210"/>
                  <a:gd name="T2" fmla="*/ 230 w 291"/>
                  <a:gd name="T3" fmla="*/ 24 h 210"/>
                  <a:gd name="T4" fmla="*/ 223 w 291"/>
                  <a:gd name="T5" fmla="*/ 0 h 210"/>
                  <a:gd name="T6" fmla="*/ 173 w 291"/>
                  <a:gd name="T7" fmla="*/ 63 h 210"/>
                  <a:gd name="T8" fmla="*/ 35 w 291"/>
                  <a:gd name="T9" fmla="*/ 63 h 210"/>
                  <a:gd name="T10" fmla="*/ 34 w 291"/>
                  <a:gd name="T11" fmla="*/ 63 h 210"/>
                  <a:gd name="T12" fmla="*/ 33 w 291"/>
                  <a:gd name="T13" fmla="*/ 63 h 210"/>
                  <a:gd name="T14" fmla="*/ 33 w 291"/>
                  <a:gd name="T15" fmla="*/ 63 h 210"/>
                  <a:gd name="T16" fmla="*/ 26 w 291"/>
                  <a:gd name="T17" fmla="*/ 68 h 210"/>
                  <a:gd name="T18" fmla="*/ 3 w 291"/>
                  <a:gd name="T19" fmla="*/ 104 h 210"/>
                  <a:gd name="T20" fmla="*/ 6 w 291"/>
                  <a:gd name="T21" fmla="*/ 118 h 210"/>
                  <a:gd name="T22" fmla="*/ 11 w 291"/>
                  <a:gd name="T23" fmla="*/ 119 h 210"/>
                  <a:gd name="T24" fmla="*/ 20 w 291"/>
                  <a:gd name="T25" fmla="*/ 115 h 210"/>
                  <a:gd name="T26" fmla="*/ 33 w 291"/>
                  <a:gd name="T27" fmla="*/ 94 h 210"/>
                  <a:gd name="T28" fmla="*/ 33 w 291"/>
                  <a:gd name="T29" fmla="*/ 132 h 210"/>
                  <a:gd name="T30" fmla="*/ 33 w 291"/>
                  <a:gd name="T31" fmla="*/ 132 h 210"/>
                  <a:gd name="T32" fmla="*/ 33 w 291"/>
                  <a:gd name="T33" fmla="*/ 198 h 210"/>
                  <a:gd name="T34" fmla="*/ 45 w 291"/>
                  <a:gd name="T35" fmla="*/ 210 h 210"/>
                  <a:gd name="T36" fmla="*/ 57 w 291"/>
                  <a:gd name="T37" fmla="*/ 198 h 210"/>
                  <a:gd name="T38" fmla="*/ 57 w 291"/>
                  <a:gd name="T39" fmla="*/ 134 h 210"/>
                  <a:gd name="T40" fmla="*/ 192 w 291"/>
                  <a:gd name="T41" fmla="*/ 146 h 210"/>
                  <a:gd name="T42" fmla="*/ 192 w 291"/>
                  <a:gd name="T43" fmla="*/ 198 h 210"/>
                  <a:gd name="T44" fmla="*/ 204 w 291"/>
                  <a:gd name="T45" fmla="*/ 210 h 210"/>
                  <a:gd name="T46" fmla="*/ 216 w 291"/>
                  <a:gd name="T47" fmla="*/ 198 h 210"/>
                  <a:gd name="T48" fmla="*/ 216 w 291"/>
                  <a:gd name="T49" fmla="*/ 148 h 210"/>
                  <a:gd name="T50" fmla="*/ 216 w 291"/>
                  <a:gd name="T51" fmla="*/ 125 h 210"/>
                  <a:gd name="T52" fmla="*/ 216 w 291"/>
                  <a:gd name="T53" fmla="*/ 90 h 210"/>
                  <a:gd name="T54" fmla="*/ 288 w 291"/>
                  <a:gd name="T55" fmla="*/ 85 h 210"/>
                  <a:gd name="T56" fmla="*/ 287 w 291"/>
                  <a:gd name="T57" fmla="*/ 7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1" h="210">
                    <a:moveTo>
                      <a:pt x="287" y="75"/>
                    </a:moveTo>
                    <a:cubicBezTo>
                      <a:pt x="275" y="61"/>
                      <a:pt x="230" y="24"/>
                      <a:pt x="230" y="24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4" y="63"/>
                      <a:pt x="34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0" y="64"/>
                      <a:pt x="28" y="65"/>
                      <a:pt x="26" y="68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0" y="109"/>
                      <a:pt x="2" y="115"/>
                      <a:pt x="6" y="118"/>
                    </a:cubicBezTo>
                    <a:cubicBezTo>
                      <a:pt x="8" y="119"/>
                      <a:pt x="10" y="119"/>
                      <a:pt x="11" y="119"/>
                    </a:cubicBezTo>
                    <a:cubicBezTo>
                      <a:pt x="15" y="119"/>
                      <a:pt x="18" y="118"/>
                      <a:pt x="20" y="115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205"/>
                      <a:pt x="38" y="210"/>
                      <a:pt x="45" y="210"/>
                    </a:cubicBezTo>
                    <a:cubicBezTo>
                      <a:pt x="51" y="210"/>
                      <a:pt x="57" y="205"/>
                      <a:pt x="57" y="198"/>
                    </a:cubicBezTo>
                    <a:cubicBezTo>
                      <a:pt x="57" y="134"/>
                      <a:pt x="57" y="134"/>
                      <a:pt x="57" y="134"/>
                    </a:cubicBezTo>
                    <a:cubicBezTo>
                      <a:pt x="192" y="146"/>
                      <a:pt x="192" y="146"/>
                      <a:pt x="192" y="146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92" y="205"/>
                      <a:pt x="197" y="210"/>
                      <a:pt x="204" y="210"/>
                    </a:cubicBezTo>
                    <a:cubicBezTo>
                      <a:pt x="210" y="210"/>
                      <a:pt x="216" y="205"/>
                      <a:pt x="216" y="198"/>
                    </a:cubicBezTo>
                    <a:cubicBezTo>
                      <a:pt x="216" y="148"/>
                      <a:pt x="216" y="148"/>
                      <a:pt x="216" y="148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216" y="90"/>
                      <a:pt x="216" y="90"/>
                      <a:pt x="216" y="90"/>
                    </a:cubicBezTo>
                    <a:cubicBezTo>
                      <a:pt x="288" y="85"/>
                      <a:pt x="288" y="85"/>
                      <a:pt x="288" y="85"/>
                    </a:cubicBezTo>
                    <a:cubicBezTo>
                      <a:pt x="288" y="83"/>
                      <a:pt x="291" y="80"/>
                      <a:pt x="287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9739" name="文本框 78"/>
          <p:cNvSpPr txBox="1">
            <a:spLocks noChangeArrowheads="1"/>
          </p:cNvSpPr>
          <p:nvPr/>
        </p:nvSpPr>
        <p:spPr bwMode="auto">
          <a:xfrm>
            <a:off x="923925" y="4159250"/>
            <a:ext cx="48656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4045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让您的每一次亮相都信心澎湃。专业的团队，完善的售后，热情的服务，科学严谨的逻辑，一丝不苟的工作态度，定能使您的发展如虎添翼。</a:t>
            </a:r>
            <a:endParaRPr lang="en-US" altLang="zh-CN" sz="1400">
              <a:solidFill>
                <a:srgbClr val="4045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40" name="椭圆 87"/>
          <p:cNvSpPr>
            <a:spLocks noChangeArrowheads="1"/>
          </p:cNvSpPr>
          <p:nvPr/>
        </p:nvSpPr>
        <p:spPr bwMode="auto">
          <a:xfrm>
            <a:off x="2952750" y="3117850"/>
            <a:ext cx="812800" cy="812800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741" name="Freeform 208"/>
          <p:cNvSpPr>
            <a:spLocks noEditPoints="1"/>
          </p:cNvSpPr>
          <p:nvPr/>
        </p:nvSpPr>
        <p:spPr bwMode="auto">
          <a:xfrm>
            <a:off x="3187700" y="3317875"/>
            <a:ext cx="338138" cy="388938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2" name="椭圆 85"/>
          <p:cNvSpPr>
            <a:spLocks noChangeArrowheads="1"/>
          </p:cNvSpPr>
          <p:nvPr/>
        </p:nvSpPr>
        <p:spPr bwMode="auto">
          <a:xfrm>
            <a:off x="1811338" y="3121025"/>
            <a:ext cx="812800" cy="812800"/>
          </a:xfrm>
          <a:prstGeom prst="ellipse">
            <a:avLst/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743" name="Freeform 251"/>
          <p:cNvSpPr>
            <a:spLocks noEditPoints="1"/>
          </p:cNvSpPr>
          <p:nvPr/>
        </p:nvSpPr>
        <p:spPr bwMode="auto">
          <a:xfrm>
            <a:off x="2019300" y="3376613"/>
            <a:ext cx="365125" cy="341312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4" name="椭圆 83"/>
          <p:cNvSpPr>
            <a:spLocks noChangeArrowheads="1"/>
          </p:cNvSpPr>
          <p:nvPr/>
        </p:nvSpPr>
        <p:spPr bwMode="auto">
          <a:xfrm>
            <a:off x="4089400" y="3117850"/>
            <a:ext cx="812800" cy="812800"/>
          </a:xfrm>
          <a:prstGeom prst="ellipse">
            <a:avLst/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745" name="Freeform 367"/>
          <p:cNvSpPr>
            <a:spLocks noEditPoints="1"/>
          </p:cNvSpPr>
          <p:nvPr/>
        </p:nvSpPr>
        <p:spPr bwMode="auto">
          <a:xfrm>
            <a:off x="4337050" y="3317875"/>
            <a:ext cx="358775" cy="382588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 txBox="1">
            <a:spLocks noChangeArrowheads="1"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0723" name="Content Placeholder 2"/>
          <p:cNvSpPr txBox="1">
            <a:spLocks noChangeArrowheads="1"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0724" name="Content Placeholder 2"/>
          <p:cNvSpPr txBox="1">
            <a:spLocks noChangeArrowheads="1"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0725" name="Content Placeholder 2"/>
          <p:cNvSpPr txBox="1">
            <a:spLocks noChangeArrowheads="1"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0726" name="任意多边形 18"/>
          <p:cNvSpPr>
            <a:spLocks noChangeArrowheads="1"/>
          </p:cNvSpPr>
          <p:nvPr/>
        </p:nvSpPr>
        <p:spPr bwMode="auto">
          <a:xfrm>
            <a:off x="1089025" y="199231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27" name="Freeform 6"/>
          <p:cNvSpPr>
            <a:spLocks noEditPoints="1"/>
          </p:cNvSpPr>
          <p:nvPr/>
        </p:nvSpPr>
        <p:spPr bwMode="auto">
          <a:xfrm>
            <a:off x="1958975" y="2146300"/>
            <a:ext cx="320675" cy="341313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0728" name="文本框 20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前期筹划</a:t>
            </a:r>
          </a:p>
        </p:txBody>
      </p:sp>
      <p:sp>
        <p:nvSpPr>
          <p:cNvPr id="30729" name="任意多边形 21"/>
          <p:cNvSpPr>
            <a:spLocks noChangeArrowheads="1"/>
          </p:cNvSpPr>
          <p:nvPr/>
        </p:nvSpPr>
        <p:spPr bwMode="auto">
          <a:xfrm>
            <a:off x="1089025" y="296386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30" name="Freeform 11"/>
          <p:cNvSpPr>
            <a:spLocks noEditPoints="1"/>
          </p:cNvSpPr>
          <p:nvPr/>
        </p:nvSpPr>
        <p:spPr bwMode="auto">
          <a:xfrm>
            <a:off x="1903413" y="3070225"/>
            <a:ext cx="412750" cy="414338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0731" name="文本框 23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</a:t>
            </a:r>
          </a:p>
        </p:txBody>
      </p:sp>
      <p:sp>
        <p:nvSpPr>
          <p:cNvPr id="30732" name="任意多边形 24"/>
          <p:cNvSpPr>
            <a:spLocks noChangeArrowheads="1"/>
          </p:cNvSpPr>
          <p:nvPr/>
        </p:nvSpPr>
        <p:spPr bwMode="auto">
          <a:xfrm>
            <a:off x="1089025" y="393700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33" name="Freeform 21"/>
          <p:cNvSpPr>
            <a:spLocks noEditPoints="1"/>
          </p:cNvSpPr>
          <p:nvPr/>
        </p:nvSpPr>
        <p:spPr bwMode="auto">
          <a:xfrm>
            <a:off x="1978025" y="4059238"/>
            <a:ext cx="352425" cy="35242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0734" name="文本框 26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</a:p>
        </p:txBody>
      </p:sp>
      <p:sp>
        <p:nvSpPr>
          <p:cNvPr id="30735" name="任意多边形 27"/>
          <p:cNvSpPr>
            <a:spLocks noChangeArrowheads="1"/>
          </p:cNvSpPr>
          <p:nvPr/>
        </p:nvSpPr>
        <p:spPr bwMode="auto">
          <a:xfrm>
            <a:off x="1089025" y="490855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36" name="Freeform 26"/>
          <p:cNvSpPr>
            <a:spLocks/>
          </p:cNvSpPr>
          <p:nvPr/>
        </p:nvSpPr>
        <p:spPr bwMode="auto">
          <a:xfrm>
            <a:off x="2016125" y="5094288"/>
            <a:ext cx="288925" cy="3000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0737" name="文本框 29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utoUpdateAnimBg="0"/>
      <p:bldP spid="30724" grpId="0" autoUpdateAnimBg="0"/>
      <p:bldP spid="3072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椭圆 30"/>
          <p:cNvSpPr>
            <a:spLocks noChangeArrowheads="1"/>
          </p:cNvSpPr>
          <p:nvPr/>
        </p:nvSpPr>
        <p:spPr bwMode="auto">
          <a:xfrm>
            <a:off x="4737100" y="3700463"/>
            <a:ext cx="3008313" cy="1628775"/>
          </a:xfrm>
          <a:prstGeom prst="ellipse">
            <a:avLst/>
          </a:prstGeom>
          <a:noFill/>
          <a:ln w="12700" cmpd="sng">
            <a:solidFill>
              <a:srgbClr val="AABBC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7" name="任意多边形 31"/>
          <p:cNvSpPr>
            <a:spLocks/>
          </p:cNvSpPr>
          <p:nvPr/>
        </p:nvSpPr>
        <p:spPr bwMode="auto">
          <a:xfrm>
            <a:off x="5880100" y="2087563"/>
            <a:ext cx="746125" cy="692150"/>
          </a:xfrm>
          <a:custGeom>
            <a:avLst/>
            <a:gdLst>
              <a:gd name="T0" fmla="*/ 373268 w 746536"/>
              <a:gd name="T1" fmla="*/ 0 h 692122"/>
              <a:gd name="T2" fmla="*/ 746536 w 746536"/>
              <a:gd name="T3" fmla="*/ 319478 h 692122"/>
              <a:gd name="T4" fmla="*/ 448495 w 746536"/>
              <a:gd name="T5" fmla="*/ 632465 h 692122"/>
              <a:gd name="T6" fmla="*/ 446918 w 746536"/>
              <a:gd name="T7" fmla="*/ 632601 h 692122"/>
              <a:gd name="T8" fmla="*/ 451355 w 746536"/>
              <a:gd name="T9" fmla="*/ 635752 h 692122"/>
              <a:gd name="T10" fmla="*/ 458014 w 746536"/>
              <a:gd name="T11" fmla="*/ 651546 h 692122"/>
              <a:gd name="T12" fmla="*/ 373268 w 746536"/>
              <a:gd name="T13" fmla="*/ 692122 h 692122"/>
              <a:gd name="T14" fmla="*/ 288522 w 746536"/>
              <a:gd name="T15" fmla="*/ 651546 h 692122"/>
              <a:gd name="T16" fmla="*/ 295182 w 746536"/>
              <a:gd name="T17" fmla="*/ 635752 h 692122"/>
              <a:gd name="T18" fmla="*/ 299618 w 746536"/>
              <a:gd name="T19" fmla="*/ 632601 h 692122"/>
              <a:gd name="T20" fmla="*/ 298042 w 746536"/>
              <a:gd name="T21" fmla="*/ 632465 h 692122"/>
              <a:gd name="T22" fmla="*/ 0 w 746536"/>
              <a:gd name="T23" fmla="*/ 319478 h 692122"/>
              <a:gd name="T24" fmla="*/ 373268 w 746536"/>
              <a:gd name="T25" fmla="*/ 0 h 69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1748" name="组合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2925763"/>
            <a:ext cx="6588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组合 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组合 3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3541713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组合 4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4352925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组合 4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440055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组合 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51790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组合 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流程图: 联系 53"/>
          <p:cNvSpPr>
            <a:spLocks noChangeArrowheads="1"/>
          </p:cNvSpPr>
          <p:nvPr/>
        </p:nvSpPr>
        <p:spPr bwMode="auto">
          <a:xfrm>
            <a:off x="5453063" y="3738563"/>
            <a:ext cx="128587" cy="130175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6" name="流程图: 联系 54"/>
          <p:cNvSpPr>
            <a:spLocks noChangeArrowheads="1"/>
          </p:cNvSpPr>
          <p:nvPr/>
        </p:nvSpPr>
        <p:spPr bwMode="auto">
          <a:xfrm>
            <a:off x="4692650" y="45069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7" name="流程图: 联系 55"/>
          <p:cNvSpPr>
            <a:spLocks noChangeArrowheads="1"/>
          </p:cNvSpPr>
          <p:nvPr/>
        </p:nvSpPr>
        <p:spPr bwMode="auto">
          <a:xfrm>
            <a:off x="5464175" y="51800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8" name="流程图: 联系 56"/>
          <p:cNvSpPr>
            <a:spLocks noChangeArrowheads="1"/>
          </p:cNvSpPr>
          <p:nvPr/>
        </p:nvSpPr>
        <p:spPr bwMode="auto">
          <a:xfrm>
            <a:off x="6977063" y="5170488"/>
            <a:ext cx="106362" cy="12223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9" name="流程图: 联系 57"/>
          <p:cNvSpPr>
            <a:spLocks noChangeArrowheads="1"/>
          </p:cNvSpPr>
          <p:nvPr/>
        </p:nvSpPr>
        <p:spPr bwMode="auto">
          <a:xfrm>
            <a:off x="7723188" y="4476750"/>
            <a:ext cx="46037" cy="460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60" name="流程图: 联系 58"/>
          <p:cNvSpPr>
            <a:spLocks noChangeArrowheads="1"/>
          </p:cNvSpPr>
          <p:nvPr/>
        </p:nvSpPr>
        <p:spPr bwMode="auto">
          <a:xfrm>
            <a:off x="6961188" y="3760788"/>
            <a:ext cx="128587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61" name="Freeform 147"/>
          <p:cNvSpPr>
            <a:spLocks noEditPoints="1"/>
          </p:cNvSpPr>
          <p:nvPr/>
        </p:nvSpPr>
        <p:spPr bwMode="auto">
          <a:xfrm>
            <a:off x="6118225" y="2241550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31762" name="组合 60"/>
          <p:cNvGrpSpPr>
            <a:grpSpLocks/>
          </p:cNvGrpSpPr>
          <p:nvPr/>
        </p:nvGrpSpPr>
        <p:grpSpPr bwMode="auto">
          <a:xfrm>
            <a:off x="3743325" y="1889125"/>
            <a:ext cx="538163" cy="538163"/>
            <a:chOff x="0" y="0"/>
            <a:chExt cx="538216" cy="538216"/>
          </a:xfrm>
        </p:grpSpPr>
        <p:sp>
          <p:nvSpPr>
            <p:cNvPr id="31763" name="流程图: 联系 61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64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5" name="组合 63"/>
          <p:cNvGrpSpPr>
            <a:grpSpLocks/>
          </p:cNvGrpSpPr>
          <p:nvPr/>
        </p:nvGrpSpPr>
        <p:grpSpPr bwMode="auto">
          <a:xfrm>
            <a:off x="8448675" y="5040313"/>
            <a:ext cx="538163" cy="538162"/>
            <a:chOff x="0" y="0"/>
            <a:chExt cx="538216" cy="538216"/>
          </a:xfrm>
        </p:grpSpPr>
        <p:sp>
          <p:nvSpPr>
            <p:cNvPr id="31766" name="流程图: 联系 64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67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8" name="组合 66"/>
          <p:cNvGrpSpPr>
            <a:grpSpLocks/>
          </p:cNvGrpSpPr>
          <p:nvPr/>
        </p:nvGrpSpPr>
        <p:grpSpPr bwMode="auto">
          <a:xfrm>
            <a:off x="8983663" y="3368675"/>
            <a:ext cx="538162" cy="538163"/>
            <a:chOff x="0" y="0"/>
            <a:chExt cx="538216" cy="538216"/>
          </a:xfrm>
        </p:grpSpPr>
        <p:sp>
          <p:nvSpPr>
            <p:cNvPr id="31769" name="流程图: 联系 67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70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1" name="组合 69"/>
          <p:cNvGrpSpPr>
            <a:grpSpLocks/>
          </p:cNvGrpSpPr>
          <p:nvPr/>
        </p:nvGrpSpPr>
        <p:grpSpPr bwMode="auto">
          <a:xfrm>
            <a:off x="8212138" y="1925638"/>
            <a:ext cx="538162" cy="538162"/>
            <a:chOff x="0" y="0"/>
            <a:chExt cx="538216" cy="538216"/>
          </a:xfrm>
        </p:grpSpPr>
        <p:sp>
          <p:nvSpPr>
            <p:cNvPr id="31772" name="流程图: 联系 70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73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4" name="组合 72"/>
          <p:cNvGrpSpPr>
            <a:grpSpLocks/>
          </p:cNvGrpSpPr>
          <p:nvPr/>
        </p:nvGrpSpPr>
        <p:grpSpPr bwMode="auto">
          <a:xfrm>
            <a:off x="3552825" y="5040313"/>
            <a:ext cx="538163" cy="538162"/>
            <a:chOff x="0" y="0"/>
            <a:chExt cx="538216" cy="538216"/>
          </a:xfrm>
        </p:grpSpPr>
        <p:sp>
          <p:nvSpPr>
            <p:cNvPr id="31775" name="流程图: 联系 73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76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7" name="组合 75"/>
          <p:cNvGrpSpPr>
            <a:grpSpLocks/>
          </p:cNvGrpSpPr>
          <p:nvPr/>
        </p:nvGrpSpPr>
        <p:grpSpPr bwMode="auto">
          <a:xfrm>
            <a:off x="3003550" y="3362325"/>
            <a:ext cx="538163" cy="538163"/>
            <a:chOff x="0" y="0"/>
            <a:chExt cx="538216" cy="538216"/>
          </a:xfrm>
        </p:grpSpPr>
        <p:sp>
          <p:nvSpPr>
            <p:cNvPr id="31778" name="流程图: 联系 76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79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80" name="组合 78"/>
          <p:cNvGrpSpPr>
            <a:grpSpLocks/>
          </p:cNvGrpSpPr>
          <p:nvPr/>
        </p:nvGrpSpPr>
        <p:grpSpPr bwMode="auto">
          <a:xfrm>
            <a:off x="1646238" y="1849438"/>
            <a:ext cx="2047875" cy="955675"/>
            <a:chOff x="0" y="0"/>
            <a:chExt cx="2047947" cy="955694"/>
          </a:xfrm>
        </p:grpSpPr>
        <p:sp>
          <p:nvSpPr>
            <p:cNvPr id="31781" name="文本框 79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31782" name="文本框 80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1783" name="组合 81"/>
          <p:cNvGrpSpPr>
            <a:grpSpLocks/>
          </p:cNvGrpSpPr>
          <p:nvPr/>
        </p:nvGrpSpPr>
        <p:grpSpPr bwMode="auto">
          <a:xfrm>
            <a:off x="868363" y="3346450"/>
            <a:ext cx="2047875" cy="955675"/>
            <a:chOff x="0" y="0"/>
            <a:chExt cx="2047947" cy="955694"/>
          </a:xfrm>
        </p:grpSpPr>
        <p:sp>
          <p:nvSpPr>
            <p:cNvPr id="31784" name="文本框 82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31785" name="文本框 83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1786" name="组合 84"/>
          <p:cNvGrpSpPr>
            <a:grpSpLocks/>
          </p:cNvGrpSpPr>
          <p:nvPr/>
        </p:nvGrpSpPr>
        <p:grpSpPr bwMode="auto">
          <a:xfrm>
            <a:off x="1398588" y="5018088"/>
            <a:ext cx="2047875" cy="955675"/>
            <a:chOff x="0" y="0"/>
            <a:chExt cx="2047947" cy="955694"/>
          </a:xfrm>
        </p:grpSpPr>
        <p:sp>
          <p:nvSpPr>
            <p:cNvPr id="31787" name="文本框 85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31788" name="文本框 86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1789" name="组合 87"/>
          <p:cNvGrpSpPr>
            <a:grpSpLocks/>
          </p:cNvGrpSpPr>
          <p:nvPr/>
        </p:nvGrpSpPr>
        <p:grpSpPr bwMode="auto">
          <a:xfrm>
            <a:off x="8812213" y="1857375"/>
            <a:ext cx="2065337" cy="947738"/>
            <a:chOff x="0" y="0"/>
            <a:chExt cx="2066072" cy="947345"/>
          </a:xfrm>
        </p:grpSpPr>
        <p:sp>
          <p:nvSpPr>
            <p:cNvPr id="31790" name="文本框 88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31791" name="文本框 89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1792" name="组合 90"/>
          <p:cNvGrpSpPr>
            <a:grpSpLocks/>
          </p:cNvGrpSpPr>
          <p:nvPr/>
        </p:nvGrpSpPr>
        <p:grpSpPr bwMode="auto">
          <a:xfrm>
            <a:off x="9629775" y="3300413"/>
            <a:ext cx="2066925" cy="947737"/>
            <a:chOff x="0" y="0"/>
            <a:chExt cx="2066072" cy="947345"/>
          </a:xfrm>
        </p:grpSpPr>
        <p:sp>
          <p:nvSpPr>
            <p:cNvPr id="31793" name="文本框 91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31794" name="文本框 92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1795" name="组合 93"/>
          <p:cNvGrpSpPr>
            <a:grpSpLocks/>
          </p:cNvGrpSpPr>
          <p:nvPr/>
        </p:nvGrpSpPr>
        <p:grpSpPr bwMode="auto">
          <a:xfrm>
            <a:off x="9036050" y="4995863"/>
            <a:ext cx="2065338" cy="947737"/>
            <a:chOff x="0" y="0"/>
            <a:chExt cx="2066072" cy="947345"/>
          </a:xfrm>
        </p:grpSpPr>
        <p:sp>
          <p:nvSpPr>
            <p:cNvPr id="31796" name="文本框 94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31797" name="文本框 95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31798" name="流程图: 联系 96"/>
          <p:cNvSpPr>
            <a:spLocks noChangeArrowheads="1"/>
          </p:cNvSpPr>
          <p:nvPr/>
        </p:nvSpPr>
        <p:spPr bwMode="auto">
          <a:xfrm>
            <a:off x="7710488" y="4438650"/>
            <a:ext cx="106362" cy="1222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2"/>
          <p:cNvGrpSpPr>
            <a:grpSpLocks/>
          </p:cNvGrpSpPr>
          <p:nvPr/>
        </p:nvGrpSpPr>
        <p:grpSpPr bwMode="auto">
          <a:xfrm>
            <a:off x="2255838" y="752475"/>
            <a:ext cx="3616325" cy="5121275"/>
            <a:chOff x="0" y="0"/>
            <a:chExt cx="3616403" cy="5121140"/>
          </a:xfrm>
        </p:grpSpPr>
        <p:sp>
          <p:nvSpPr>
            <p:cNvPr id="32771" name="矩形 3"/>
            <p:cNvSpPr>
              <a:spLocks/>
            </p:cNvSpPr>
            <p:nvPr/>
          </p:nvSpPr>
          <p:spPr bwMode="auto">
            <a:xfrm rot="2295959">
              <a:off x="530623" y="1903596"/>
              <a:ext cx="1468326" cy="3217544"/>
            </a:xfrm>
            <a:custGeom>
              <a:avLst/>
              <a:gdLst>
                <a:gd name="T0" fmla="*/ 532091 w 1468326"/>
                <a:gd name="T1" fmla="*/ 0 h 3174844"/>
                <a:gd name="T2" fmla="*/ 959103 w 1468326"/>
                <a:gd name="T3" fmla="*/ 57901 h 3174844"/>
                <a:gd name="T4" fmla="*/ 1468326 w 1468326"/>
                <a:gd name="T5" fmla="*/ 3174844 h 3174844"/>
                <a:gd name="T6" fmla="*/ 0 w 1468326"/>
                <a:gd name="T7" fmla="*/ 3174844 h 3174844"/>
                <a:gd name="T8" fmla="*/ 532091 w 1468326"/>
                <a:gd name="T9" fmla="*/ 0 h 3174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8326" h="3174844">
                  <a:moveTo>
                    <a:pt x="532091" y="0"/>
                  </a:moveTo>
                  <a:lnTo>
                    <a:pt x="959103" y="57901"/>
                  </a:lnTo>
                  <a:lnTo>
                    <a:pt x="1468326" y="3174844"/>
                  </a:lnTo>
                  <a:lnTo>
                    <a:pt x="0" y="3174844"/>
                  </a:lnTo>
                  <a:lnTo>
                    <a:pt x="532091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2772" name="组合 5"/>
            <p:cNvGrpSpPr>
              <a:grpSpLocks/>
            </p:cNvGrpSpPr>
            <p:nvPr/>
          </p:nvGrpSpPr>
          <p:grpSpPr bwMode="auto">
            <a:xfrm rot="2699183">
              <a:off x="1773606" y="0"/>
              <a:ext cx="1842797" cy="3919670"/>
              <a:chOff x="0" y="0"/>
              <a:chExt cx="3584067" cy="7623386"/>
            </a:xfrm>
          </p:grpSpPr>
          <p:sp>
            <p:nvSpPr>
              <p:cNvPr id="32773" name="等腰三角形 19"/>
              <p:cNvSpPr>
                <a:spLocks/>
              </p:cNvSpPr>
              <p:nvPr/>
            </p:nvSpPr>
            <p:spPr bwMode="auto">
              <a:xfrm rot="5400000">
                <a:off x="1447379" y="4128146"/>
                <a:ext cx="3197672" cy="1075703"/>
              </a:xfrm>
              <a:custGeom>
                <a:avLst/>
                <a:gdLst>
                  <a:gd name="T0" fmla="*/ 0 w 3497239"/>
                  <a:gd name="T1" fmla="*/ 1176478 h 1176478"/>
                  <a:gd name="T2" fmla="*/ 3497239 w 3497239"/>
                  <a:gd name="T3" fmla="*/ 425851 h 1176478"/>
                  <a:gd name="T4" fmla="*/ 1968689 w 3497239"/>
                  <a:gd name="T5" fmla="*/ 1176478 h 1176478"/>
                  <a:gd name="T6" fmla="*/ 0 w 3497239"/>
                  <a:gd name="T7" fmla="*/ 1176478 h 1176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74" name="等腰三角形 19"/>
              <p:cNvSpPr>
                <a:spLocks/>
              </p:cNvSpPr>
              <p:nvPr/>
            </p:nvSpPr>
            <p:spPr bwMode="auto">
              <a:xfrm rot="16200000" flipH="1">
                <a:off x="-1060984" y="4065751"/>
                <a:ext cx="3197672" cy="1075703"/>
              </a:xfrm>
              <a:custGeom>
                <a:avLst/>
                <a:gdLst>
                  <a:gd name="T0" fmla="*/ 0 w 3497239"/>
                  <a:gd name="T1" fmla="*/ 1176478 h 1176478"/>
                  <a:gd name="T2" fmla="*/ 3497239 w 3497239"/>
                  <a:gd name="T3" fmla="*/ 425851 h 1176478"/>
                  <a:gd name="T4" fmla="*/ 1968689 w 3497239"/>
                  <a:gd name="T5" fmla="*/ 1176478 h 1176478"/>
                  <a:gd name="T6" fmla="*/ 0 w 3497239"/>
                  <a:gd name="T7" fmla="*/ 1176478 h 1176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2775" name="组合 10"/>
              <p:cNvGrpSpPr>
                <a:grpSpLocks/>
              </p:cNvGrpSpPr>
              <p:nvPr/>
            </p:nvGrpSpPr>
            <p:grpSpPr bwMode="auto">
              <a:xfrm>
                <a:off x="712857" y="1"/>
                <a:ext cx="2105186" cy="4851617"/>
                <a:chOff x="0" y="0"/>
                <a:chExt cx="1604851" cy="3698543"/>
              </a:xfrm>
            </p:grpSpPr>
            <p:sp>
              <p:nvSpPr>
                <p:cNvPr id="32776" name="等腰三角形 7"/>
                <p:cNvSpPr>
                  <a:spLocks/>
                </p:cNvSpPr>
                <p:nvPr/>
              </p:nvSpPr>
              <p:spPr bwMode="auto">
                <a:xfrm flipH="1">
                  <a:off x="804244" y="0"/>
                  <a:ext cx="800607" cy="3698543"/>
                </a:xfrm>
                <a:custGeom>
                  <a:avLst/>
                  <a:gdLst>
                    <a:gd name="T0" fmla="*/ 257006 w 800607"/>
                    <a:gd name="T1" fmla="*/ 3698543 h 3698543"/>
                    <a:gd name="T2" fmla="*/ 186246 w 800607"/>
                    <a:gd name="T3" fmla="*/ 1047938 h 3698543"/>
                    <a:gd name="T4" fmla="*/ 800607 w 800607"/>
                    <a:gd name="T5" fmla="*/ 0 h 3698543"/>
                    <a:gd name="T6" fmla="*/ 800607 w 800607"/>
                    <a:gd name="T7" fmla="*/ 3698543 h 3698543"/>
                    <a:gd name="T8" fmla="*/ 257006 w 800607"/>
                    <a:gd name="T9" fmla="*/ 3698543 h 3698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0607" h="3698543">
                      <a:moveTo>
                        <a:pt x="257006" y="3698543"/>
                      </a:moveTo>
                      <a:cubicBezTo>
                        <a:pt x="-99516" y="2979131"/>
                        <a:pt x="-48075" y="1865823"/>
                        <a:pt x="186246" y="1047938"/>
                      </a:cubicBezTo>
                      <a:cubicBezTo>
                        <a:pt x="395184" y="407355"/>
                        <a:pt x="497346" y="391516"/>
                        <a:pt x="800607" y="0"/>
                      </a:cubicBezTo>
                      <a:lnTo>
                        <a:pt x="800607" y="3698543"/>
                      </a:lnTo>
                      <a:lnTo>
                        <a:pt x="257006" y="3698543"/>
                      </a:lnTo>
                      <a:close/>
                    </a:path>
                  </a:pathLst>
                </a:custGeom>
                <a:solidFill>
                  <a:srgbClr val="BB45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2777" name="等腰三角形 7"/>
                <p:cNvSpPr>
                  <a:spLocks/>
                </p:cNvSpPr>
                <p:nvPr/>
              </p:nvSpPr>
              <p:spPr bwMode="auto">
                <a:xfrm>
                  <a:off x="0" y="0"/>
                  <a:ext cx="804244" cy="3698543"/>
                </a:xfrm>
                <a:custGeom>
                  <a:avLst/>
                  <a:gdLst>
                    <a:gd name="T0" fmla="*/ 260643 w 804244"/>
                    <a:gd name="T1" fmla="*/ 3698543 h 3698543"/>
                    <a:gd name="T2" fmla="*/ 189883 w 804244"/>
                    <a:gd name="T3" fmla="*/ 1047938 h 3698543"/>
                    <a:gd name="T4" fmla="*/ 804244 w 804244"/>
                    <a:gd name="T5" fmla="*/ 0 h 3698543"/>
                    <a:gd name="T6" fmla="*/ 804244 w 804244"/>
                    <a:gd name="T7" fmla="*/ 3698543 h 3698543"/>
                    <a:gd name="T8" fmla="*/ 260643 w 804244"/>
                    <a:gd name="T9" fmla="*/ 3698543 h 3698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4244" h="3698543">
                      <a:moveTo>
                        <a:pt x="260643" y="3698543"/>
                      </a:moveTo>
                      <a:cubicBezTo>
                        <a:pt x="-95879" y="2979131"/>
                        <a:pt x="-53951" y="1846797"/>
                        <a:pt x="189883" y="1047938"/>
                      </a:cubicBezTo>
                      <a:cubicBezTo>
                        <a:pt x="408335" y="407355"/>
                        <a:pt x="500983" y="391516"/>
                        <a:pt x="804244" y="0"/>
                      </a:cubicBezTo>
                      <a:lnTo>
                        <a:pt x="804244" y="3698543"/>
                      </a:lnTo>
                      <a:lnTo>
                        <a:pt x="260643" y="3698543"/>
                      </a:lnTo>
                      <a:close/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778" name="等腰三角形 11"/>
              <p:cNvSpPr>
                <a:spLocks/>
              </p:cNvSpPr>
              <p:nvPr/>
            </p:nvSpPr>
            <p:spPr bwMode="auto">
              <a:xfrm>
                <a:off x="1132250" y="1"/>
                <a:ext cx="635586" cy="933299"/>
              </a:xfrm>
              <a:custGeom>
                <a:avLst/>
                <a:gdLst>
                  <a:gd name="T0" fmla="*/ 0 w 695129"/>
                  <a:gd name="T1" fmla="*/ 1005806 h 1020733"/>
                  <a:gd name="T2" fmla="*/ 695129 w 695129"/>
                  <a:gd name="T3" fmla="*/ 0 h 1020733"/>
                  <a:gd name="T4" fmla="*/ 695129 w 695129"/>
                  <a:gd name="T5" fmla="*/ 1020733 h 1020733"/>
                  <a:gd name="T6" fmla="*/ 0 w 695129"/>
                  <a:gd name="T7" fmla="*/ 1005806 h 1020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5129" h="1020733">
                    <a:moveTo>
                      <a:pt x="0" y="1005806"/>
                    </a:moveTo>
                    <a:cubicBezTo>
                      <a:pt x="189627" y="555102"/>
                      <a:pt x="508477" y="217414"/>
                      <a:pt x="695129" y="0"/>
                    </a:cubicBezTo>
                    <a:lnTo>
                      <a:pt x="695129" y="1020733"/>
                    </a:lnTo>
                    <a:lnTo>
                      <a:pt x="0" y="1005806"/>
                    </a:ln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79" name="等腰三角形 11"/>
              <p:cNvSpPr>
                <a:spLocks/>
              </p:cNvSpPr>
              <p:nvPr/>
            </p:nvSpPr>
            <p:spPr bwMode="auto">
              <a:xfrm flipH="1">
                <a:off x="1767834" y="0"/>
                <a:ext cx="630050" cy="933299"/>
              </a:xfrm>
              <a:custGeom>
                <a:avLst/>
                <a:gdLst>
                  <a:gd name="T0" fmla="*/ 0 w 680204"/>
                  <a:gd name="T1" fmla="*/ 1020733 h 1020733"/>
                  <a:gd name="T2" fmla="*/ 680204 w 680204"/>
                  <a:gd name="T3" fmla="*/ 0 h 1020733"/>
                  <a:gd name="T4" fmla="*/ 680204 w 680204"/>
                  <a:gd name="T5" fmla="*/ 1020733 h 1020733"/>
                  <a:gd name="T6" fmla="*/ 0 w 680204"/>
                  <a:gd name="T7" fmla="*/ 1020733 h 1020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0204" h="1020733">
                    <a:moveTo>
                      <a:pt x="0" y="1020733"/>
                    </a:moveTo>
                    <a:cubicBezTo>
                      <a:pt x="204554" y="570030"/>
                      <a:pt x="287139" y="452401"/>
                      <a:pt x="680204" y="0"/>
                    </a:cubicBezTo>
                    <a:lnTo>
                      <a:pt x="680204" y="1020733"/>
                    </a:lnTo>
                    <a:lnTo>
                      <a:pt x="0" y="1020733"/>
                    </a:ln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80" name="矩形 17"/>
              <p:cNvSpPr>
                <a:spLocks/>
              </p:cNvSpPr>
              <p:nvPr/>
            </p:nvSpPr>
            <p:spPr bwMode="auto">
              <a:xfrm>
                <a:off x="799110" y="3990586"/>
                <a:ext cx="1969019" cy="249574"/>
              </a:xfrm>
              <a:custGeom>
                <a:avLst/>
                <a:gdLst>
                  <a:gd name="T0" fmla="*/ 1200 w 2153482"/>
                  <a:gd name="T1" fmla="*/ 13648 h 272955"/>
                  <a:gd name="T2" fmla="*/ 2153482 w 2153482"/>
                  <a:gd name="T3" fmla="*/ 0 h 272955"/>
                  <a:gd name="T4" fmla="*/ 2071596 w 2153482"/>
                  <a:gd name="T5" fmla="*/ 272955 h 272955"/>
                  <a:gd name="T6" fmla="*/ 42144 w 2153482"/>
                  <a:gd name="T7" fmla="*/ 259307 h 272955"/>
                  <a:gd name="T8" fmla="*/ 1200 w 2153482"/>
                  <a:gd name="T9" fmla="*/ 13648 h 272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3482" h="272955">
                    <a:moveTo>
                      <a:pt x="1200" y="13648"/>
                    </a:moveTo>
                    <a:lnTo>
                      <a:pt x="2153482" y="0"/>
                    </a:lnTo>
                    <a:cubicBezTo>
                      <a:pt x="2085244" y="282054"/>
                      <a:pt x="2126186" y="141028"/>
                      <a:pt x="2071596" y="272955"/>
                    </a:cubicBezTo>
                    <a:lnTo>
                      <a:pt x="42144" y="259307"/>
                    </a:lnTo>
                    <a:cubicBezTo>
                      <a:pt x="37595" y="250209"/>
                      <a:pt x="-7898" y="104633"/>
                      <a:pt x="1200" y="13648"/>
                    </a:cubicBez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81" name="矩形 17"/>
              <p:cNvSpPr>
                <a:spLocks/>
              </p:cNvSpPr>
              <p:nvPr/>
            </p:nvSpPr>
            <p:spPr bwMode="auto">
              <a:xfrm>
                <a:off x="896322" y="4417469"/>
                <a:ext cx="1748741" cy="255424"/>
              </a:xfrm>
              <a:custGeom>
                <a:avLst/>
                <a:gdLst>
                  <a:gd name="T0" fmla="*/ 504 w 2600152"/>
                  <a:gd name="T1" fmla="*/ 26621 h 285252"/>
                  <a:gd name="T2" fmla="*/ 2600152 w 2600152"/>
                  <a:gd name="T3" fmla="*/ 0 h 285252"/>
                  <a:gd name="T4" fmla="*/ 2463321 w 2600152"/>
                  <a:gd name="T5" fmla="*/ 272956 h 285252"/>
                  <a:gd name="T6" fmla="*/ 112798 w 2600152"/>
                  <a:gd name="T7" fmla="*/ 285252 h 285252"/>
                  <a:gd name="T8" fmla="*/ 504 w 2600152"/>
                  <a:gd name="T9" fmla="*/ 26621 h 285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0152" h="285252">
                    <a:moveTo>
                      <a:pt x="504" y="26621"/>
                    </a:moveTo>
                    <a:lnTo>
                      <a:pt x="2600152" y="0"/>
                    </a:lnTo>
                    <a:cubicBezTo>
                      <a:pt x="2531914" y="282054"/>
                      <a:pt x="2517911" y="141029"/>
                      <a:pt x="2463321" y="272956"/>
                    </a:cubicBezTo>
                    <a:lnTo>
                      <a:pt x="112798" y="285252"/>
                    </a:lnTo>
                    <a:cubicBezTo>
                      <a:pt x="108249" y="276154"/>
                      <a:pt x="-8594" y="117606"/>
                      <a:pt x="504" y="26621"/>
                    </a:cubicBez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82" name="椭圆 15"/>
              <p:cNvSpPr>
                <a:spLocks noChangeArrowheads="1"/>
              </p:cNvSpPr>
              <p:nvPr/>
            </p:nvSpPr>
            <p:spPr bwMode="auto">
              <a:xfrm>
                <a:off x="1230026" y="1106462"/>
                <a:ext cx="1064547" cy="1064547"/>
              </a:xfrm>
              <a:prstGeom prst="ellipse">
                <a:avLst/>
              </a:pr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3" name="弦形 35"/>
              <p:cNvSpPr>
                <a:spLocks/>
              </p:cNvSpPr>
              <p:nvPr/>
            </p:nvSpPr>
            <p:spPr bwMode="auto">
              <a:xfrm rot="1356883">
                <a:off x="1365364" y="1238244"/>
                <a:ext cx="546652" cy="755629"/>
              </a:xfrm>
              <a:custGeom>
                <a:avLst/>
                <a:gdLst>
                  <a:gd name="T0" fmla="*/ 1753080 w 1753080"/>
                  <a:gd name="T1" fmla="*/ 2150344 h 2274665"/>
                  <a:gd name="T2" fmla="*/ 477289 w 1753080"/>
                  <a:gd name="T3" fmla="*/ 2054407 h 2274665"/>
                  <a:gd name="T4" fmla="*/ 17549 w 1753080"/>
                  <a:gd name="T5" fmla="*/ 942268 h 2274665"/>
                  <a:gd name="T6" fmla="*/ 818878 w 1753080"/>
                  <a:gd name="T7" fmla="*/ 0 h 2274665"/>
                  <a:gd name="T8" fmla="*/ 1753080 w 1753080"/>
                  <a:gd name="T9" fmla="*/ 2150344 h 2274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B2D7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84" name="弦形 35"/>
              <p:cNvSpPr>
                <a:spLocks/>
              </p:cNvSpPr>
              <p:nvPr/>
            </p:nvSpPr>
            <p:spPr bwMode="auto">
              <a:xfrm rot="20223784" flipH="1">
                <a:off x="1599258" y="1243063"/>
                <a:ext cx="568150" cy="755629"/>
              </a:xfrm>
              <a:custGeom>
                <a:avLst/>
                <a:gdLst>
                  <a:gd name="T0" fmla="*/ 1753080 w 1753080"/>
                  <a:gd name="T1" fmla="*/ 2150344 h 2274665"/>
                  <a:gd name="T2" fmla="*/ 477289 w 1753080"/>
                  <a:gd name="T3" fmla="*/ 2054407 h 2274665"/>
                  <a:gd name="T4" fmla="*/ 17549 w 1753080"/>
                  <a:gd name="T5" fmla="*/ 942268 h 2274665"/>
                  <a:gd name="T6" fmla="*/ 818878 w 1753080"/>
                  <a:gd name="T7" fmla="*/ 0 h 2274665"/>
                  <a:gd name="T8" fmla="*/ 1753080 w 1753080"/>
                  <a:gd name="T9" fmla="*/ 2150344 h 2274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83A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2785" name="组合 18"/>
              <p:cNvGrpSpPr>
                <a:grpSpLocks/>
              </p:cNvGrpSpPr>
              <p:nvPr/>
            </p:nvGrpSpPr>
            <p:grpSpPr bwMode="auto">
              <a:xfrm>
                <a:off x="887674" y="4842408"/>
                <a:ext cx="1757387" cy="2780978"/>
                <a:chOff x="0" y="0"/>
                <a:chExt cx="1757387" cy="2780978"/>
              </a:xfrm>
            </p:grpSpPr>
            <p:sp>
              <p:nvSpPr>
                <p:cNvPr id="32786" name="任意多边形 24"/>
                <p:cNvSpPr>
                  <a:spLocks/>
                </p:cNvSpPr>
                <p:nvPr/>
              </p:nvSpPr>
              <p:spPr bwMode="auto">
                <a:xfrm flipH="1" flipV="1">
                  <a:off x="0" y="0"/>
                  <a:ext cx="1757387" cy="2780978"/>
                </a:xfrm>
                <a:custGeom>
                  <a:avLst/>
                  <a:gdLst>
                    <a:gd name="T0" fmla="*/ 354180 w 1565091"/>
                    <a:gd name="T1" fmla="*/ 2219098 h 2219098"/>
                    <a:gd name="T2" fmla="*/ 60808 w 1565091"/>
                    <a:gd name="T3" fmla="*/ 2219098 h 2219098"/>
                    <a:gd name="T4" fmla="*/ 157217 w 1565091"/>
                    <a:gd name="T5" fmla="*/ 1275531 h 2219098"/>
                    <a:gd name="T6" fmla="*/ 296139 w 1565091"/>
                    <a:gd name="T7" fmla="*/ 1920401 h 2219098"/>
                    <a:gd name="T8" fmla="*/ 306136 w 1565091"/>
                    <a:gd name="T9" fmla="*/ 1968000 h 2219098"/>
                    <a:gd name="T10" fmla="*/ 315921 w 1565091"/>
                    <a:gd name="T11" fmla="*/ 1865616 h 2219098"/>
                    <a:gd name="T12" fmla="*/ 323884 w 1565091"/>
                    <a:gd name="T13" fmla="*/ 1798357 h 2219098"/>
                    <a:gd name="T14" fmla="*/ 309982 w 1565091"/>
                    <a:gd name="T15" fmla="*/ 1717604 h 2219098"/>
                    <a:gd name="T16" fmla="*/ 456178 w 1565091"/>
                    <a:gd name="T17" fmla="*/ 425775 h 2219098"/>
                    <a:gd name="T18" fmla="*/ 482478 w 1565091"/>
                    <a:gd name="T19" fmla="*/ 665339 h 2219098"/>
                    <a:gd name="T20" fmla="*/ 489661 w 1565091"/>
                    <a:gd name="T21" fmla="*/ 719607 h 2219098"/>
                    <a:gd name="T22" fmla="*/ 531217 w 1565091"/>
                    <a:gd name="T23" fmla="*/ 528707 h 2219098"/>
                    <a:gd name="T24" fmla="*/ 756611 w 1565091"/>
                    <a:gd name="T25" fmla="*/ 0 h 2219098"/>
                    <a:gd name="T26" fmla="*/ 1179997 w 1565091"/>
                    <a:gd name="T27" fmla="*/ 1454283 h 2219098"/>
                    <a:gd name="T28" fmla="*/ 1190156 w 1565091"/>
                    <a:gd name="T29" fmla="*/ 1533118 h 2219098"/>
                    <a:gd name="T30" fmla="*/ 1229319 w 1565091"/>
                    <a:gd name="T31" fmla="*/ 1393814 h 2219098"/>
                    <a:gd name="T32" fmla="*/ 1368480 w 1565091"/>
                    <a:gd name="T33" fmla="*/ 728830 h 2219098"/>
                    <a:gd name="T34" fmla="*/ 1458424 w 1565091"/>
                    <a:gd name="T35" fmla="*/ 2213228 h 2219098"/>
                    <a:gd name="T36" fmla="*/ 1234657 w 1565091"/>
                    <a:gd name="T37" fmla="*/ 2199019 h 2219098"/>
                    <a:gd name="T38" fmla="*/ 1230371 w 1565091"/>
                    <a:gd name="T39" fmla="*/ 2211634 h 2219098"/>
                    <a:gd name="T40" fmla="*/ 352821 w 1565091"/>
                    <a:gd name="T41" fmla="*/ 2211634 h 2219098"/>
                    <a:gd name="T42" fmla="*/ 354180 w 1565091"/>
                    <a:gd name="T43" fmla="*/ 2219098 h 22190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lnTo>
                        <a:pt x="354180" y="2219098"/>
                      </a:lnTo>
                      <a:close/>
                    </a:path>
                  </a:pathLst>
                </a:custGeom>
                <a:solidFill>
                  <a:srgbClr val="F2F2F2">
                    <a:alpha val="70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2787" name="任意多边形 25"/>
                <p:cNvSpPr>
                  <a:spLocks/>
                </p:cNvSpPr>
                <p:nvPr/>
              </p:nvSpPr>
              <p:spPr bwMode="auto">
                <a:xfrm flipH="1" flipV="1">
                  <a:off x="258451" y="7794"/>
                  <a:ext cx="1313841" cy="2118178"/>
                </a:xfrm>
                <a:custGeom>
                  <a:avLst/>
                  <a:gdLst>
                    <a:gd name="T0" fmla="*/ 354180 w 1565091"/>
                    <a:gd name="T1" fmla="*/ 2219098 h 2219098"/>
                    <a:gd name="T2" fmla="*/ 60808 w 1565091"/>
                    <a:gd name="T3" fmla="*/ 2219098 h 2219098"/>
                    <a:gd name="T4" fmla="*/ 157217 w 1565091"/>
                    <a:gd name="T5" fmla="*/ 1275531 h 2219098"/>
                    <a:gd name="T6" fmla="*/ 296139 w 1565091"/>
                    <a:gd name="T7" fmla="*/ 1920401 h 2219098"/>
                    <a:gd name="T8" fmla="*/ 306136 w 1565091"/>
                    <a:gd name="T9" fmla="*/ 1968000 h 2219098"/>
                    <a:gd name="T10" fmla="*/ 315921 w 1565091"/>
                    <a:gd name="T11" fmla="*/ 1865616 h 2219098"/>
                    <a:gd name="T12" fmla="*/ 323884 w 1565091"/>
                    <a:gd name="T13" fmla="*/ 1798357 h 2219098"/>
                    <a:gd name="T14" fmla="*/ 309982 w 1565091"/>
                    <a:gd name="T15" fmla="*/ 1717604 h 2219098"/>
                    <a:gd name="T16" fmla="*/ 456178 w 1565091"/>
                    <a:gd name="T17" fmla="*/ 425775 h 2219098"/>
                    <a:gd name="T18" fmla="*/ 482478 w 1565091"/>
                    <a:gd name="T19" fmla="*/ 665339 h 2219098"/>
                    <a:gd name="T20" fmla="*/ 489661 w 1565091"/>
                    <a:gd name="T21" fmla="*/ 719607 h 2219098"/>
                    <a:gd name="T22" fmla="*/ 531217 w 1565091"/>
                    <a:gd name="T23" fmla="*/ 528707 h 2219098"/>
                    <a:gd name="T24" fmla="*/ 756611 w 1565091"/>
                    <a:gd name="T25" fmla="*/ 0 h 2219098"/>
                    <a:gd name="T26" fmla="*/ 1179997 w 1565091"/>
                    <a:gd name="T27" fmla="*/ 1454283 h 2219098"/>
                    <a:gd name="T28" fmla="*/ 1190156 w 1565091"/>
                    <a:gd name="T29" fmla="*/ 1533118 h 2219098"/>
                    <a:gd name="T30" fmla="*/ 1229319 w 1565091"/>
                    <a:gd name="T31" fmla="*/ 1393814 h 2219098"/>
                    <a:gd name="T32" fmla="*/ 1368480 w 1565091"/>
                    <a:gd name="T33" fmla="*/ 728830 h 2219098"/>
                    <a:gd name="T34" fmla="*/ 1458424 w 1565091"/>
                    <a:gd name="T35" fmla="*/ 2213228 h 2219098"/>
                    <a:gd name="T36" fmla="*/ 1234657 w 1565091"/>
                    <a:gd name="T37" fmla="*/ 2199019 h 2219098"/>
                    <a:gd name="T38" fmla="*/ 1230371 w 1565091"/>
                    <a:gd name="T39" fmla="*/ 2211634 h 2219098"/>
                    <a:gd name="T40" fmla="*/ 352821 w 1565091"/>
                    <a:gd name="T41" fmla="*/ 2211634 h 2219098"/>
                    <a:gd name="T42" fmla="*/ 354180 w 1565091"/>
                    <a:gd name="T43" fmla="*/ 2219098 h 22190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lnTo>
                        <a:pt x="354180" y="2219098"/>
                      </a:lnTo>
                      <a:close/>
                    </a:path>
                  </a:pathLst>
                </a:custGeom>
                <a:solidFill>
                  <a:srgbClr val="A6A6A6">
                    <a:alpha val="2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88" name="组合 19"/>
              <p:cNvGrpSpPr>
                <a:grpSpLocks/>
              </p:cNvGrpSpPr>
              <p:nvPr/>
            </p:nvGrpSpPr>
            <p:grpSpPr bwMode="auto">
              <a:xfrm>
                <a:off x="1576260" y="2313720"/>
                <a:ext cx="387841" cy="380896"/>
                <a:chOff x="0" y="0"/>
                <a:chExt cx="298822" cy="293471"/>
              </a:xfrm>
            </p:grpSpPr>
            <p:sp>
              <p:nvSpPr>
                <p:cNvPr id="32789" name="弦形 35"/>
                <p:cNvSpPr>
                  <a:spLocks/>
                </p:cNvSpPr>
                <p:nvPr/>
              </p:nvSpPr>
              <p:spPr bwMode="auto">
                <a:xfrm rot="1381283">
                  <a:off x="0" y="0"/>
                  <a:ext cx="212307" cy="293470"/>
                </a:xfrm>
                <a:custGeom>
                  <a:avLst/>
                  <a:gdLst>
                    <a:gd name="T0" fmla="*/ 1753080 w 1753080"/>
                    <a:gd name="T1" fmla="*/ 2150344 h 2274665"/>
                    <a:gd name="T2" fmla="*/ 477289 w 1753080"/>
                    <a:gd name="T3" fmla="*/ 2054407 h 2274665"/>
                    <a:gd name="T4" fmla="*/ 17549 w 1753080"/>
                    <a:gd name="T5" fmla="*/ 942268 h 2274665"/>
                    <a:gd name="T6" fmla="*/ 818878 w 1753080"/>
                    <a:gd name="T7" fmla="*/ 0 h 2274665"/>
                    <a:gd name="T8" fmla="*/ 1753080 w 1753080"/>
                    <a:gd name="T9" fmla="*/ 2150344 h 22746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B2D7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2790" name="弦形 35"/>
                <p:cNvSpPr>
                  <a:spLocks/>
                </p:cNvSpPr>
                <p:nvPr/>
              </p:nvSpPr>
              <p:spPr bwMode="auto">
                <a:xfrm rot="20218717" flipH="1">
                  <a:off x="86515" y="1"/>
                  <a:ext cx="212307" cy="293470"/>
                </a:xfrm>
                <a:custGeom>
                  <a:avLst/>
                  <a:gdLst>
                    <a:gd name="T0" fmla="*/ 1753080 w 1753080"/>
                    <a:gd name="T1" fmla="*/ 2150344 h 2274665"/>
                    <a:gd name="T2" fmla="*/ 477289 w 1753080"/>
                    <a:gd name="T3" fmla="*/ 2054407 h 2274665"/>
                    <a:gd name="T4" fmla="*/ 17549 w 1753080"/>
                    <a:gd name="T5" fmla="*/ 942268 h 2274665"/>
                    <a:gd name="T6" fmla="*/ 818878 w 1753080"/>
                    <a:gd name="T7" fmla="*/ 0 h 2274665"/>
                    <a:gd name="T8" fmla="*/ 1753080 w 1753080"/>
                    <a:gd name="T9" fmla="*/ 2150344 h 22746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83A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791" name="任意多边形 20"/>
              <p:cNvSpPr>
                <a:spLocks/>
              </p:cNvSpPr>
              <p:nvPr/>
            </p:nvSpPr>
            <p:spPr bwMode="auto">
              <a:xfrm flipH="1">
                <a:off x="1750216" y="3039866"/>
                <a:ext cx="130798" cy="3326267"/>
              </a:xfrm>
              <a:custGeom>
                <a:avLst/>
                <a:gdLst>
                  <a:gd name="T0" fmla="*/ 113843 w 130798"/>
                  <a:gd name="T1" fmla="*/ 0 h 3326267"/>
                  <a:gd name="T2" fmla="*/ 123316 w 130798"/>
                  <a:gd name="T3" fmla="*/ 3216510 h 3326267"/>
                  <a:gd name="T4" fmla="*/ 5193 w 130798"/>
                  <a:gd name="T5" fmla="*/ 3175567 h 3326267"/>
                  <a:gd name="T6" fmla="*/ 5193 w 130798"/>
                  <a:gd name="T7" fmla="*/ 1844419 h 3326267"/>
                  <a:gd name="T8" fmla="*/ 0 w 130798"/>
                  <a:gd name="T9" fmla="*/ 1819892 h 3326267"/>
                  <a:gd name="T10" fmla="*/ 0 w 130798"/>
                  <a:gd name="T11" fmla="*/ 209115 h 3326267"/>
                  <a:gd name="T12" fmla="*/ 113843 w 130798"/>
                  <a:gd name="T13" fmla="*/ 0 h 3326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92" name="任意多边形 21"/>
              <p:cNvSpPr>
                <a:spLocks/>
              </p:cNvSpPr>
              <p:nvPr/>
            </p:nvSpPr>
            <p:spPr bwMode="auto">
              <a:xfrm>
                <a:off x="1651587" y="3039866"/>
                <a:ext cx="130798" cy="3326267"/>
              </a:xfrm>
              <a:custGeom>
                <a:avLst/>
                <a:gdLst>
                  <a:gd name="T0" fmla="*/ 113843 w 130798"/>
                  <a:gd name="T1" fmla="*/ 0 h 3326267"/>
                  <a:gd name="T2" fmla="*/ 123316 w 130798"/>
                  <a:gd name="T3" fmla="*/ 3216510 h 3326267"/>
                  <a:gd name="T4" fmla="*/ 5193 w 130798"/>
                  <a:gd name="T5" fmla="*/ 3175567 h 3326267"/>
                  <a:gd name="T6" fmla="*/ 5193 w 130798"/>
                  <a:gd name="T7" fmla="*/ 1844419 h 3326267"/>
                  <a:gd name="T8" fmla="*/ 0 w 130798"/>
                  <a:gd name="T9" fmla="*/ 1819892 h 3326267"/>
                  <a:gd name="T10" fmla="*/ 0 w 130798"/>
                  <a:gd name="T11" fmla="*/ 209115 h 3326267"/>
                  <a:gd name="T12" fmla="*/ 113843 w 130798"/>
                  <a:gd name="T13" fmla="*/ 0 h 3326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2793" name="爆炸形 2 6"/>
            <p:cNvSpPr>
              <a:spLocks noChangeArrowheads="1"/>
            </p:cNvSpPr>
            <p:nvPr/>
          </p:nvSpPr>
          <p:spPr bwMode="auto">
            <a:xfrm rot="779130">
              <a:off x="80356" y="3861562"/>
              <a:ext cx="1106549" cy="772160"/>
            </a:xfrm>
            <a:prstGeom prst="irregularSeal2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794" name="椭圆 7"/>
            <p:cNvSpPr>
              <a:spLocks noChangeArrowheads="1"/>
            </p:cNvSpPr>
            <p:nvPr/>
          </p:nvSpPr>
          <p:spPr bwMode="auto">
            <a:xfrm>
              <a:off x="0" y="4100513"/>
              <a:ext cx="1174328" cy="4103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795" name="矩形 29"/>
          <p:cNvSpPr>
            <a:spLocks noChangeArrowheads="1"/>
          </p:cNvSpPr>
          <p:nvPr/>
        </p:nvSpPr>
        <p:spPr bwMode="auto">
          <a:xfrm>
            <a:off x="1588" y="5076825"/>
            <a:ext cx="12192000" cy="178117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2796" name="组合 30"/>
          <p:cNvGrpSpPr>
            <a:grpSpLocks/>
          </p:cNvGrpSpPr>
          <p:nvPr/>
        </p:nvGrpSpPr>
        <p:grpSpPr bwMode="auto">
          <a:xfrm>
            <a:off x="973138" y="5472113"/>
            <a:ext cx="2354262" cy="977900"/>
            <a:chOff x="0" y="0"/>
            <a:chExt cx="2353294" cy="978408"/>
          </a:xfrm>
        </p:grpSpPr>
        <p:sp>
          <p:nvSpPr>
            <p:cNvPr id="32797" name="矩形 48"/>
            <p:cNvSpPr>
              <a:spLocks noChangeArrowheads="1"/>
            </p:cNvSpPr>
            <p:nvPr/>
          </p:nvSpPr>
          <p:spPr bwMode="auto">
            <a:xfrm>
              <a:off x="1126241" y="309403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  <p:grpSp>
          <p:nvGrpSpPr>
            <p:cNvPr id="32798" name="组合 49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2799" name="组合 5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352" y="288322"/>
                <a:ext cx="445008" cy="445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00" name="椭圆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801" name="组合 31"/>
          <p:cNvGrpSpPr>
            <a:grpSpLocks/>
          </p:cNvGrpSpPr>
          <p:nvPr/>
        </p:nvGrpSpPr>
        <p:grpSpPr bwMode="auto">
          <a:xfrm>
            <a:off x="4862513" y="5494338"/>
            <a:ext cx="2352675" cy="977900"/>
            <a:chOff x="0" y="0"/>
            <a:chExt cx="2352743" cy="978408"/>
          </a:xfrm>
        </p:grpSpPr>
        <p:sp>
          <p:nvSpPr>
            <p:cNvPr id="32802" name="矩形 40"/>
            <p:cNvSpPr>
              <a:spLocks noChangeArrowheads="1"/>
            </p:cNvSpPr>
            <p:nvPr/>
          </p:nvSpPr>
          <p:spPr bwMode="auto">
            <a:xfrm>
              <a:off x="1125690" y="326396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  <p:grpSp>
          <p:nvGrpSpPr>
            <p:cNvPr id="32803" name="组合 41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2804" name="组合 4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276" y="266694"/>
                <a:ext cx="432816" cy="487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05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806" name="组合 32"/>
          <p:cNvGrpSpPr>
            <a:grpSpLocks/>
          </p:cNvGrpSpPr>
          <p:nvPr/>
        </p:nvGrpSpPr>
        <p:grpSpPr bwMode="auto">
          <a:xfrm>
            <a:off x="8751888" y="5534025"/>
            <a:ext cx="2393950" cy="979488"/>
            <a:chOff x="0" y="0"/>
            <a:chExt cx="2394272" cy="978408"/>
          </a:xfrm>
        </p:grpSpPr>
        <p:sp>
          <p:nvSpPr>
            <p:cNvPr id="32807" name="矩形 33"/>
            <p:cNvSpPr>
              <a:spLocks noChangeArrowheads="1"/>
            </p:cNvSpPr>
            <p:nvPr/>
          </p:nvSpPr>
          <p:spPr bwMode="auto">
            <a:xfrm>
              <a:off x="1167219" y="301435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  <p:grpSp>
          <p:nvGrpSpPr>
            <p:cNvPr id="32808" name="组合 34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2809" name="组合 3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135" y="287120"/>
                <a:ext cx="37185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10" name="椭圆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811" name="组合 54"/>
          <p:cNvGrpSpPr>
            <a:grpSpLocks/>
          </p:cNvGrpSpPr>
          <p:nvPr/>
        </p:nvGrpSpPr>
        <p:grpSpPr bwMode="auto">
          <a:xfrm>
            <a:off x="7386638" y="1547813"/>
            <a:ext cx="2716212" cy="1317625"/>
            <a:chOff x="0" y="0"/>
            <a:chExt cx="2715568" cy="1316880"/>
          </a:xfrm>
        </p:grpSpPr>
        <p:grpSp>
          <p:nvGrpSpPr>
            <p:cNvPr id="32812" name="组合 55"/>
            <p:cNvGrpSpPr>
              <a:grpSpLocks/>
            </p:cNvGrpSpPr>
            <p:nvPr/>
          </p:nvGrpSpPr>
          <p:grpSpPr bwMode="auto">
            <a:xfrm>
              <a:off x="75277" y="462712"/>
              <a:ext cx="2640291" cy="85590"/>
              <a:chOff x="0" y="0"/>
              <a:chExt cx="2640291" cy="85590"/>
            </a:xfrm>
          </p:grpSpPr>
          <p:cxnSp>
            <p:nvCxnSpPr>
              <p:cNvPr id="32813" name="直接连接符 58"/>
              <p:cNvCxnSpPr>
                <a:cxnSpLocks noChangeShapeType="1"/>
              </p:cNvCxnSpPr>
              <p:nvPr/>
            </p:nvCxnSpPr>
            <p:spPr bwMode="auto">
              <a:xfrm>
                <a:off x="8642" y="42795"/>
                <a:ext cx="2631649" cy="0"/>
              </a:xfrm>
              <a:prstGeom prst="line">
                <a:avLst/>
              </a:prstGeom>
              <a:noFill/>
              <a:ln w="6350" cmpd="sng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2814" name="椭圆 59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590" cy="85590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2815" name="文本框 56"/>
            <p:cNvSpPr txBox="1">
              <a:spLocks noChangeArrowheads="1"/>
            </p:cNvSpPr>
            <p:nvPr/>
          </p:nvSpPr>
          <p:spPr bwMode="auto">
            <a:xfrm>
              <a:off x="0" y="578216"/>
              <a:ext cx="26596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816" name="文本框 57"/>
            <p:cNvSpPr txBox="1">
              <a:spLocks noChangeArrowheads="1"/>
            </p:cNvSpPr>
            <p:nvPr/>
          </p:nvSpPr>
          <p:spPr bwMode="auto">
            <a:xfrm>
              <a:off x="10755" y="0"/>
              <a:ext cx="12696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32817" name="组合 60"/>
          <p:cNvGrpSpPr>
            <a:grpSpLocks/>
          </p:cNvGrpSpPr>
          <p:nvPr/>
        </p:nvGrpSpPr>
        <p:grpSpPr bwMode="auto">
          <a:xfrm>
            <a:off x="7308850" y="3162300"/>
            <a:ext cx="2716213" cy="1317625"/>
            <a:chOff x="0" y="0"/>
            <a:chExt cx="2715568" cy="1316880"/>
          </a:xfrm>
        </p:grpSpPr>
        <p:grpSp>
          <p:nvGrpSpPr>
            <p:cNvPr id="32818" name="组合 61"/>
            <p:cNvGrpSpPr>
              <a:grpSpLocks/>
            </p:cNvGrpSpPr>
            <p:nvPr/>
          </p:nvGrpSpPr>
          <p:grpSpPr bwMode="auto">
            <a:xfrm>
              <a:off x="75277" y="462712"/>
              <a:ext cx="2640291" cy="85590"/>
              <a:chOff x="0" y="0"/>
              <a:chExt cx="2640291" cy="85590"/>
            </a:xfrm>
          </p:grpSpPr>
          <p:cxnSp>
            <p:nvCxnSpPr>
              <p:cNvPr id="32819" name="直接连接符 64"/>
              <p:cNvCxnSpPr>
                <a:cxnSpLocks noChangeShapeType="1"/>
              </p:cNvCxnSpPr>
              <p:nvPr/>
            </p:nvCxnSpPr>
            <p:spPr bwMode="auto">
              <a:xfrm>
                <a:off x="8642" y="42795"/>
                <a:ext cx="2631649" cy="0"/>
              </a:xfrm>
              <a:prstGeom prst="line">
                <a:avLst/>
              </a:prstGeom>
              <a:noFill/>
              <a:ln w="6350" cmpd="sng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2820" name="椭圆 6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590" cy="85590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2821" name="文本框 62"/>
            <p:cNvSpPr txBox="1">
              <a:spLocks noChangeArrowheads="1"/>
            </p:cNvSpPr>
            <p:nvPr/>
          </p:nvSpPr>
          <p:spPr bwMode="auto">
            <a:xfrm>
              <a:off x="0" y="578216"/>
              <a:ext cx="26596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822" name="文本框 63"/>
            <p:cNvSpPr txBox="1">
              <a:spLocks noChangeArrowheads="1"/>
            </p:cNvSpPr>
            <p:nvPr/>
          </p:nvSpPr>
          <p:spPr bwMode="auto">
            <a:xfrm>
              <a:off x="10755" y="0"/>
              <a:ext cx="12696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795" name="任意多边形 14"/>
          <p:cNvSpPr>
            <a:spLocks/>
          </p:cNvSpPr>
          <p:nvPr/>
        </p:nvSpPr>
        <p:spPr bwMode="auto">
          <a:xfrm>
            <a:off x="4032250" y="1993900"/>
            <a:ext cx="2420938" cy="1760538"/>
          </a:xfrm>
          <a:custGeom>
            <a:avLst/>
            <a:gdLst>
              <a:gd name="T0" fmla="*/ 661035 w 1321080"/>
              <a:gd name="T1" fmla="*/ 960120 h 960120"/>
              <a:gd name="T2" fmla="*/ 466451 w 1321080"/>
              <a:gd name="T3" fmla="*/ 957877 h 960120"/>
              <a:gd name="T4" fmla="*/ 484671 w 1321080"/>
              <a:gd name="T5" fmla="*/ 930852 h 960120"/>
              <a:gd name="T6" fmla="*/ 495300 w 1321080"/>
              <a:gd name="T7" fmla="*/ 878205 h 960120"/>
              <a:gd name="T8" fmla="*/ 360045 w 1321080"/>
              <a:gd name="T9" fmla="*/ 742950 h 960120"/>
              <a:gd name="T10" fmla="*/ 224790 w 1321080"/>
              <a:gd name="T11" fmla="*/ 878205 h 960120"/>
              <a:gd name="T12" fmla="*/ 235419 w 1321080"/>
              <a:gd name="T13" fmla="*/ 930852 h 960120"/>
              <a:gd name="T14" fmla="*/ 251973 w 1321080"/>
              <a:gd name="T15" fmla="*/ 955405 h 960120"/>
              <a:gd name="T16" fmla="*/ 0 w 1321080"/>
              <a:gd name="T17" fmla="*/ 952500 h 960120"/>
              <a:gd name="T18" fmla="*/ 550545 w 1321080"/>
              <a:gd name="T19" fmla="*/ 0 h 960120"/>
              <a:gd name="T20" fmla="*/ 1081049 w 1321080"/>
              <a:gd name="T21" fmla="*/ 0 h 960120"/>
              <a:gd name="T22" fmla="*/ 1079232 w 1321080"/>
              <a:gd name="T23" fmla="*/ 189052 h 960120"/>
              <a:gd name="T24" fmla="*/ 1122592 w 1321080"/>
              <a:gd name="T25" fmla="*/ 159818 h 960120"/>
              <a:gd name="T26" fmla="*/ 1178205 w 1321080"/>
              <a:gd name="T27" fmla="*/ 148590 h 960120"/>
              <a:gd name="T28" fmla="*/ 1321080 w 1321080"/>
              <a:gd name="T29" fmla="*/ 291465 h 960120"/>
              <a:gd name="T30" fmla="*/ 1320887 w 1321080"/>
              <a:gd name="T31" fmla="*/ 292420 h 960120"/>
              <a:gd name="T32" fmla="*/ 1321079 w 1321080"/>
              <a:gd name="T33" fmla="*/ 293370 h 960120"/>
              <a:gd name="T34" fmla="*/ 1310600 w 1321080"/>
              <a:gd name="T35" fmla="*/ 345276 h 960120"/>
              <a:gd name="T36" fmla="*/ 1310053 w 1321080"/>
              <a:gd name="T37" fmla="*/ 346088 h 960120"/>
              <a:gd name="T38" fmla="*/ 1309852 w 1321080"/>
              <a:gd name="T39" fmla="*/ 347079 h 960120"/>
              <a:gd name="T40" fmla="*/ 1178205 w 1321080"/>
              <a:gd name="T41" fmla="*/ 434340 h 960120"/>
              <a:gd name="T42" fmla="*/ 1122592 w 1321080"/>
              <a:gd name="T43" fmla="*/ 423112 h 960120"/>
              <a:gd name="T44" fmla="*/ 1077275 w 1321080"/>
              <a:gd name="T45" fmla="*/ 392559 h 960120"/>
              <a:gd name="T46" fmla="*/ 1075334 w 1321080"/>
              <a:gd name="T47" fmla="*/ 594360 h 960120"/>
              <a:gd name="T48" fmla="*/ 879119 w 1321080"/>
              <a:gd name="T49" fmla="*/ 586740 h 960120"/>
              <a:gd name="T50" fmla="*/ 661035 w 1321080"/>
              <a:gd name="T51" fmla="*/ 960120 h 96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21080" h="960120">
                <a:moveTo>
                  <a:pt x="661035" y="960120"/>
                </a:moveTo>
                <a:lnTo>
                  <a:pt x="466451" y="957877"/>
                </a:lnTo>
                <a:lnTo>
                  <a:pt x="484671" y="930852"/>
                </a:lnTo>
                <a:cubicBezTo>
                  <a:pt x="491516" y="914671"/>
                  <a:pt x="495300" y="896880"/>
                  <a:pt x="495300" y="878205"/>
                </a:cubicBezTo>
                <a:cubicBezTo>
                  <a:pt x="495300" y="803506"/>
                  <a:pt x="434744" y="742950"/>
                  <a:pt x="360045" y="742950"/>
                </a:cubicBezTo>
                <a:cubicBezTo>
                  <a:pt x="285346" y="742950"/>
                  <a:pt x="224790" y="803506"/>
                  <a:pt x="224790" y="878205"/>
                </a:cubicBezTo>
                <a:cubicBezTo>
                  <a:pt x="224790" y="896880"/>
                  <a:pt x="228575" y="914671"/>
                  <a:pt x="235419" y="930852"/>
                </a:cubicBezTo>
                <a:lnTo>
                  <a:pt x="251973" y="955405"/>
                </a:lnTo>
                <a:lnTo>
                  <a:pt x="0" y="952500"/>
                </a:lnTo>
                <a:lnTo>
                  <a:pt x="550545" y="0"/>
                </a:lnTo>
                <a:lnTo>
                  <a:pt x="1081049" y="0"/>
                </a:lnTo>
                <a:lnTo>
                  <a:pt x="1079232" y="189052"/>
                </a:lnTo>
                <a:lnTo>
                  <a:pt x="1122592" y="159818"/>
                </a:lnTo>
                <a:cubicBezTo>
                  <a:pt x="1139685" y="152588"/>
                  <a:pt x="1158478" y="148590"/>
                  <a:pt x="1178205" y="148590"/>
                </a:cubicBezTo>
                <a:cubicBezTo>
                  <a:pt x="1257113" y="148590"/>
                  <a:pt x="1321080" y="212557"/>
                  <a:pt x="1321080" y="291465"/>
                </a:cubicBezTo>
                <a:lnTo>
                  <a:pt x="1320887" y="292420"/>
                </a:lnTo>
                <a:lnTo>
                  <a:pt x="1321079" y="293370"/>
                </a:lnTo>
                <a:cubicBezTo>
                  <a:pt x="1321079" y="311782"/>
                  <a:pt x="1317348" y="329322"/>
                  <a:pt x="1310600" y="345276"/>
                </a:cubicBezTo>
                <a:lnTo>
                  <a:pt x="1310053" y="346088"/>
                </a:lnTo>
                <a:lnTo>
                  <a:pt x="1309852" y="347079"/>
                </a:lnTo>
                <a:cubicBezTo>
                  <a:pt x="1288163" y="398359"/>
                  <a:pt x="1237386" y="434340"/>
                  <a:pt x="1178205" y="434340"/>
                </a:cubicBezTo>
                <a:cubicBezTo>
                  <a:pt x="1158478" y="434340"/>
                  <a:pt x="1139685" y="430342"/>
                  <a:pt x="1122592" y="423112"/>
                </a:cubicBezTo>
                <a:lnTo>
                  <a:pt x="1077275" y="392559"/>
                </a:lnTo>
                <a:lnTo>
                  <a:pt x="1075334" y="594360"/>
                </a:lnTo>
                <a:lnTo>
                  <a:pt x="879119" y="586740"/>
                </a:lnTo>
                <a:lnTo>
                  <a:pt x="661035" y="96012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3796" name="文本框 15"/>
          <p:cNvSpPr txBox="1">
            <a:spLocks noChangeArrowheads="1"/>
          </p:cNvSpPr>
          <p:nvPr/>
        </p:nvSpPr>
        <p:spPr bwMode="auto">
          <a:xfrm>
            <a:off x="4841875" y="2589213"/>
            <a:ext cx="76358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任意多边形 12"/>
          <p:cNvSpPr>
            <a:spLocks/>
          </p:cNvSpPr>
          <p:nvPr/>
        </p:nvSpPr>
        <p:spPr bwMode="auto">
          <a:xfrm rot="10800000">
            <a:off x="6042025" y="1987550"/>
            <a:ext cx="1979613" cy="2128838"/>
          </a:xfrm>
          <a:custGeom>
            <a:avLst/>
            <a:gdLst>
              <a:gd name="T0" fmla="*/ 361950 w 1080211"/>
              <a:gd name="T1" fmla="*/ 0 h 1162050"/>
              <a:gd name="T2" fmla="*/ 480060 w 1080211"/>
              <a:gd name="T3" fmla="*/ 118110 h 1162050"/>
              <a:gd name="T4" fmla="*/ 445467 w 1080211"/>
              <a:gd name="T5" fmla="*/ 201626 h 1162050"/>
              <a:gd name="T6" fmla="*/ 433714 w 1080211"/>
              <a:gd name="T7" fmla="*/ 209550 h 1162050"/>
              <a:gd name="T8" fmla="*/ 661111 w 1080211"/>
              <a:gd name="T9" fmla="*/ 209550 h 1162050"/>
              <a:gd name="T10" fmla="*/ 876376 w 1080211"/>
              <a:gd name="T11" fmla="*/ 567690 h 1162050"/>
              <a:gd name="T12" fmla="*/ 1080211 w 1080211"/>
              <a:gd name="T13" fmla="*/ 567690 h 1162050"/>
              <a:gd name="T14" fmla="*/ 1078598 w 1080211"/>
              <a:gd name="T15" fmla="*/ 733275 h 1162050"/>
              <a:gd name="T16" fmla="*/ 1057473 w 1080211"/>
              <a:gd name="T17" fmla="*/ 719031 h 1162050"/>
              <a:gd name="T18" fmla="*/ 996071 w 1080211"/>
              <a:gd name="T19" fmla="*/ 706635 h 1162050"/>
              <a:gd name="T20" fmla="*/ 838327 w 1080211"/>
              <a:gd name="T21" fmla="*/ 864379 h 1162050"/>
              <a:gd name="T22" fmla="*/ 996071 w 1080211"/>
              <a:gd name="T23" fmla="*/ 1022123 h 1162050"/>
              <a:gd name="T24" fmla="*/ 1057473 w 1080211"/>
              <a:gd name="T25" fmla="*/ 1009727 h 1162050"/>
              <a:gd name="T26" fmla="*/ 1076026 w 1080211"/>
              <a:gd name="T27" fmla="*/ 997218 h 1162050"/>
              <a:gd name="T28" fmla="*/ 1074420 w 1080211"/>
              <a:gd name="T29" fmla="*/ 1162050 h 1162050"/>
              <a:gd name="T30" fmla="*/ 531495 w 1080211"/>
              <a:gd name="T31" fmla="*/ 1162050 h 1162050"/>
              <a:gd name="T32" fmla="*/ 0 w 1080211"/>
              <a:gd name="T33" fmla="*/ 209550 h 1162050"/>
              <a:gd name="T34" fmla="*/ 290186 w 1080211"/>
              <a:gd name="T35" fmla="*/ 209550 h 1162050"/>
              <a:gd name="T36" fmla="*/ 278434 w 1080211"/>
              <a:gd name="T37" fmla="*/ 201626 h 1162050"/>
              <a:gd name="T38" fmla="*/ 243840 w 1080211"/>
              <a:gd name="T39" fmla="*/ 118110 h 1162050"/>
              <a:gd name="T40" fmla="*/ 361950 w 1080211"/>
              <a:gd name="T41" fmla="*/ 0 h 116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80211" h="1162050">
                <a:moveTo>
                  <a:pt x="361950" y="0"/>
                </a:moveTo>
                <a:cubicBezTo>
                  <a:pt x="427180" y="0"/>
                  <a:pt x="480060" y="52880"/>
                  <a:pt x="480060" y="118110"/>
                </a:cubicBezTo>
                <a:cubicBezTo>
                  <a:pt x="480060" y="150725"/>
                  <a:pt x="466840" y="180252"/>
                  <a:pt x="445467" y="201626"/>
                </a:cubicBezTo>
                <a:lnTo>
                  <a:pt x="433714" y="209550"/>
                </a:lnTo>
                <a:lnTo>
                  <a:pt x="661111" y="209550"/>
                </a:lnTo>
                <a:lnTo>
                  <a:pt x="876376" y="567690"/>
                </a:lnTo>
                <a:lnTo>
                  <a:pt x="1080211" y="567690"/>
                </a:lnTo>
                <a:lnTo>
                  <a:pt x="1078598" y="733275"/>
                </a:lnTo>
                <a:lnTo>
                  <a:pt x="1057473" y="719031"/>
                </a:lnTo>
                <a:cubicBezTo>
                  <a:pt x="1038600" y="711049"/>
                  <a:pt x="1017851" y="706635"/>
                  <a:pt x="996071" y="706635"/>
                </a:cubicBezTo>
                <a:cubicBezTo>
                  <a:pt x="908951" y="706635"/>
                  <a:pt x="838327" y="777259"/>
                  <a:pt x="838327" y="864379"/>
                </a:cubicBezTo>
                <a:cubicBezTo>
                  <a:pt x="838327" y="951499"/>
                  <a:pt x="908951" y="1022123"/>
                  <a:pt x="996071" y="1022123"/>
                </a:cubicBezTo>
                <a:cubicBezTo>
                  <a:pt x="1017851" y="1022123"/>
                  <a:pt x="1038600" y="1017709"/>
                  <a:pt x="1057473" y="1009727"/>
                </a:cubicBezTo>
                <a:lnTo>
                  <a:pt x="1076026" y="997218"/>
                </a:lnTo>
                <a:lnTo>
                  <a:pt x="1074420" y="1162050"/>
                </a:lnTo>
                <a:lnTo>
                  <a:pt x="531495" y="1162050"/>
                </a:lnTo>
                <a:lnTo>
                  <a:pt x="0" y="209550"/>
                </a:lnTo>
                <a:lnTo>
                  <a:pt x="290186" y="209550"/>
                </a:lnTo>
                <a:lnTo>
                  <a:pt x="278434" y="201626"/>
                </a:lnTo>
                <a:cubicBezTo>
                  <a:pt x="257060" y="180252"/>
                  <a:pt x="243840" y="150725"/>
                  <a:pt x="243840" y="118110"/>
                </a:cubicBezTo>
                <a:cubicBezTo>
                  <a:pt x="243840" y="52880"/>
                  <a:pt x="296720" y="0"/>
                  <a:pt x="361950" y="0"/>
                </a:cubicBez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3798" name="文本框 13"/>
          <p:cNvSpPr txBox="1">
            <a:spLocks noChangeArrowheads="1"/>
          </p:cNvSpPr>
          <p:nvPr/>
        </p:nvSpPr>
        <p:spPr bwMode="auto">
          <a:xfrm>
            <a:off x="6650038" y="2589213"/>
            <a:ext cx="76358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9" name="任意多边形 10"/>
          <p:cNvSpPr>
            <a:spLocks/>
          </p:cNvSpPr>
          <p:nvPr/>
        </p:nvSpPr>
        <p:spPr bwMode="auto">
          <a:xfrm>
            <a:off x="4032250" y="3397250"/>
            <a:ext cx="1979613" cy="2128838"/>
          </a:xfrm>
          <a:custGeom>
            <a:avLst/>
            <a:gdLst>
              <a:gd name="T0" fmla="*/ 361950 w 1080211"/>
              <a:gd name="T1" fmla="*/ 0 h 1162050"/>
              <a:gd name="T2" fmla="*/ 480060 w 1080211"/>
              <a:gd name="T3" fmla="*/ 118110 h 1162050"/>
              <a:gd name="T4" fmla="*/ 445467 w 1080211"/>
              <a:gd name="T5" fmla="*/ 201626 h 1162050"/>
              <a:gd name="T6" fmla="*/ 433714 w 1080211"/>
              <a:gd name="T7" fmla="*/ 209550 h 1162050"/>
              <a:gd name="T8" fmla="*/ 661111 w 1080211"/>
              <a:gd name="T9" fmla="*/ 209550 h 1162050"/>
              <a:gd name="T10" fmla="*/ 876376 w 1080211"/>
              <a:gd name="T11" fmla="*/ 567690 h 1162050"/>
              <a:gd name="T12" fmla="*/ 1080211 w 1080211"/>
              <a:gd name="T13" fmla="*/ 567690 h 1162050"/>
              <a:gd name="T14" fmla="*/ 1078598 w 1080211"/>
              <a:gd name="T15" fmla="*/ 733275 h 1162050"/>
              <a:gd name="T16" fmla="*/ 1057473 w 1080211"/>
              <a:gd name="T17" fmla="*/ 719031 h 1162050"/>
              <a:gd name="T18" fmla="*/ 996071 w 1080211"/>
              <a:gd name="T19" fmla="*/ 706635 h 1162050"/>
              <a:gd name="T20" fmla="*/ 838327 w 1080211"/>
              <a:gd name="T21" fmla="*/ 864379 h 1162050"/>
              <a:gd name="T22" fmla="*/ 996071 w 1080211"/>
              <a:gd name="T23" fmla="*/ 1022123 h 1162050"/>
              <a:gd name="T24" fmla="*/ 1057473 w 1080211"/>
              <a:gd name="T25" fmla="*/ 1009727 h 1162050"/>
              <a:gd name="T26" fmla="*/ 1076026 w 1080211"/>
              <a:gd name="T27" fmla="*/ 997218 h 1162050"/>
              <a:gd name="T28" fmla="*/ 1074420 w 1080211"/>
              <a:gd name="T29" fmla="*/ 1162050 h 1162050"/>
              <a:gd name="T30" fmla="*/ 531495 w 1080211"/>
              <a:gd name="T31" fmla="*/ 1162050 h 1162050"/>
              <a:gd name="T32" fmla="*/ 0 w 1080211"/>
              <a:gd name="T33" fmla="*/ 209550 h 1162050"/>
              <a:gd name="T34" fmla="*/ 290186 w 1080211"/>
              <a:gd name="T35" fmla="*/ 209550 h 1162050"/>
              <a:gd name="T36" fmla="*/ 278434 w 1080211"/>
              <a:gd name="T37" fmla="*/ 201626 h 1162050"/>
              <a:gd name="T38" fmla="*/ 243840 w 1080211"/>
              <a:gd name="T39" fmla="*/ 118110 h 1162050"/>
              <a:gd name="T40" fmla="*/ 361950 w 1080211"/>
              <a:gd name="T41" fmla="*/ 0 h 116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80211" h="1162050">
                <a:moveTo>
                  <a:pt x="361950" y="0"/>
                </a:moveTo>
                <a:cubicBezTo>
                  <a:pt x="427180" y="0"/>
                  <a:pt x="480060" y="52880"/>
                  <a:pt x="480060" y="118110"/>
                </a:cubicBezTo>
                <a:cubicBezTo>
                  <a:pt x="480060" y="150725"/>
                  <a:pt x="466840" y="180252"/>
                  <a:pt x="445467" y="201626"/>
                </a:cubicBezTo>
                <a:lnTo>
                  <a:pt x="433714" y="209550"/>
                </a:lnTo>
                <a:lnTo>
                  <a:pt x="661111" y="209550"/>
                </a:lnTo>
                <a:lnTo>
                  <a:pt x="876376" y="567690"/>
                </a:lnTo>
                <a:lnTo>
                  <a:pt x="1080211" y="567690"/>
                </a:lnTo>
                <a:lnTo>
                  <a:pt x="1078598" y="733275"/>
                </a:lnTo>
                <a:lnTo>
                  <a:pt x="1057473" y="719031"/>
                </a:lnTo>
                <a:cubicBezTo>
                  <a:pt x="1038600" y="711049"/>
                  <a:pt x="1017851" y="706635"/>
                  <a:pt x="996071" y="706635"/>
                </a:cubicBezTo>
                <a:cubicBezTo>
                  <a:pt x="908951" y="706635"/>
                  <a:pt x="838327" y="777259"/>
                  <a:pt x="838327" y="864379"/>
                </a:cubicBezTo>
                <a:cubicBezTo>
                  <a:pt x="838327" y="951499"/>
                  <a:pt x="908951" y="1022123"/>
                  <a:pt x="996071" y="1022123"/>
                </a:cubicBezTo>
                <a:cubicBezTo>
                  <a:pt x="1017851" y="1022123"/>
                  <a:pt x="1038600" y="1017709"/>
                  <a:pt x="1057473" y="1009727"/>
                </a:cubicBezTo>
                <a:lnTo>
                  <a:pt x="1076026" y="997218"/>
                </a:lnTo>
                <a:lnTo>
                  <a:pt x="1074420" y="1162050"/>
                </a:lnTo>
                <a:lnTo>
                  <a:pt x="531495" y="1162050"/>
                </a:lnTo>
                <a:lnTo>
                  <a:pt x="0" y="209550"/>
                </a:lnTo>
                <a:lnTo>
                  <a:pt x="290186" y="209550"/>
                </a:lnTo>
                <a:lnTo>
                  <a:pt x="278434" y="201626"/>
                </a:lnTo>
                <a:cubicBezTo>
                  <a:pt x="257060" y="180252"/>
                  <a:pt x="243840" y="150725"/>
                  <a:pt x="243840" y="118110"/>
                </a:cubicBezTo>
                <a:cubicBezTo>
                  <a:pt x="243840" y="52880"/>
                  <a:pt x="296720" y="0"/>
                  <a:pt x="361950" y="0"/>
                </a:cubicBez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3800" name="文本框 11"/>
          <p:cNvSpPr txBox="1">
            <a:spLocks noChangeArrowheads="1"/>
          </p:cNvSpPr>
          <p:nvPr/>
        </p:nvSpPr>
        <p:spPr bwMode="auto">
          <a:xfrm>
            <a:off x="4765675" y="4362450"/>
            <a:ext cx="7620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1" name="任意多边形 8"/>
          <p:cNvSpPr>
            <a:spLocks/>
          </p:cNvSpPr>
          <p:nvPr/>
        </p:nvSpPr>
        <p:spPr bwMode="auto">
          <a:xfrm rot="10800000">
            <a:off x="5605463" y="3759200"/>
            <a:ext cx="2420937" cy="1760538"/>
          </a:xfrm>
          <a:custGeom>
            <a:avLst/>
            <a:gdLst>
              <a:gd name="T0" fmla="*/ 661035 w 1321080"/>
              <a:gd name="T1" fmla="*/ 960120 h 960120"/>
              <a:gd name="T2" fmla="*/ 466451 w 1321080"/>
              <a:gd name="T3" fmla="*/ 957877 h 960120"/>
              <a:gd name="T4" fmla="*/ 484671 w 1321080"/>
              <a:gd name="T5" fmla="*/ 930852 h 960120"/>
              <a:gd name="T6" fmla="*/ 495300 w 1321080"/>
              <a:gd name="T7" fmla="*/ 878205 h 960120"/>
              <a:gd name="T8" fmla="*/ 360045 w 1321080"/>
              <a:gd name="T9" fmla="*/ 742950 h 960120"/>
              <a:gd name="T10" fmla="*/ 224790 w 1321080"/>
              <a:gd name="T11" fmla="*/ 878205 h 960120"/>
              <a:gd name="T12" fmla="*/ 235419 w 1321080"/>
              <a:gd name="T13" fmla="*/ 930852 h 960120"/>
              <a:gd name="T14" fmla="*/ 251973 w 1321080"/>
              <a:gd name="T15" fmla="*/ 955405 h 960120"/>
              <a:gd name="T16" fmla="*/ 0 w 1321080"/>
              <a:gd name="T17" fmla="*/ 957110 h 960120"/>
              <a:gd name="T18" fmla="*/ 550545 w 1321080"/>
              <a:gd name="T19" fmla="*/ 0 h 960120"/>
              <a:gd name="T20" fmla="*/ 1081049 w 1321080"/>
              <a:gd name="T21" fmla="*/ 0 h 960120"/>
              <a:gd name="T22" fmla="*/ 1079232 w 1321080"/>
              <a:gd name="T23" fmla="*/ 189052 h 960120"/>
              <a:gd name="T24" fmla="*/ 1122592 w 1321080"/>
              <a:gd name="T25" fmla="*/ 159818 h 960120"/>
              <a:gd name="T26" fmla="*/ 1178205 w 1321080"/>
              <a:gd name="T27" fmla="*/ 148590 h 960120"/>
              <a:gd name="T28" fmla="*/ 1321080 w 1321080"/>
              <a:gd name="T29" fmla="*/ 291465 h 960120"/>
              <a:gd name="T30" fmla="*/ 1320887 w 1321080"/>
              <a:gd name="T31" fmla="*/ 292420 h 960120"/>
              <a:gd name="T32" fmla="*/ 1321079 w 1321080"/>
              <a:gd name="T33" fmla="*/ 293370 h 960120"/>
              <a:gd name="T34" fmla="*/ 1310600 w 1321080"/>
              <a:gd name="T35" fmla="*/ 345276 h 960120"/>
              <a:gd name="T36" fmla="*/ 1310053 w 1321080"/>
              <a:gd name="T37" fmla="*/ 346088 h 960120"/>
              <a:gd name="T38" fmla="*/ 1309852 w 1321080"/>
              <a:gd name="T39" fmla="*/ 347079 h 960120"/>
              <a:gd name="T40" fmla="*/ 1178205 w 1321080"/>
              <a:gd name="T41" fmla="*/ 434340 h 960120"/>
              <a:gd name="T42" fmla="*/ 1122592 w 1321080"/>
              <a:gd name="T43" fmla="*/ 423112 h 960120"/>
              <a:gd name="T44" fmla="*/ 1077275 w 1321080"/>
              <a:gd name="T45" fmla="*/ 392559 h 960120"/>
              <a:gd name="T46" fmla="*/ 1075334 w 1321080"/>
              <a:gd name="T47" fmla="*/ 594360 h 960120"/>
              <a:gd name="T48" fmla="*/ 879119 w 1321080"/>
              <a:gd name="T49" fmla="*/ 586740 h 960120"/>
              <a:gd name="T50" fmla="*/ 661035 w 1321080"/>
              <a:gd name="T51" fmla="*/ 960120 h 96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21080" h="960120">
                <a:moveTo>
                  <a:pt x="661035" y="960120"/>
                </a:moveTo>
                <a:lnTo>
                  <a:pt x="466451" y="957877"/>
                </a:lnTo>
                <a:lnTo>
                  <a:pt x="484671" y="930852"/>
                </a:lnTo>
                <a:cubicBezTo>
                  <a:pt x="491516" y="914671"/>
                  <a:pt x="495300" y="896880"/>
                  <a:pt x="495300" y="878205"/>
                </a:cubicBezTo>
                <a:cubicBezTo>
                  <a:pt x="495300" y="803506"/>
                  <a:pt x="434744" y="742950"/>
                  <a:pt x="360045" y="742950"/>
                </a:cubicBezTo>
                <a:cubicBezTo>
                  <a:pt x="285346" y="742950"/>
                  <a:pt x="224790" y="803506"/>
                  <a:pt x="224790" y="878205"/>
                </a:cubicBezTo>
                <a:cubicBezTo>
                  <a:pt x="224790" y="896880"/>
                  <a:pt x="228575" y="914671"/>
                  <a:pt x="235419" y="930852"/>
                </a:cubicBezTo>
                <a:lnTo>
                  <a:pt x="251973" y="955405"/>
                </a:lnTo>
                <a:lnTo>
                  <a:pt x="0" y="957110"/>
                </a:lnTo>
                <a:lnTo>
                  <a:pt x="550545" y="0"/>
                </a:lnTo>
                <a:lnTo>
                  <a:pt x="1081049" y="0"/>
                </a:lnTo>
                <a:cubicBezTo>
                  <a:pt x="1080443" y="63017"/>
                  <a:pt x="1079838" y="126035"/>
                  <a:pt x="1079232" y="189052"/>
                </a:cubicBezTo>
                <a:lnTo>
                  <a:pt x="1122592" y="159818"/>
                </a:lnTo>
                <a:cubicBezTo>
                  <a:pt x="1139685" y="152588"/>
                  <a:pt x="1158478" y="148590"/>
                  <a:pt x="1178205" y="148590"/>
                </a:cubicBezTo>
                <a:cubicBezTo>
                  <a:pt x="1257113" y="148590"/>
                  <a:pt x="1321080" y="212557"/>
                  <a:pt x="1321080" y="291465"/>
                </a:cubicBezTo>
                <a:cubicBezTo>
                  <a:pt x="1321016" y="291783"/>
                  <a:pt x="1320951" y="292102"/>
                  <a:pt x="1320887" y="292420"/>
                </a:cubicBezTo>
                <a:lnTo>
                  <a:pt x="1321079" y="293370"/>
                </a:lnTo>
                <a:cubicBezTo>
                  <a:pt x="1321079" y="311782"/>
                  <a:pt x="1317348" y="329322"/>
                  <a:pt x="1310600" y="345276"/>
                </a:cubicBezTo>
                <a:lnTo>
                  <a:pt x="1310053" y="346088"/>
                </a:lnTo>
                <a:lnTo>
                  <a:pt x="1309852" y="347079"/>
                </a:lnTo>
                <a:cubicBezTo>
                  <a:pt x="1288163" y="398359"/>
                  <a:pt x="1237386" y="434340"/>
                  <a:pt x="1178205" y="434340"/>
                </a:cubicBezTo>
                <a:cubicBezTo>
                  <a:pt x="1158478" y="434340"/>
                  <a:pt x="1139685" y="430342"/>
                  <a:pt x="1122592" y="423112"/>
                </a:cubicBezTo>
                <a:lnTo>
                  <a:pt x="1077275" y="392559"/>
                </a:lnTo>
                <a:lnTo>
                  <a:pt x="1075334" y="594360"/>
                </a:lnTo>
                <a:lnTo>
                  <a:pt x="879119" y="586740"/>
                </a:lnTo>
                <a:lnTo>
                  <a:pt x="661035" y="96012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3802" name="文本框 9"/>
          <p:cNvSpPr txBox="1">
            <a:spLocks noChangeArrowheads="1"/>
          </p:cNvSpPr>
          <p:nvPr/>
        </p:nvSpPr>
        <p:spPr bwMode="auto">
          <a:xfrm>
            <a:off x="6591300" y="4370388"/>
            <a:ext cx="76200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803" name="直接连接符 16"/>
          <p:cNvCxnSpPr>
            <a:cxnSpLocks noChangeShapeType="1"/>
          </p:cNvCxnSpPr>
          <p:nvPr/>
        </p:nvCxnSpPr>
        <p:spPr bwMode="auto">
          <a:xfrm>
            <a:off x="8242300" y="3754438"/>
            <a:ext cx="3076575" cy="0"/>
          </a:xfrm>
          <a:prstGeom prst="line">
            <a:avLst/>
          </a:prstGeom>
          <a:noFill/>
          <a:ln w="6350" cmpd="sng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直接连接符 17"/>
          <p:cNvCxnSpPr>
            <a:cxnSpLocks noChangeShapeType="1"/>
          </p:cNvCxnSpPr>
          <p:nvPr/>
        </p:nvCxnSpPr>
        <p:spPr bwMode="auto">
          <a:xfrm>
            <a:off x="741363" y="3754438"/>
            <a:ext cx="3081337" cy="0"/>
          </a:xfrm>
          <a:prstGeom prst="line">
            <a:avLst/>
          </a:prstGeom>
          <a:noFill/>
          <a:ln w="6350" cmpd="sng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5" name="矩形 18"/>
          <p:cNvSpPr>
            <a:spLocks noChangeArrowheads="1"/>
          </p:cNvSpPr>
          <p:nvPr/>
        </p:nvSpPr>
        <p:spPr bwMode="auto">
          <a:xfrm>
            <a:off x="65405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6" name="矩形 19"/>
          <p:cNvSpPr>
            <a:spLocks noChangeArrowheads="1"/>
          </p:cNvSpPr>
          <p:nvPr/>
        </p:nvSpPr>
        <p:spPr bwMode="auto">
          <a:xfrm>
            <a:off x="644525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7" name="矩形 20"/>
          <p:cNvSpPr>
            <a:spLocks noChangeArrowheads="1"/>
          </p:cNvSpPr>
          <p:nvPr/>
        </p:nvSpPr>
        <p:spPr bwMode="auto">
          <a:xfrm>
            <a:off x="817880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8" name="矩形 21"/>
          <p:cNvSpPr>
            <a:spLocks noChangeArrowheads="1"/>
          </p:cNvSpPr>
          <p:nvPr/>
        </p:nvSpPr>
        <p:spPr bwMode="auto">
          <a:xfrm>
            <a:off x="8178800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819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34820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1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2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3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4824" name="矩形 18"/>
          <p:cNvSpPr>
            <a:spLocks noChangeArrowheads="1"/>
          </p:cNvSpPr>
          <p:nvPr/>
        </p:nvSpPr>
        <p:spPr bwMode="auto">
          <a:xfrm rot="18827271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7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825" name="组合 19"/>
          <p:cNvGrpSpPr>
            <a:grpSpLocks/>
          </p:cNvGrpSpPr>
          <p:nvPr/>
        </p:nvGrpSpPr>
        <p:grpSpPr bwMode="auto">
          <a:xfrm>
            <a:off x="4956175" y="2601913"/>
            <a:ext cx="2744788" cy="1857375"/>
            <a:chOff x="0" y="0"/>
            <a:chExt cx="2745388" cy="1857537"/>
          </a:xfrm>
        </p:grpSpPr>
        <p:sp>
          <p:nvSpPr>
            <p:cNvPr id="34826" name="文本框 20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827" name="文本框 21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34828" name="文本框 22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问题预测</a:t>
              </a:r>
            </a:p>
          </p:txBody>
        </p:sp>
        <p:sp>
          <p:nvSpPr>
            <p:cNvPr id="34829" name="文本框 23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sp>
          <p:nvSpPr>
            <p:cNvPr id="34830" name="文本框 24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解决方法</a:t>
              </a:r>
            </a:p>
          </p:txBody>
        </p:sp>
        <p:sp>
          <p:nvSpPr>
            <p:cNvPr id="34831" name="文本框 25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资金使用</a:t>
              </a:r>
            </a:p>
          </p:txBody>
        </p:sp>
        <p:cxnSp>
          <p:nvCxnSpPr>
            <p:cNvPr id="34832" name="直接连接符 2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2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5224463" y="741363"/>
            <a:ext cx="1844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FFFF"/>
                </a:solidFill>
              </a:rPr>
              <a:t>CONTENTS</a:t>
            </a:r>
            <a:endParaRPr lang="zh-CN" altLang="en-US" sz="2800">
              <a:solidFill>
                <a:srgbClr val="FFFFFF"/>
              </a:solidFill>
            </a:endParaRPr>
          </a:p>
        </p:txBody>
      </p:sp>
      <p:cxnSp>
        <p:nvCxnSpPr>
          <p:cNvPr id="17411" name="直接连接符 6"/>
          <p:cNvCxnSpPr>
            <a:cxnSpLocks noChangeShapeType="1"/>
          </p:cNvCxnSpPr>
          <p:nvPr/>
        </p:nvCxnSpPr>
        <p:spPr bwMode="auto">
          <a:xfrm>
            <a:off x="7069138" y="1003300"/>
            <a:ext cx="2001837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直接连接符 8"/>
          <p:cNvCxnSpPr>
            <a:cxnSpLocks noChangeShapeType="1"/>
          </p:cNvCxnSpPr>
          <p:nvPr/>
        </p:nvCxnSpPr>
        <p:spPr bwMode="auto">
          <a:xfrm>
            <a:off x="3106738" y="1003300"/>
            <a:ext cx="2001837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3" name="组合 17"/>
          <p:cNvGrpSpPr>
            <a:grpSpLocks/>
          </p:cNvGrpSpPr>
          <p:nvPr/>
        </p:nvGrpSpPr>
        <p:grpSpPr bwMode="auto">
          <a:xfrm>
            <a:off x="3251200" y="1849438"/>
            <a:ext cx="2744788" cy="1857375"/>
            <a:chOff x="0" y="0"/>
            <a:chExt cx="2745388" cy="1857537"/>
          </a:xfrm>
        </p:grpSpPr>
        <p:sp>
          <p:nvSpPr>
            <p:cNvPr id="17414" name="文本框 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15" name="文本框 1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</a:p>
          </p:txBody>
        </p:sp>
        <p:sp>
          <p:nvSpPr>
            <p:cNvPr id="17416" name="文本框 1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</a:p>
          </p:txBody>
        </p:sp>
        <p:sp>
          <p:nvSpPr>
            <p:cNvPr id="17417" name="文本框 1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核心团队</a:t>
              </a:r>
            </a:p>
          </p:txBody>
        </p:sp>
        <p:sp>
          <p:nvSpPr>
            <p:cNvPr id="17418" name="文本框 1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组织结构</a:t>
              </a:r>
            </a:p>
          </p:txBody>
        </p:sp>
        <p:sp>
          <p:nvSpPr>
            <p:cNvPr id="17419" name="文本框 1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企业荣誉</a:t>
              </a:r>
            </a:p>
          </p:txBody>
        </p:sp>
        <p:cxnSp>
          <p:nvCxnSpPr>
            <p:cNvPr id="17420" name="直接连接符 1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421" name="组合 18"/>
          <p:cNvGrpSpPr>
            <a:grpSpLocks/>
          </p:cNvGrpSpPr>
          <p:nvPr/>
        </p:nvGrpSpPr>
        <p:grpSpPr bwMode="auto">
          <a:xfrm>
            <a:off x="6858000" y="1854200"/>
            <a:ext cx="2744788" cy="1857375"/>
            <a:chOff x="0" y="0"/>
            <a:chExt cx="2745388" cy="1857537"/>
          </a:xfrm>
        </p:grpSpPr>
        <p:sp>
          <p:nvSpPr>
            <p:cNvPr id="17422" name="文本框 1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3" name="文本框 2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</a:t>
              </a:r>
            </a:p>
          </p:txBody>
        </p:sp>
        <p:sp>
          <p:nvSpPr>
            <p:cNvPr id="17424" name="文本框 2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行业前景</a:t>
              </a:r>
            </a:p>
          </p:txBody>
        </p:sp>
        <p:sp>
          <p:nvSpPr>
            <p:cNvPr id="17425" name="文本框 2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</a:t>
              </a:r>
            </a:p>
          </p:txBody>
        </p:sp>
        <p:sp>
          <p:nvSpPr>
            <p:cNvPr id="17426" name="文本框 2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</a:p>
          </p:txBody>
        </p:sp>
        <p:sp>
          <p:nvSpPr>
            <p:cNvPr id="17427" name="文本框 2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核心优势</a:t>
              </a:r>
            </a:p>
          </p:txBody>
        </p:sp>
        <p:cxnSp>
          <p:nvCxnSpPr>
            <p:cNvPr id="17428" name="直接连接符 2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429" name="组合 30"/>
          <p:cNvGrpSpPr>
            <a:grpSpLocks/>
          </p:cNvGrpSpPr>
          <p:nvPr/>
        </p:nvGrpSpPr>
        <p:grpSpPr bwMode="auto">
          <a:xfrm>
            <a:off x="3251200" y="4084638"/>
            <a:ext cx="2744788" cy="1857375"/>
            <a:chOff x="0" y="0"/>
            <a:chExt cx="2745388" cy="1857537"/>
          </a:xfrm>
        </p:grpSpPr>
        <p:sp>
          <p:nvSpPr>
            <p:cNvPr id="17430" name="文本框 31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1" name="文本框 32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</a:t>
              </a:r>
            </a:p>
          </p:txBody>
        </p:sp>
        <p:sp>
          <p:nvSpPr>
            <p:cNvPr id="17432" name="文本框 33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产品介绍</a:t>
              </a:r>
            </a:p>
          </p:txBody>
        </p:sp>
        <p:sp>
          <p:nvSpPr>
            <p:cNvPr id="17433" name="文本框 34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渠道铺设</a:t>
              </a:r>
            </a:p>
          </p:txBody>
        </p:sp>
        <p:sp>
          <p:nvSpPr>
            <p:cNvPr id="17434" name="文本框 35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竞争力</a:t>
              </a:r>
            </a:p>
          </p:txBody>
        </p:sp>
        <p:sp>
          <p:nvSpPr>
            <p:cNvPr id="17435" name="文本框 36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推广计划</a:t>
              </a:r>
            </a:p>
          </p:txBody>
        </p:sp>
        <p:cxnSp>
          <p:nvCxnSpPr>
            <p:cNvPr id="17436" name="直接连接符 37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437" name="组合 38"/>
          <p:cNvGrpSpPr>
            <a:grpSpLocks/>
          </p:cNvGrpSpPr>
          <p:nvPr/>
        </p:nvGrpSpPr>
        <p:grpSpPr bwMode="auto">
          <a:xfrm>
            <a:off x="6858000" y="4089400"/>
            <a:ext cx="2744788" cy="1857375"/>
            <a:chOff x="0" y="0"/>
            <a:chExt cx="2745388" cy="1857537"/>
          </a:xfrm>
        </p:grpSpPr>
        <p:sp>
          <p:nvSpPr>
            <p:cNvPr id="17438" name="文本框 3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9" name="文本框 4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7440" name="文本框 4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问题预测</a:t>
              </a:r>
            </a:p>
          </p:txBody>
        </p:sp>
        <p:sp>
          <p:nvSpPr>
            <p:cNvPr id="17441" name="文本框 4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sp>
          <p:nvSpPr>
            <p:cNvPr id="17442" name="文本框 4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解决方法</a:t>
              </a:r>
            </a:p>
          </p:txBody>
        </p:sp>
        <p:sp>
          <p:nvSpPr>
            <p:cNvPr id="17443" name="文本框 4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资金使用</a:t>
              </a:r>
            </a:p>
          </p:txBody>
        </p:sp>
        <p:cxnSp>
          <p:nvCxnSpPr>
            <p:cNvPr id="17444" name="直接连接符 4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45" name="任意多边形 57"/>
          <p:cNvSpPr>
            <a:spLocks/>
          </p:cNvSpPr>
          <p:nvPr/>
        </p:nvSpPr>
        <p:spPr bwMode="auto">
          <a:xfrm rot="2534968">
            <a:off x="-863600" y="2914650"/>
            <a:ext cx="3213100" cy="3925888"/>
          </a:xfrm>
          <a:custGeom>
            <a:avLst/>
            <a:gdLst>
              <a:gd name="T0" fmla="*/ 0 w 3213100"/>
              <a:gd name="T1" fmla="*/ 0 h 3925470"/>
              <a:gd name="T2" fmla="*/ 3213100 w 3213100"/>
              <a:gd name="T3" fmla="*/ 0 h 3925470"/>
              <a:gd name="T4" fmla="*/ 3213100 w 3213100"/>
              <a:gd name="T5" fmla="*/ 3179561 h 3925470"/>
              <a:gd name="T6" fmla="*/ 2391903 w 3213100"/>
              <a:gd name="T7" fmla="*/ 3925470 h 3925470"/>
              <a:gd name="T8" fmla="*/ 0 w 3213100"/>
              <a:gd name="T9" fmla="*/ 1292141 h 3925470"/>
              <a:gd name="T10" fmla="*/ 0 w 3213100"/>
              <a:gd name="T11" fmla="*/ 0 h 3925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3100" h="3925470">
                <a:moveTo>
                  <a:pt x="0" y="0"/>
                </a:moveTo>
                <a:lnTo>
                  <a:pt x="3213100" y="0"/>
                </a:lnTo>
                <a:lnTo>
                  <a:pt x="3213100" y="3179561"/>
                </a:lnTo>
                <a:lnTo>
                  <a:pt x="2391903" y="3925470"/>
                </a:lnTo>
                <a:lnTo>
                  <a:pt x="0" y="12921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7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5843" name="Rectangle 36"/>
          <p:cNvSpPr>
            <a:spLocks noChangeArrowheads="1"/>
          </p:cNvSpPr>
          <p:nvPr/>
        </p:nvSpPr>
        <p:spPr bwMode="auto">
          <a:xfrm>
            <a:off x="971550" y="2686050"/>
            <a:ext cx="356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bg-BG" altLang="en-US" sz="1200">
              <a:solidFill>
                <a:srgbClr val="878787"/>
              </a:solidFill>
              <a:latin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grpSp>
        <p:nvGrpSpPr>
          <p:cNvPr id="35844" name="组合 38"/>
          <p:cNvGrpSpPr>
            <a:grpSpLocks/>
          </p:cNvGrpSpPr>
          <p:nvPr/>
        </p:nvGrpSpPr>
        <p:grpSpPr bwMode="auto">
          <a:xfrm>
            <a:off x="5202238" y="2125663"/>
            <a:ext cx="6000750" cy="3632200"/>
            <a:chOff x="0" y="0"/>
            <a:chExt cx="6002001" cy="3632790"/>
          </a:xfrm>
        </p:grpSpPr>
        <p:pic>
          <p:nvPicPr>
            <p:cNvPr id="35845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02001" cy="363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6" name="直角三角形 40"/>
            <p:cNvSpPr>
              <a:spLocks noChangeArrowheads="1"/>
            </p:cNvSpPr>
            <p:nvPr/>
          </p:nvSpPr>
          <p:spPr bwMode="auto">
            <a:xfrm>
              <a:off x="762410" y="192272"/>
              <a:ext cx="4490720" cy="2849901"/>
            </a:xfrm>
            <a:prstGeom prst="rtTriangle">
              <a:avLst/>
            </a:prstGeom>
            <a:solidFill>
              <a:srgbClr val="C200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7" name="直角三角形 41"/>
            <p:cNvSpPr>
              <a:spLocks noChangeArrowheads="1"/>
            </p:cNvSpPr>
            <p:nvPr/>
          </p:nvSpPr>
          <p:spPr bwMode="auto">
            <a:xfrm flipH="1" flipV="1">
              <a:off x="752149" y="192272"/>
              <a:ext cx="4500979" cy="28499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5848" name="组合 4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75" y="3371850"/>
            <a:ext cx="7445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Rectangle 36"/>
          <p:cNvSpPr>
            <a:spLocks noChangeArrowheads="1"/>
          </p:cNvSpPr>
          <p:nvPr/>
        </p:nvSpPr>
        <p:spPr bwMode="auto">
          <a:xfrm>
            <a:off x="971550" y="3851275"/>
            <a:ext cx="356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bg-BG" altLang="en-US" sz="1200">
              <a:solidFill>
                <a:srgbClr val="878787"/>
              </a:solidFill>
              <a:latin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867" name="等腰三角形 3"/>
          <p:cNvSpPr>
            <a:spLocks/>
          </p:cNvSpPr>
          <p:nvPr/>
        </p:nvSpPr>
        <p:spPr bwMode="auto">
          <a:xfrm>
            <a:off x="4291013" y="1893888"/>
            <a:ext cx="2338387" cy="909637"/>
          </a:xfrm>
          <a:custGeom>
            <a:avLst/>
            <a:gdLst>
              <a:gd name="T0" fmla="*/ 0 w 2813420"/>
              <a:gd name="T1" fmla="*/ 1094303 h 1094303"/>
              <a:gd name="T2" fmla="*/ 2206810 w 2813420"/>
              <a:gd name="T3" fmla="*/ 13131 h 1094303"/>
              <a:gd name="T4" fmla="*/ 2813420 w 2813420"/>
              <a:gd name="T5" fmla="*/ 1094303 h 1094303"/>
              <a:gd name="T6" fmla="*/ 0 w 2813420"/>
              <a:gd name="T7" fmla="*/ 1094303 h 1094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13420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13420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文本框 21"/>
          <p:cNvSpPr txBox="1">
            <a:spLocks noChangeArrowheads="1"/>
          </p:cNvSpPr>
          <p:nvPr/>
        </p:nvSpPr>
        <p:spPr bwMode="auto">
          <a:xfrm>
            <a:off x="5199063" y="1936750"/>
            <a:ext cx="5222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等腰三角形 4"/>
          <p:cNvSpPr>
            <a:spLocks/>
          </p:cNvSpPr>
          <p:nvPr/>
        </p:nvSpPr>
        <p:spPr bwMode="auto">
          <a:xfrm>
            <a:off x="6135688" y="1901825"/>
            <a:ext cx="1738312" cy="1822450"/>
          </a:xfrm>
          <a:custGeom>
            <a:avLst/>
            <a:gdLst>
              <a:gd name="T0" fmla="*/ 0 w 2091690"/>
              <a:gd name="T1" fmla="*/ 2746 h 2191898"/>
              <a:gd name="T2" fmla="*/ 2091690 w 2091690"/>
              <a:gd name="T3" fmla="*/ 780506 h 2191898"/>
              <a:gd name="T4" fmla="*/ 1276965 w 2091690"/>
              <a:gd name="T5" fmla="*/ 2191898 h 2191898"/>
              <a:gd name="T6" fmla="*/ 0 w 2091690"/>
              <a:gd name="T7" fmla="*/ 2746 h 219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1690" h="2191898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5" y="2191898"/>
                </a:lnTo>
                <a:lnTo>
                  <a:pt x="0" y="2746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6870" name="文本框 19"/>
          <p:cNvSpPr txBox="1">
            <a:spLocks noChangeArrowheads="1"/>
          </p:cNvSpPr>
          <p:nvPr/>
        </p:nvSpPr>
        <p:spPr bwMode="auto">
          <a:xfrm>
            <a:off x="6813550" y="2019300"/>
            <a:ext cx="520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1" name="等腰三角形 4"/>
          <p:cNvSpPr>
            <a:spLocks/>
          </p:cNvSpPr>
          <p:nvPr/>
        </p:nvSpPr>
        <p:spPr bwMode="auto">
          <a:xfrm rot="10800000">
            <a:off x="4397375" y="3757613"/>
            <a:ext cx="1738313" cy="1812925"/>
          </a:xfrm>
          <a:custGeom>
            <a:avLst/>
            <a:gdLst>
              <a:gd name="T0" fmla="*/ 0 w 2091690"/>
              <a:gd name="T1" fmla="*/ 2746 h 2182066"/>
              <a:gd name="T2" fmla="*/ 2091690 w 2091690"/>
              <a:gd name="T3" fmla="*/ 780506 h 2182066"/>
              <a:gd name="T4" fmla="*/ 1276964 w 2091690"/>
              <a:gd name="T5" fmla="*/ 2182066 h 2182066"/>
              <a:gd name="T6" fmla="*/ 0 w 2091690"/>
              <a:gd name="T7" fmla="*/ 2746 h 2182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1690" h="2182066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4" y="2182066"/>
                </a:lnTo>
                <a:lnTo>
                  <a:pt x="0" y="2746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6872" name="文本框 17"/>
          <p:cNvSpPr txBox="1">
            <a:spLocks noChangeArrowheads="1"/>
          </p:cNvSpPr>
          <p:nvPr/>
        </p:nvSpPr>
        <p:spPr bwMode="auto">
          <a:xfrm>
            <a:off x="5111750" y="4654550"/>
            <a:ext cx="52070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3" name="等腰三角形 3"/>
          <p:cNvSpPr>
            <a:spLocks/>
          </p:cNvSpPr>
          <p:nvPr/>
        </p:nvSpPr>
        <p:spPr bwMode="auto">
          <a:xfrm rot="10800000">
            <a:off x="5632450" y="4670425"/>
            <a:ext cx="2362200" cy="909638"/>
          </a:xfrm>
          <a:custGeom>
            <a:avLst/>
            <a:gdLst>
              <a:gd name="T0" fmla="*/ 0 w 2842917"/>
              <a:gd name="T1" fmla="*/ 1094303 h 1094303"/>
              <a:gd name="T2" fmla="*/ 2206810 w 2842917"/>
              <a:gd name="T3" fmla="*/ 13131 h 1094303"/>
              <a:gd name="T4" fmla="*/ 2842917 w 2842917"/>
              <a:gd name="T5" fmla="*/ 1094303 h 1094303"/>
              <a:gd name="T6" fmla="*/ 0 w 2842917"/>
              <a:gd name="T7" fmla="*/ 1094303 h 1094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42917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42917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文本框 15"/>
          <p:cNvSpPr txBox="1">
            <a:spLocks noChangeArrowheads="1"/>
          </p:cNvSpPr>
          <p:nvPr/>
        </p:nvSpPr>
        <p:spPr bwMode="auto">
          <a:xfrm>
            <a:off x="6704013" y="4687888"/>
            <a:ext cx="522287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5" name="直角三角形 5"/>
          <p:cNvSpPr>
            <a:spLocks/>
          </p:cNvSpPr>
          <p:nvPr/>
        </p:nvSpPr>
        <p:spPr bwMode="auto">
          <a:xfrm rot="10800000" flipH="1">
            <a:off x="4295775" y="2819400"/>
            <a:ext cx="1295400" cy="2100263"/>
          </a:xfrm>
          <a:custGeom>
            <a:avLst/>
            <a:gdLst>
              <a:gd name="T0" fmla="*/ 3754 w 1558233"/>
              <a:gd name="T1" fmla="*/ 2526889 h 2526889"/>
              <a:gd name="T2" fmla="*/ 92245 w 1558233"/>
              <a:gd name="T3" fmla="*/ 0 h 2526889"/>
              <a:gd name="T4" fmla="*/ 1558233 w 1558233"/>
              <a:gd name="T5" fmla="*/ 2526889 h 2526889"/>
              <a:gd name="T6" fmla="*/ 3754 w 1558233"/>
              <a:gd name="T7" fmla="*/ 2526889 h 2526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6" name="文本框 13"/>
          <p:cNvSpPr txBox="1">
            <a:spLocks noChangeArrowheads="1"/>
          </p:cNvSpPr>
          <p:nvPr/>
        </p:nvSpPr>
        <p:spPr bwMode="auto">
          <a:xfrm>
            <a:off x="4387850" y="3267075"/>
            <a:ext cx="520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4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7" name="直角三角形 5"/>
          <p:cNvSpPr>
            <a:spLocks/>
          </p:cNvSpPr>
          <p:nvPr/>
        </p:nvSpPr>
        <p:spPr bwMode="auto">
          <a:xfrm flipH="1">
            <a:off x="6691313" y="2554288"/>
            <a:ext cx="1295400" cy="2100262"/>
          </a:xfrm>
          <a:custGeom>
            <a:avLst/>
            <a:gdLst>
              <a:gd name="T0" fmla="*/ 3754 w 1558233"/>
              <a:gd name="T1" fmla="*/ 2526889 h 2526889"/>
              <a:gd name="T2" fmla="*/ 92245 w 1558233"/>
              <a:gd name="T3" fmla="*/ 0 h 2526889"/>
              <a:gd name="T4" fmla="*/ 1558233 w 1558233"/>
              <a:gd name="T5" fmla="*/ 2526889 h 2526889"/>
              <a:gd name="T6" fmla="*/ 3754 w 1558233"/>
              <a:gd name="T7" fmla="*/ 2526889 h 2526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8" name="文本框 11"/>
          <p:cNvSpPr txBox="1">
            <a:spLocks noChangeArrowheads="1"/>
          </p:cNvSpPr>
          <p:nvPr/>
        </p:nvSpPr>
        <p:spPr bwMode="auto">
          <a:xfrm>
            <a:off x="7400925" y="3319463"/>
            <a:ext cx="52070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879" name="组合 22"/>
          <p:cNvGrpSpPr>
            <a:grpSpLocks/>
          </p:cNvGrpSpPr>
          <p:nvPr/>
        </p:nvGrpSpPr>
        <p:grpSpPr bwMode="auto">
          <a:xfrm>
            <a:off x="577850" y="2366963"/>
            <a:ext cx="3187700" cy="739775"/>
            <a:chOff x="0" y="0"/>
            <a:chExt cx="3187946" cy="738664"/>
          </a:xfrm>
        </p:grpSpPr>
        <p:sp>
          <p:nvSpPr>
            <p:cNvPr id="36880" name="矩形 23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81" name="矩形 24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82" name="组合 25"/>
          <p:cNvGrpSpPr>
            <a:grpSpLocks/>
          </p:cNvGrpSpPr>
          <p:nvPr/>
        </p:nvGrpSpPr>
        <p:grpSpPr bwMode="auto">
          <a:xfrm>
            <a:off x="577850" y="3367088"/>
            <a:ext cx="3187700" cy="739775"/>
            <a:chOff x="0" y="0"/>
            <a:chExt cx="3187946" cy="738664"/>
          </a:xfrm>
        </p:grpSpPr>
        <p:sp>
          <p:nvSpPr>
            <p:cNvPr id="36883" name="矩形 26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84" name="矩形 27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85" name="组合 28"/>
          <p:cNvGrpSpPr>
            <a:grpSpLocks/>
          </p:cNvGrpSpPr>
          <p:nvPr/>
        </p:nvGrpSpPr>
        <p:grpSpPr bwMode="auto">
          <a:xfrm>
            <a:off x="577850" y="4367213"/>
            <a:ext cx="3187700" cy="739775"/>
            <a:chOff x="0" y="0"/>
            <a:chExt cx="3187946" cy="738664"/>
          </a:xfrm>
        </p:grpSpPr>
        <p:sp>
          <p:nvSpPr>
            <p:cNvPr id="36886" name="矩形 29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87" name="矩形 30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88" name="组合 31"/>
          <p:cNvGrpSpPr>
            <a:grpSpLocks/>
          </p:cNvGrpSpPr>
          <p:nvPr/>
        </p:nvGrpSpPr>
        <p:grpSpPr bwMode="auto">
          <a:xfrm>
            <a:off x="8526463" y="2366963"/>
            <a:ext cx="3187700" cy="739775"/>
            <a:chOff x="0" y="0"/>
            <a:chExt cx="3187946" cy="738664"/>
          </a:xfrm>
        </p:grpSpPr>
        <p:sp>
          <p:nvSpPr>
            <p:cNvPr id="36889" name="矩形 32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90" name="矩形 33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91" name="组合 34"/>
          <p:cNvGrpSpPr>
            <a:grpSpLocks/>
          </p:cNvGrpSpPr>
          <p:nvPr/>
        </p:nvGrpSpPr>
        <p:grpSpPr bwMode="auto">
          <a:xfrm>
            <a:off x="8526463" y="3367088"/>
            <a:ext cx="3187700" cy="739775"/>
            <a:chOff x="0" y="0"/>
            <a:chExt cx="3187946" cy="738664"/>
          </a:xfrm>
        </p:grpSpPr>
        <p:sp>
          <p:nvSpPr>
            <p:cNvPr id="36892" name="矩形 35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93" name="矩形 36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94" name="组合 37"/>
          <p:cNvGrpSpPr>
            <a:grpSpLocks/>
          </p:cNvGrpSpPr>
          <p:nvPr/>
        </p:nvGrpSpPr>
        <p:grpSpPr bwMode="auto">
          <a:xfrm>
            <a:off x="8528050" y="4367213"/>
            <a:ext cx="3187700" cy="739775"/>
            <a:chOff x="0" y="0"/>
            <a:chExt cx="3187946" cy="738664"/>
          </a:xfrm>
        </p:grpSpPr>
        <p:sp>
          <p:nvSpPr>
            <p:cNvPr id="36895" name="矩形 38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96" name="矩形 39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37891" name="Straight Connector 53"/>
          <p:cNvCxnSpPr>
            <a:cxnSpLocks noChangeShapeType="1"/>
          </p:cNvCxnSpPr>
          <p:nvPr/>
        </p:nvCxnSpPr>
        <p:spPr bwMode="auto">
          <a:xfrm>
            <a:off x="3308350" y="1885950"/>
            <a:ext cx="0" cy="3827463"/>
          </a:xfrm>
          <a:prstGeom prst="line">
            <a:avLst/>
          </a:prstGeom>
          <a:noFill/>
          <a:ln w="6350" cmpd="sng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2" name="Straight Connector 54"/>
          <p:cNvCxnSpPr>
            <a:cxnSpLocks noChangeShapeType="1"/>
          </p:cNvCxnSpPr>
          <p:nvPr/>
        </p:nvCxnSpPr>
        <p:spPr bwMode="auto">
          <a:xfrm>
            <a:off x="6067425" y="1885950"/>
            <a:ext cx="0" cy="3827463"/>
          </a:xfrm>
          <a:prstGeom prst="line">
            <a:avLst/>
          </a:prstGeom>
          <a:noFill/>
          <a:ln w="6350" cmpd="sng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3" name="Straight Connector 55"/>
          <p:cNvCxnSpPr>
            <a:cxnSpLocks noChangeShapeType="1"/>
          </p:cNvCxnSpPr>
          <p:nvPr/>
        </p:nvCxnSpPr>
        <p:spPr bwMode="auto">
          <a:xfrm>
            <a:off x="8816975" y="1885950"/>
            <a:ext cx="0" cy="3827463"/>
          </a:xfrm>
          <a:prstGeom prst="line">
            <a:avLst/>
          </a:prstGeom>
          <a:noFill/>
          <a:ln w="6350" cmpd="sng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4" name="Rectangle 1"/>
          <p:cNvSpPr>
            <a:spLocks noChangeArrowheads="1"/>
          </p:cNvSpPr>
          <p:nvPr/>
        </p:nvSpPr>
        <p:spPr bwMode="auto">
          <a:xfrm>
            <a:off x="1033463" y="1900238"/>
            <a:ext cx="1820862" cy="18208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895" name="Group 40"/>
          <p:cNvGrpSpPr>
            <a:grpSpLocks/>
          </p:cNvGrpSpPr>
          <p:nvPr/>
        </p:nvGrpSpPr>
        <p:grpSpPr bwMode="auto">
          <a:xfrm>
            <a:off x="1033463" y="3756025"/>
            <a:ext cx="1830387" cy="80963"/>
            <a:chOff x="0" y="0"/>
            <a:chExt cx="2304256" cy="544908"/>
          </a:xfrm>
        </p:grpSpPr>
        <p:sp>
          <p:nvSpPr>
            <p:cNvPr id="37896" name="Rectangle 42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897" name="Rectangle 43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898" name="Rectangle 44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899" name="Rectangle 45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7900" name="Rectangle 73"/>
          <p:cNvSpPr>
            <a:spLocks noChangeArrowheads="1"/>
          </p:cNvSpPr>
          <p:nvPr/>
        </p:nvSpPr>
        <p:spPr bwMode="auto">
          <a:xfrm>
            <a:off x="3790950" y="1900238"/>
            <a:ext cx="1820863" cy="1820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901" name="Group 90"/>
          <p:cNvGrpSpPr>
            <a:grpSpLocks/>
          </p:cNvGrpSpPr>
          <p:nvPr/>
        </p:nvGrpSpPr>
        <p:grpSpPr bwMode="auto">
          <a:xfrm>
            <a:off x="3790950" y="3756025"/>
            <a:ext cx="1830388" cy="80963"/>
            <a:chOff x="0" y="0"/>
            <a:chExt cx="2304256" cy="544908"/>
          </a:xfrm>
        </p:grpSpPr>
        <p:sp>
          <p:nvSpPr>
            <p:cNvPr id="37902" name="Rectangle 92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03" name="Rectangle 93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04" name="Rectangle 94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05" name="Rectangle 95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7906" name="Rectangle 100"/>
          <p:cNvSpPr>
            <a:spLocks noChangeArrowheads="1"/>
          </p:cNvSpPr>
          <p:nvPr/>
        </p:nvSpPr>
        <p:spPr bwMode="auto">
          <a:xfrm>
            <a:off x="6548438" y="1900238"/>
            <a:ext cx="1819275" cy="18208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907" name="Group 101"/>
          <p:cNvGrpSpPr>
            <a:grpSpLocks/>
          </p:cNvGrpSpPr>
          <p:nvPr/>
        </p:nvGrpSpPr>
        <p:grpSpPr bwMode="auto">
          <a:xfrm>
            <a:off x="6548438" y="3756025"/>
            <a:ext cx="1830387" cy="80963"/>
            <a:chOff x="0" y="0"/>
            <a:chExt cx="2304256" cy="544908"/>
          </a:xfrm>
        </p:grpSpPr>
        <p:sp>
          <p:nvSpPr>
            <p:cNvPr id="37908" name="Rectangle 103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09" name="Rectangle 104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10" name="Rectangle 105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11" name="Rectangle 106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7912" name="Rectangle 111"/>
          <p:cNvSpPr>
            <a:spLocks noChangeArrowheads="1"/>
          </p:cNvSpPr>
          <p:nvPr/>
        </p:nvSpPr>
        <p:spPr bwMode="auto">
          <a:xfrm flipH="1">
            <a:off x="9304338" y="1900238"/>
            <a:ext cx="1820862" cy="182086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913" name="Group 112"/>
          <p:cNvGrpSpPr>
            <a:grpSpLocks/>
          </p:cNvGrpSpPr>
          <p:nvPr/>
        </p:nvGrpSpPr>
        <p:grpSpPr bwMode="auto">
          <a:xfrm>
            <a:off x="9304338" y="3756025"/>
            <a:ext cx="1830387" cy="80963"/>
            <a:chOff x="0" y="0"/>
            <a:chExt cx="2304256" cy="544921"/>
          </a:xfrm>
        </p:grpSpPr>
        <p:sp>
          <p:nvSpPr>
            <p:cNvPr id="37914" name="Rectangle 114"/>
            <p:cNvSpPr>
              <a:spLocks noChangeArrowheads="1"/>
            </p:cNvSpPr>
            <p:nvPr/>
          </p:nvSpPr>
          <p:spPr bwMode="auto">
            <a:xfrm>
              <a:off x="0" y="0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15" name="Rectangle 115"/>
            <p:cNvSpPr>
              <a:spLocks noChangeArrowheads="1"/>
            </p:cNvSpPr>
            <p:nvPr/>
          </p:nvSpPr>
          <p:spPr bwMode="auto">
            <a:xfrm>
              <a:off x="576064" y="0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16" name="Rectangle 116"/>
            <p:cNvSpPr>
              <a:spLocks noChangeArrowheads="1"/>
            </p:cNvSpPr>
            <p:nvPr/>
          </p:nvSpPr>
          <p:spPr bwMode="auto">
            <a:xfrm>
              <a:off x="1152128" y="8"/>
              <a:ext cx="576064" cy="544913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917" name="Rectangle 117"/>
            <p:cNvSpPr>
              <a:spLocks noChangeArrowheads="1"/>
            </p:cNvSpPr>
            <p:nvPr/>
          </p:nvSpPr>
          <p:spPr bwMode="auto">
            <a:xfrm>
              <a:off x="1728192" y="0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7918" name="组合 30"/>
          <p:cNvGrpSpPr>
            <a:grpSpLocks/>
          </p:cNvGrpSpPr>
          <p:nvPr/>
        </p:nvGrpSpPr>
        <p:grpSpPr bwMode="auto">
          <a:xfrm>
            <a:off x="957263" y="3932238"/>
            <a:ext cx="2006600" cy="1911350"/>
            <a:chOff x="0" y="0"/>
            <a:chExt cx="2007071" cy="1912651"/>
          </a:xfrm>
        </p:grpSpPr>
        <p:sp>
          <p:nvSpPr>
            <p:cNvPr id="37919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3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您的姓名</a:t>
              </a:r>
              <a:endParaRPr lang="en-US" altLang="zh-CN" sz="23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20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职位</a:t>
              </a:r>
              <a:endParaRPr lang="en-US" altLang="zh-CN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21" name="矩形 33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922" name="组合 34"/>
          <p:cNvGrpSpPr>
            <a:grpSpLocks/>
          </p:cNvGrpSpPr>
          <p:nvPr/>
        </p:nvGrpSpPr>
        <p:grpSpPr bwMode="auto">
          <a:xfrm>
            <a:off x="3697288" y="3932238"/>
            <a:ext cx="2006600" cy="1911350"/>
            <a:chOff x="0" y="0"/>
            <a:chExt cx="2007071" cy="1912651"/>
          </a:xfrm>
        </p:grpSpPr>
        <p:sp>
          <p:nvSpPr>
            <p:cNvPr id="37923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3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您的姓名</a:t>
              </a:r>
              <a:endParaRPr lang="en-US" altLang="zh-CN" sz="23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24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职位</a:t>
              </a:r>
              <a:endParaRPr lang="en-US" altLang="zh-CN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25" name="矩形 37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926" name="组合 38"/>
          <p:cNvGrpSpPr>
            <a:grpSpLocks/>
          </p:cNvGrpSpPr>
          <p:nvPr/>
        </p:nvGrpSpPr>
        <p:grpSpPr bwMode="auto">
          <a:xfrm>
            <a:off x="6483350" y="3932238"/>
            <a:ext cx="2006600" cy="1911350"/>
            <a:chOff x="0" y="0"/>
            <a:chExt cx="2007071" cy="1912651"/>
          </a:xfrm>
        </p:grpSpPr>
        <p:sp>
          <p:nvSpPr>
            <p:cNvPr id="37927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3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您的姓名</a:t>
              </a:r>
              <a:endParaRPr lang="en-US" altLang="zh-CN" sz="23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28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职位</a:t>
              </a:r>
              <a:endParaRPr lang="en-US" altLang="zh-CN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29" name="矩形 41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930" name="组合 42"/>
          <p:cNvGrpSpPr>
            <a:grpSpLocks/>
          </p:cNvGrpSpPr>
          <p:nvPr/>
        </p:nvGrpSpPr>
        <p:grpSpPr bwMode="auto">
          <a:xfrm>
            <a:off x="9210675" y="3932238"/>
            <a:ext cx="2008188" cy="1911350"/>
            <a:chOff x="0" y="0"/>
            <a:chExt cx="2007071" cy="1912651"/>
          </a:xfrm>
        </p:grpSpPr>
        <p:sp>
          <p:nvSpPr>
            <p:cNvPr id="37931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3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您的姓名</a:t>
              </a:r>
              <a:endParaRPr lang="en-US" altLang="zh-CN" sz="23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32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职位</a:t>
              </a:r>
              <a:endParaRPr lang="en-US" altLang="zh-CN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33" name="矩形 45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0" y="1065213"/>
            <a:ext cx="12192000" cy="5208587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8915" name="组合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2225"/>
            <a:ext cx="5310188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文本框 26"/>
          <p:cNvSpPr txBox="1">
            <a:spLocks noChangeArrowheads="1"/>
          </p:cNvSpPr>
          <p:nvPr/>
        </p:nvSpPr>
        <p:spPr bwMode="auto">
          <a:xfrm>
            <a:off x="6926263" y="4368800"/>
            <a:ext cx="4635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pic>
        <p:nvPicPr>
          <p:cNvPr id="38917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25" y="2603500"/>
            <a:ext cx="2166938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616200"/>
            <a:ext cx="21669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919" name="直接连接符 29"/>
          <p:cNvCxnSpPr>
            <a:cxnSpLocks noChangeShapeType="1"/>
          </p:cNvCxnSpPr>
          <p:nvPr/>
        </p:nvCxnSpPr>
        <p:spPr bwMode="auto">
          <a:xfrm>
            <a:off x="7042150" y="4230688"/>
            <a:ext cx="44434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9939" name="组合 2"/>
          <p:cNvGrpSpPr>
            <a:grpSpLocks/>
          </p:cNvGrpSpPr>
          <p:nvPr/>
        </p:nvGrpSpPr>
        <p:grpSpPr bwMode="auto">
          <a:xfrm>
            <a:off x="1728788" y="1943100"/>
            <a:ext cx="1914525" cy="1914525"/>
            <a:chOff x="0" y="0"/>
            <a:chExt cx="1914525" cy="1914525"/>
          </a:xfrm>
        </p:grpSpPr>
        <p:sp>
          <p:nvSpPr>
            <p:cNvPr id="39940" name="矩形 4"/>
            <p:cNvSpPr>
              <a:spLocks noChangeArrowheads="1"/>
            </p:cNvSpPr>
            <p:nvPr/>
          </p:nvSpPr>
          <p:spPr bwMode="auto">
            <a:xfrm>
              <a:off x="0" y="0"/>
              <a:ext cx="1914525" cy="1914525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39941" name="组合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237" y="641149"/>
              <a:ext cx="627888" cy="62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2" name="矩形 11"/>
          <p:cNvSpPr>
            <a:spLocks noChangeArrowheads="1"/>
          </p:cNvSpPr>
          <p:nvPr/>
        </p:nvSpPr>
        <p:spPr bwMode="auto">
          <a:xfrm>
            <a:off x="4000500" y="1943100"/>
            <a:ext cx="1914525" cy="1914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9943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2627313"/>
            <a:ext cx="6889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矩形 17"/>
          <p:cNvSpPr>
            <a:spLocks noChangeArrowheads="1"/>
          </p:cNvSpPr>
          <p:nvPr/>
        </p:nvSpPr>
        <p:spPr bwMode="auto">
          <a:xfrm>
            <a:off x="6272213" y="1943100"/>
            <a:ext cx="1914525" cy="1914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9945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2609850"/>
            <a:ext cx="5492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矩形 25"/>
          <p:cNvSpPr>
            <a:spLocks noChangeArrowheads="1"/>
          </p:cNvSpPr>
          <p:nvPr/>
        </p:nvSpPr>
        <p:spPr bwMode="auto">
          <a:xfrm>
            <a:off x="8543925" y="1943100"/>
            <a:ext cx="1914525" cy="1914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9947" name="组合 2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2627313"/>
            <a:ext cx="6207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8" name="组合 32"/>
          <p:cNvGrpSpPr>
            <a:grpSpLocks/>
          </p:cNvGrpSpPr>
          <p:nvPr/>
        </p:nvGrpSpPr>
        <p:grpSpPr bwMode="auto">
          <a:xfrm>
            <a:off x="1649413" y="3943350"/>
            <a:ext cx="1993900" cy="1468438"/>
            <a:chOff x="0" y="0"/>
            <a:chExt cx="1992668" cy="1468586"/>
          </a:xfrm>
        </p:grpSpPr>
        <p:sp>
          <p:nvSpPr>
            <p:cNvPr id="39949" name="矩形 33"/>
            <p:cNvSpPr>
              <a:spLocks noChangeArrowheads="1"/>
            </p:cNvSpPr>
            <p:nvPr/>
          </p:nvSpPr>
          <p:spPr bwMode="auto">
            <a:xfrm>
              <a:off x="0" y="514479"/>
              <a:ext cx="19926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9950" name="矩形 34"/>
            <p:cNvSpPr>
              <a:spLocks noChangeArrowheads="1"/>
            </p:cNvSpPr>
            <p:nvPr/>
          </p:nvSpPr>
          <p:spPr bwMode="auto">
            <a:xfrm>
              <a:off x="365341" y="0"/>
              <a:ext cx="14245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951" name="直接连接符 35"/>
            <p:cNvCxnSpPr>
              <a:cxnSpLocks noChangeShapeType="1"/>
            </p:cNvCxnSpPr>
            <p:nvPr/>
          </p:nvCxnSpPr>
          <p:spPr bwMode="auto">
            <a:xfrm>
              <a:off x="78143" y="399539"/>
              <a:ext cx="1914525" cy="0"/>
            </a:xfrm>
            <a:prstGeom prst="line">
              <a:avLst/>
            </a:prstGeom>
            <a:noFill/>
            <a:ln w="6350" cmpd="sng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9952" name="组合 36"/>
          <p:cNvGrpSpPr>
            <a:grpSpLocks/>
          </p:cNvGrpSpPr>
          <p:nvPr/>
        </p:nvGrpSpPr>
        <p:grpSpPr bwMode="auto">
          <a:xfrm>
            <a:off x="3940175" y="3943350"/>
            <a:ext cx="1974850" cy="1468438"/>
            <a:chOff x="0" y="0"/>
            <a:chExt cx="1973442" cy="1468586"/>
          </a:xfrm>
        </p:grpSpPr>
        <p:sp>
          <p:nvSpPr>
            <p:cNvPr id="39953" name="矩形 37"/>
            <p:cNvSpPr>
              <a:spLocks noChangeArrowheads="1"/>
            </p:cNvSpPr>
            <p:nvPr/>
          </p:nvSpPr>
          <p:spPr bwMode="auto">
            <a:xfrm>
              <a:off x="0" y="514479"/>
              <a:ext cx="197344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9954" name="矩形 38"/>
            <p:cNvSpPr>
              <a:spLocks noChangeArrowheads="1"/>
            </p:cNvSpPr>
            <p:nvPr/>
          </p:nvSpPr>
          <p:spPr bwMode="auto">
            <a:xfrm>
              <a:off x="355728" y="0"/>
              <a:ext cx="148005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955" name="直接连接符 39"/>
            <p:cNvCxnSpPr>
              <a:cxnSpLocks noChangeShapeType="1"/>
            </p:cNvCxnSpPr>
            <p:nvPr/>
          </p:nvCxnSpPr>
          <p:spPr bwMode="auto">
            <a:xfrm>
              <a:off x="58917" y="403075"/>
              <a:ext cx="1914525" cy="0"/>
            </a:xfrm>
            <a:prstGeom prst="line">
              <a:avLst/>
            </a:prstGeom>
            <a:noFill/>
            <a:ln w="6350" cmpd="sng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9956" name="组合 40"/>
          <p:cNvGrpSpPr>
            <a:grpSpLocks/>
          </p:cNvGrpSpPr>
          <p:nvPr/>
        </p:nvGrpSpPr>
        <p:grpSpPr bwMode="auto">
          <a:xfrm>
            <a:off x="6264275" y="3943350"/>
            <a:ext cx="2000250" cy="1468438"/>
            <a:chOff x="0" y="0"/>
            <a:chExt cx="1999412" cy="1468586"/>
          </a:xfrm>
        </p:grpSpPr>
        <p:sp>
          <p:nvSpPr>
            <p:cNvPr id="39957" name="矩形 41"/>
            <p:cNvSpPr>
              <a:spLocks noChangeArrowheads="1"/>
            </p:cNvSpPr>
            <p:nvPr/>
          </p:nvSpPr>
          <p:spPr bwMode="auto">
            <a:xfrm>
              <a:off x="6744" y="514479"/>
              <a:ext cx="19926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9958" name="矩形 42"/>
            <p:cNvSpPr>
              <a:spLocks noChangeArrowheads="1"/>
            </p:cNvSpPr>
            <p:nvPr/>
          </p:nvSpPr>
          <p:spPr bwMode="auto">
            <a:xfrm>
              <a:off x="372085" y="0"/>
              <a:ext cx="14185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959" name="直接连接符 43"/>
            <p:cNvCxnSpPr>
              <a:cxnSpLocks noChangeShapeType="1"/>
            </p:cNvCxnSpPr>
            <p:nvPr/>
          </p:nvCxnSpPr>
          <p:spPr bwMode="auto">
            <a:xfrm>
              <a:off x="0" y="403075"/>
              <a:ext cx="1914525" cy="0"/>
            </a:xfrm>
            <a:prstGeom prst="line">
              <a:avLst/>
            </a:prstGeom>
            <a:noFill/>
            <a:ln w="6350" cmpd="sng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9960" name="组合 44"/>
          <p:cNvGrpSpPr>
            <a:grpSpLocks/>
          </p:cNvGrpSpPr>
          <p:nvPr/>
        </p:nvGrpSpPr>
        <p:grpSpPr bwMode="auto">
          <a:xfrm>
            <a:off x="8562975" y="3943350"/>
            <a:ext cx="1973263" cy="1468438"/>
            <a:chOff x="0" y="0"/>
            <a:chExt cx="1973442" cy="1468586"/>
          </a:xfrm>
        </p:grpSpPr>
        <p:sp>
          <p:nvSpPr>
            <p:cNvPr id="39961" name="矩形 45"/>
            <p:cNvSpPr>
              <a:spLocks noChangeArrowheads="1"/>
            </p:cNvSpPr>
            <p:nvPr/>
          </p:nvSpPr>
          <p:spPr bwMode="auto">
            <a:xfrm>
              <a:off x="0" y="514479"/>
              <a:ext cx="197344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9962" name="矩形 46"/>
            <p:cNvSpPr>
              <a:spLocks noChangeArrowheads="1"/>
            </p:cNvSpPr>
            <p:nvPr/>
          </p:nvSpPr>
          <p:spPr bwMode="auto">
            <a:xfrm>
              <a:off x="355728" y="0"/>
              <a:ext cx="15395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963" name="直接连接符 47"/>
            <p:cNvCxnSpPr>
              <a:cxnSpLocks noChangeShapeType="1"/>
            </p:cNvCxnSpPr>
            <p:nvPr/>
          </p:nvCxnSpPr>
          <p:spPr bwMode="auto">
            <a:xfrm>
              <a:off x="0" y="399539"/>
              <a:ext cx="1914525" cy="0"/>
            </a:xfrm>
            <a:prstGeom prst="line">
              <a:avLst/>
            </a:prstGeom>
            <a:noFill/>
            <a:ln w="6350" cmpd="sng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任意多边形 2"/>
          <p:cNvSpPr>
            <a:spLocks/>
          </p:cNvSpPr>
          <p:nvPr/>
        </p:nvSpPr>
        <p:spPr bwMode="auto">
          <a:xfrm>
            <a:off x="0" y="4213225"/>
            <a:ext cx="12192000" cy="2644775"/>
          </a:xfrm>
          <a:custGeom>
            <a:avLst/>
            <a:gdLst>
              <a:gd name="T0" fmla="*/ 8360180 w 12192000"/>
              <a:gd name="T1" fmla="*/ 0 h 2644815"/>
              <a:gd name="T2" fmla="*/ 12192000 w 12192000"/>
              <a:gd name="T3" fmla="*/ 844952 h 2644815"/>
              <a:gd name="T4" fmla="*/ 12192000 w 12192000"/>
              <a:gd name="T5" fmla="*/ 2644815 h 2644815"/>
              <a:gd name="T6" fmla="*/ 0 w 12192000"/>
              <a:gd name="T7" fmla="*/ 2644815 h 2644815"/>
              <a:gd name="T8" fmla="*/ 0 w 12192000"/>
              <a:gd name="T9" fmla="*/ 1458411 h 2644815"/>
              <a:gd name="T10" fmla="*/ 144023 w 12192000"/>
              <a:gd name="T11" fmla="*/ 1451165 h 2644815"/>
              <a:gd name="T12" fmla="*/ 8360180 w 12192000"/>
              <a:gd name="T13" fmla="*/ 0 h 2644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92000" h="2644815">
                <a:moveTo>
                  <a:pt x="8360180" y="0"/>
                </a:moveTo>
                <a:lnTo>
                  <a:pt x="12192000" y="844952"/>
                </a:lnTo>
                <a:lnTo>
                  <a:pt x="12192000" y="2644815"/>
                </a:lnTo>
                <a:lnTo>
                  <a:pt x="0" y="2644815"/>
                </a:lnTo>
                <a:lnTo>
                  <a:pt x="0" y="1458411"/>
                </a:lnTo>
                <a:lnTo>
                  <a:pt x="144023" y="1451165"/>
                </a:lnTo>
                <a:lnTo>
                  <a:pt x="8360180" y="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grpSp>
        <p:nvGrpSpPr>
          <p:cNvPr id="40963" name="组合 4"/>
          <p:cNvGrpSpPr>
            <a:grpSpLocks noChangeAspect="1"/>
          </p:cNvGrpSpPr>
          <p:nvPr/>
        </p:nvGrpSpPr>
        <p:grpSpPr bwMode="auto">
          <a:xfrm>
            <a:off x="288925" y="2157413"/>
            <a:ext cx="6448425" cy="3941762"/>
            <a:chOff x="0" y="0"/>
            <a:chExt cx="6449204" cy="3941180"/>
          </a:xfrm>
        </p:grpSpPr>
        <p:pic>
          <p:nvPicPr>
            <p:cNvPr id="40964" name="图片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49204" cy="394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5" name="图片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199" y="285692"/>
              <a:ext cx="4452312" cy="2518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6" name="文本框 7"/>
          <p:cNvSpPr txBox="1">
            <a:spLocks noChangeArrowheads="1"/>
          </p:cNvSpPr>
          <p:nvPr/>
        </p:nvSpPr>
        <p:spPr bwMode="auto">
          <a:xfrm>
            <a:off x="6410325" y="5238750"/>
            <a:ext cx="51641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7" name="椭圆 11"/>
          <p:cNvSpPr>
            <a:spLocks noChangeArrowheads="1"/>
          </p:cNvSpPr>
          <p:nvPr/>
        </p:nvSpPr>
        <p:spPr bwMode="auto">
          <a:xfrm>
            <a:off x="6737350" y="2284413"/>
            <a:ext cx="1343025" cy="1343025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68" name="Freeform 188"/>
          <p:cNvSpPr>
            <a:spLocks/>
          </p:cNvSpPr>
          <p:nvPr/>
        </p:nvSpPr>
        <p:spPr bwMode="auto">
          <a:xfrm>
            <a:off x="7105650" y="2689225"/>
            <a:ext cx="609600" cy="534988"/>
          </a:xfrm>
          <a:custGeom>
            <a:avLst/>
            <a:gdLst>
              <a:gd name="T0" fmla="*/ 217 w 288"/>
              <a:gd name="T1" fmla="*/ 0 h 252"/>
              <a:gd name="T2" fmla="*/ 144 w 288"/>
              <a:gd name="T3" fmla="*/ 44 h 252"/>
              <a:gd name="T4" fmla="*/ 72 w 288"/>
              <a:gd name="T5" fmla="*/ 0 h 252"/>
              <a:gd name="T6" fmla="*/ 0 w 288"/>
              <a:gd name="T7" fmla="*/ 72 h 252"/>
              <a:gd name="T8" fmla="*/ 36 w 288"/>
              <a:gd name="T9" fmla="*/ 144 h 252"/>
              <a:gd name="T10" fmla="*/ 144 w 288"/>
              <a:gd name="T11" fmla="*/ 252 h 252"/>
              <a:gd name="T12" fmla="*/ 252 w 288"/>
              <a:gd name="T13" fmla="*/ 144 h 252"/>
              <a:gd name="T14" fmla="*/ 288 w 288"/>
              <a:gd name="T15" fmla="*/ 72 h 252"/>
              <a:gd name="T16" fmla="*/ 217 w 288"/>
              <a:gd name="T1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9" name="椭圆 18"/>
          <p:cNvSpPr>
            <a:spLocks noChangeArrowheads="1"/>
          </p:cNvSpPr>
          <p:nvPr/>
        </p:nvSpPr>
        <p:spPr bwMode="auto">
          <a:xfrm>
            <a:off x="8389938" y="2287588"/>
            <a:ext cx="1341437" cy="1343025"/>
          </a:xfrm>
          <a:prstGeom prst="ellipse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0970" name="组合 1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525" y="2663825"/>
            <a:ext cx="59690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椭圆 25"/>
          <p:cNvSpPr>
            <a:spLocks noChangeArrowheads="1"/>
          </p:cNvSpPr>
          <p:nvPr/>
        </p:nvSpPr>
        <p:spPr bwMode="auto">
          <a:xfrm>
            <a:off x="10040938" y="2284413"/>
            <a:ext cx="1343025" cy="1343025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0972" name="组合 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763" y="2724150"/>
            <a:ext cx="43973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2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1"/>
          <p:cNvSpPr>
            <a:spLocks noChangeArrowheads="1"/>
          </p:cNvSpPr>
          <p:nvPr/>
        </p:nvSpPr>
        <p:spPr bwMode="auto">
          <a:xfrm>
            <a:off x="746125" y="446088"/>
            <a:ext cx="10634663" cy="18351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41987" name="文本框 14"/>
          <p:cNvSpPr txBox="1">
            <a:spLocks noChangeArrowheads="1"/>
          </p:cNvSpPr>
          <p:nvPr/>
        </p:nvSpPr>
        <p:spPr bwMode="auto">
          <a:xfrm>
            <a:off x="1604963" y="652463"/>
            <a:ext cx="98440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8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赠可编辑标志图标</a:t>
            </a:r>
          </a:p>
        </p:txBody>
      </p:sp>
      <p:sp>
        <p:nvSpPr>
          <p:cNvPr id="41988" name="Freeform 13"/>
          <p:cNvSpPr>
            <a:spLocks noEditPoints="1"/>
          </p:cNvSpPr>
          <p:nvPr/>
        </p:nvSpPr>
        <p:spPr bwMode="auto">
          <a:xfrm>
            <a:off x="754063" y="2533650"/>
            <a:ext cx="228600" cy="292100"/>
          </a:xfrm>
          <a:custGeom>
            <a:avLst/>
            <a:gdLst>
              <a:gd name="T0" fmla="*/ 16 w 74"/>
              <a:gd name="T1" fmla="*/ 84 h 95"/>
              <a:gd name="T2" fmla="*/ 16 w 74"/>
              <a:gd name="T3" fmla="*/ 39 h 95"/>
              <a:gd name="T4" fmla="*/ 22 w 74"/>
              <a:gd name="T5" fmla="*/ 39 h 95"/>
              <a:gd name="T6" fmla="*/ 22 w 74"/>
              <a:gd name="T7" fmla="*/ 84 h 95"/>
              <a:gd name="T8" fmla="*/ 16 w 74"/>
              <a:gd name="T9" fmla="*/ 84 h 95"/>
              <a:gd name="T10" fmla="*/ 34 w 74"/>
              <a:gd name="T11" fmla="*/ 84 h 95"/>
              <a:gd name="T12" fmla="*/ 34 w 74"/>
              <a:gd name="T13" fmla="*/ 39 h 95"/>
              <a:gd name="T14" fmla="*/ 40 w 74"/>
              <a:gd name="T15" fmla="*/ 39 h 95"/>
              <a:gd name="T16" fmla="*/ 40 w 74"/>
              <a:gd name="T17" fmla="*/ 84 h 95"/>
              <a:gd name="T18" fmla="*/ 34 w 74"/>
              <a:gd name="T19" fmla="*/ 84 h 95"/>
              <a:gd name="T20" fmla="*/ 52 w 74"/>
              <a:gd name="T21" fmla="*/ 84 h 95"/>
              <a:gd name="T22" fmla="*/ 52 w 74"/>
              <a:gd name="T23" fmla="*/ 39 h 95"/>
              <a:gd name="T24" fmla="*/ 58 w 74"/>
              <a:gd name="T25" fmla="*/ 39 h 95"/>
              <a:gd name="T26" fmla="*/ 58 w 74"/>
              <a:gd name="T27" fmla="*/ 84 h 95"/>
              <a:gd name="T28" fmla="*/ 52 w 74"/>
              <a:gd name="T29" fmla="*/ 84 h 95"/>
              <a:gd name="T30" fmla="*/ 64 w 74"/>
              <a:gd name="T31" fmla="*/ 27 h 95"/>
              <a:gd name="T32" fmla="*/ 10 w 74"/>
              <a:gd name="T33" fmla="*/ 27 h 95"/>
              <a:gd name="T34" fmla="*/ 4 w 74"/>
              <a:gd name="T35" fmla="*/ 33 h 95"/>
              <a:gd name="T36" fmla="*/ 4 w 74"/>
              <a:gd name="T37" fmla="*/ 34 h 95"/>
              <a:gd name="T38" fmla="*/ 4 w 74"/>
              <a:gd name="T39" fmla="*/ 34 h 95"/>
              <a:gd name="T40" fmla="*/ 4 w 74"/>
              <a:gd name="T41" fmla="*/ 88 h 95"/>
              <a:gd name="T42" fmla="*/ 4 w 74"/>
              <a:gd name="T43" fmla="*/ 89 h 95"/>
              <a:gd name="T44" fmla="*/ 4 w 74"/>
              <a:gd name="T45" fmla="*/ 89 h 95"/>
              <a:gd name="T46" fmla="*/ 10 w 74"/>
              <a:gd name="T47" fmla="*/ 95 h 95"/>
              <a:gd name="T48" fmla="*/ 64 w 74"/>
              <a:gd name="T49" fmla="*/ 95 h 95"/>
              <a:gd name="T50" fmla="*/ 70 w 74"/>
              <a:gd name="T51" fmla="*/ 89 h 95"/>
              <a:gd name="T52" fmla="*/ 70 w 74"/>
              <a:gd name="T53" fmla="*/ 89 h 95"/>
              <a:gd name="T54" fmla="*/ 70 w 74"/>
              <a:gd name="T55" fmla="*/ 88 h 95"/>
              <a:gd name="T56" fmla="*/ 70 w 74"/>
              <a:gd name="T57" fmla="*/ 34 h 95"/>
              <a:gd name="T58" fmla="*/ 70 w 74"/>
              <a:gd name="T59" fmla="*/ 34 h 95"/>
              <a:gd name="T60" fmla="*/ 70 w 74"/>
              <a:gd name="T61" fmla="*/ 33 h 95"/>
              <a:gd name="T62" fmla="*/ 64 w 74"/>
              <a:gd name="T63" fmla="*/ 27 h 95"/>
              <a:gd name="T64" fmla="*/ 37 w 74"/>
              <a:gd name="T65" fmla="*/ 0 h 95"/>
              <a:gd name="T66" fmla="*/ 28 w 74"/>
              <a:gd name="T67" fmla="*/ 8 h 95"/>
              <a:gd name="T68" fmla="*/ 6 w 74"/>
              <a:gd name="T69" fmla="*/ 8 h 95"/>
              <a:gd name="T70" fmla="*/ 0 w 74"/>
              <a:gd name="T71" fmla="*/ 14 h 95"/>
              <a:gd name="T72" fmla="*/ 6 w 74"/>
              <a:gd name="T73" fmla="*/ 20 h 95"/>
              <a:gd name="T74" fmla="*/ 69 w 74"/>
              <a:gd name="T75" fmla="*/ 20 h 95"/>
              <a:gd name="T76" fmla="*/ 74 w 74"/>
              <a:gd name="T77" fmla="*/ 14 h 95"/>
              <a:gd name="T78" fmla="*/ 69 w 74"/>
              <a:gd name="T79" fmla="*/ 8 h 95"/>
              <a:gd name="T80" fmla="*/ 47 w 74"/>
              <a:gd name="T81" fmla="*/ 8 h 95"/>
              <a:gd name="T82" fmla="*/ 37 w 74"/>
              <a:gd name="T8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" h="95">
                <a:moveTo>
                  <a:pt x="16" y="84"/>
                </a:moveTo>
                <a:cubicBezTo>
                  <a:pt x="16" y="39"/>
                  <a:pt x="16" y="39"/>
                  <a:pt x="16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84"/>
                  <a:pt x="22" y="84"/>
                  <a:pt x="22" y="84"/>
                </a:cubicBezTo>
                <a:cubicBezTo>
                  <a:pt x="16" y="84"/>
                  <a:pt x="16" y="84"/>
                  <a:pt x="16" y="84"/>
                </a:cubicBezTo>
                <a:moveTo>
                  <a:pt x="34" y="84"/>
                </a:moveTo>
                <a:cubicBezTo>
                  <a:pt x="34" y="39"/>
                  <a:pt x="34" y="39"/>
                  <a:pt x="34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84"/>
                  <a:pt x="40" y="84"/>
                  <a:pt x="40" y="84"/>
                </a:cubicBezTo>
                <a:cubicBezTo>
                  <a:pt x="34" y="84"/>
                  <a:pt x="34" y="84"/>
                  <a:pt x="34" y="84"/>
                </a:cubicBezTo>
                <a:moveTo>
                  <a:pt x="52" y="84"/>
                </a:moveTo>
                <a:cubicBezTo>
                  <a:pt x="52" y="39"/>
                  <a:pt x="52" y="39"/>
                  <a:pt x="52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84"/>
                  <a:pt x="58" y="84"/>
                  <a:pt x="58" y="84"/>
                </a:cubicBezTo>
                <a:cubicBezTo>
                  <a:pt x="52" y="84"/>
                  <a:pt x="52" y="84"/>
                  <a:pt x="52" y="84"/>
                </a:cubicBezTo>
                <a:moveTo>
                  <a:pt x="64" y="27"/>
                </a:moveTo>
                <a:cubicBezTo>
                  <a:pt x="10" y="27"/>
                  <a:pt x="10" y="27"/>
                  <a:pt x="10" y="27"/>
                </a:cubicBezTo>
                <a:cubicBezTo>
                  <a:pt x="7" y="27"/>
                  <a:pt x="4" y="30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93"/>
                  <a:pt x="7" y="95"/>
                  <a:pt x="1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67" y="95"/>
                  <a:pt x="70" y="93"/>
                  <a:pt x="70" y="89"/>
                </a:cubicBezTo>
                <a:cubicBezTo>
                  <a:pt x="70" y="89"/>
                  <a:pt x="70" y="89"/>
                  <a:pt x="70" y="89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0"/>
                  <a:pt x="67" y="27"/>
                  <a:pt x="64" y="27"/>
                </a:cubicBezTo>
                <a:moveTo>
                  <a:pt x="37" y="0"/>
                </a:moveTo>
                <a:cubicBezTo>
                  <a:pt x="32" y="0"/>
                  <a:pt x="28" y="3"/>
                  <a:pt x="28" y="8"/>
                </a:cubicBezTo>
                <a:cubicBezTo>
                  <a:pt x="6" y="8"/>
                  <a:pt x="6" y="8"/>
                  <a:pt x="6" y="8"/>
                </a:cubicBezTo>
                <a:cubicBezTo>
                  <a:pt x="3" y="8"/>
                  <a:pt x="0" y="11"/>
                  <a:pt x="0" y="14"/>
                </a:cubicBezTo>
                <a:cubicBezTo>
                  <a:pt x="0" y="17"/>
                  <a:pt x="3" y="20"/>
                  <a:pt x="6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72" y="20"/>
                  <a:pt x="74" y="17"/>
                  <a:pt x="74" y="14"/>
                </a:cubicBezTo>
                <a:cubicBezTo>
                  <a:pt x="74" y="11"/>
                  <a:pt x="72" y="8"/>
                  <a:pt x="69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3"/>
                  <a:pt x="42" y="0"/>
                  <a:pt x="3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9" name="Freeform 14"/>
          <p:cNvSpPr>
            <a:spLocks noEditPoints="1"/>
          </p:cNvSpPr>
          <p:nvPr/>
        </p:nvSpPr>
        <p:spPr bwMode="auto">
          <a:xfrm>
            <a:off x="2017713" y="2605088"/>
            <a:ext cx="412750" cy="201612"/>
          </a:xfrm>
          <a:custGeom>
            <a:avLst/>
            <a:gdLst>
              <a:gd name="T0" fmla="*/ 28 w 134"/>
              <a:gd name="T1" fmla="*/ 55 h 66"/>
              <a:gd name="T2" fmla="*/ 23 w 134"/>
              <a:gd name="T3" fmla="*/ 50 h 66"/>
              <a:gd name="T4" fmla="*/ 23 w 134"/>
              <a:gd name="T5" fmla="*/ 17 h 66"/>
              <a:gd name="T6" fmla="*/ 28 w 134"/>
              <a:gd name="T7" fmla="*/ 12 h 66"/>
              <a:gd name="T8" fmla="*/ 118 w 134"/>
              <a:gd name="T9" fmla="*/ 12 h 66"/>
              <a:gd name="T10" fmla="*/ 123 w 134"/>
              <a:gd name="T11" fmla="*/ 17 h 66"/>
              <a:gd name="T12" fmla="*/ 123 w 134"/>
              <a:gd name="T13" fmla="*/ 50 h 66"/>
              <a:gd name="T14" fmla="*/ 118 w 134"/>
              <a:gd name="T15" fmla="*/ 55 h 66"/>
              <a:gd name="T16" fmla="*/ 28 w 134"/>
              <a:gd name="T17" fmla="*/ 55 h 66"/>
              <a:gd name="T18" fmla="*/ 118 w 134"/>
              <a:gd name="T19" fmla="*/ 0 h 66"/>
              <a:gd name="T20" fmla="*/ 28 w 134"/>
              <a:gd name="T21" fmla="*/ 0 h 66"/>
              <a:gd name="T22" fmla="*/ 12 w 134"/>
              <a:gd name="T23" fmla="*/ 14 h 66"/>
              <a:gd name="T24" fmla="*/ 6 w 134"/>
              <a:gd name="T25" fmla="*/ 12 h 66"/>
              <a:gd name="T26" fmla="*/ 0 w 134"/>
              <a:gd name="T27" fmla="*/ 18 h 66"/>
              <a:gd name="T28" fmla="*/ 0 w 134"/>
              <a:gd name="T29" fmla="*/ 48 h 66"/>
              <a:gd name="T30" fmla="*/ 6 w 134"/>
              <a:gd name="T31" fmla="*/ 54 h 66"/>
              <a:gd name="T32" fmla="*/ 12 w 134"/>
              <a:gd name="T33" fmla="*/ 51 h 66"/>
              <a:gd name="T34" fmla="*/ 28 w 134"/>
              <a:gd name="T35" fmla="*/ 66 h 66"/>
              <a:gd name="T36" fmla="*/ 118 w 134"/>
              <a:gd name="T37" fmla="*/ 66 h 66"/>
              <a:gd name="T38" fmla="*/ 134 w 134"/>
              <a:gd name="T39" fmla="*/ 50 h 66"/>
              <a:gd name="T40" fmla="*/ 134 w 134"/>
              <a:gd name="T41" fmla="*/ 17 h 66"/>
              <a:gd name="T42" fmla="*/ 118 w 134"/>
              <a:gd name="T4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4" h="66">
                <a:moveTo>
                  <a:pt x="28" y="55"/>
                </a:moveTo>
                <a:cubicBezTo>
                  <a:pt x="25" y="55"/>
                  <a:pt x="23" y="52"/>
                  <a:pt x="23" y="50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4"/>
                  <a:pt x="25" y="12"/>
                  <a:pt x="2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20" y="12"/>
                  <a:pt x="123" y="14"/>
                  <a:pt x="123" y="17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2"/>
                  <a:pt x="120" y="55"/>
                  <a:pt x="118" y="55"/>
                </a:cubicBezTo>
                <a:cubicBezTo>
                  <a:pt x="28" y="55"/>
                  <a:pt x="28" y="55"/>
                  <a:pt x="28" y="55"/>
                </a:cubicBezTo>
                <a:moveTo>
                  <a:pt x="118" y="0"/>
                </a:moveTo>
                <a:cubicBezTo>
                  <a:pt x="28" y="0"/>
                  <a:pt x="28" y="0"/>
                  <a:pt x="28" y="0"/>
                </a:cubicBezTo>
                <a:cubicBezTo>
                  <a:pt x="20" y="0"/>
                  <a:pt x="13" y="6"/>
                  <a:pt x="12" y="14"/>
                </a:cubicBezTo>
                <a:cubicBezTo>
                  <a:pt x="11" y="13"/>
                  <a:pt x="9" y="12"/>
                  <a:pt x="6" y="12"/>
                </a:cubicBezTo>
                <a:cubicBezTo>
                  <a:pt x="3" y="12"/>
                  <a:pt x="0" y="14"/>
                  <a:pt x="0" y="1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4"/>
                  <a:pt x="6" y="54"/>
                </a:cubicBezTo>
                <a:cubicBezTo>
                  <a:pt x="9" y="54"/>
                  <a:pt x="11" y="53"/>
                  <a:pt x="12" y="51"/>
                </a:cubicBezTo>
                <a:cubicBezTo>
                  <a:pt x="13" y="60"/>
                  <a:pt x="20" y="66"/>
                  <a:pt x="28" y="6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27" y="66"/>
                  <a:pt x="134" y="59"/>
                  <a:pt x="134" y="50"/>
                </a:cubicBezTo>
                <a:cubicBezTo>
                  <a:pt x="134" y="17"/>
                  <a:pt x="134" y="17"/>
                  <a:pt x="134" y="17"/>
                </a:cubicBezTo>
                <a:cubicBezTo>
                  <a:pt x="134" y="8"/>
                  <a:pt x="127" y="0"/>
                  <a:pt x="11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0" name="Freeform 15"/>
          <p:cNvSpPr>
            <a:spLocks noEditPoints="1"/>
          </p:cNvSpPr>
          <p:nvPr/>
        </p:nvSpPr>
        <p:spPr bwMode="auto">
          <a:xfrm>
            <a:off x="1360488" y="2565400"/>
            <a:ext cx="279400" cy="279400"/>
          </a:xfrm>
          <a:custGeom>
            <a:avLst/>
            <a:gdLst>
              <a:gd name="T0" fmla="*/ 46 w 91"/>
              <a:gd name="T1" fmla="*/ 64 h 91"/>
              <a:gd name="T2" fmla="*/ 32 w 91"/>
              <a:gd name="T3" fmla="*/ 59 h 91"/>
              <a:gd name="T4" fmla="*/ 26 w 91"/>
              <a:gd name="T5" fmla="*/ 45 h 91"/>
              <a:gd name="T6" fmla="*/ 32 w 91"/>
              <a:gd name="T7" fmla="*/ 31 h 91"/>
              <a:gd name="T8" fmla="*/ 46 w 91"/>
              <a:gd name="T9" fmla="*/ 25 h 91"/>
              <a:gd name="T10" fmla="*/ 60 w 91"/>
              <a:gd name="T11" fmla="*/ 31 h 91"/>
              <a:gd name="T12" fmla="*/ 65 w 91"/>
              <a:gd name="T13" fmla="*/ 45 h 91"/>
              <a:gd name="T14" fmla="*/ 60 w 91"/>
              <a:gd name="T15" fmla="*/ 59 h 91"/>
              <a:gd name="T16" fmla="*/ 46 w 91"/>
              <a:gd name="T17" fmla="*/ 64 h 91"/>
              <a:gd name="T18" fmla="*/ 53 w 91"/>
              <a:gd name="T19" fmla="*/ 0 h 91"/>
              <a:gd name="T20" fmla="*/ 39 w 91"/>
              <a:gd name="T21" fmla="*/ 0 h 91"/>
              <a:gd name="T22" fmla="*/ 39 w 91"/>
              <a:gd name="T23" fmla="*/ 10 h 91"/>
              <a:gd name="T24" fmla="*/ 26 w 91"/>
              <a:gd name="T25" fmla="*/ 15 h 91"/>
              <a:gd name="T26" fmla="*/ 19 w 91"/>
              <a:gd name="T27" fmla="*/ 8 h 91"/>
              <a:gd name="T28" fmla="*/ 9 w 91"/>
              <a:gd name="T29" fmla="*/ 18 h 91"/>
              <a:gd name="T30" fmla="*/ 16 w 91"/>
              <a:gd name="T31" fmla="*/ 26 h 91"/>
              <a:gd name="T32" fmla="*/ 11 w 91"/>
              <a:gd name="T33" fmla="*/ 38 h 91"/>
              <a:gd name="T34" fmla="*/ 0 w 91"/>
              <a:gd name="T35" fmla="*/ 38 h 91"/>
              <a:gd name="T36" fmla="*/ 0 w 91"/>
              <a:gd name="T37" fmla="*/ 52 h 91"/>
              <a:gd name="T38" fmla="*/ 11 w 91"/>
              <a:gd name="T39" fmla="*/ 52 h 91"/>
              <a:gd name="T40" fmla="*/ 17 w 91"/>
              <a:gd name="T41" fmla="*/ 64 h 91"/>
              <a:gd name="T42" fmla="*/ 9 w 91"/>
              <a:gd name="T43" fmla="*/ 72 h 91"/>
              <a:gd name="T44" fmla="*/ 19 w 91"/>
              <a:gd name="T45" fmla="*/ 82 h 91"/>
              <a:gd name="T46" fmla="*/ 27 w 91"/>
              <a:gd name="T47" fmla="*/ 74 h 91"/>
              <a:gd name="T48" fmla="*/ 39 w 91"/>
              <a:gd name="T49" fmla="*/ 79 h 91"/>
              <a:gd name="T50" fmla="*/ 39 w 91"/>
              <a:gd name="T51" fmla="*/ 91 h 91"/>
              <a:gd name="T52" fmla="*/ 53 w 91"/>
              <a:gd name="T53" fmla="*/ 91 h 91"/>
              <a:gd name="T54" fmla="*/ 53 w 91"/>
              <a:gd name="T55" fmla="*/ 79 h 91"/>
              <a:gd name="T56" fmla="*/ 65 w 91"/>
              <a:gd name="T57" fmla="*/ 74 h 91"/>
              <a:gd name="T58" fmla="*/ 73 w 91"/>
              <a:gd name="T59" fmla="*/ 82 h 91"/>
              <a:gd name="T60" fmla="*/ 83 w 91"/>
              <a:gd name="T61" fmla="*/ 72 h 91"/>
              <a:gd name="T62" fmla="*/ 75 w 91"/>
              <a:gd name="T63" fmla="*/ 64 h 91"/>
              <a:gd name="T64" fmla="*/ 80 w 91"/>
              <a:gd name="T65" fmla="*/ 52 h 91"/>
              <a:gd name="T66" fmla="*/ 91 w 91"/>
              <a:gd name="T67" fmla="*/ 52 h 91"/>
              <a:gd name="T68" fmla="*/ 91 w 91"/>
              <a:gd name="T69" fmla="*/ 38 h 91"/>
              <a:gd name="T70" fmla="*/ 80 w 91"/>
              <a:gd name="T71" fmla="*/ 38 h 91"/>
              <a:gd name="T72" fmla="*/ 75 w 91"/>
              <a:gd name="T73" fmla="*/ 26 h 91"/>
              <a:gd name="T74" fmla="*/ 83 w 91"/>
              <a:gd name="T75" fmla="*/ 18 h 91"/>
              <a:gd name="T76" fmla="*/ 73 w 91"/>
              <a:gd name="T77" fmla="*/ 8 h 91"/>
              <a:gd name="T78" fmla="*/ 65 w 91"/>
              <a:gd name="T79" fmla="*/ 15 h 91"/>
              <a:gd name="T80" fmla="*/ 53 w 91"/>
              <a:gd name="T81" fmla="*/ 10 h 91"/>
              <a:gd name="T82" fmla="*/ 53 w 91"/>
              <a:gd name="T8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" h="91">
                <a:moveTo>
                  <a:pt x="46" y="64"/>
                </a:moveTo>
                <a:cubicBezTo>
                  <a:pt x="40" y="64"/>
                  <a:pt x="36" y="62"/>
                  <a:pt x="32" y="59"/>
                </a:cubicBezTo>
                <a:cubicBezTo>
                  <a:pt x="29" y="55"/>
                  <a:pt x="26" y="50"/>
                  <a:pt x="26" y="45"/>
                </a:cubicBezTo>
                <a:cubicBezTo>
                  <a:pt x="26" y="39"/>
                  <a:pt x="29" y="35"/>
                  <a:pt x="32" y="31"/>
                </a:cubicBezTo>
                <a:cubicBezTo>
                  <a:pt x="36" y="27"/>
                  <a:pt x="40" y="25"/>
                  <a:pt x="46" y="25"/>
                </a:cubicBezTo>
                <a:cubicBezTo>
                  <a:pt x="51" y="25"/>
                  <a:pt x="56" y="27"/>
                  <a:pt x="60" y="31"/>
                </a:cubicBezTo>
                <a:cubicBezTo>
                  <a:pt x="63" y="35"/>
                  <a:pt x="65" y="39"/>
                  <a:pt x="65" y="45"/>
                </a:cubicBezTo>
                <a:cubicBezTo>
                  <a:pt x="65" y="50"/>
                  <a:pt x="63" y="55"/>
                  <a:pt x="60" y="59"/>
                </a:cubicBezTo>
                <a:cubicBezTo>
                  <a:pt x="56" y="62"/>
                  <a:pt x="51" y="64"/>
                  <a:pt x="46" y="64"/>
                </a:cubicBezTo>
                <a:moveTo>
                  <a:pt x="53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4" y="11"/>
                  <a:pt x="30" y="13"/>
                  <a:pt x="26" y="15"/>
                </a:cubicBezTo>
                <a:cubicBezTo>
                  <a:pt x="19" y="8"/>
                  <a:pt x="19" y="8"/>
                  <a:pt x="19" y="8"/>
                </a:cubicBezTo>
                <a:cubicBezTo>
                  <a:pt x="9" y="18"/>
                  <a:pt x="9" y="18"/>
                  <a:pt x="9" y="18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9"/>
                  <a:pt x="12" y="34"/>
                  <a:pt x="1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2"/>
                  <a:pt x="0" y="52"/>
                  <a:pt x="0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7"/>
                  <a:pt x="14" y="61"/>
                  <a:pt x="17" y="64"/>
                </a:cubicBezTo>
                <a:cubicBezTo>
                  <a:pt x="9" y="72"/>
                  <a:pt x="9" y="72"/>
                  <a:pt x="9" y="72"/>
                </a:cubicBezTo>
                <a:cubicBezTo>
                  <a:pt x="19" y="82"/>
                  <a:pt x="19" y="82"/>
                  <a:pt x="19" y="82"/>
                </a:cubicBezTo>
                <a:cubicBezTo>
                  <a:pt x="27" y="74"/>
                  <a:pt x="27" y="74"/>
                  <a:pt x="27" y="74"/>
                </a:cubicBezTo>
                <a:cubicBezTo>
                  <a:pt x="30" y="77"/>
                  <a:pt x="34" y="78"/>
                  <a:pt x="39" y="79"/>
                </a:cubicBezTo>
                <a:cubicBezTo>
                  <a:pt x="39" y="91"/>
                  <a:pt x="39" y="91"/>
                  <a:pt x="39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79"/>
                  <a:pt x="53" y="79"/>
                  <a:pt x="53" y="79"/>
                </a:cubicBezTo>
                <a:cubicBezTo>
                  <a:pt x="57" y="78"/>
                  <a:pt x="61" y="77"/>
                  <a:pt x="65" y="74"/>
                </a:cubicBezTo>
                <a:cubicBezTo>
                  <a:pt x="73" y="82"/>
                  <a:pt x="73" y="82"/>
                  <a:pt x="73" y="82"/>
                </a:cubicBezTo>
                <a:cubicBezTo>
                  <a:pt x="83" y="72"/>
                  <a:pt x="83" y="72"/>
                  <a:pt x="83" y="72"/>
                </a:cubicBezTo>
                <a:cubicBezTo>
                  <a:pt x="75" y="64"/>
                  <a:pt x="75" y="64"/>
                  <a:pt x="75" y="64"/>
                </a:cubicBezTo>
                <a:cubicBezTo>
                  <a:pt x="78" y="61"/>
                  <a:pt x="79" y="57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8"/>
                  <a:pt x="91" y="38"/>
                  <a:pt x="91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4"/>
                  <a:pt x="78" y="29"/>
                  <a:pt x="75" y="26"/>
                </a:cubicBezTo>
                <a:cubicBezTo>
                  <a:pt x="83" y="18"/>
                  <a:pt x="83" y="18"/>
                  <a:pt x="83" y="18"/>
                </a:cubicBezTo>
                <a:cubicBezTo>
                  <a:pt x="73" y="8"/>
                  <a:pt x="73" y="8"/>
                  <a:pt x="73" y="8"/>
                </a:cubicBezTo>
                <a:cubicBezTo>
                  <a:pt x="65" y="15"/>
                  <a:pt x="65" y="15"/>
                  <a:pt x="65" y="15"/>
                </a:cubicBezTo>
                <a:cubicBezTo>
                  <a:pt x="62" y="13"/>
                  <a:pt x="58" y="11"/>
                  <a:pt x="53" y="1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1" name="Freeform 16"/>
          <p:cNvSpPr>
            <a:spLocks noEditPoints="1"/>
          </p:cNvSpPr>
          <p:nvPr/>
        </p:nvSpPr>
        <p:spPr bwMode="auto">
          <a:xfrm>
            <a:off x="2808288" y="2605088"/>
            <a:ext cx="412750" cy="201612"/>
          </a:xfrm>
          <a:custGeom>
            <a:avLst/>
            <a:gdLst>
              <a:gd name="T0" fmla="*/ 42 w 134"/>
              <a:gd name="T1" fmla="*/ 18 h 66"/>
              <a:gd name="T2" fmla="*/ 18 w 134"/>
              <a:gd name="T3" fmla="*/ 18 h 66"/>
              <a:gd name="T4" fmla="*/ 17 w 134"/>
              <a:gd name="T5" fmla="*/ 19 h 66"/>
              <a:gd name="T6" fmla="*/ 17 w 134"/>
              <a:gd name="T7" fmla="*/ 48 h 66"/>
              <a:gd name="T8" fmla="*/ 18 w 134"/>
              <a:gd name="T9" fmla="*/ 49 h 66"/>
              <a:gd name="T10" fmla="*/ 42 w 134"/>
              <a:gd name="T11" fmla="*/ 49 h 66"/>
              <a:gd name="T12" fmla="*/ 42 w 134"/>
              <a:gd name="T13" fmla="*/ 18 h 66"/>
              <a:gd name="T14" fmla="*/ 72 w 134"/>
              <a:gd name="T15" fmla="*/ 18 h 66"/>
              <a:gd name="T16" fmla="*/ 49 w 134"/>
              <a:gd name="T17" fmla="*/ 18 h 66"/>
              <a:gd name="T18" fmla="*/ 48 w 134"/>
              <a:gd name="T19" fmla="*/ 19 h 66"/>
              <a:gd name="T20" fmla="*/ 48 w 134"/>
              <a:gd name="T21" fmla="*/ 48 h 66"/>
              <a:gd name="T22" fmla="*/ 49 w 134"/>
              <a:gd name="T23" fmla="*/ 49 h 66"/>
              <a:gd name="T24" fmla="*/ 72 w 134"/>
              <a:gd name="T25" fmla="*/ 49 h 66"/>
              <a:gd name="T26" fmla="*/ 72 w 134"/>
              <a:gd name="T27" fmla="*/ 18 h 66"/>
              <a:gd name="T28" fmla="*/ 16 w 134"/>
              <a:gd name="T29" fmla="*/ 55 h 66"/>
              <a:gd name="T30" fmla="*/ 11 w 134"/>
              <a:gd name="T31" fmla="*/ 50 h 66"/>
              <a:gd name="T32" fmla="*/ 11 w 134"/>
              <a:gd name="T33" fmla="*/ 17 h 66"/>
              <a:gd name="T34" fmla="*/ 16 w 134"/>
              <a:gd name="T35" fmla="*/ 12 h 66"/>
              <a:gd name="T36" fmla="*/ 106 w 134"/>
              <a:gd name="T37" fmla="*/ 12 h 66"/>
              <a:gd name="T38" fmla="*/ 111 w 134"/>
              <a:gd name="T39" fmla="*/ 17 h 66"/>
              <a:gd name="T40" fmla="*/ 111 w 134"/>
              <a:gd name="T41" fmla="*/ 50 h 66"/>
              <a:gd name="T42" fmla="*/ 106 w 134"/>
              <a:gd name="T43" fmla="*/ 55 h 66"/>
              <a:gd name="T44" fmla="*/ 16 w 134"/>
              <a:gd name="T45" fmla="*/ 55 h 66"/>
              <a:gd name="T46" fmla="*/ 106 w 134"/>
              <a:gd name="T47" fmla="*/ 0 h 66"/>
              <a:gd name="T48" fmla="*/ 16 w 134"/>
              <a:gd name="T49" fmla="*/ 0 h 66"/>
              <a:gd name="T50" fmla="*/ 0 w 134"/>
              <a:gd name="T51" fmla="*/ 17 h 66"/>
              <a:gd name="T52" fmla="*/ 0 w 134"/>
              <a:gd name="T53" fmla="*/ 50 h 66"/>
              <a:gd name="T54" fmla="*/ 16 w 134"/>
              <a:gd name="T55" fmla="*/ 66 h 66"/>
              <a:gd name="T56" fmla="*/ 106 w 134"/>
              <a:gd name="T57" fmla="*/ 66 h 66"/>
              <a:gd name="T58" fmla="*/ 122 w 134"/>
              <a:gd name="T59" fmla="*/ 51 h 66"/>
              <a:gd name="T60" fmla="*/ 128 w 134"/>
              <a:gd name="T61" fmla="*/ 54 h 66"/>
              <a:gd name="T62" fmla="*/ 134 w 134"/>
              <a:gd name="T63" fmla="*/ 48 h 66"/>
              <a:gd name="T64" fmla="*/ 134 w 134"/>
              <a:gd name="T65" fmla="*/ 18 h 66"/>
              <a:gd name="T66" fmla="*/ 128 w 134"/>
              <a:gd name="T67" fmla="*/ 12 h 66"/>
              <a:gd name="T68" fmla="*/ 122 w 134"/>
              <a:gd name="T69" fmla="*/ 14 h 66"/>
              <a:gd name="T70" fmla="*/ 106 w 134"/>
              <a:gd name="T7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Freeform 17"/>
          <p:cNvSpPr>
            <a:spLocks noEditPoints="1"/>
          </p:cNvSpPr>
          <p:nvPr/>
        </p:nvSpPr>
        <p:spPr bwMode="auto">
          <a:xfrm>
            <a:off x="4179888" y="2555875"/>
            <a:ext cx="317500" cy="300038"/>
          </a:xfrm>
          <a:custGeom>
            <a:avLst/>
            <a:gdLst>
              <a:gd name="T0" fmla="*/ 14 w 103"/>
              <a:gd name="T1" fmla="*/ 42 h 97"/>
              <a:gd name="T2" fmla="*/ 12 w 103"/>
              <a:gd name="T3" fmla="*/ 41 h 97"/>
              <a:gd name="T4" fmla="*/ 14 w 103"/>
              <a:gd name="T5" fmla="*/ 39 h 97"/>
              <a:gd name="T6" fmla="*/ 35 w 103"/>
              <a:gd name="T7" fmla="*/ 35 h 97"/>
              <a:gd name="T8" fmla="*/ 41 w 103"/>
              <a:gd name="T9" fmla="*/ 31 h 97"/>
              <a:gd name="T10" fmla="*/ 50 w 103"/>
              <a:gd name="T11" fmla="*/ 12 h 97"/>
              <a:gd name="T12" fmla="*/ 52 w 103"/>
              <a:gd name="T13" fmla="*/ 11 h 97"/>
              <a:gd name="T14" fmla="*/ 53 w 103"/>
              <a:gd name="T15" fmla="*/ 11 h 97"/>
              <a:gd name="T16" fmla="*/ 53 w 103"/>
              <a:gd name="T17" fmla="*/ 14 h 97"/>
              <a:gd name="T18" fmla="*/ 44 w 103"/>
              <a:gd name="T19" fmla="*/ 33 h 97"/>
              <a:gd name="T20" fmla="*/ 35 w 103"/>
              <a:gd name="T21" fmla="*/ 39 h 97"/>
              <a:gd name="T22" fmla="*/ 14 w 103"/>
              <a:gd name="T23" fmla="*/ 42 h 97"/>
              <a:gd name="T24" fmla="*/ 14 w 103"/>
              <a:gd name="T25" fmla="*/ 42 h 97"/>
              <a:gd name="T26" fmla="*/ 52 w 103"/>
              <a:gd name="T27" fmla="*/ 0 h 97"/>
              <a:gd name="T28" fmla="*/ 45 w 103"/>
              <a:gd name="T29" fmla="*/ 4 h 97"/>
              <a:gd name="T30" fmla="*/ 33 w 103"/>
              <a:gd name="T31" fmla="*/ 27 h 97"/>
              <a:gd name="T32" fmla="*/ 7 w 103"/>
              <a:gd name="T33" fmla="*/ 31 h 97"/>
              <a:gd name="T34" fmla="*/ 1 w 103"/>
              <a:gd name="T35" fmla="*/ 36 h 97"/>
              <a:gd name="T36" fmla="*/ 3 w 103"/>
              <a:gd name="T37" fmla="*/ 44 h 97"/>
              <a:gd name="T38" fmla="*/ 22 w 103"/>
              <a:gd name="T39" fmla="*/ 62 h 97"/>
              <a:gd name="T40" fmla="*/ 18 w 103"/>
              <a:gd name="T41" fmla="*/ 88 h 97"/>
              <a:gd name="T42" fmla="*/ 21 w 103"/>
              <a:gd name="T43" fmla="*/ 96 h 97"/>
              <a:gd name="T44" fmla="*/ 25 w 103"/>
              <a:gd name="T45" fmla="*/ 97 h 97"/>
              <a:gd name="T46" fmla="*/ 28 w 103"/>
              <a:gd name="T47" fmla="*/ 96 h 97"/>
              <a:gd name="T48" fmla="*/ 52 w 103"/>
              <a:gd name="T49" fmla="*/ 84 h 97"/>
              <a:gd name="T50" fmla="*/ 75 w 103"/>
              <a:gd name="T51" fmla="*/ 96 h 97"/>
              <a:gd name="T52" fmla="*/ 79 w 103"/>
              <a:gd name="T53" fmla="*/ 97 h 97"/>
              <a:gd name="T54" fmla="*/ 83 w 103"/>
              <a:gd name="T55" fmla="*/ 96 h 97"/>
              <a:gd name="T56" fmla="*/ 86 w 103"/>
              <a:gd name="T57" fmla="*/ 88 h 97"/>
              <a:gd name="T58" fmla="*/ 82 w 103"/>
              <a:gd name="T59" fmla="*/ 62 h 97"/>
              <a:gd name="T60" fmla="*/ 100 w 103"/>
              <a:gd name="T61" fmla="*/ 44 h 97"/>
              <a:gd name="T62" fmla="*/ 102 w 103"/>
              <a:gd name="T63" fmla="*/ 36 h 97"/>
              <a:gd name="T64" fmla="*/ 96 w 103"/>
              <a:gd name="T65" fmla="*/ 31 h 97"/>
              <a:gd name="T66" fmla="*/ 70 w 103"/>
              <a:gd name="T67" fmla="*/ 27 h 97"/>
              <a:gd name="T68" fmla="*/ 58 w 103"/>
              <a:gd name="T69" fmla="*/ 4 h 97"/>
              <a:gd name="T70" fmla="*/ 52 w 103"/>
              <a:gd name="T7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3" h="97">
                <a:moveTo>
                  <a:pt x="14" y="42"/>
                </a:moveTo>
                <a:cubicBezTo>
                  <a:pt x="13" y="42"/>
                  <a:pt x="12" y="42"/>
                  <a:pt x="12" y="41"/>
                </a:cubicBezTo>
                <a:cubicBezTo>
                  <a:pt x="12" y="40"/>
                  <a:pt x="13" y="39"/>
                  <a:pt x="14" y="39"/>
                </a:cubicBezTo>
                <a:cubicBezTo>
                  <a:pt x="35" y="35"/>
                  <a:pt x="35" y="35"/>
                  <a:pt x="35" y="35"/>
                </a:cubicBezTo>
                <a:cubicBezTo>
                  <a:pt x="37" y="35"/>
                  <a:pt x="40" y="33"/>
                  <a:pt x="41" y="3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1" y="11"/>
                  <a:pt x="52" y="11"/>
                </a:cubicBezTo>
                <a:cubicBezTo>
                  <a:pt x="52" y="11"/>
                  <a:pt x="52" y="11"/>
                  <a:pt x="53" y="11"/>
                </a:cubicBezTo>
                <a:cubicBezTo>
                  <a:pt x="54" y="12"/>
                  <a:pt x="54" y="13"/>
                  <a:pt x="53" y="14"/>
                </a:cubicBezTo>
                <a:cubicBezTo>
                  <a:pt x="44" y="33"/>
                  <a:pt x="44" y="33"/>
                  <a:pt x="44" y="33"/>
                </a:cubicBezTo>
                <a:cubicBezTo>
                  <a:pt x="42" y="36"/>
                  <a:pt x="39" y="39"/>
                  <a:pt x="35" y="39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moveTo>
                  <a:pt x="52" y="0"/>
                </a:moveTo>
                <a:cubicBezTo>
                  <a:pt x="49" y="0"/>
                  <a:pt x="46" y="1"/>
                  <a:pt x="45" y="4"/>
                </a:cubicBezTo>
                <a:cubicBezTo>
                  <a:pt x="33" y="27"/>
                  <a:pt x="33" y="27"/>
                  <a:pt x="33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32"/>
                  <a:pt x="2" y="34"/>
                  <a:pt x="1" y="36"/>
                </a:cubicBezTo>
                <a:cubicBezTo>
                  <a:pt x="0" y="39"/>
                  <a:pt x="1" y="42"/>
                  <a:pt x="3" y="44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88"/>
                  <a:pt x="18" y="88"/>
                  <a:pt x="18" y="88"/>
                </a:cubicBezTo>
                <a:cubicBezTo>
                  <a:pt x="17" y="91"/>
                  <a:pt x="18" y="94"/>
                  <a:pt x="21" y="96"/>
                </a:cubicBezTo>
                <a:cubicBezTo>
                  <a:pt x="22" y="97"/>
                  <a:pt x="23" y="97"/>
                  <a:pt x="25" y="97"/>
                </a:cubicBezTo>
                <a:cubicBezTo>
                  <a:pt x="26" y="97"/>
                  <a:pt x="27" y="97"/>
                  <a:pt x="28" y="96"/>
                </a:cubicBezTo>
                <a:cubicBezTo>
                  <a:pt x="52" y="84"/>
                  <a:pt x="52" y="84"/>
                  <a:pt x="52" y="84"/>
                </a:cubicBezTo>
                <a:cubicBezTo>
                  <a:pt x="75" y="96"/>
                  <a:pt x="75" y="96"/>
                  <a:pt x="75" y="96"/>
                </a:cubicBezTo>
                <a:cubicBezTo>
                  <a:pt x="76" y="97"/>
                  <a:pt x="77" y="97"/>
                  <a:pt x="79" y="97"/>
                </a:cubicBezTo>
                <a:cubicBezTo>
                  <a:pt x="80" y="97"/>
                  <a:pt x="82" y="97"/>
                  <a:pt x="83" y="96"/>
                </a:cubicBezTo>
                <a:cubicBezTo>
                  <a:pt x="85" y="94"/>
                  <a:pt x="86" y="91"/>
                  <a:pt x="86" y="88"/>
                </a:cubicBezTo>
                <a:cubicBezTo>
                  <a:pt x="82" y="62"/>
                  <a:pt x="82" y="62"/>
                  <a:pt x="82" y="62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3" y="42"/>
                  <a:pt x="103" y="39"/>
                  <a:pt x="102" y="36"/>
                </a:cubicBezTo>
                <a:cubicBezTo>
                  <a:pt x="101" y="34"/>
                  <a:pt x="99" y="32"/>
                  <a:pt x="96" y="31"/>
                </a:cubicBezTo>
                <a:cubicBezTo>
                  <a:pt x="70" y="27"/>
                  <a:pt x="70" y="27"/>
                  <a:pt x="70" y="27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"/>
                  <a:pt x="55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Freeform 18"/>
          <p:cNvSpPr>
            <a:spLocks noEditPoints="1"/>
          </p:cNvSpPr>
          <p:nvPr/>
        </p:nvSpPr>
        <p:spPr bwMode="auto">
          <a:xfrm>
            <a:off x="5634038" y="2551113"/>
            <a:ext cx="265112" cy="309562"/>
          </a:xfrm>
          <a:custGeom>
            <a:avLst/>
            <a:gdLst>
              <a:gd name="T0" fmla="*/ 69 w 86"/>
              <a:gd name="T1" fmla="*/ 38 h 101"/>
              <a:gd name="T2" fmla="*/ 68 w 86"/>
              <a:gd name="T3" fmla="*/ 42 h 101"/>
              <a:gd name="T4" fmla="*/ 46 w 86"/>
              <a:gd name="T5" fmla="*/ 44 h 101"/>
              <a:gd name="T6" fmla="*/ 49 w 86"/>
              <a:gd name="T7" fmla="*/ 58 h 101"/>
              <a:gd name="T8" fmla="*/ 68 w 86"/>
              <a:gd name="T9" fmla="*/ 60 h 101"/>
              <a:gd name="T10" fmla="*/ 71 w 86"/>
              <a:gd name="T11" fmla="*/ 62 h 101"/>
              <a:gd name="T12" fmla="*/ 85 w 86"/>
              <a:gd name="T13" fmla="*/ 51 h 101"/>
              <a:gd name="T14" fmla="*/ 85 w 86"/>
              <a:gd name="T15" fmla="*/ 48 h 101"/>
              <a:gd name="T16" fmla="*/ 71 w 86"/>
              <a:gd name="T17" fmla="*/ 38 h 101"/>
              <a:gd name="T18" fmla="*/ 60 w 86"/>
              <a:gd name="T19" fmla="*/ 12 h 101"/>
              <a:gd name="T20" fmla="*/ 46 w 86"/>
              <a:gd name="T21" fmla="*/ 23 h 101"/>
              <a:gd name="T22" fmla="*/ 60 w 86"/>
              <a:gd name="T23" fmla="*/ 35 h 101"/>
              <a:gd name="T24" fmla="*/ 63 w 86"/>
              <a:gd name="T25" fmla="*/ 35 h 101"/>
              <a:gd name="T26" fmla="*/ 64 w 86"/>
              <a:gd name="T27" fmla="*/ 31 h 101"/>
              <a:gd name="T28" fmla="*/ 86 w 86"/>
              <a:gd name="T29" fmla="*/ 29 h 101"/>
              <a:gd name="T30" fmla="*/ 83 w 86"/>
              <a:gd name="T31" fmla="*/ 15 h 101"/>
              <a:gd name="T32" fmla="*/ 64 w 86"/>
              <a:gd name="T33" fmla="*/ 13 h 101"/>
              <a:gd name="T34" fmla="*/ 62 w 86"/>
              <a:gd name="T35" fmla="*/ 11 h 101"/>
              <a:gd name="T36" fmla="*/ 10 w 86"/>
              <a:gd name="T37" fmla="*/ 30 h 101"/>
              <a:gd name="T38" fmla="*/ 19 w 86"/>
              <a:gd name="T39" fmla="*/ 10 h 101"/>
              <a:gd name="T40" fmla="*/ 20 w 86"/>
              <a:gd name="T41" fmla="*/ 13 h 101"/>
              <a:gd name="T42" fmla="*/ 13 w 86"/>
              <a:gd name="T43" fmla="*/ 30 h 101"/>
              <a:gd name="T44" fmla="*/ 11 w 86"/>
              <a:gd name="T45" fmla="*/ 32 h 101"/>
              <a:gd name="T46" fmla="*/ 23 w 86"/>
              <a:gd name="T47" fmla="*/ 0 h 101"/>
              <a:gd name="T48" fmla="*/ 33 w 86"/>
              <a:gd name="T49" fmla="*/ 86 h 101"/>
              <a:gd name="T50" fmla="*/ 60 w 86"/>
              <a:gd name="T51" fmla="*/ 101 h 101"/>
              <a:gd name="T52" fmla="*/ 80 w 86"/>
              <a:gd name="T53" fmla="*/ 94 h 101"/>
              <a:gd name="T54" fmla="*/ 61 w 86"/>
              <a:gd name="T55" fmla="*/ 73 h 101"/>
              <a:gd name="T56" fmla="*/ 59 w 86"/>
              <a:gd name="T57" fmla="*/ 72 h 101"/>
              <a:gd name="T58" fmla="*/ 51 w 86"/>
              <a:gd name="T59" fmla="*/ 74 h 101"/>
              <a:gd name="T60" fmla="*/ 41 w 86"/>
              <a:gd name="T61" fmla="*/ 69 h 101"/>
              <a:gd name="T62" fmla="*/ 33 w 86"/>
              <a:gd name="T63" fmla="*/ 29 h 101"/>
              <a:gd name="T64" fmla="*/ 27 w 86"/>
              <a:gd name="T65" fmla="*/ 2 h 101"/>
              <a:gd name="T66" fmla="*/ 25 w 86"/>
              <a:gd name="T6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6" h="101">
                <a:moveTo>
                  <a:pt x="71" y="38"/>
                </a:moveTo>
                <a:cubicBezTo>
                  <a:pt x="70" y="38"/>
                  <a:pt x="70" y="38"/>
                  <a:pt x="69" y="38"/>
                </a:cubicBezTo>
                <a:cubicBezTo>
                  <a:pt x="69" y="38"/>
                  <a:pt x="68" y="39"/>
                  <a:pt x="68" y="40"/>
                </a:cubicBezTo>
                <a:cubicBezTo>
                  <a:pt x="68" y="42"/>
                  <a:pt x="68" y="42"/>
                  <a:pt x="68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7" y="42"/>
                  <a:pt x="46" y="43"/>
                  <a:pt x="46" y="44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7"/>
                  <a:pt x="47" y="58"/>
                  <a:pt x="49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0"/>
                  <a:pt x="69" y="61"/>
                  <a:pt x="69" y="61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6" y="50"/>
                  <a:pt x="86" y="50"/>
                </a:cubicBezTo>
                <a:cubicBezTo>
                  <a:pt x="86" y="49"/>
                  <a:pt x="85" y="48"/>
                  <a:pt x="85" y="48"/>
                </a:cubicBez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1" y="38"/>
                  <a:pt x="71" y="38"/>
                </a:cubicBezTo>
                <a:moveTo>
                  <a:pt x="62" y="11"/>
                </a:moveTo>
                <a:cubicBezTo>
                  <a:pt x="61" y="11"/>
                  <a:pt x="61" y="11"/>
                  <a:pt x="60" y="1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3"/>
                  <a:pt x="46" y="23"/>
                </a:cubicBezTo>
                <a:cubicBezTo>
                  <a:pt x="46" y="24"/>
                  <a:pt x="47" y="25"/>
                  <a:pt x="47" y="25"/>
                </a:cubicBezTo>
                <a:cubicBezTo>
                  <a:pt x="60" y="35"/>
                  <a:pt x="60" y="35"/>
                  <a:pt x="60" y="35"/>
                </a:cubicBezTo>
                <a:cubicBezTo>
                  <a:pt x="61" y="35"/>
                  <a:pt x="61" y="35"/>
                  <a:pt x="62" y="35"/>
                </a:cubicBezTo>
                <a:cubicBezTo>
                  <a:pt x="62" y="35"/>
                  <a:pt x="62" y="35"/>
                  <a:pt x="63" y="35"/>
                </a:cubicBezTo>
                <a:cubicBezTo>
                  <a:pt x="63" y="35"/>
                  <a:pt x="64" y="34"/>
                  <a:pt x="64" y="33"/>
                </a:cubicBezTo>
                <a:cubicBezTo>
                  <a:pt x="64" y="31"/>
                  <a:pt x="64" y="31"/>
                  <a:pt x="64" y="31"/>
                </a:cubicBezTo>
                <a:cubicBezTo>
                  <a:pt x="83" y="31"/>
                  <a:pt x="83" y="31"/>
                  <a:pt x="83" y="31"/>
                </a:cubicBezTo>
                <a:cubicBezTo>
                  <a:pt x="85" y="31"/>
                  <a:pt x="86" y="30"/>
                  <a:pt x="86" y="29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5" y="15"/>
                  <a:pt x="8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3"/>
                  <a:pt x="63" y="12"/>
                  <a:pt x="63" y="12"/>
                </a:cubicBezTo>
                <a:cubicBezTo>
                  <a:pt x="62" y="11"/>
                  <a:pt x="62" y="11"/>
                  <a:pt x="62" y="11"/>
                </a:cubicBezTo>
                <a:moveTo>
                  <a:pt x="11" y="32"/>
                </a:moveTo>
                <a:cubicBezTo>
                  <a:pt x="10" y="32"/>
                  <a:pt x="10" y="31"/>
                  <a:pt x="10" y="30"/>
                </a:cubicBezTo>
                <a:cubicBezTo>
                  <a:pt x="10" y="23"/>
                  <a:pt x="13" y="16"/>
                  <a:pt x="18" y="11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21" y="11"/>
                  <a:pt x="21" y="12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6" y="10"/>
                  <a:pt x="0" y="29"/>
                  <a:pt x="9" y="44"/>
                </a:cubicBezTo>
                <a:cubicBezTo>
                  <a:pt x="33" y="86"/>
                  <a:pt x="33" y="86"/>
                  <a:pt x="33" y="86"/>
                </a:cubicBezTo>
                <a:cubicBezTo>
                  <a:pt x="37" y="93"/>
                  <a:pt x="44" y="98"/>
                  <a:pt x="51" y="100"/>
                </a:cubicBezTo>
                <a:cubicBezTo>
                  <a:pt x="54" y="100"/>
                  <a:pt x="57" y="101"/>
                  <a:pt x="60" y="101"/>
                </a:cubicBezTo>
                <a:cubicBezTo>
                  <a:pt x="66" y="101"/>
                  <a:pt x="73" y="99"/>
                  <a:pt x="79" y="96"/>
                </a:cubicBezTo>
                <a:cubicBezTo>
                  <a:pt x="79" y="95"/>
                  <a:pt x="80" y="95"/>
                  <a:pt x="80" y="94"/>
                </a:cubicBezTo>
                <a:cubicBezTo>
                  <a:pt x="80" y="93"/>
                  <a:pt x="80" y="92"/>
                  <a:pt x="79" y="91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1" y="72"/>
                  <a:pt x="60" y="72"/>
                </a:cubicBezTo>
                <a:cubicBezTo>
                  <a:pt x="60" y="72"/>
                  <a:pt x="60" y="72"/>
                  <a:pt x="59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56" y="73"/>
                  <a:pt x="53" y="74"/>
                  <a:pt x="51" y="74"/>
                </a:cubicBezTo>
                <a:cubicBezTo>
                  <a:pt x="50" y="74"/>
                  <a:pt x="48" y="73"/>
                  <a:pt x="47" y="73"/>
                </a:cubicBezTo>
                <a:cubicBezTo>
                  <a:pt x="45" y="73"/>
                  <a:pt x="42" y="71"/>
                  <a:pt x="41" y="69"/>
                </a:cubicBezTo>
                <a:cubicBezTo>
                  <a:pt x="28" y="46"/>
                  <a:pt x="28" y="46"/>
                  <a:pt x="28" y="46"/>
                </a:cubicBezTo>
                <a:cubicBezTo>
                  <a:pt x="25" y="42"/>
                  <a:pt x="27" y="35"/>
                  <a:pt x="33" y="29"/>
                </a:cubicBezTo>
                <a:cubicBezTo>
                  <a:pt x="34" y="28"/>
                  <a:pt x="34" y="27"/>
                  <a:pt x="34" y="26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4" name="Freeform 19"/>
          <p:cNvSpPr>
            <a:spLocks noEditPoints="1"/>
          </p:cNvSpPr>
          <p:nvPr/>
        </p:nvSpPr>
        <p:spPr bwMode="auto">
          <a:xfrm>
            <a:off x="6278563" y="2593975"/>
            <a:ext cx="350837" cy="223838"/>
          </a:xfrm>
          <a:custGeom>
            <a:avLst/>
            <a:gdLst>
              <a:gd name="T0" fmla="*/ 23 w 114"/>
              <a:gd name="T1" fmla="*/ 28 h 73"/>
              <a:gd name="T2" fmla="*/ 21 w 114"/>
              <a:gd name="T3" fmla="*/ 28 h 73"/>
              <a:gd name="T4" fmla="*/ 21 w 114"/>
              <a:gd name="T5" fmla="*/ 25 h 73"/>
              <a:gd name="T6" fmla="*/ 44 w 114"/>
              <a:gd name="T7" fmla="*/ 8 h 73"/>
              <a:gd name="T8" fmla="*/ 45 w 114"/>
              <a:gd name="T9" fmla="*/ 8 h 73"/>
              <a:gd name="T10" fmla="*/ 45 w 114"/>
              <a:gd name="T11" fmla="*/ 8 h 73"/>
              <a:gd name="T12" fmla="*/ 46 w 114"/>
              <a:gd name="T13" fmla="*/ 10 h 73"/>
              <a:gd name="T14" fmla="*/ 46 w 114"/>
              <a:gd name="T15" fmla="*/ 12 h 73"/>
              <a:gd name="T16" fmla="*/ 45 w 114"/>
              <a:gd name="T17" fmla="*/ 14 h 73"/>
              <a:gd name="T18" fmla="*/ 43 w 114"/>
              <a:gd name="T19" fmla="*/ 13 h 73"/>
              <a:gd name="T20" fmla="*/ 24 w 114"/>
              <a:gd name="T21" fmla="*/ 28 h 73"/>
              <a:gd name="T22" fmla="*/ 23 w 114"/>
              <a:gd name="T23" fmla="*/ 28 h 73"/>
              <a:gd name="T24" fmla="*/ 46 w 114"/>
              <a:gd name="T25" fmla="*/ 0 h 73"/>
              <a:gd name="T26" fmla="*/ 43 w 114"/>
              <a:gd name="T27" fmla="*/ 1 h 73"/>
              <a:gd name="T28" fmla="*/ 3 w 114"/>
              <a:gd name="T29" fmla="*/ 32 h 73"/>
              <a:gd name="T30" fmla="*/ 0 w 114"/>
              <a:gd name="T31" fmla="*/ 37 h 73"/>
              <a:gd name="T32" fmla="*/ 3 w 114"/>
              <a:gd name="T33" fmla="*/ 42 h 73"/>
              <a:gd name="T34" fmla="*/ 43 w 114"/>
              <a:gd name="T35" fmla="*/ 72 h 73"/>
              <a:gd name="T36" fmla="*/ 46 w 114"/>
              <a:gd name="T37" fmla="*/ 73 h 73"/>
              <a:gd name="T38" fmla="*/ 49 w 114"/>
              <a:gd name="T39" fmla="*/ 72 h 73"/>
              <a:gd name="T40" fmla="*/ 53 w 114"/>
              <a:gd name="T41" fmla="*/ 67 h 73"/>
              <a:gd name="T42" fmla="*/ 53 w 114"/>
              <a:gd name="T43" fmla="*/ 62 h 73"/>
              <a:gd name="T44" fmla="*/ 105 w 114"/>
              <a:gd name="T45" fmla="*/ 62 h 73"/>
              <a:gd name="T46" fmla="*/ 114 w 114"/>
              <a:gd name="T47" fmla="*/ 53 h 73"/>
              <a:gd name="T48" fmla="*/ 114 w 114"/>
              <a:gd name="T49" fmla="*/ 20 h 73"/>
              <a:gd name="T50" fmla="*/ 105 w 114"/>
              <a:gd name="T51" fmla="*/ 12 h 73"/>
              <a:gd name="T52" fmla="*/ 53 w 114"/>
              <a:gd name="T53" fmla="*/ 12 h 73"/>
              <a:gd name="T54" fmla="*/ 53 w 114"/>
              <a:gd name="T55" fmla="*/ 6 h 73"/>
              <a:gd name="T56" fmla="*/ 49 w 114"/>
              <a:gd name="T57" fmla="*/ 1 h 73"/>
              <a:gd name="T58" fmla="*/ 46 w 114"/>
              <a:gd name="T5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4" h="73">
                <a:moveTo>
                  <a:pt x="23" y="28"/>
                </a:moveTo>
                <a:cubicBezTo>
                  <a:pt x="22" y="28"/>
                  <a:pt x="21" y="28"/>
                  <a:pt x="21" y="28"/>
                </a:cubicBezTo>
                <a:cubicBezTo>
                  <a:pt x="20" y="27"/>
                  <a:pt x="21" y="26"/>
                  <a:pt x="21" y="25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6" y="14"/>
                  <a:pt x="45" y="14"/>
                </a:cubicBezTo>
                <a:cubicBezTo>
                  <a:pt x="44" y="14"/>
                  <a:pt x="44" y="13"/>
                  <a:pt x="43" y="13"/>
                </a:cubicBezTo>
                <a:cubicBezTo>
                  <a:pt x="24" y="28"/>
                  <a:pt x="24" y="28"/>
                  <a:pt x="24" y="28"/>
                </a:cubicBezTo>
                <a:cubicBezTo>
                  <a:pt x="23" y="28"/>
                  <a:pt x="23" y="28"/>
                  <a:pt x="23" y="28"/>
                </a:cubicBezTo>
                <a:moveTo>
                  <a:pt x="46" y="0"/>
                </a:moveTo>
                <a:cubicBezTo>
                  <a:pt x="45" y="0"/>
                  <a:pt x="44" y="1"/>
                  <a:pt x="43" y="1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3"/>
                  <a:pt x="0" y="35"/>
                  <a:pt x="0" y="37"/>
                </a:cubicBezTo>
                <a:cubicBezTo>
                  <a:pt x="0" y="39"/>
                  <a:pt x="1" y="41"/>
                  <a:pt x="3" y="42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3"/>
                  <a:pt x="45" y="73"/>
                  <a:pt x="46" y="73"/>
                </a:cubicBezTo>
                <a:cubicBezTo>
                  <a:pt x="47" y="73"/>
                  <a:pt x="48" y="73"/>
                  <a:pt x="49" y="72"/>
                </a:cubicBezTo>
                <a:cubicBezTo>
                  <a:pt x="51" y="71"/>
                  <a:pt x="53" y="69"/>
                  <a:pt x="53" y="67"/>
                </a:cubicBezTo>
                <a:cubicBezTo>
                  <a:pt x="53" y="62"/>
                  <a:pt x="53" y="62"/>
                  <a:pt x="53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10" y="62"/>
                  <a:pt x="114" y="58"/>
                  <a:pt x="114" y="53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16"/>
                  <a:pt x="110" y="12"/>
                  <a:pt x="105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4"/>
                  <a:pt x="51" y="2"/>
                  <a:pt x="49" y="1"/>
                </a:cubicBezTo>
                <a:cubicBezTo>
                  <a:pt x="48" y="1"/>
                  <a:pt x="47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5" name="Freeform 20"/>
          <p:cNvSpPr>
            <a:spLocks noEditPoints="1"/>
          </p:cNvSpPr>
          <p:nvPr/>
        </p:nvSpPr>
        <p:spPr bwMode="auto">
          <a:xfrm>
            <a:off x="7007225" y="2555875"/>
            <a:ext cx="341313" cy="300038"/>
          </a:xfrm>
          <a:custGeom>
            <a:avLst/>
            <a:gdLst>
              <a:gd name="T0" fmla="*/ 55 w 111"/>
              <a:gd name="T1" fmla="*/ 89 h 97"/>
              <a:gd name="T2" fmla="*/ 46 w 111"/>
              <a:gd name="T3" fmla="*/ 87 h 97"/>
              <a:gd name="T4" fmla="*/ 71 w 111"/>
              <a:gd name="T5" fmla="*/ 49 h 97"/>
              <a:gd name="T6" fmla="*/ 79 w 111"/>
              <a:gd name="T7" fmla="*/ 66 h 97"/>
              <a:gd name="T8" fmla="*/ 55 w 111"/>
              <a:gd name="T9" fmla="*/ 89 h 97"/>
              <a:gd name="T10" fmla="*/ 40 w 111"/>
              <a:gd name="T11" fmla="*/ 83 h 97"/>
              <a:gd name="T12" fmla="*/ 32 w 111"/>
              <a:gd name="T13" fmla="*/ 66 h 97"/>
              <a:gd name="T14" fmla="*/ 55 w 111"/>
              <a:gd name="T15" fmla="*/ 43 h 97"/>
              <a:gd name="T16" fmla="*/ 65 w 111"/>
              <a:gd name="T17" fmla="*/ 45 h 97"/>
              <a:gd name="T18" fmla="*/ 40 w 111"/>
              <a:gd name="T19" fmla="*/ 83 h 97"/>
              <a:gd name="T20" fmla="*/ 55 w 111"/>
              <a:gd name="T21" fmla="*/ 35 h 97"/>
              <a:gd name="T22" fmla="*/ 25 w 111"/>
              <a:gd name="T23" fmla="*/ 66 h 97"/>
              <a:gd name="T24" fmla="*/ 55 w 111"/>
              <a:gd name="T25" fmla="*/ 97 h 97"/>
              <a:gd name="T26" fmla="*/ 86 w 111"/>
              <a:gd name="T27" fmla="*/ 66 h 97"/>
              <a:gd name="T28" fmla="*/ 55 w 111"/>
              <a:gd name="T29" fmla="*/ 35 h 97"/>
              <a:gd name="T30" fmla="*/ 103 w 111"/>
              <a:gd name="T31" fmla="*/ 27 h 97"/>
              <a:gd name="T32" fmla="*/ 101 w 111"/>
              <a:gd name="T33" fmla="*/ 26 h 97"/>
              <a:gd name="T34" fmla="*/ 90 w 111"/>
              <a:gd name="T35" fmla="*/ 11 h 97"/>
              <a:gd name="T36" fmla="*/ 89 w 111"/>
              <a:gd name="T37" fmla="*/ 9 h 97"/>
              <a:gd name="T38" fmla="*/ 91 w 111"/>
              <a:gd name="T39" fmla="*/ 8 h 97"/>
              <a:gd name="T40" fmla="*/ 92 w 111"/>
              <a:gd name="T41" fmla="*/ 8 h 97"/>
              <a:gd name="T42" fmla="*/ 104 w 111"/>
              <a:gd name="T43" fmla="*/ 25 h 97"/>
              <a:gd name="T44" fmla="*/ 103 w 111"/>
              <a:gd name="T45" fmla="*/ 27 h 97"/>
              <a:gd name="T46" fmla="*/ 103 w 111"/>
              <a:gd name="T47" fmla="*/ 27 h 97"/>
              <a:gd name="T48" fmla="*/ 31 w 111"/>
              <a:gd name="T49" fmla="*/ 0 h 97"/>
              <a:gd name="T50" fmla="*/ 11 w 111"/>
              <a:gd name="T51" fmla="*/ 8 h 97"/>
              <a:gd name="T52" fmla="*/ 0 w 111"/>
              <a:gd name="T53" fmla="*/ 34 h 97"/>
              <a:gd name="T54" fmla="*/ 1 w 111"/>
              <a:gd name="T55" fmla="*/ 36 h 97"/>
              <a:gd name="T56" fmla="*/ 3 w 111"/>
              <a:gd name="T57" fmla="*/ 37 h 97"/>
              <a:gd name="T58" fmla="*/ 3 w 111"/>
              <a:gd name="T59" fmla="*/ 37 h 97"/>
              <a:gd name="T60" fmla="*/ 28 w 111"/>
              <a:gd name="T61" fmla="*/ 31 h 97"/>
              <a:gd name="T62" fmla="*/ 30 w 111"/>
              <a:gd name="T63" fmla="*/ 30 h 97"/>
              <a:gd name="T64" fmla="*/ 30 w 111"/>
              <a:gd name="T65" fmla="*/ 29 h 97"/>
              <a:gd name="T66" fmla="*/ 36 w 111"/>
              <a:gd name="T67" fmla="*/ 18 h 97"/>
              <a:gd name="T68" fmla="*/ 42 w 111"/>
              <a:gd name="T69" fmla="*/ 15 h 97"/>
              <a:gd name="T70" fmla="*/ 43 w 111"/>
              <a:gd name="T71" fmla="*/ 15 h 97"/>
              <a:gd name="T72" fmla="*/ 69 w 111"/>
              <a:gd name="T73" fmla="*/ 15 h 97"/>
              <a:gd name="T74" fmla="*/ 81 w 111"/>
              <a:gd name="T75" fmla="*/ 29 h 97"/>
              <a:gd name="T76" fmla="*/ 83 w 111"/>
              <a:gd name="T77" fmla="*/ 31 h 97"/>
              <a:gd name="T78" fmla="*/ 108 w 111"/>
              <a:gd name="T79" fmla="*/ 37 h 97"/>
              <a:gd name="T80" fmla="*/ 108 w 111"/>
              <a:gd name="T81" fmla="*/ 37 h 97"/>
              <a:gd name="T82" fmla="*/ 110 w 111"/>
              <a:gd name="T83" fmla="*/ 37 h 97"/>
              <a:gd name="T84" fmla="*/ 110 w 111"/>
              <a:gd name="T85" fmla="*/ 37 h 97"/>
              <a:gd name="T86" fmla="*/ 111 w 111"/>
              <a:gd name="T87" fmla="*/ 35 h 97"/>
              <a:gd name="T88" fmla="*/ 80 w 111"/>
              <a:gd name="T89" fmla="*/ 0 h 97"/>
              <a:gd name="T90" fmla="*/ 31 w 111"/>
              <a:gd name="T91" fmla="*/ 0 h 97"/>
              <a:gd name="T92" fmla="*/ 31 w 111"/>
              <a:gd name="T93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1" h="97">
                <a:moveTo>
                  <a:pt x="55" y="89"/>
                </a:moveTo>
                <a:cubicBezTo>
                  <a:pt x="52" y="89"/>
                  <a:pt x="49" y="89"/>
                  <a:pt x="46" y="87"/>
                </a:cubicBezTo>
                <a:cubicBezTo>
                  <a:pt x="71" y="49"/>
                  <a:pt x="71" y="49"/>
                  <a:pt x="71" y="49"/>
                </a:cubicBezTo>
                <a:cubicBezTo>
                  <a:pt x="76" y="53"/>
                  <a:pt x="79" y="59"/>
                  <a:pt x="79" y="66"/>
                </a:cubicBezTo>
                <a:cubicBezTo>
                  <a:pt x="79" y="79"/>
                  <a:pt x="68" y="89"/>
                  <a:pt x="55" y="89"/>
                </a:cubicBezTo>
                <a:moveTo>
                  <a:pt x="40" y="83"/>
                </a:moveTo>
                <a:cubicBezTo>
                  <a:pt x="35" y="79"/>
                  <a:pt x="32" y="73"/>
                  <a:pt x="32" y="66"/>
                </a:cubicBezTo>
                <a:cubicBezTo>
                  <a:pt x="32" y="53"/>
                  <a:pt x="43" y="43"/>
                  <a:pt x="55" y="43"/>
                </a:cubicBezTo>
                <a:cubicBezTo>
                  <a:pt x="59" y="43"/>
                  <a:pt x="62" y="44"/>
                  <a:pt x="65" y="45"/>
                </a:cubicBezTo>
                <a:cubicBezTo>
                  <a:pt x="40" y="83"/>
                  <a:pt x="40" y="83"/>
                  <a:pt x="40" y="83"/>
                </a:cubicBezTo>
                <a:moveTo>
                  <a:pt x="55" y="35"/>
                </a:moveTo>
                <a:cubicBezTo>
                  <a:pt x="38" y="35"/>
                  <a:pt x="25" y="49"/>
                  <a:pt x="25" y="66"/>
                </a:cubicBezTo>
                <a:cubicBezTo>
                  <a:pt x="25" y="83"/>
                  <a:pt x="38" y="97"/>
                  <a:pt x="55" y="97"/>
                </a:cubicBezTo>
                <a:cubicBezTo>
                  <a:pt x="73" y="97"/>
                  <a:pt x="86" y="83"/>
                  <a:pt x="86" y="66"/>
                </a:cubicBezTo>
                <a:cubicBezTo>
                  <a:pt x="86" y="49"/>
                  <a:pt x="73" y="35"/>
                  <a:pt x="55" y="35"/>
                </a:cubicBezTo>
                <a:moveTo>
                  <a:pt x="103" y="27"/>
                </a:moveTo>
                <a:cubicBezTo>
                  <a:pt x="102" y="27"/>
                  <a:pt x="101" y="27"/>
                  <a:pt x="101" y="26"/>
                </a:cubicBezTo>
                <a:cubicBezTo>
                  <a:pt x="99" y="20"/>
                  <a:pt x="95" y="15"/>
                  <a:pt x="90" y="11"/>
                </a:cubicBezTo>
                <a:cubicBezTo>
                  <a:pt x="89" y="11"/>
                  <a:pt x="89" y="10"/>
                  <a:pt x="89" y="9"/>
                </a:cubicBezTo>
                <a:cubicBezTo>
                  <a:pt x="90" y="8"/>
                  <a:pt x="90" y="8"/>
                  <a:pt x="91" y="8"/>
                </a:cubicBezTo>
                <a:cubicBezTo>
                  <a:pt x="91" y="8"/>
                  <a:pt x="92" y="8"/>
                  <a:pt x="92" y="8"/>
                </a:cubicBezTo>
                <a:cubicBezTo>
                  <a:pt x="98" y="12"/>
                  <a:pt x="102" y="18"/>
                  <a:pt x="104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moveTo>
                  <a:pt x="31" y="0"/>
                </a:moveTo>
                <a:cubicBezTo>
                  <a:pt x="24" y="0"/>
                  <a:pt x="16" y="3"/>
                  <a:pt x="11" y="8"/>
                </a:cubicBezTo>
                <a:cubicBezTo>
                  <a:pt x="4" y="15"/>
                  <a:pt x="0" y="24"/>
                  <a:pt x="0" y="34"/>
                </a:cubicBezTo>
                <a:cubicBezTo>
                  <a:pt x="0" y="35"/>
                  <a:pt x="0" y="36"/>
                  <a:pt x="1" y="36"/>
                </a:cubicBezTo>
                <a:cubicBezTo>
                  <a:pt x="2" y="36"/>
                  <a:pt x="2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30"/>
                  <a:pt x="30" y="29"/>
                  <a:pt x="30" y="29"/>
                </a:cubicBezTo>
                <a:cubicBezTo>
                  <a:pt x="31" y="24"/>
                  <a:pt x="33" y="21"/>
                  <a:pt x="36" y="18"/>
                </a:cubicBezTo>
                <a:cubicBezTo>
                  <a:pt x="37" y="17"/>
                  <a:pt x="39" y="15"/>
                  <a:pt x="42" y="15"/>
                </a:cubicBezTo>
                <a:cubicBezTo>
                  <a:pt x="42" y="15"/>
                  <a:pt x="42" y="15"/>
                  <a:pt x="43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74" y="15"/>
                  <a:pt x="79" y="21"/>
                  <a:pt x="81" y="29"/>
                </a:cubicBezTo>
                <a:cubicBezTo>
                  <a:pt x="81" y="30"/>
                  <a:pt x="82" y="30"/>
                  <a:pt x="83" y="31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9" y="37"/>
                  <a:pt x="109" y="37"/>
                  <a:pt x="110" y="37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1" y="36"/>
                  <a:pt x="111" y="36"/>
                  <a:pt x="111" y="35"/>
                </a:cubicBezTo>
                <a:cubicBezTo>
                  <a:pt x="111" y="16"/>
                  <a:pt x="97" y="0"/>
                  <a:pt x="8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6" name="Freeform 60"/>
          <p:cNvSpPr>
            <a:spLocks noEditPoints="1"/>
          </p:cNvSpPr>
          <p:nvPr/>
        </p:nvSpPr>
        <p:spPr bwMode="auto">
          <a:xfrm>
            <a:off x="8350250" y="2543175"/>
            <a:ext cx="311150" cy="325438"/>
          </a:xfrm>
          <a:custGeom>
            <a:avLst/>
            <a:gdLst>
              <a:gd name="T0" fmla="*/ 59 w 101"/>
              <a:gd name="T1" fmla="*/ 18 h 106"/>
              <a:gd name="T2" fmla="*/ 43 w 101"/>
              <a:gd name="T3" fmla="*/ 23 h 106"/>
              <a:gd name="T4" fmla="*/ 43 w 101"/>
              <a:gd name="T5" fmla="*/ 26 h 106"/>
              <a:gd name="T6" fmla="*/ 45 w 101"/>
              <a:gd name="T7" fmla="*/ 27 h 106"/>
              <a:gd name="T8" fmla="*/ 46 w 101"/>
              <a:gd name="T9" fmla="*/ 26 h 106"/>
              <a:gd name="T10" fmla="*/ 59 w 101"/>
              <a:gd name="T11" fmla="*/ 21 h 106"/>
              <a:gd name="T12" fmla="*/ 68 w 101"/>
              <a:gd name="T13" fmla="*/ 24 h 106"/>
              <a:gd name="T14" fmla="*/ 69 w 101"/>
              <a:gd name="T15" fmla="*/ 24 h 106"/>
              <a:gd name="T16" fmla="*/ 71 w 101"/>
              <a:gd name="T17" fmla="*/ 23 h 106"/>
              <a:gd name="T18" fmla="*/ 70 w 101"/>
              <a:gd name="T19" fmla="*/ 21 h 106"/>
              <a:gd name="T20" fmla="*/ 59 w 101"/>
              <a:gd name="T21" fmla="*/ 18 h 106"/>
              <a:gd name="T22" fmla="*/ 11 w 101"/>
              <a:gd name="T23" fmla="*/ 99 h 106"/>
              <a:gd name="T24" fmla="*/ 9 w 101"/>
              <a:gd name="T25" fmla="*/ 98 h 106"/>
              <a:gd name="T26" fmla="*/ 8 w 101"/>
              <a:gd name="T27" fmla="*/ 95 h 106"/>
              <a:gd name="T28" fmla="*/ 9 w 101"/>
              <a:gd name="T29" fmla="*/ 92 h 106"/>
              <a:gd name="T30" fmla="*/ 23 w 101"/>
              <a:gd name="T31" fmla="*/ 78 h 106"/>
              <a:gd name="T32" fmla="*/ 24 w 101"/>
              <a:gd name="T33" fmla="*/ 78 h 106"/>
              <a:gd name="T34" fmla="*/ 25 w 101"/>
              <a:gd name="T35" fmla="*/ 78 h 106"/>
              <a:gd name="T36" fmla="*/ 25 w 101"/>
              <a:gd name="T37" fmla="*/ 81 h 106"/>
              <a:gd name="T38" fmla="*/ 12 w 101"/>
              <a:gd name="T39" fmla="*/ 94 h 106"/>
              <a:gd name="T40" fmla="*/ 12 w 101"/>
              <a:gd name="T41" fmla="*/ 95 h 106"/>
              <a:gd name="T42" fmla="*/ 12 w 101"/>
              <a:gd name="T43" fmla="*/ 96 h 106"/>
              <a:gd name="T44" fmla="*/ 12 w 101"/>
              <a:gd name="T45" fmla="*/ 98 h 106"/>
              <a:gd name="T46" fmla="*/ 11 w 101"/>
              <a:gd name="T47" fmla="*/ 99 h 106"/>
              <a:gd name="T48" fmla="*/ 59 w 101"/>
              <a:gd name="T49" fmla="*/ 72 h 106"/>
              <a:gd name="T50" fmla="*/ 38 w 101"/>
              <a:gd name="T51" fmla="*/ 63 h 106"/>
              <a:gd name="T52" fmla="*/ 29 w 101"/>
              <a:gd name="T53" fmla="*/ 42 h 106"/>
              <a:gd name="T54" fmla="*/ 38 w 101"/>
              <a:gd name="T55" fmla="*/ 20 h 106"/>
              <a:gd name="T56" fmla="*/ 59 w 101"/>
              <a:gd name="T57" fmla="*/ 12 h 106"/>
              <a:gd name="T58" fmla="*/ 80 w 101"/>
              <a:gd name="T59" fmla="*/ 20 h 106"/>
              <a:gd name="T60" fmla="*/ 89 w 101"/>
              <a:gd name="T61" fmla="*/ 42 h 106"/>
              <a:gd name="T62" fmla="*/ 80 w 101"/>
              <a:gd name="T63" fmla="*/ 63 h 106"/>
              <a:gd name="T64" fmla="*/ 59 w 101"/>
              <a:gd name="T65" fmla="*/ 72 h 106"/>
              <a:gd name="T66" fmla="*/ 59 w 101"/>
              <a:gd name="T67" fmla="*/ 0 h 106"/>
              <a:gd name="T68" fmla="*/ 17 w 101"/>
              <a:gd name="T69" fmla="*/ 42 h 106"/>
              <a:gd name="T70" fmla="*/ 25 w 101"/>
              <a:gd name="T71" fmla="*/ 66 h 106"/>
              <a:gd name="T72" fmla="*/ 5 w 101"/>
              <a:gd name="T73" fmla="*/ 87 h 106"/>
              <a:gd name="T74" fmla="*/ 5 w 101"/>
              <a:gd name="T75" fmla="*/ 103 h 106"/>
              <a:gd name="T76" fmla="*/ 13 w 101"/>
              <a:gd name="T77" fmla="*/ 106 h 106"/>
              <a:gd name="T78" fmla="*/ 21 w 101"/>
              <a:gd name="T79" fmla="*/ 103 h 106"/>
              <a:gd name="T80" fmla="*/ 41 w 101"/>
              <a:gd name="T81" fmla="*/ 83 h 106"/>
              <a:gd name="T82" fmla="*/ 43 w 101"/>
              <a:gd name="T83" fmla="*/ 80 h 106"/>
              <a:gd name="T84" fmla="*/ 59 w 101"/>
              <a:gd name="T85" fmla="*/ 83 h 106"/>
              <a:gd name="T86" fmla="*/ 101 w 101"/>
              <a:gd name="T87" fmla="*/ 42 h 106"/>
              <a:gd name="T88" fmla="*/ 59 w 101"/>
              <a:gd name="T89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" h="106">
                <a:moveTo>
                  <a:pt x="59" y="18"/>
                </a:moveTo>
                <a:cubicBezTo>
                  <a:pt x="53" y="18"/>
                  <a:pt x="48" y="20"/>
                  <a:pt x="43" y="23"/>
                </a:cubicBezTo>
                <a:cubicBezTo>
                  <a:pt x="43" y="24"/>
                  <a:pt x="43" y="25"/>
                  <a:pt x="43" y="26"/>
                </a:cubicBezTo>
                <a:cubicBezTo>
                  <a:pt x="44" y="26"/>
                  <a:pt x="44" y="27"/>
                  <a:pt x="45" y="27"/>
                </a:cubicBezTo>
                <a:cubicBezTo>
                  <a:pt x="45" y="27"/>
                  <a:pt x="46" y="27"/>
                  <a:pt x="46" y="26"/>
                </a:cubicBezTo>
                <a:cubicBezTo>
                  <a:pt x="49" y="23"/>
                  <a:pt x="54" y="21"/>
                  <a:pt x="59" y="21"/>
                </a:cubicBezTo>
                <a:cubicBezTo>
                  <a:pt x="62" y="21"/>
                  <a:pt x="65" y="22"/>
                  <a:pt x="68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0" y="24"/>
                  <a:pt x="70" y="24"/>
                  <a:pt x="71" y="23"/>
                </a:cubicBezTo>
                <a:cubicBezTo>
                  <a:pt x="71" y="22"/>
                  <a:pt x="71" y="21"/>
                  <a:pt x="70" y="21"/>
                </a:cubicBezTo>
                <a:cubicBezTo>
                  <a:pt x="67" y="19"/>
                  <a:pt x="63" y="18"/>
                  <a:pt x="59" y="18"/>
                </a:cubicBezTo>
                <a:moveTo>
                  <a:pt x="11" y="99"/>
                </a:moveTo>
                <a:cubicBezTo>
                  <a:pt x="10" y="99"/>
                  <a:pt x="10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4" y="78"/>
                </a:cubicBezTo>
                <a:cubicBezTo>
                  <a:pt x="24" y="78"/>
                  <a:pt x="25" y="78"/>
                  <a:pt x="25" y="78"/>
                </a:cubicBezTo>
                <a:cubicBezTo>
                  <a:pt x="26" y="79"/>
                  <a:pt x="26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6"/>
                  <a:pt x="13" y="98"/>
                  <a:pt x="12" y="98"/>
                </a:cubicBezTo>
                <a:cubicBezTo>
                  <a:pt x="12" y="99"/>
                  <a:pt x="11" y="99"/>
                  <a:pt x="11" y="99"/>
                </a:cubicBezTo>
                <a:moveTo>
                  <a:pt x="59" y="72"/>
                </a:moveTo>
                <a:cubicBezTo>
                  <a:pt x="51" y="72"/>
                  <a:pt x="43" y="69"/>
                  <a:pt x="38" y="63"/>
                </a:cubicBezTo>
                <a:cubicBezTo>
                  <a:pt x="32" y="58"/>
                  <a:pt x="29" y="50"/>
                  <a:pt x="29" y="42"/>
                </a:cubicBezTo>
                <a:cubicBezTo>
                  <a:pt x="29" y="33"/>
                  <a:pt x="32" y="26"/>
                  <a:pt x="38" y="20"/>
                </a:cubicBezTo>
                <a:cubicBezTo>
                  <a:pt x="43" y="15"/>
                  <a:pt x="51" y="12"/>
                  <a:pt x="59" y="12"/>
                </a:cubicBezTo>
                <a:cubicBezTo>
                  <a:pt x="67" y="12"/>
                  <a:pt x="75" y="15"/>
                  <a:pt x="80" y="20"/>
                </a:cubicBezTo>
                <a:cubicBezTo>
                  <a:pt x="86" y="26"/>
                  <a:pt x="89" y="33"/>
                  <a:pt x="89" y="42"/>
                </a:cubicBezTo>
                <a:cubicBezTo>
                  <a:pt x="89" y="50"/>
                  <a:pt x="86" y="58"/>
                  <a:pt x="80" y="63"/>
                </a:cubicBezTo>
                <a:cubicBezTo>
                  <a:pt x="75" y="69"/>
                  <a:pt x="67" y="72"/>
                  <a:pt x="59" y="72"/>
                </a:cubicBezTo>
                <a:moveTo>
                  <a:pt x="59" y="0"/>
                </a:moveTo>
                <a:cubicBezTo>
                  <a:pt x="36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0" y="91"/>
                  <a:pt x="0" y="99"/>
                  <a:pt x="5" y="103"/>
                </a:cubicBezTo>
                <a:cubicBezTo>
                  <a:pt x="7" y="105"/>
                  <a:pt x="10" y="106"/>
                  <a:pt x="13" y="106"/>
                </a:cubicBezTo>
                <a:cubicBezTo>
                  <a:pt x="16" y="106"/>
                  <a:pt x="19" y="105"/>
                  <a:pt x="21" y="103"/>
                </a:cubicBezTo>
                <a:cubicBezTo>
                  <a:pt x="41" y="83"/>
                  <a:pt x="41" y="83"/>
                  <a:pt x="41" y="83"/>
                </a:cubicBezTo>
                <a:cubicBezTo>
                  <a:pt x="43" y="80"/>
                  <a:pt x="43" y="80"/>
                  <a:pt x="43" y="80"/>
                </a:cubicBezTo>
                <a:cubicBezTo>
                  <a:pt x="48" y="82"/>
                  <a:pt x="53" y="83"/>
                  <a:pt x="59" y="83"/>
                </a:cubicBezTo>
                <a:cubicBezTo>
                  <a:pt x="82" y="83"/>
                  <a:pt x="101" y="65"/>
                  <a:pt x="101" y="42"/>
                </a:cubicBezTo>
                <a:cubicBezTo>
                  <a:pt x="101" y="19"/>
                  <a:pt x="82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7" name="Freeform 61"/>
          <p:cNvSpPr>
            <a:spLocks noEditPoints="1"/>
          </p:cNvSpPr>
          <p:nvPr/>
        </p:nvSpPr>
        <p:spPr bwMode="auto">
          <a:xfrm>
            <a:off x="9039225" y="2584450"/>
            <a:ext cx="246063" cy="242888"/>
          </a:xfrm>
          <a:custGeom>
            <a:avLst/>
            <a:gdLst>
              <a:gd name="T0" fmla="*/ 12 w 80"/>
              <a:gd name="T1" fmla="*/ 54 h 79"/>
              <a:gd name="T2" fmla="*/ 0 w 80"/>
              <a:gd name="T3" fmla="*/ 67 h 79"/>
              <a:gd name="T4" fmla="*/ 12 w 80"/>
              <a:gd name="T5" fmla="*/ 79 h 79"/>
              <a:gd name="T6" fmla="*/ 25 w 80"/>
              <a:gd name="T7" fmla="*/ 67 h 79"/>
              <a:gd name="T8" fmla="*/ 12 w 80"/>
              <a:gd name="T9" fmla="*/ 54 h 79"/>
              <a:gd name="T10" fmla="*/ 8 w 80"/>
              <a:gd name="T11" fmla="*/ 28 h 79"/>
              <a:gd name="T12" fmla="*/ 1 w 80"/>
              <a:gd name="T13" fmla="*/ 35 h 79"/>
              <a:gd name="T14" fmla="*/ 8 w 80"/>
              <a:gd name="T15" fmla="*/ 42 h 79"/>
              <a:gd name="T16" fmla="*/ 29 w 80"/>
              <a:gd name="T17" fmla="*/ 51 h 79"/>
              <a:gd name="T18" fmla="*/ 38 w 80"/>
              <a:gd name="T19" fmla="*/ 72 h 79"/>
              <a:gd name="T20" fmla="*/ 45 w 80"/>
              <a:gd name="T21" fmla="*/ 79 h 79"/>
              <a:gd name="T22" fmla="*/ 52 w 80"/>
              <a:gd name="T23" fmla="*/ 72 h 79"/>
              <a:gd name="T24" fmla="*/ 8 w 80"/>
              <a:gd name="T25" fmla="*/ 28 h 79"/>
              <a:gd name="T26" fmla="*/ 8 w 80"/>
              <a:gd name="T27" fmla="*/ 0 h 79"/>
              <a:gd name="T28" fmla="*/ 1 w 80"/>
              <a:gd name="T29" fmla="*/ 6 h 79"/>
              <a:gd name="T30" fmla="*/ 8 w 80"/>
              <a:gd name="T31" fmla="*/ 13 h 79"/>
              <a:gd name="T32" fmla="*/ 50 w 80"/>
              <a:gd name="T33" fmla="*/ 30 h 79"/>
              <a:gd name="T34" fmla="*/ 67 w 80"/>
              <a:gd name="T35" fmla="*/ 72 h 79"/>
              <a:gd name="T36" fmla="*/ 74 w 80"/>
              <a:gd name="T37" fmla="*/ 79 h 79"/>
              <a:gd name="T38" fmla="*/ 80 w 80"/>
              <a:gd name="T39" fmla="*/ 72 h 79"/>
              <a:gd name="T40" fmla="*/ 8 w 80"/>
              <a:gd name="T4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0" h="79">
                <a:moveTo>
                  <a:pt x="12" y="54"/>
                </a:moveTo>
                <a:cubicBezTo>
                  <a:pt x="5" y="54"/>
                  <a:pt x="0" y="60"/>
                  <a:pt x="0" y="67"/>
                </a:cubicBezTo>
                <a:cubicBezTo>
                  <a:pt x="0" y="74"/>
                  <a:pt x="5" y="79"/>
                  <a:pt x="12" y="79"/>
                </a:cubicBezTo>
                <a:cubicBezTo>
                  <a:pt x="19" y="79"/>
                  <a:pt x="25" y="74"/>
                  <a:pt x="25" y="67"/>
                </a:cubicBezTo>
                <a:cubicBezTo>
                  <a:pt x="25" y="60"/>
                  <a:pt x="19" y="54"/>
                  <a:pt x="12" y="54"/>
                </a:cubicBezTo>
                <a:moveTo>
                  <a:pt x="8" y="28"/>
                </a:moveTo>
                <a:cubicBezTo>
                  <a:pt x="5" y="28"/>
                  <a:pt x="1" y="31"/>
                  <a:pt x="1" y="35"/>
                </a:cubicBezTo>
                <a:cubicBezTo>
                  <a:pt x="1" y="39"/>
                  <a:pt x="5" y="42"/>
                  <a:pt x="8" y="42"/>
                </a:cubicBezTo>
                <a:cubicBezTo>
                  <a:pt x="17" y="42"/>
                  <a:pt x="24" y="45"/>
                  <a:pt x="29" y="51"/>
                </a:cubicBezTo>
                <a:cubicBezTo>
                  <a:pt x="35" y="56"/>
                  <a:pt x="38" y="63"/>
                  <a:pt x="38" y="72"/>
                </a:cubicBezTo>
                <a:cubicBezTo>
                  <a:pt x="38" y="76"/>
                  <a:pt x="41" y="79"/>
                  <a:pt x="45" y="79"/>
                </a:cubicBezTo>
                <a:cubicBezTo>
                  <a:pt x="49" y="79"/>
                  <a:pt x="52" y="76"/>
                  <a:pt x="52" y="72"/>
                </a:cubicBezTo>
                <a:cubicBezTo>
                  <a:pt x="52" y="47"/>
                  <a:pt x="33" y="28"/>
                  <a:pt x="8" y="28"/>
                </a:cubicBezTo>
                <a:moveTo>
                  <a:pt x="8" y="0"/>
                </a:moveTo>
                <a:cubicBezTo>
                  <a:pt x="4" y="0"/>
                  <a:pt x="1" y="3"/>
                  <a:pt x="1" y="6"/>
                </a:cubicBezTo>
                <a:cubicBezTo>
                  <a:pt x="1" y="10"/>
                  <a:pt x="4" y="13"/>
                  <a:pt x="8" y="13"/>
                </a:cubicBezTo>
                <a:cubicBezTo>
                  <a:pt x="24" y="13"/>
                  <a:pt x="39" y="20"/>
                  <a:pt x="50" y="30"/>
                </a:cubicBezTo>
                <a:cubicBezTo>
                  <a:pt x="60" y="41"/>
                  <a:pt x="67" y="56"/>
                  <a:pt x="67" y="72"/>
                </a:cubicBezTo>
                <a:cubicBezTo>
                  <a:pt x="67" y="76"/>
                  <a:pt x="70" y="79"/>
                  <a:pt x="74" y="79"/>
                </a:cubicBezTo>
                <a:cubicBezTo>
                  <a:pt x="77" y="79"/>
                  <a:pt x="80" y="76"/>
                  <a:pt x="80" y="72"/>
                </a:cubicBezTo>
                <a:cubicBezTo>
                  <a:pt x="80" y="32"/>
                  <a:pt x="48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8" name="Freeform 62"/>
          <p:cNvSpPr>
            <a:spLocks noEditPoints="1"/>
          </p:cNvSpPr>
          <p:nvPr/>
        </p:nvSpPr>
        <p:spPr bwMode="auto">
          <a:xfrm>
            <a:off x="7726363" y="2578100"/>
            <a:ext cx="246062" cy="255588"/>
          </a:xfrm>
          <a:custGeom>
            <a:avLst/>
            <a:gdLst>
              <a:gd name="T0" fmla="*/ 7 w 80"/>
              <a:gd name="T1" fmla="*/ 69 h 83"/>
              <a:gd name="T2" fmla="*/ 5 w 80"/>
              <a:gd name="T3" fmla="*/ 68 h 83"/>
              <a:gd name="T4" fmla="*/ 5 w 80"/>
              <a:gd name="T5" fmla="*/ 55 h 83"/>
              <a:gd name="T6" fmla="*/ 6 w 80"/>
              <a:gd name="T7" fmla="*/ 52 h 83"/>
              <a:gd name="T8" fmla="*/ 10 w 80"/>
              <a:gd name="T9" fmla="*/ 51 h 83"/>
              <a:gd name="T10" fmla="*/ 12 w 80"/>
              <a:gd name="T11" fmla="*/ 53 h 83"/>
              <a:gd name="T12" fmla="*/ 10 w 80"/>
              <a:gd name="T13" fmla="*/ 54 h 83"/>
              <a:gd name="T14" fmla="*/ 9 w 80"/>
              <a:gd name="T15" fmla="*/ 55 h 83"/>
              <a:gd name="T16" fmla="*/ 9 w 80"/>
              <a:gd name="T17" fmla="*/ 55 h 83"/>
              <a:gd name="T18" fmla="*/ 9 w 80"/>
              <a:gd name="T19" fmla="*/ 68 h 83"/>
              <a:gd name="T20" fmla="*/ 7 w 80"/>
              <a:gd name="T21" fmla="*/ 69 h 83"/>
              <a:gd name="T22" fmla="*/ 12 w 80"/>
              <a:gd name="T23" fmla="*/ 45 h 83"/>
              <a:gd name="T24" fmla="*/ 0 w 80"/>
              <a:gd name="T25" fmla="*/ 57 h 83"/>
              <a:gd name="T26" fmla="*/ 0 w 80"/>
              <a:gd name="T27" fmla="*/ 72 h 83"/>
              <a:gd name="T28" fmla="*/ 12 w 80"/>
              <a:gd name="T29" fmla="*/ 83 h 83"/>
              <a:gd name="T30" fmla="*/ 24 w 80"/>
              <a:gd name="T31" fmla="*/ 72 h 83"/>
              <a:gd name="T32" fmla="*/ 24 w 80"/>
              <a:gd name="T33" fmla="*/ 57 h 83"/>
              <a:gd name="T34" fmla="*/ 12 w 80"/>
              <a:gd name="T35" fmla="*/ 45 h 83"/>
              <a:gd name="T36" fmla="*/ 35 w 80"/>
              <a:gd name="T37" fmla="*/ 52 h 83"/>
              <a:gd name="T38" fmla="*/ 33 w 80"/>
              <a:gd name="T39" fmla="*/ 50 h 83"/>
              <a:gd name="T40" fmla="*/ 33 w 80"/>
              <a:gd name="T41" fmla="*/ 32 h 83"/>
              <a:gd name="T42" fmla="*/ 35 w 80"/>
              <a:gd name="T43" fmla="*/ 29 h 83"/>
              <a:gd name="T44" fmla="*/ 38 w 80"/>
              <a:gd name="T45" fmla="*/ 27 h 83"/>
              <a:gd name="T46" fmla="*/ 40 w 80"/>
              <a:gd name="T47" fmla="*/ 29 h 83"/>
              <a:gd name="T48" fmla="*/ 38 w 80"/>
              <a:gd name="T49" fmla="*/ 31 h 83"/>
              <a:gd name="T50" fmla="*/ 38 w 80"/>
              <a:gd name="T51" fmla="*/ 31 h 83"/>
              <a:gd name="T52" fmla="*/ 37 w 80"/>
              <a:gd name="T53" fmla="*/ 31 h 83"/>
              <a:gd name="T54" fmla="*/ 37 w 80"/>
              <a:gd name="T55" fmla="*/ 32 h 83"/>
              <a:gd name="T56" fmla="*/ 37 w 80"/>
              <a:gd name="T57" fmla="*/ 50 h 83"/>
              <a:gd name="T58" fmla="*/ 35 w 80"/>
              <a:gd name="T59" fmla="*/ 52 h 83"/>
              <a:gd name="T60" fmla="*/ 40 w 80"/>
              <a:gd name="T61" fmla="*/ 21 h 83"/>
              <a:gd name="T62" fmla="*/ 28 w 80"/>
              <a:gd name="T63" fmla="*/ 33 h 83"/>
              <a:gd name="T64" fmla="*/ 28 w 80"/>
              <a:gd name="T65" fmla="*/ 72 h 83"/>
              <a:gd name="T66" fmla="*/ 40 w 80"/>
              <a:gd name="T67" fmla="*/ 83 h 83"/>
              <a:gd name="T68" fmla="*/ 51 w 80"/>
              <a:gd name="T69" fmla="*/ 72 h 83"/>
              <a:gd name="T70" fmla="*/ 51 w 80"/>
              <a:gd name="T71" fmla="*/ 33 h 83"/>
              <a:gd name="T72" fmla="*/ 40 w 80"/>
              <a:gd name="T73" fmla="*/ 21 h 83"/>
              <a:gd name="T74" fmla="*/ 64 w 80"/>
              <a:gd name="T75" fmla="*/ 37 h 83"/>
              <a:gd name="T76" fmla="*/ 63 w 80"/>
              <a:gd name="T77" fmla="*/ 35 h 83"/>
              <a:gd name="T78" fmla="*/ 63 w 80"/>
              <a:gd name="T79" fmla="*/ 12 h 83"/>
              <a:gd name="T80" fmla="*/ 64 w 80"/>
              <a:gd name="T81" fmla="*/ 8 h 83"/>
              <a:gd name="T82" fmla="*/ 67 w 80"/>
              <a:gd name="T83" fmla="*/ 6 h 83"/>
              <a:gd name="T84" fmla="*/ 69 w 80"/>
              <a:gd name="T85" fmla="*/ 8 h 83"/>
              <a:gd name="T86" fmla="*/ 67 w 80"/>
              <a:gd name="T87" fmla="*/ 10 h 83"/>
              <a:gd name="T88" fmla="*/ 67 w 80"/>
              <a:gd name="T89" fmla="*/ 10 h 83"/>
              <a:gd name="T90" fmla="*/ 66 w 80"/>
              <a:gd name="T91" fmla="*/ 12 h 83"/>
              <a:gd name="T92" fmla="*/ 66 w 80"/>
              <a:gd name="T93" fmla="*/ 35 h 83"/>
              <a:gd name="T94" fmla="*/ 64 w 80"/>
              <a:gd name="T95" fmla="*/ 37 h 83"/>
              <a:gd name="T96" fmla="*/ 69 w 80"/>
              <a:gd name="T97" fmla="*/ 0 h 83"/>
              <a:gd name="T98" fmla="*/ 57 w 80"/>
              <a:gd name="T99" fmla="*/ 12 h 83"/>
              <a:gd name="T100" fmla="*/ 57 w 80"/>
              <a:gd name="T101" fmla="*/ 72 h 83"/>
              <a:gd name="T102" fmla="*/ 69 w 80"/>
              <a:gd name="T103" fmla="*/ 83 h 83"/>
              <a:gd name="T104" fmla="*/ 80 w 80"/>
              <a:gd name="T105" fmla="*/ 72 h 83"/>
              <a:gd name="T106" fmla="*/ 80 w 80"/>
              <a:gd name="T107" fmla="*/ 12 h 83"/>
              <a:gd name="T108" fmla="*/ 69 w 80"/>
              <a:gd name="T10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9" name="Freeform 63"/>
          <p:cNvSpPr>
            <a:spLocks noEditPoints="1"/>
          </p:cNvSpPr>
          <p:nvPr/>
        </p:nvSpPr>
        <p:spPr bwMode="auto">
          <a:xfrm>
            <a:off x="11025188" y="2544763"/>
            <a:ext cx="360362" cy="322262"/>
          </a:xfrm>
          <a:custGeom>
            <a:avLst/>
            <a:gdLst>
              <a:gd name="T0" fmla="*/ 58 w 117"/>
              <a:gd name="T1" fmla="*/ 59 h 105"/>
              <a:gd name="T2" fmla="*/ 52 w 117"/>
              <a:gd name="T3" fmla="*/ 65 h 105"/>
              <a:gd name="T4" fmla="*/ 52 w 117"/>
              <a:gd name="T5" fmla="*/ 100 h 105"/>
              <a:gd name="T6" fmla="*/ 58 w 117"/>
              <a:gd name="T7" fmla="*/ 105 h 105"/>
              <a:gd name="T8" fmla="*/ 64 w 117"/>
              <a:gd name="T9" fmla="*/ 100 h 105"/>
              <a:gd name="T10" fmla="*/ 64 w 117"/>
              <a:gd name="T11" fmla="*/ 65 h 105"/>
              <a:gd name="T12" fmla="*/ 58 w 117"/>
              <a:gd name="T13" fmla="*/ 59 h 105"/>
              <a:gd name="T14" fmla="*/ 76 w 117"/>
              <a:gd name="T15" fmla="*/ 39 h 105"/>
              <a:gd name="T16" fmla="*/ 70 w 117"/>
              <a:gd name="T17" fmla="*/ 45 h 105"/>
              <a:gd name="T18" fmla="*/ 70 w 117"/>
              <a:gd name="T19" fmla="*/ 100 h 105"/>
              <a:gd name="T20" fmla="*/ 76 w 117"/>
              <a:gd name="T21" fmla="*/ 105 h 105"/>
              <a:gd name="T22" fmla="*/ 82 w 117"/>
              <a:gd name="T23" fmla="*/ 100 h 105"/>
              <a:gd name="T24" fmla="*/ 82 w 117"/>
              <a:gd name="T25" fmla="*/ 45 h 105"/>
              <a:gd name="T26" fmla="*/ 76 w 117"/>
              <a:gd name="T27" fmla="*/ 39 h 105"/>
              <a:gd name="T28" fmla="*/ 93 w 117"/>
              <a:gd name="T29" fmla="*/ 18 h 105"/>
              <a:gd name="T30" fmla="*/ 93 w 117"/>
              <a:gd name="T31" fmla="*/ 18 h 105"/>
              <a:gd name="T32" fmla="*/ 87 w 117"/>
              <a:gd name="T33" fmla="*/ 24 h 105"/>
              <a:gd name="T34" fmla="*/ 88 w 117"/>
              <a:gd name="T35" fmla="*/ 100 h 105"/>
              <a:gd name="T36" fmla="*/ 94 w 117"/>
              <a:gd name="T37" fmla="*/ 105 h 105"/>
              <a:gd name="T38" fmla="*/ 94 w 117"/>
              <a:gd name="T39" fmla="*/ 105 h 105"/>
              <a:gd name="T40" fmla="*/ 100 w 117"/>
              <a:gd name="T41" fmla="*/ 99 h 105"/>
              <a:gd name="T42" fmla="*/ 99 w 117"/>
              <a:gd name="T43" fmla="*/ 24 h 105"/>
              <a:gd name="T44" fmla="*/ 93 w 117"/>
              <a:gd name="T45" fmla="*/ 18 h 105"/>
              <a:gd name="T46" fmla="*/ 32 w 117"/>
              <a:gd name="T47" fmla="*/ 25 h 105"/>
              <a:gd name="T48" fmla="*/ 20 w 117"/>
              <a:gd name="T49" fmla="*/ 13 h 105"/>
              <a:gd name="T50" fmla="*/ 32 w 117"/>
              <a:gd name="T51" fmla="*/ 13 h 105"/>
              <a:gd name="T52" fmla="*/ 32 w 117"/>
              <a:gd name="T53" fmla="*/ 25 h 105"/>
              <a:gd name="T54" fmla="*/ 44 w 117"/>
              <a:gd name="T55" fmla="*/ 25 h 105"/>
              <a:gd name="T56" fmla="*/ 44 w 117"/>
              <a:gd name="T57" fmla="*/ 13 h 105"/>
              <a:gd name="T58" fmla="*/ 56 w 117"/>
              <a:gd name="T59" fmla="*/ 13 h 105"/>
              <a:gd name="T60" fmla="*/ 44 w 117"/>
              <a:gd name="T61" fmla="*/ 25 h 105"/>
              <a:gd name="T62" fmla="*/ 70 w 117"/>
              <a:gd name="T63" fmla="*/ 1 h 105"/>
              <a:gd name="T64" fmla="*/ 6 w 117"/>
              <a:gd name="T65" fmla="*/ 1 h 105"/>
              <a:gd name="T66" fmla="*/ 1 w 117"/>
              <a:gd name="T67" fmla="*/ 5 h 105"/>
              <a:gd name="T68" fmla="*/ 2 w 117"/>
              <a:gd name="T69" fmla="*/ 11 h 105"/>
              <a:gd name="T70" fmla="*/ 32 w 117"/>
              <a:gd name="T71" fmla="*/ 42 h 105"/>
              <a:gd name="T72" fmla="*/ 32 w 117"/>
              <a:gd name="T73" fmla="*/ 98 h 105"/>
              <a:gd name="T74" fmla="*/ 38 w 117"/>
              <a:gd name="T75" fmla="*/ 104 h 105"/>
              <a:gd name="T76" fmla="*/ 44 w 117"/>
              <a:gd name="T77" fmla="*/ 98 h 105"/>
              <a:gd name="T78" fmla="*/ 44 w 117"/>
              <a:gd name="T79" fmla="*/ 42 h 105"/>
              <a:gd name="T80" fmla="*/ 74 w 117"/>
              <a:gd name="T81" fmla="*/ 11 h 105"/>
              <a:gd name="T82" fmla="*/ 76 w 117"/>
              <a:gd name="T83" fmla="*/ 5 h 105"/>
              <a:gd name="T84" fmla="*/ 70 w 117"/>
              <a:gd name="T85" fmla="*/ 1 h 105"/>
              <a:gd name="T86" fmla="*/ 111 w 117"/>
              <a:gd name="T87" fmla="*/ 0 h 105"/>
              <a:gd name="T88" fmla="*/ 105 w 117"/>
              <a:gd name="T89" fmla="*/ 6 h 105"/>
              <a:gd name="T90" fmla="*/ 105 w 117"/>
              <a:gd name="T91" fmla="*/ 100 h 105"/>
              <a:gd name="T92" fmla="*/ 111 w 117"/>
              <a:gd name="T93" fmla="*/ 105 h 105"/>
              <a:gd name="T94" fmla="*/ 117 w 117"/>
              <a:gd name="T95" fmla="*/ 100 h 105"/>
              <a:gd name="T96" fmla="*/ 117 w 117"/>
              <a:gd name="T97" fmla="*/ 6 h 105"/>
              <a:gd name="T98" fmla="*/ 111 w 117"/>
              <a:gd name="T99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05">
                <a:moveTo>
                  <a:pt x="58" y="59"/>
                </a:moveTo>
                <a:cubicBezTo>
                  <a:pt x="55" y="59"/>
                  <a:pt x="52" y="62"/>
                  <a:pt x="52" y="65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3"/>
                  <a:pt x="55" y="105"/>
                  <a:pt x="58" y="105"/>
                </a:cubicBezTo>
                <a:cubicBezTo>
                  <a:pt x="61" y="105"/>
                  <a:pt x="64" y="103"/>
                  <a:pt x="64" y="100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2"/>
                  <a:pt x="61" y="59"/>
                  <a:pt x="58" y="59"/>
                </a:cubicBezTo>
                <a:moveTo>
                  <a:pt x="76" y="39"/>
                </a:moveTo>
                <a:cubicBezTo>
                  <a:pt x="73" y="39"/>
                  <a:pt x="70" y="41"/>
                  <a:pt x="70" y="45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70" y="103"/>
                  <a:pt x="73" y="105"/>
                  <a:pt x="76" y="105"/>
                </a:cubicBezTo>
                <a:cubicBezTo>
                  <a:pt x="79" y="105"/>
                  <a:pt x="82" y="103"/>
                  <a:pt x="82" y="100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1"/>
                  <a:pt x="79" y="39"/>
                  <a:pt x="76" y="39"/>
                </a:cubicBezTo>
                <a:moveTo>
                  <a:pt x="93" y="18"/>
                </a:moveTo>
                <a:cubicBezTo>
                  <a:pt x="93" y="18"/>
                  <a:pt x="93" y="18"/>
                  <a:pt x="93" y="18"/>
                </a:cubicBezTo>
                <a:cubicBezTo>
                  <a:pt x="89" y="18"/>
                  <a:pt x="87" y="21"/>
                  <a:pt x="87" y="24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3"/>
                  <a:pt x="91" y="105"/>
                  <a:pt x="94" y="105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8" y="105"/>
                  <a:pt x="100" y="103"/>
                  <a:pt x="100" y="99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1"/>
                  <a:pt x="96" y="18"/>
                  <a:pt x="93" y="18"/>
                </a:cubicBezTo>
                <a:moveTo>
                  <a:pt x="32" y="25"/>
                </a:move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25"/>
                  <a:pt x="32" y="25"/>
                  <a:pt x="32" y="25"/>
                </a:cubicBezTo>
                <a:moveTo>
                  <a:pt x="44" y="25"/>
                </a:moveTo>
                <a:cubicBezTo>
                  <a:pt x="44" y="13"/>
                  <a:pt x="44" y="13"/>
                  <a:pt x="44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44" y="25"/>
                  <a:pt x="44" y="25"/>
                  <a:pt x="44" y="25"/>
                </a:cubicBezTo>
                <a:moveTo>
                  <a:pt x="70" y="1"/>
                </a:move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2"/>
                  <a:pt x="1" y="5"/>
                </a:cubicBezTo>
                <a:cubicBezTo>
                  <a:pt x="0" y="7"/>
                  <a:pt x="1" y="9"/>
                  <a:pt x="2" y="11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102"/>
                  <a:pt x="35" y="104"/>
                  <a:pt x="38" y="104"/>
                </a:cubicBezTo>
                <a:cubicBezTo>
                  <a:pt x="42" y="104"/>
                  <a:pt x="44" y="102"/>
                  <a:pt x="44" y="98"/>
                </a:cubicBezTo>
                <a:cubicBezTo>
                  <a:pt x="44" y="42"/>
                  <a:pt x="44" y="42"/>
                  <a:pt x="44" y="42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9"/>
                  <a:pt x="77" y="7"/>
                  <a:pt x="76" y="5"/>
                </a:cubicBezTo>
                <a:cubicBezTo>
                  <a:pt x="75" y="2"/>
                  <a:pt x="73" y="1"/>
                  <a:pt x="70" y="1"/>
                </a:cubicBezTo>
                <a:moveTo>
                  <a:pt x="111" y="0"/>
                </a:moveTo>
                <a:cubicBezTo>
                  <a:pt x="108" y="0"/>
                  <a:pt x="105" y="2"/>
                  <a:pt x="105" y="6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103"/>
                  <a:pt x="108" y="105"/>
                  <a:pt x="111" y="105"/>
                </a:cubicBezTo>
                <a:cubicBezTo>
                  <a:pt x="114" y="105"/>
                  <a:pt x="117" y="103"/>
                  <a:pt x="117" y="100"/>
                </a:cubicBezTo>
                <a:cubicBezTo>
                  <a:pt x="117" y="6"/>
                  <a:pt x="117" y="6"/>
                  <a:pt x="117" y="6"/>
                </a:cubicBezTo>
                <a:cubicBezTo>
                  <a:pt x="117" y="2"/>
                  <a:pt x="114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0" name="Freeform 66"/>
          <p:cNvSpPr>
            <a:spLocks noEditPoints="1"/>
          </p:cNvSpPr>
          <p:nvPr/>
        </p:nvSpPr>
        <p:spPr bwMode="auto">
          <a:xfrm>
            <a:off x="10336213" y="2560638"/>
            <a:ext cx="311150" cy="290512"/>
          </a:xfrm>
          <a:custGeom>
            <a:avLst/>
            <a:gdLst>
              <a:gd name="T0" fmla="*/ 18 w 101"/>
              <a:gd name="T1" fmla="*/ 27 h 95"/>
              <a:gd name="T2" fmla="*/ 12 w 101"/>
              <a:gd name="T3" fmla="*/ 27 h 95"/>
              <a:gd name="T4" fmla="*/ 0 w 101"/>
              <a:gd name="T5" fmla="*/ 38 h 95"/>
              <a:gd name="T6" fmla="*/ 0 w 101"/>
              <a:gd name="T7" fmla="*/ 84 h 95"/>
              <a:gd name="T8" fmla="*/ 12 w 101"/>
              <a:gd name="T9" fmla="*/ 95 h 95"/>
              <a:gd name="T10" fmla="*/ 18 w 101"/>
              <a:gd name="T11" fmla="*/ 95 h 95"/>
              <a:gd name="T12" fmla="*/ 18 w 101"/>
              <a:gd name="T13" fmla="*/ 27 h 95"/>
              <a:gd name="T14" fmla="*/ 76 w 101"/>
              <a:gd name="T15" fmla="*/ 27 h 95"/>
              <a:gd name="T16" fmla="*/ 25 w 101"/>
              <a:gd name="T17" fmla="*/ 27 h 95"/>
              <a:gd name="T18" fmla="*/ 25 w 101"/>
              <a:gd name="T19" fmla="*/ 95 h 95"/>
              <a:gd name="T20" fmla="*/ 76 w 101"/>
              <a:gd name="T21" fmla="*/ 95 h 95"/>
              <a:gd name="T22" fmla="*/ 76 w 101"/>
              <a:gd name="T23" fmla="*/ 27 h 95"/>
              <a:gd name="T24" fmla="*/ 90 w 101"/>
              <a:gd name="T25" fmla="*/ 27 h 95"/>
              <a:gd name="T26" fmla="*/ 83 w 101"/>
              <a:gd name="T27" fmla="*/ 27 h 95"/>
              <a:gd name="T28" fmla="*/ 83 w 101"/>
              <a:gd name="T29" fmla="*/ 95 h 95"/>
              <a:gd name="T30" fmla="*/ 90 w 101"/>
              <a:gd name="T31" fmla="*/ 95 h 95"/>
              <a:gd name="T32" fmla="*/ 101 w 101"/>
              <a:gd name="T33" fmla="*/ 84 h 95"/>
              <a:gd name="T34" fmla="*/ 101 w 101"/>
              <a:gd name="T35" fmla="*/ 38 h 95"/>
              <a:gd name="T36" fmla="*/ 90 w 101"/>
              <a:gd name="T37" fmla="*/ 27 h 95"/>
              <a:gd name="T38" fmla="*/ 66 w 101"/>
              <a:gd name="T39" fmla="*/ 0 h 95"/>
              <a:gd name="T40" fmla="*/ 35 w 101"/>
              <a:gd name="T41" fmla="*/ 0 h 95"/>
              <a:gd name="T42" fmla="*/ 26 w 101"/>
              <a:gd name="T43" fmla="*/ 9 h 95"/>
              <a:gd name="T44" fmla="*/ 26 w 101"/>
              <a:gd name="T45" fmla="*/ 20 h 95"/>
              <a:gd name="T46" fmla="*/ 36 w 101"/>
              <a:gd name="T47" fmla="*/ 20 h 95"/>
              <a:gd name="T48" fmla="*/ 36 w 101"/>
              <a:gd name="T49" fmla="*/ 10 h 95"/>
              <a:gd name="T50" fmla="*/ 65 w 101"/>
              <a:gd name="T51" fmla="*/ 10 h 95"/>
              <a:gd name="T52" fmla="*/ 65 w 101"/>
              <a:gd name="T53" fmla="*/ 20 h 95"/>
              <a:gd name="T54" fmla="*/ 76 w 101"/>
              <a:gd name="T55" fmla="*/ 20 h 95"/>
              <a:gd name="T56" fmla="*/ 76 w 101"/>
              <a:gd name="T57" fmla="*/ 9 h 95"/>
              <a:gd name="T58" fmla="*/ 66 w 101"/>
              <a:gd name="T5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1" h="95">
                <a:moveTo>
                  <a:pt x="18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6" y="27"/>
                  <a:pt x="0" y="32"/>
                  <a:pt x="0" y="3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6" y="95"/>
                  <a:pt x="12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27"/>
                  <a:pt x="18" y="27"/>
                  <a:pt x="18" y="27"/>
                </a:cubicBezTo>
                <a:moveTo>
                  <a:pt x="76" y="27"/>
                </a:moveTo>
                <a:cubicBezTo>
                  <a:pt x="25" y="27"/>
                  <a:pt x="25" y="27"/>
                  <a:pt x="25" y="27"/>
                </a:cubicBezTo>
                <a:cubicBezTo>
                  <a:pt x="25" y="95"/>
                  <a:pt x="25" y="95"/>
                  <a:pt x="2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27"/>
                  <a:pt x="76" y="27"/>
                  <a:pt x="76" y="27"/>
                </a:cubicBezTo>
                <a:moveTo>
                  <a:pt x="90" y="27"/>
                </a:moveTo>
                <a:cubicBezTo>
                  <a:pt x="83" y="27"/>
                  <a:pt x="83" y="27"/>
                  <a:pt x="83" y="27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6" y="95"/>
                  <a:pt x="101" y="90"/>
                  <a:pt x="101" y="84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2"/>
                  <a:pt x="96" y="27"/>
                  <a:pt x="90" y="27"/>
                </a:cubicBezTo>
                <a:moveTo>
                  <a:pt x="66" y="0"/>
                </a:move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6" y="3"/>
                  <a:pt x="26" y="9"/>
                </a:cubicBezTo>
                <a:cubicBezTo>
                  <a:pt x="26" y="20"/>
                  <a:pt x="26" y="20"/>
                  <a:pt x="2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0"/>
                  <a:pt x="36" y="10"/>
                  <a:pt x="3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20"/>
                  <a:pt x="65" y="20"/>
                  <a:pt x="65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3"/>
                  <a:pt x="71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1" name="Freeform 68"/>
          <p:cNvSpPr>
            <a:spLocks noEditPoints="1"/>
          </p:cNvSpPr>
          <p:nvPr/>
        </p:nvSpPr>
        <p:spPr bwMode="auto">
          <a:xfrm>
            <a:off x="9663113" y="2562225"/>
            <a:ext cx="295275" cy="287338"/>
          </a:xfrm>
          <a:custGeom>
            <a:avLst/>
            <a:gdLst>
              <a:gd name="T0" fmla="*/ 31 w 96"/>
              <a:gd name="T1" fmla="*/ 63 h 93"/>
              <a:gd name="T2" fmla="*/ 28 w 96"/>
              <a:gd name="T3" fmla="*/ 61 h 93"/>
              <a:gd name="T4" fmla="*/ 26 w 96"/>
              <a:gd name="T5" fmla="*/ 58 h 93"/>
              <a:gd name="T6" fmla="*/ 31 w 96"/>
              <a:gd name="T7" fmla="*/ 53 h 93"/>
              <a:gd name="T8" fmla="*/ 43 w 96"/>
              <a:gd name="T9" fmla="*/ 53 h 93"/>
              <a:gd name="T10" fmla="*/ 43 w 96"/>
              <a:gd name="T11" fmla="*/ 41 h 93"/>
              <a:gd name="T12" fmla="*/ 48 w 96"/>
              <a:gd name="T13" fmla="*/ 36 h 93"/>
              <a:gd name="T14" fmla="*/ 48 w 96"/>
              <a:gd name="T15" fmla="*/ 36 h 93"/>
              <a:gd name="T16" fmla="*/ 53 w 96"/>
              <a:gd name="T17" fmla="*/ 41 h 93"/>
              <a:gd name="T18" fmla="*/ 53 w 96"/>
              <a:gd name="T19" fmla="*/ 53 h 93"/>
              <a:gd name="T20" fmla="*/ 65 w 96"/>
              <a:gd name="T21" fmla="*/ 53 h 93"/>
              <a:gd name="T22" fmla="*/ 70 w 96"/>
              <a:gd name="T23" fmla="*/ 58 h 93"/>
              <a:gd name="T24" fmla="*/ 65 w 96"/>
              <a:gd name="T25" fmla="*/ 63 h 93"/>
              <a:gd name="T26" fmla="*/ 53 w 96"/>
              <a:gd name="T27" fmla="*/ 63 h 93"/>
              <a:gd name="T28" fmla="*/ 53 w 96"/>
              <a:gd name="T29" fmla="*/ 74 h 93"/>
              <a:gd name="T30" fmla="*/ 48 w 96"/>
              <a:gd name="T31" fmla="*/ 79 h 93"/>
              <a:gd name="T32" fmla="*/ 44 w 96"/>
              <a:gd name="T33" fmla="*/ 78 h 93"/>
              <a:gd name="T34" fmla="*/ 43 w 96"/>
              <a:gd name="T35" fmla="*/ 74 h 93"/>
              <a:gd name="T36" fmla="*/ 43 w 96"/>
              <a:gd name="T37" fmla="*/ 63 h 93"/>
              <a:gd name="T38" fmla="*/ 31 w 96"/>
              <a:gd name="T39" fmla="*/ 63 h 93"/>
              <a:gd name="T40" fmla="*/ 31 w 96"/>
              <a:gd name="T41" fmla="*/ 63 h 93"/>
              <a:gd name="T42" fmla="*/ 84 w 96"/>
              <a:gd name="T43" fmla="*/ 25 h 93"/>
              <a:gd name="T44" fmla="*/ 12 w 96"/>
              <a:gd name="T45" fmla="*/ 25 h 93"/>
              <a:gd name="T46" fmla="*/ 0 w 96"/>
              <a:gd name="T47" fmla="*/ 36 h 93"/>
              <a:gd name="T48" fmla="*/ 0 w 96"/>
              <a:gd name="T49" fmla="*/ 82 h 93"/>
              <a:gd name="T50" fmla="*/ 12 w 96"/>
              <a:gd name="T51" fmla="*/ 93 h 93"/>
              <a:gd name="T52" fmla="*/ 84 w 96"/>
              <a:gd name="T53" fmla="*/ 93 h 93"/>
              <a:gd name="T54" fmla="*/ 96 w 96"/>
              <a:gd name="T55" fmla="*/ 82 h 93"/>
              <a:gd name="T56" fmla="*/ 96 w 96"/>
              <a:gd name="T57" fmla="*/ 36 h 93"/>
              <a:gd name="T58" fmla="*/ 84 w 96"/>
              <a:gd name="T59" fmla="*/ 25 h 93"/>
              <a:gd name="T60" fmla="*/ 63 w 96"/>
              <a:gd name="T61" fmla="*/ 0 h 93"/>
              <a:gd name="T62" fmla="*/ 33 w 96"/>
              <a:gd name="T63" fmla="*/ 0 h 93"/>
              <a:gd name="T64" fmla="*/ 23 w 96"/>
              <a:gd name="T65" fmla="*/ 10 h 93"/>
              <a:gd name="T66" fmla="*/ 23 w 96"/>
              <a:gd name="T67" fmla="*/ 21 h 93"/>
              <a:gd name="T68" fmla="*/ 33 w 96"/>
              <a:gd name="T69" fmla="*/ 21 h 93"/>
              <a:gd name="T70" fmla="*/ 33 w 96"/>
              <a:gd name="T71" fmla="*/ 11 h 93"/>
              <a:gd name="T72" fmla="*/ 63 w 96"/>
              <a:gd name="T73" fmla="*/ 11 h 93"/>
              <a:gd name="T74" fmla="*/ 63 w 96"/>
              <a:gd name="T75" fmla="*/ 21 h 93"/>
              <a:gd name="T76" fmla="*/ 73 w 96"/>
              <a:gd name="T77" fmla="*/ 21 h 93"/>
              <a:gd name="T78" fmla="*/ 73 w 96"/>
              <a:gd name="T79" fmla="*/ 10 h 93"/>
              <a:gd name="T80" fmla="*/ 63 w 96"/>
              <a:gd name="T8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6" h="93">
                <a:moveTo>
                  <a:pt x="31" y="63"/>
                </a:moveTo>
                <a:cubicBezTo>
                  <a:pt x="30" y="63"/>
                  <a:pt x="29" y="62"/>
                  <a:pt x="28" y="61"/>
                </a:cubicBezTo>
                <a:cubicBezTo>
                  <a:pt x="27" y="60"/>
                  <a:pt x="26" y="59"/>
                  <a:pt x="26" y="58"/>
                </a:cubicBezTo>
                <a:cubicBezTo>
                  <a:pt x="26" y="55"/>
                  <a:pt x="29" y="53"/>
                  <a:pt x="31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8"/>
                  <a:pt x="45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1" y="36"/>
                  <a:pt x="53" y="38"/>
                  <a:pt x="53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70" y="55"/>
                  <a:pt x="70" y="58"/>
                </a:cubicBezTo>
                <a:cubicBezTo>
                  <a:pt x="70" y="61"/>
                  <a:pt x="67" y="63"/>
                  <a:pt x="65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7"/>
                  <a:pt x="51" y="79"/>
                  <a:pt x="48" y="79"/>
                </a:cubicBezTo>
                <a:cubicBezTo>
                  <a:pt x="47" y="79"/>
                  <a:pt x="45" y="79"/>
                  <a:pt x="44" y="78"/>
                </a:cubicBezTo>
                <a:cubicBezTo>
                  <a:pt x="44" y="77"/>
                  <a:pt x="43" y="76"/>
                  <a:pt x="43" y="74"/>
                </a:cubicBezTo>
                <a:cubicBezTo>
                  <a:pt x="43" y="63"/>
                  <a:pt x="43" y="63"/>
                  <a:pt x="43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moveTo>
                  <a:pt x="84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91" y="93"/>
                  <a:pt x="96" y="88"/>
                  <a:pt x="96" y="82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30"/>
                  <a:pt x="91" y="25"/>
                  <a:pt x="84" y="25"/>
                </a:cubicBezTo>
                <a:moveTo>
                  <a:pt x="63" y="0"/>
                </a:moveTo>
                <a:cubicBezTo>
                  <a:pt x="33" y="0"/>
                  <a:pt x="33" y="0"/>
                  <a:pt x="33" y="0"/>
                </a:cubicBezTo>
                <a:cubicBezTo>
                  <a:pt x="28" y="0"/>
                  <a:pt x="23" y="4"/>
                  <a:pt x="23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1"/>
                  <a:pt x="33" y="11"/>
                  <a:pt x="3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21"/>
                  <a:pt x="63" y="21"/>
                  <a:pt x="6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4"/>
                  <a:pt x="68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2" name="Freeform 94"/>
          <p:cNvSpPr>
            <a:spLocks noEditPoints="1"/>
          </p:cNvSpPr>
          <p:nvPr/>
        </p:nvSpPr>
        <p:spPr bwMode="auto">
          <a:xfrm>
            <a:off x="3598863" y="2541588"/>
            <a:ext cx="203200" cy="328612"/>
          </a:xfrm>
          <a:custGeom>
            <a:avLst/>
            <a:gdLst>
              <a:gd name="T0" fmla="*/ 47 w 66"/>
              <a:gd name="T1" fmla="*/ 93 h 107"/>
              <a:gd name="T2" fmla="*/ 19 w 66"/>
              <a:gd name="T3" fmla="*/ 93 h 107"/>
              <a:gd name="T4" fmla="*/ 33 w 66"/>
              <a:gd name="T5" fmla="*/ 107 h 107"/>
              <a:gd name="T6" fmla="*/ 47 w 66"/>
              <a:gd name="T7" fmla="*/ 93 h 107"/>
              <a:gd name="T8" fmla="*/ 46 w 66"/>
              <a:gd name="T9" fmla="*/ 80 h 107"/>
              <a:gd name="T10" fmla="*/ 20 w 66"/>
              <a:gd name="T11" fmla="*/ 80 h 107"/>
              <a:gd name="T12" fmla="*/ 14 w 66"/>
              <a:gd name="T13" fmla="*/ 84 h 107"/>
              <a:gd name="T14" fmla="*/ 20 w 66"/>
              <a:gd name="T15" fmla="*/ 88 h 107"/>
              <a:gd name="T16" fmla="*/ 46 w 66"/>
              <a:gd name="T17" fmla="*/ 88 h 107"/>
              <a:gd name="T18" fmla="*/ 52 w 66"/>
              <a:gd name="T19" fmla="*/ 84 h 107"/>
              <a:gd name="T20" fmla="*/ 46 w 66"/>
              <a:gd name="T21" fmla="*/ 80 h 107"/>
              <a:gd name="T22" fmla="*/ 12 w 66"/>
              <a:gd name="T23" fmla="*/ 25 h 107"/>
              <a:gd name="T24" fmla="*/ 11 w 66"/>
              <a:gd name="T25" fmla="*/ 25 h 107"/>
              <a:gd name="T26" fmla="*/ 10 w 66"/>
              <a:gd name="T27" fmla="*/ 22 h 107"/>
              <a:gd name="T28" fmla="*/ 27 w 66"/>
              <a:gd name="T29" fmla="*/ 9 h 107"/>
              <a:gd name="T30" fmla="*/ 27 w 66"/>
              <a:gd name="T31" fmla="*/ 9 h 107"/>
              <a:gd name="T32" fmla="*/ 29 w 66"/>
              <a:gd name="T33" fmla="*/ 11 h 107"/>
              <a:gd name="T34" fmla="*/ 28 w 66"/>
              <a:gd name="T35" fmla="*/ 13 h 107"/>
              <a:gd name="T36" fmla="*/ 13 w 66"/>
              <a:gd name="T37" fmla="*/ 24 h 107"/>
              <a:gd name="T38" fmla="*/ 12 w 66"/>
              <a:gd name="T39" fmla="*/ 25 h 107"/>
              <a:gd name="T40" fmla="*/ 33 w 66"/>
              <a:gd name="T41" fmla="*/ 0 h 107"/>
              <a:gd name="T42" fmla="*/ 0 w 66"/>
              <a:gd name="T43" fmla="*/ 35 h 107"/>
              <a:gd name="T44" fmla="*/ 2 w 66"/>
              <a:gd name="T45" fmla="*/ 45 h 107"/>
              <a:gd name="T46" fmla="*/ 2 w 66"/>
              <a:gd name="T47" fmla="*/ 45 h 107"/>
              <a:gd name="T48" fmla="*/ 13 w 66"/>
              <a:gd name="T49" fmla="*/ 73 h 107"/>
              <a:gd name="T50" fmla="*/ 15 w 66"/>
              <a:gd name="T51" fmla="*/ 75 h 107"/>
              <a:gd name="T52" fmla="*/ 51 w 66"/>
              <a:gd name="T53" fmla="*/ 75 h 107"/>
              <a:gd name="T54" fmla="*/ 53 w 66"/>
              <a:gd name="T55" fmla="*/ 73 h 107"/>
              <a:gd name="T56" fmla="*/ 64 w 66"/>
              <a:gd name="T57" fmla="*/ 45 h 107"/>
              <a:gd name="T58" fmla="*/ 65 w 66"/>
              <a:gd name="T59" fmla="*/ 45 h 107"/>
              <a:gd name="T60" fmla="*/ 66 w 66"/>
              <a:gd name="T61" fmla="*/ 35 h 107"/>
              <a:gd name="T62" fmla="*/ 33 w 66"/>
              <a:gd name="T6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" h="107">
                <a:moveTo>
                  <a:pt x="47" y="93"/>
                </a:moveTo>
                <a:cubicBezTo>
                  <a:pt x="19" y="93"/>
                  <a:pt x="19" y="93"/>
                  <a:pt x="19" y="93"/>
                </a:cubicBezTo>
                <a:cubicBezTo>
                  <a:pt x="19" y="100"/>
                  <a:pt x="25" y="107"/>
                  <a:pt x="33" y="107"/>
                </a:cubicBezTo>
                <a:cubicBezTo>
                  <a:pt x="41" y="107"/>
                  <a:pt x="47" y="100"/>
                  <a:pt x="47" y="93"/>
                </a:cubicBezTo>
                <a:moveTo>
                  <a:pt x="4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17" y="80"/>
                  <a:pt x="14" y="81"/>
                  <a:pt x="14" y="84"/>
                </a:cubicBezTo>
                <a:cubicBezTo>
                  <a:pt x="14" y="86"/>
                  <a:pt x="17" y="88"/>
                  <a:pt x="20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9" y="88"/>
                  <a:pt x="52" y="86"/>
                  <a:pt x="52" y="84"/>
                </a:cubicBezTo>
                <a:cubicBezTo>
                  <a:pt x="52" y="81"/>
                  <a:pt x="49" y="80"/>
                  <a:pt x="46" y="80"/>
                </a:cubicBezTo>
                <a:moveTo>
                  <a:pt x="12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4" y="16"/>
                  <a:pt x="20" y="12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2" y="15"/>
                  <a:pt x="17" y="19"/>
                  <a:pt x="13" y="24"/>
                </a:cubicBezTo>
                <a:cubicBezTo>
                  <a:pt x="13" y="25"/>
                  <a:pt x="13" y="25"/>
                  <a:pt x="12" y="25"/>
                </a:cubicBezTo>
                <a:moveTo>
                  <a:pt x="33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38"/>
                  <a:pt x="1" y="41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3" y="74"/>
                  <a:pt x="53" y="73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1"/>
                  <a:pt x="66" y="38"/>
                  <a:pt x="66" y="35"/>
                </a:cubicBezTo>
                <a:cubicBezTo>
                  <a:pt x="66" y="16"/>
                  <a:pt x="51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3" name="Freeform 96"/>
          <p:cNvSpPr>
            <a:spLocks noEditPoints="1"/>
          </p:cNvSpPr>
          <p:nvPr/>
        </p:nvSpPr>
        <p:spPr bwMode="auto">
          <a:xfrm>
            <a:off x="4875213" y="2574925"/>
            <a:ext cx="381000" cy="261938"/>
          </a:xfrm>
          <a:custGeom>
            <a:avLst/>
            <a:gdLst>
              <a:gd name="T0" fmla="*/ 10 w 124"/>
              <a:gd name="T1" fmla="*/ 55 h 85"/>
              <a:gd name="T2" fmla="*/ 30 w 124"/>
              <a:gd name="T3" fmla="*/ 75 h 85"/>
              <a:gd name="T4" fmla="*/ 32 w 124"/>
              <a:gd name="T5" fmla="*/ 45 h 85"/>
              <a:gd name="T6" fmla="*/ 0 w 124"/>
              <a:gd name="T7" fmla="*/ 54 h 85"/>
              <a:gd name="T8" fmla="*/ 9 w 124"/>
              <a:gd name="T9" fmla="*/ 85 h 85"/>
              <a:gd name="T10" fmla="*/ 40 w 124"/>
              <a:gd name="T11" fmla="*/ 76 h 85"/>
              <a:gd name="T12" fmla="*/ 32 w 124"/>
              <a:gd name="T13" fmla="*/ 45 h 85"/>
              <a:gd name="T14" fmla="*/ 55 w 124"/>
              <a:gd name="T15" fmla="*/ 55 h 85"/>
              <a:gd name="T16" fmla="*/ 75 w 124"/>
              <a:gd name="T17" fmla="*/ 75 h 85"/>
              <a:gd name="T18" fmla="*/ 76 w 124"/>
              <a:gd name="T19" fmla="*/ 45 h 85"/>
              <a:gd name="T20" fmla="*/ 45 w 124"/>
              <a:gd name="T21" fmla="*/ 54 h 85"/>
              <a:gd name="T22" fmla="*/ 53 w 124"/>
              <a:gd name="T23" fmla="*/ 85 h 85"/>
              <a:gd name="T24" fmla="*/ 85 w 124"/>
              <a:gd name="T25" fmla="*/ 76 h 85"/>
              <a:gd name="T26" fmla="*/ 76 w 124"/>
              <a:gd name="T27" fmla="*/ 45 h 85"/>
              <a:gd name="T28" fmla="*/ 97 w 124"/>
              <a:gd name="T29" fmla="*/ 26 h 85"/>
              <a:gd name="T30" fmla="*/ 94 w 124"/>
              <a:gd name="T31" fmla="*/ 29 h 85"/>
              <a:gd name="T32" fmla="*/ 107 w 124"/>
              <a:gd name="T33" fmla="*/ 47 h 85"/>
              <a:gd name="T34" fmla="*/ 111 w 124"/>
              <a:gd name="T35" fmla="*/ 47 h 85"/>
              <a:gd name="T36" fmla="*/ 124 w 124"/>
              <a:gd name="T37" fmla="*/ 29 h 85"/>
              <a:gd name="T38" fmla="*/ 122 w 124"/>
              <a:gd name="T39" fmla="*/ 26 h 85"/>
              <a:gd name="T40" fmla="*/ 10 w 124"/>
              <a:gd name="T41" fmla="*/ 9 h 85"/>
              <a:gd name="T42" fmla="*/ 30 w 124"/>
              <a:gd name="T43" fmla="*/ 30 h 85"/>
              <a:gd name="T44" fmla="*/ 32 w 124"/>
              <a:gd name="T45" fmla="*/ 0 h 85"/>
              <a:gd name="T46" fmla="*/ 0 w 124"/>
              <a:gd name="T47" fmla="*/ 8 h 85"/>
              <a:gd name="T48" fmla="*/ 9 w 124"/>
              <a:gd name="T49" fmla="*/ 39 h 85"/>
              <a:gd name="T50" fmla="*/ 40 w 124"/>
              <a:gd name="T51" fmla="*/ 31 h 85"/>
              <a:gd name="T52" fmla="*/ 32 w 124"/>
              <a:gd name="T53" fmla="*/ 0 h 85"/>
              <a:gd name="T54" fmla="*/ 55 w 124"/>
              <a:gd name="T55" fmla="*/ 9 h 85"/>
              <a:gd name="T56" fmla="*/ 75 w 124"/>
              <a:gd name="T57" fmla="*/ 30 h 85"/>
              <a:gd name="T58" fmla="*/ 76 w 124"/>
              <a:gd name="T59" fmla="*/ 0 h 85"/>
              <a:gd name="T60" fmla="*/ 45 w 124"/>
              <a:gd name="T61" fmla="*/ 8 h 85"/>
              <a:gd name="T62" fmla="*/ 53 w 124"/>
              <a:gd name="T63" fmla="*/ 39 h 85"/>
              <a:gd name="T64" fmla="*/ 85 w 124"/>
              <a:gd name="T65" fmla="*/ 31 h 85"/>
              <a:gd name="T66" fmla="*/ 76 w 124"/>
              <a:gd name="T6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4" h="85">
                <a:moveTo>
                  <a:pt x="10" y="75"/>
                </a:moveTo>
                <a:cubicBezTo>
                  <a:pt x="10" y="55"/>
                  <a:pt x="10" y="55"/>
                  <a:pt x="1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75"/>
                  <a:pt x="30" y="75"/>
                  <a:pt x="30" y="75"/>
                </a:cubicBezTo>
                <a:cubicBezTo>
                  <a:pt x="10" y="75"/>
                  <a:pt x="10" y="75"/>
                  <a:pt x="10" y="75"/>
                </a:cubicBezTo>
                <a:moveTo>
                  <a:pt x="32" y="45"/>
                </a:moveTo>
                <a:cubicBezTo>
                  <a:pt x="9" y="45"/>
                  <a:pt x="9" y="45"/>
                  <a:pt x="9" y="45"/>
                </a:cubicBezTo>
                <a:cubicBezTo>
                  <a:pt x="4" y="45"/>
                  <a:pt x="0" y="49"/>
                  <a:pt x="0" y="5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4" y="85"/>
                  <a:pt x="9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6" y="85"/>
                  <a:pt x="40" y="81"/>
                  <a:pt x="40" y="76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49"/>
                  <a:pt x="36" y="45"/>
                  <a:pt x="32" y="45"/>
                </a:cubicBezTo>
                <a:moveTo>
                  <a:pt x="55" y="75"/>
                </a:moveTo>
                <a:cubicBezTo>
                  <a:pt x="55" y="55"/>
                  <a:pt x="55" y="55"/>
                  <a:pt x="55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75"/>
                  <a:pt x="75" y="75"/>
                  <a:pt x="75" y="75"/>
                </a:cubicBezTo>
                <a:cubicBezTo>
                  <a:pt x="55" y="75"/>
                  <a:pt x="55" y="75"/>
                  <a:pt x="55" y="75"/>
                </a:cubicBezTo>
                <a:moveTo>
                  <a:pt x="76" y="45"/>
                </a:moveTo>
                <a:cubicBezTo>
                  <a:pt x="53" y="45"/>
                  <a:pt x="53" y="45"/>
                  <a:pt x="53" y="45"/>
                </a:cubicBezTo>
                <a:cubicBezTo>
                  <a:pt x="49" y="45"/>
                  <a:pt x="45" y="49"/>
                  <a:pt x="45" y="54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81"/>
                  <a:pt x="49" y="85"/>
                  <a:pt x="53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81" y="85"/>
                  <a:pt x="85" y="81"/>
                  <a:pt x="85" y="76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49"/>
                  <a:pt x="81" y="45"/>
                  <a:pt x="76" y="45"/>
                </a:cubicBezTo>
                <a:moveTo>
                  <a:pt x="122" y="26"/>
                </a:moveTo>
                <a:cubicBezTo>
                  <a:pt x="97" y="26"/>
                  <a:pt x="97" y="26"/>
                  <a:pt x="97" y="26"/>
                </a:cubicBezTo>
                <a:cubicBezTo>
                  <a:pt x="96" y="26"/>
                  <a:pt x="95" y="27"/>
                  <a:pt x="95" y="28"/>
                </a:cubicBezTo>
                <a:cubicBezTo>
                  <a:pt x="95" y="28"/>
                  <a:pt x="94" y="29"/>
                  <a:pt x="94" y="29"/>
                </a:cubicBezTo>
                <a:cubicBezTo>
                  <a:pt x="94" y="30"/>
                  <a:pt x="95" y="30"/>
                  <a:pt x="95" y="31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8" y="47"/>
                  <a:pt x="108" y="48"/>
                  <a:pt x="109" y="48"/>
                </a:cubicBezTo>
                <a:cubicBezTo>
                  <a:pt x="110" y="48"/>
                  <a:pt x="111" y="47"/>
                  <a:pt x="111" y="47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0"/>
                  <a:pt x="124" y="30"/>
                  <a:pt x="124" y="29"/>
                </a:cubicBezTo>
                <a:cubicBezTo>
                  <a:pt x="124" y="29"/>
                  <a:pt x="124" y="28"/>
                  <a:pt x="124" y="28"/>
                </a:cubicBezTo>
                <a:cubicBezTo>
                  <a:pt x="123" y="27"/>
                  <a:pt x="122" y="26"/>
                  <a:pt x="122" y="26"/>
                </a:cubicBezTo>
                <a:moveTo>
                  <a:pt x="10" y="30"/>
                </a:moveTo>
                <a:cubicBezTo>
                  <a:pt x="10" y="9"/>
                  <a:pt x="10" y="9"/>
                  <a:pt x="1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30"/>
                  <a:pt x="30" y="30"/>
                  <a:pt x="30" y="30"/>
                </a:cubicBezTo>
                <a:cubicBezTo>
                  <a:pt x="10" y="30"/>
                  <a:pt x="10" y="30"/>
                  <a:pt x="10" y="30"/>
                </a:cubicBezTo>
                <a:moveTo>
                  <a:pt x="32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5"/>
                  <a:pt x="4" y="39"/>
                  <a:pt x="9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6" y="39"/>
                  <a:pt x="40" y="35"/>
                  <a:pt x="40" y="3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3"/>
                  <a:pt x="36" y="0"/>
                  <a:pt x="32" y="0"/>
                </a:cubicBezTo>
                <a:moveTo>
                  <a:pt x="55" y="30"/>
                </a:moveTo>
                <a:cubicBezTo>
                  <a:pt x="55" y="9"/>
                  <a:pt x="55" y="9"/>
                  <a:pt x="5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30"/>
                  <a:pt x="75" y="30"/>
                  <a:pt x="75" y="30"/>
                </a:cubicBezTo>
                <a:cubicBezTo>
                  <a:pt x="55" y="30"/>
                  <a:pt x="55" y="30"/>
                  <a:pt x="55" y="30"/>
                </a:cubicBezTo>
                <a:moveTo>
                  <a:pt x="76" y="0"/>
                </a:move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3"/>
                  <a:pt x="45" y="8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5"/>
                  <a:pt x="49" y="39"/>
                  <a:pt x="53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81" y="39"/>
                  <a:pt x="85" y="35"/>
                  <a:pt x="85" y="31"/>
                </a:cubicBezTo>
                <a:cubicBezTo>
                  <a:pt x="85" y="8"/>
                  <a:pt x="85" y="8"/>
                  <a:pt x="85" y="8"/>
                </a:cubicBezTo>
                <a:cubicBezTo>
                  <a:pt x="85" y="3"/>
                  <a:pt x="81" y="0"/>
                  <a:pt x="7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4" name="Freeform 23"/>
          <p:cNvSpPr>
            <a:spLocks noEditPoints="1"/>
          </p:cNvSpPr>
          <p:nvPr/>
        </p:nvSpPr>
        <p:spPr bwMode="auto">
          <a:xfrm>
            <a:off x="2865438" y="4008438"/>
            <a:ext cx="287337" cy="307975"/>
          </a:xfrm>
          <a:custGeom>
            <a:avLst/>
            <a:gdLst>
              <a:gd name="T0" fmla="*/ 6 w 93"/>
              <a:gd name="T1" fmla="*/ 87 h 100"/>
              <a:gd name="T2" fmla="*/ 4 w 93"/>
              <a:gd name="T3" fmla="*/ 85 h 100"/>
              <a:gd name="T4" fmla="*/ 8 w 93"/>
              <a:gd name="T5" fmla="*/ 78 h 100"/>
              <a:gd name="T6" fmla="*/ 17 w 93"/>
              <a:gd name="T7" fmla="*/ 75 h 100"/>
              <a:gd name="T8" fmla="*/ 19 w 93"/>
              <a:gd name="T9" fmla="*/ 76 h 100"/>
              <a:gd name="T10" fmla="*/ 17 w 93"/>
              <a:gd name="T11" fmla="*/ 78 h 100"/>
              <a:gd name="T12" fmla="*/ 11 w 93"/>
              <a:gd name="T13" fmla="*/ 80 h 100"/>
              <a:gd name="T14" fmla="*/ 8 w 93"/>
              <a:gd name="T15" fmla="*/ 85 h 100"/>
              <a:gd name="T16" fmla="*/ 6 w 93"/>
              <a:gd name="T17" fmla="*/ 87 h 100"/>
              <a:gd name="T18" fmla="*/ 65 w 93"/>
              <a:gd name="T19" fmla="*/ 71 h 100"/>
              <a:gd name="T20" fmla="*/ 63 w 93"/>
              <a:gd name="T21" fmla="*/ 70 h 100"/>
              <a:gd name="T22" fmla="*/ 67 w 93"/>
              <a:gd name="T23" fmla="*/ 62 h 100"/>
              <a:gd name="T24" fmla="*/ 76 w 93"/>
              <a:gd name="T25" fmla="*/ 59 h 100"/>
              <a:gd name="T26" fmla="*/ 78 w 93"/>
              <a:gd name="T27" fmla="*/ 61 h 100"/>
              <a:gd name="T28" fmla="*/ 76 w 93"/>
              <a:gd name="T29" fmla="*/ 63 h 100"/>
              <a:gd name="T30" fmla="*/ 76 w 93"/>
              <a:gd name="T31" fmla="*/ 63 h 100"/>
              <a:gd name="T32" fmla="*/ 70 w 93"/>
              <a:gd name="T33" fmla="*/ 65 h 100"/>
              <a:gd name="T34" fmla="*/ 67 w 93"/>
              <a:gd name="T35" fmla="*/ 70 h 100"/>
              <a:gd name="T36" fmla="*/ 65 w 93"/>
              <a:gd name="T37" fmla="*/ 71 h 100"/>
              <a:gd name="T38" fmla="*/ 29 w 93"/>
              <a:gd name="T39" fmla="*/ 26 h 100"/>
              <a:gd name="T40" fmla="*/ 27 w 93"/>
              <a:gd name="T41" fmla="*/ 25 h 100"/>
              <a:gd name="T42" fmla="*/ 32 w 93"/>
              <a:gd name="T43" fmla="*/ 18 h 100"/>
              <a:gd name="T44" fmla="*/ 33 w 93"/>
              <a:gd name="T45" fmla="*/ 18 h 100"/>
              <a:gd name="T46" fmla="*/ 34 w 93"/>
              <a:gd name="T47" fmla="*/ 19 h 100"/>
              <a:gd name="T48" fmla="*/ 33 w 93"/>
              <a:gd name="T49" fmla="*/ 21 h 100"/>
              <a:gd name="T50" fmla="*/ 31 w 93"/>
              <a:gd name="T51" fmla="*/ 25 h 100"/>
              <a:gd name="T52" fmla="*/ 29 w 93"/>
              <a:gd name="T53" fmla="*/ 26 h 100"/>
              <a:gd name="T54" fmla="*/ 88 w 93"/>
              <a:gd name="T55" fmla="*/ 0 h 100"/>
              <a:gd name="T56" fmla="*/ 87 w 93"/>
              <a:gd name="T57" fmla="*/ 0 h 100"/>
              <a:gd name="T58" fmla="*/ 28 w 93"/>
              <a:gd name="T59" fmla="*/ 16 h 100"/>
              <a:gd name="T60" fmla="*/ 24 w 93"/>
              <a:gd name="T61" fmla="*/ 22 h 100"/>
              <a:gd name="T62" fmla="*/ 24 w 93"/>
              <a:gd name="T63" fmla="*/ 72 h 100"/>
              <a:gd name="T64" fmla="*/ 17 w 93"/>
              <a:gd name="T65" fmla="*/ 71 h 100"/>
              <a:gd name="T66" fmla="*/ 0 w 93"/>
              <a:gd name="T67" fmla="*/ 85 h 100"/>
              <a:gd name="T68" fmla="*/ 17 w 93"/>
              <a:gd name="T69" fmla="*/ 100 h 100"/>
              <a:gd name="T70" fmla="*/ 34 w 93"/>
              <a:gd name="T71" fmla="*/ 85 h 100"/>
              <a:gd name="T72" fmla="*/ 35 w 93"/>
              <a:gd name="T73" fmla="*/ 84 h 100"/>
              <a:gd name="T74" fmla="*/ 35 w 93"/>
              <a:gd name="T75" fmla="*/ 26 h 100"/>
              <a:gd name="T76" fmla="*/ 83 w 93"/>
              <a:gd name="T77" fmla="*/ 12 h 100"/>
              <a:gd name="T78" fmla="*/ 83 w 93"/>
              <a:gd name="T79" fmla="*/ 56 h 100"/>
              <a:gd name="T80" fmla="*/ 76 w 93"/>
              <a:gd name="T81" fmla="*/ 55 h 100"/>
              <a:gd name="T82" fmla="*/ 59 w 93"/>
              <a:gd name="T83" fmla="*/ 70 h 100"/>
              <a:gd name="T84" fmla="*/ 76 w 93"/>
              <a:gd name="T85" fmla="*/ 84 h 100"/>
              <a:gd name="T86" fmla="*/ 93 w 93"/>
              <a:gd name="T87" fmla="*/ 70 h 100"/>
              <a:gd name="T88" fmla="*/ 93 w 93"/>
              <a:gd name="T89" fmla="*/ 69 h 100"/>
              <a:gd name="T90" fmla="*/ 93 w 93"/>
              <a:gd name="T91" fmla="*/ 67 h 100"/>
              <a:gd name="T92" fmla="*/ 93 w 93"/>
              <a:gd name="T93" fmla="*/ 5 h 100"/>
              <a:gd name="T94" fmla="*/ 91 w 93"/>
              <a:gd name="T95" fmla="*/ 1 h 100"/>
              <a:gd name="T96" fmla="*/ 88 w 93"/>
              <a:gd name="T9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3" h="100">
                <a:moveTo>
                  <a:pt x="6" y="87"/>
                </a:moveTo>
                <a:cubicBezTo>
                  <a:pt x="5" y="87"/>
                  <a:pt x="4" y="86"/>
                  <a:pt x="4" y="85"/>
                </a:cubicBezTo>
                <a:cubicBezTo>
                  <a:pt x="4" y="82"/>
                  <a:pt x="6" y="79"/>
                  <a:pt x="8" y="78"/>
                </a:cubicBezTo>
                <a:cubicBezTo>
                  <a:pt x="11" y="76"/>
                  <a:pt x="14" y="75"/>
                  <a:pt x="17" y="75"/>
                </a:cubicBezTo>
                <a:cubicBezTo>
                  <a:pt x="18" y="75"/>
                  <a:pt x="19" y="75"/>
                  <a:pt x="19" y="76"/>
                </a:cubicBezTo>
                <a:cubicBezTo>
                  <a:pt x="19" y="77"/>
                  <a:pt x="18" y="78"/>
                  <a:pt x="17" y="78"/>
                </a:cubicBezTo>
                <a:cubicBezTo>
                  <a:pt x="15" y="78"/>
                  <a:pt x="12" y="79"/>
                  <a:pt x="11" y="80"/>
                </a:cubicBezTo>
                <a:cubicBezTo>
                  <a:pt x="9" y="82"/>
                  <a:pt x="8" y="83"/>
                  <a:pt x="8" y="85"/>
                </a:cubicBezTo>
                <a:cubicBezTo>
                  <a:pt x="8" y="86"/>
                  <a:pt x="7" y="87"/>
                  <a:pt x="6" y="87"/>
                </a:cubicBezTo>
                <a:moveTo>
                  <a:pt x="65" y="71"/>
                </a:moveTo>
                <a:cubicBezTo>
                  <a:pt x="64" y="71"/>
                  <a:pt x="63" y="71"/>
                  <a:pt x="63" y="70"/>
                </a:cubicBezTo>
                <a:cubicBezTo>
                  <a:pt x="63" y="67"/>
                  <a:pt x="65" y="64"/>
                  <a:pt x="67" y="62"/>
                </a:cubicBezTo>
                <a:cubicBezTo>
                  <a:pt x="70" y="60"/>
                  <a:pt x="73" y="59"/>
                  <a:pt x="76" y="59"/>
                </a:cubicBezTo>
                <a:cubicBezTo>
                  <a:pt x="77" y="59"/>
                  <a:pt x="78" y="60"/>
                  <a:pt x="78" y="61"/>
                </a:cubicBezTo>
                <a:cubicBezTo>
                  <a:pt x="78" y="62"/>
                  <a:pt x="77" y="63"/>
                  <a:pt x="7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4" y="63"/>
                  <a:pt x="71" y="64"/>
                  <a:pt x="70" y="65"/>
                </a:cubicBezTo>
                <a:cubicBezTo>
                  <a:pt x="68" y="66"/>
                  <a:pt x="67" y="68"/>
                  <a:pt x="67" y="70"/>
                </a:cubicBezTo>
                <a:cubicBezTo>
                  <a:pt x="67" y="71"/>
                  <a:pt x="66" y="71"/>
                  <a:pt x="65" y="71"/>
                </a:cubicBezTo>
                <a:moveTo>
                  <a:pt x="29" y="26"/>
                </a:moveTo>
                <a:cubicBezTo>
                  <a:pt x="28" y="26"/>
                  <a:pt x="27" y="26"/>
                  <a:pt x="27" y="25"/>
                </a:cubicBezTo>
                <a:cubicBezTo>
                  <a:pt x="27" y="21"/>
                  <a:pt x="29" y="19"/>
                  <a:pt x="32" y="18"/>
                </a:cubicBezTo>
                <a:cubicBezTo>
                  <a:pt x="32" y="18"/>
                  <a:pt x="32" y="18"/>
                  <a:pt x="33" y="18"/>
                </a:cubicBezTo>
                <a:cubicBezTo>
                  <a:pt x="33" y="18"/>
                  <a:pt x="34" y="18"/>
                  <a:pt x="34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5"/>
                </a:cubicBezTo>
                <a:cubicBezTo>
                  <a:pt x="31" y="26"/>
                  <a:pt x="30" y="26"/>
                  <a:pt x="29" y="26"/>
                </a:cubicBezTo>
                <a:moveTo>
                  <a:pt x="88" y="0"/>
                </a:moveTo>
                <a:cubicBezTo>
                  <a:pt x="88" y="0"/>
                  <a:pt x="87" y="0"/>
                  <a:pt x="87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7"/>
                  <a:pt x="24" y="19"/>
                  <a:pt x="24" y="22"/>
                </a:cubicBezTo>
                <a:cubicBezTo>
                  <a:pt x="24" y="72"/>
                  <a:pt x="24" y="72"/>
                  <a:pt x="24" y="72"/>
                </a:cubicBezTo>
                <a:cubicBezTo>
                  <a:pt x="22" y="71"/>
                  <a:pt x="20" y="71"/>
                  <a:pt x="17" y="71"/>
                </a:cubicBezTo>
                <a:cubicBezTo>
                  <a:pt x="8" y="71"/>
                  <a:pt x="0" y="77"/>
                  <a:pt x="0" y="85"/>
                </a:cubicBezTo>
                <a:cubicBezTo>
                  <a:pt x="0" y="93"/>
                  <a:pt x="8" y="100"/>
                  <a:pt x="17" y="100"/>
                </a:cubicBezTo>
                <a:cubicBezTo>
                  <a:pt x="27" y="100"/>
                  <a:pt x="34" y="93"/>
                  <a:pt x="34" y="85"/>
                </a:cubicBezTo>
                <a:cubicBezTo>
                  <a:pt x="35" y="85"/>
                  <a:pt x="35" y="84"/>
                  <a:pt x="35" y="84"/>
                </a:cubicBezTo>
                <a:cubicBezTo>
                  <a:pt x="35" y="26"/>
                  <a:pt x="35" y="26"/>
                  <a:pt x="35" y="26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56"/>
                  <a:pt x="83" y="56"/>
                  <a:pt x="83" y="56"/>
                </a:cubicBezTo>
                <a:cubicBezTo>
                  <a:pt x="81" y="55"/>
                  <a:pt x="79" y="55"/>
                  <a:pt x="76" y="55"/>
                </a:cubicBezTo>
                <a:cubicBezTo>
                  <a:pt x="67" y="55"/>
                  <a:pt x="59" y="62"/>
                  <a:pt x="59" y="70"/>
                </a:cubicBezTo>
                <a:cubicBezTo>
                  <a:pt x="59" y="78"/>
                  <a:pt x="67" y="84"/>
                  <a:pt x="76" y="84"/>
                </a:cubicBezTo>
                <a:cubicBezTo>
                  <a:pt x="86" y="84"/>
                  <a:pt x="93" y="78"/>
                  <a:pt x="93" y="70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68"/>
                  <a:pt x="93" y="68"/>
                  <a:pt x="93" y="67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3"/>
                  <a:pt x="93" y="2"/>
                  <a:pt x="91" y="1"/>
                </a:cubicBezTo>
                <a:cubicBezTo>
                  <a:pt x="90" y="0"/>
                  <a:pt x="89" y="0"/>
                  <a:pt x="8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5" name="Freeform 24"/>
          <p:cNvSpPr>
            <a:spLocks/>
          </p:cNvSpPr>
          <p:nvPr/>
        </p:nvSpPr>
        <p:spPr bwMode="auto">
          <a:xfrm>
            <a:off x="2281238" y="4060825"/>
            <a:ext cx="227012" cy="203200"/>
          </a:xfrm>
          <a:custGeom>
            <a:avLst/>
            <a:gdLst>
              <a:gd name="T0" fmla="*/ 73 w 74"/>
              <a:gd name="T1" fmla="*/ 0 h 66"/>
              <a:gd name="T2" fmla="*/ 72 w 74"/>
              <a:gd name="T3" fmla="*/ 0 h 66"/>
              <a:gd name="T4" fmla="*/ 39 w 74"/>
              <a:gd name="T5" fmla="*/ 19 h 66"/>
              <a:gd name="T6" fmla="*/ 1 w 74"/>
              <a:gd name="T7" fmla="*/ 19 h 66"/>
              <a:gd name="T8" fmla="*/ 0 w 74"/>
              <a:gd name="T9" fmla="*/ 21 h 66"/>
              <a:gd name="T10" fmla="*/ 0 w 74"/>
              <a:gd name="T11" fmla="*/ 46 h 66"/>
              <a:gd name="T12" fmla="*/ 1 w 74"/>
              <a:gd name="T13" fmla="*/ 47 h 66"/>
              <a:gd name="T14" fmla="*/ 11 w 74"/>
              <a:gd name="T15" fmla="*/ 47 h 66"/>
              <a:gd name="T16" fmla="*/ 11 w 74"/>
              <a:gd name="T17" fmla="*/ 63 h 66"/>
              <a:gd name="T18" fmla="*/ 12 w 74"/>
              <a:gd name="T19" fmla="*/ 64 h 66"/>
              <a:gd name="T20" fmla="*/ 22 w 74"/>
              <a:gd name="T21" fmla="*/ 64 h 66"/>
              <a:gd name="T22" fmla="*/ 23 w 74"/>
              <a:gd name="T23" fmla="*/ 63 h 66"/>
              <a:gd name="T24" fmla="*/ 23 w 74"/>
              <a:gd name="T25" fmla="*/ 47 h 66"/>
              <a:gd name="T26" fmla="*/ 38 w 74"/>
              <a:gd name="T27" fmla="*/ 47 h 66"/>
              <a:gd name="T28" fmla="*/ 72 w 74"/>
              <a:gd name="T29" fmla="*/ 66 h 66"/>
              <a:gd name="T30" fmla="*/ 73 w 74"/>
              <a:gd name="T31" fmla="*/ 66 h 66"/>
              <a:gd name="T32" fmla="*/ 74 w 74"/>
              <a:gd name="T33" fmla="*/ 66 h 66"/>
              <a:gd name="T34" fmla="*/ 74 w 74"/>
              <a:gd name="T35" fmla="*/ 65 h 66"/>
              <a:gd name="T36" fmla="*/ 74 w 74"/>
              <a:gd name="T37" fmla="*/ 1 h 66"/>
              <a:gd name="T38" fmla="*/ 74 w 74"/>
              <a:gd name="T39" fmla="*/ 0 h 66"/>
              <a:gd name="T40" fmla="*/ 73 w 74"/>
              <a:gd name="T4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66"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39" y="19"/>
                  <a:pt x="39" y="19"/>
                  <a:pt x="3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1" y="47"/>
                  <a:pt x="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4"/>
                  <a:pt x="11" y="64"/>
                  <a:pt x="1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3" y="64"/>
                  <a:pt x="23" y="63"/>
                </a:cubicBezTo>
                <a:cubicBezTo>
                  <a:pt x="23" y="47"/>
                  <a:pt x="23" y="47"/>
                  <a:pt x="23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72" y="66"/>
                  <a:pt x="72" y="66"/>
                  <a:pt x="72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5"/>
                  <a:pt x="74" y="65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0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6" name="Freeform 28"/>
          <p:cNvSpPr>
            <a:spLocks noEditPoints="1"/>
          </p:cNvSpPr>
          <p:nvPr/>
        </p:nvSpPr>
        <p:spPr bwMode="auto">
          <a:xfrm>
            <a:off x="1535113" y="4060825"/>
            <a:ext cx="387350" cy="203200"/>
          </a:xfrm>
          <a:custGeom>
            <a:avLst/>
            <a:gdLst>
              <a:gd name="T0" fmla="*/ 121 w 126"/>
              <a:gd name="T1" fmla="*/ 12 h 66"/>
              <a:gd name="T2" fmla="*/ 117 w 126"/>
              <a:gd name="T3" fmla="*/ 14 h 66"/>
              <a:gd name="T4" fmla="*/ 104 w 126"/>
              <a:gd name="T5" fmla="*/ 27 h 66"/>
              <a:gd name="T6" fmla="*/ 90 w 126"/>
              <a:gd name="T7" fmla="*/ 14 h 66"/>
              <a:gd name="T8" fmla="*/ 86 w 126"/>
              <a:gd name="T9" fmla="*/ 12 h 66"/>
              <a:gd name="T10" fmla="*/ 83 w 126"/>
              <a:gd name="T11" fmla="*/ 14 h 66"/>
              <a:gd name="T12" fmla="*/ 83 w 126"/>
              <a:gd name="T13" fmla="*/ 21 h 66"/>
              <a:gd name="T14" fmla="*/ 96 w 126"/>
              <a:gd name="T15" fmla="*/ 35 h 66"/>
              <a:gd name="T16" fmla="*/ 83 w 126"/>
              <a:gd name="T17" fmla="*/ 48 h 66"/>
              <a:gd name="T18" fmla="*/ 83 w 126"/>
              <a:gd name="T19" fmla="*/ 55 h 66"/>
              <a:gd name="T20" fmla="*/ 86 w 126"/>
              <a:gd name="T21" fmla="*/ 57 h 66"/>
              <a:gd name="T22" fmla="*/ 90 w 126"/>
              <a:gd name="T23" fmla="*/ 55 h 66"/>
              <a:gd name="T24" fmla="*/ 104 w 126"/>
              <a:gd name="T25" fmla="*/ 42 h 66"/>
              <a:gd name="T26" fmla="*/ 117 w 126"/>
              <a:gd name="T27" fmla="*/ 55 h 66"/>
              <a:gd name="T28" fmla="*/ 121 w 126"/>
              <a:gd name="T29" fmla="*/ 57 h 66"/>
              <a:gd name="T30" fmla="*/ 124 w 126"/>
              <a:gd name="T31" fmla="*/ 55 h 66"/>
              <a:gd name="T32" fmla="*/ 124 w 126"/>
              <a:gd name="T33" fmla="*/ 48 h 66"/>
              <a:gd name="T34" fmla="*/ 111 w 126"/>
              <a:gd name="T35" fmla="*/ 35 h 66"/>
              <a:gd name="T36" fmla="*/ 124 w 126"/>
              <a:gd name="T37" fmla="*/ 21 h 66"/>
              <a:gd name="T38" fmla="*/ 124 w 126"/>
              <a:gd name="T39" fmla="*/ 14 h 66"/>
              <a:gd name="T40" fmla="*/ 121 w 126"/>
              <a:gd name="T41" fmla="*/ 12 h 66"/>
              <a:gd name="T42" fmla="*/ 73 w 126"/>
              <a:gd name="T43" fmla="*/ 0 h 66"/>
              <a:gd name="T44" fmla="*/ 72 w 126"/>
              <a:gd name="T45" fmla="*/ 0 h 66"/>
              <a:gd name="T46" fmla="*/ 38 w 126"/>
              <a:gd name="T47" fmla="*/ 19 h 66"/>
              <a:gd name="T48" fmla="*/ 1 w 126"/>
              <a:gd name="T49" fmla="*/ 19 h 66"/>
              <a:gd name="T50" fmla="*/ 0 w 126"/>
              <a:gd name="T51" fmla="*/ 21 h 66"/>
              <a:gd name="T52" fmla="*/ 0 w 126"/>
              <a:gd name="T53" fmla="*/ 46 h 66"/>
              <a:gd name="T54" fmla="*/ 1 w 126"/>
              <a:gd name="T55" fmla="*/ 47 h 66"/>
              <a:gd name="T56" fmla="*/ 10 w 126"/>
              <a:gd name="T57" fmla="*/ 47 h 66"/>
              <a:gd name="T58" fmla="*/ 10 w 126"/>
              <a:gd name="T59" fmla="*/ 63 h 66"/>
              <a:gd name="T60" fmla="*/ 12 w 126"/>
              <a:gd name="T61" fmla="*/ 64 h 66"/>
              <a:gd name="T62" fmla="*/ 22 w 126"/>
              <a:gd name="T63" fmla="*/ 64 h 66"/>
              <a:gd name="T64" fmla="*/ 23 w 126"/>
              <a:gd name="T65" fmla="*/ 63 h 66"/>
              <a:gd name="T66" fmla="*/ 23 w 126"/>
              <a:gd name="T67" fmla="*/ 47 h 66"/>
              <a:gd name="T68" fmla="*/ 38 w 126"/>
              <a:gd name="T69" fmla="*/ 47 h 66"/>
              <a:gd name="T70" fmla="*/ 72 w 126"/>
              <a:gd name="T71" fmla="*/ 66 h 66"/>
              <a:gd name="T72" fmla="*/ 73 w 126"/>
              <a:gd name="T73" fmla="*/ 66 h 66"/>
              <a:gd name="T74" fmla="*/ 73 w 126"/>
              <a:gd name="T75" fmla="*/ 66 h 66"/>
              <a:gd name="T76" fmla="*/ 74 w 126"/>
              <a:gd name="T77" fmla="*/ 65 h 66"/>
              <a:gd name="T78" fmla="*/ 74 w 126"/>
              <a:gd name="T79" fmla="*/ 1 h 66"/>
              <a:gd name="T80" fmla="*/ 73 w 126"/>
              <a:gd name="T81" fmla="*/ 0 h 66"/>
              <a:gd name="T82" fmla="*/ 73 w 126"/>
              <a:gd name="T8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6" h="66">
                <a:moveTo>
                  <a:pt x="121" y="12"/>
                </a:moveTo>
                <a:cubicBezTo>
                  <a:pt x="119" y="12"/>
                  <a:pt x="118" y="13"/>
                  <a:pt x="117" y="14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90" y="14"/>
                  <a:pt x="90" y="14"/>
                  <a:pt x="90" y="14"/>
                </a:cubicBezTo>
                <a:cubicBezTo>
                  <a:pt x="89" y="13"/>
                  <a:pt x="88" y="12"/>
                  <a:pt x="86" y="12"/>
                </a:cubicBezTo>
                <a:cubicBezTo>
                  <a:pt x="85" y="12"/>
                  <a:pt x="84" y="13"/>
                  <a:pt x="83" y="14"/>
                </a:cubicBezTo>
                <a:cubicBezTo>
                  <a:pt x="81" y="16"/>
                  <a:pt x="81" y="19"/>
                  <a:pt x="83" y="21"/>
                </a:cubicBezTo>
                <a:cubicBezTo>
                  <a:pt x="96" y="35"/>
                  <a:pt x="96" y="35"/>
                  <a:pt x="96" y="35"/>
                </a:cubicBezTo>
                <a:cubicBezTo>
                  <a:pt x="83" y="48"/>
                  <a:pt x="83" y="48"/>
                  <a:pt x="83" y="48"/>
                </a:cubicBezTo>
                <a:cubicBezTo>
                  <a:pt x="81" y="50"/>
                  <a:pt x="81" y="53"/>
                  <a:pt x="83" y="55"/>
                </a:cubicBezTo>
                <a:cubicBezTo>
                  <a:pt x="84" y="56"/>
                  <a:pt x="85" y="57"/>
                  <a:pt x="86" y="57"/>
                </a:cubicBezTo>
                <a:cubicBezTo>
                  <a:pt x="88" y="57"/>
                  <a:pt x="89" y="56"/>
                  <a:pt x="90" y="55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8" y="56"/>
                  <a:pt x="119" y="57"/>
                  <a:pt x="121" y="57"/>
                </a:cubicBezTo>
                <a:cubicBezTo>
                  <a:pt x="122" y="57"/>
                  <a:pt x="123" y="56"/>
                  <a:pt x="124" y="55"/>
                </a:cubicBezTo>
                <a:cubicBezTo>
                  <a:pt x="126" y="53"/>
                  <a:pt x="126" y="50"/>
                  <a:pt x="124" y="48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6" y="19"/>
                  <a:pt x="126" y="16"/>
                  <a:pt x="124" y="14"/>
                </a:cubicBezTo>
                <a:cubicBezTo>
                  <a:pt x="123" y="13"/>
                  <a:pt x="122" y="12"/>
                  <a:pt x="121" y="12"/>
                </a:cubicBezTo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38" y="19"/>
                  <a:pt x="38" y="19"/>
                  <a:pt x="38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7"/>
                  <a:pt x="1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4"/>
                  <a:pt x="11" y="64"/>
                  <a:pt x="1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3" y="64"/>
                  <a:pt x="23" y="63"/>
                </a:cubicBezTo>
                <a:cubicBezTo>
                  <a:pt x="23" y="47"/>
                  <a:pt x="23" y="47"/>
                  <a:pt x="23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72" y="66"/>
                  <a:pt x="72" y="66"/>
                  <a:pt x="72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6"/>
                  <a:pt x="74" y="65"/>
                  <a:pt x="74" y="65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3" y="0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Freeform 29"/>
          <p:cNvSpPr>
            <a:spLocks noEditPoints="1"/>
          </p:cNvSpPr>
          <p:nvPr/>
        </p:nvSpPr>
        <p:spPr bwMode="auto">
          <a:xfrm>
            <a:off x="7208838" y="4027488"/>
            <a:ext cx="354012" cy="269875"/>
          </a:xfrm>
          <a:custGeom>
            <a:avLst/>
            <a:gdLst>
              <a:gd name="T0" fmla="*/ 13 w 115"/>
              <a:gd name="T1" fmla="*/ 81 h 88"/>
              <a:gd name="T2" fmla="*/ 12 w 115"/>
              <a:gd name="T3" fmla="*/ 80 h 88"/>
              <a:gd name="T4" fmla="*/ 11 w 115"/>
              <a:gd name="T5" fmla="*/ 78 h 88"/>
              <a:gd name="T6" fmla="*/ 31 w 115"/>
              <a:gd name="T7" fmla="*/ 62 h 88"/>
              <a:gd name="T8" fmla="*/ 32 w 115"/>
              <a:gd name="T9" fmla="*/ 62 h 88"/>
              <a:gd name="T10" fmla="*/ 34 w 115"/>
              <a:gd name="T11" fmla="*/ 64 h 88"/>
              <a:gd name="T12" fmla="*/ 33 w 115"/>
              <a:gd name="T13" fmla="*/ 66 h 88"/>
              <a:gd name="T14" fmla="*/ 14 w 115"/>
              <a:gd name="T15" fmla="*/ 80 h 88"/>
              <a:gd name="T16" fmla="*/ 13 w 115"/>
              <a:gd name="T17" fmla="*/ 81 h 88"/>
              <a:gd name="T18" fmla="*/ 35 w 115"/>
              <a:gd name="T19" fmla="*/ 51 h 88"/>
              <a:gd name="T20" fmla="*/ 34 w 115"/>
              <a:gd name="T21" fmla="*/ 50 h 88"/>
              <a:gd name="T22" fmla="*/ 28 w 115"/>
              <a:gd name="T23" fmla="*/ 38 h 88"/>
              <a:gd name="T24" fmla="*/ 44 w 115"/>
              <a:gd name="T25" fmla="*/ 22 h 88"/>
              <a:gd name="T26" fmla="*/ 45 w 115"/>
              <a:gd name="T27" fmla="*/ 24 h 88"/>
              <a:gd name="T28" fmla="*/ 44 w 115"/>
              <a:gd name="T29" fmla="*/ 26 h 88"/>
              <a:gd name="T30" fmla="*/ 31 w 115"/>
              <a:gd name="T31" fmla="*/ 38 h 88"/>
              <a:gd name="T32" fmla="*/ 36 w 115"/>
              <a:gd name="T33" fmla="*/ 48 h 88"/>
              <a:gd name="T34" fmla="*/ 36 w 115"/>
              <a:gd name="T35" fmla="*/ 50 h 88"/>
              <a:gd name="T36" fmla="*/ 35 w 115"/>
              <a:gd name="T37" fmla="*/ 51 h 88"/>
              <a:gd name="T38" fmla="*/ 44 w 115"/>
              <a:gd name="T39" fmla="*/ 15 h 88"/>
              <a:gd name="T40" fmla="*/ 21 w 115"/>
              <a:gd name="T41" fmla="*/ 38 h 88"/>
              <a:gd name="T42" fmla="*/ 29 w 115"/>
              <a:gd name="T43" fmla="*/ 56 h 88"/>
              <a:gd name="T44" fmla="*/ 0 w 115"/>
              <a:gd name="T45" fmla="*/ 86 h 88"/>
              <a:gd name="T46" fmla="*/ 0 w 115"/>
              <a:gd name="T47" fmla="*/ 87 h 88"/>
              <a:gd name="T48" fmla="*/ 0 w 115"/>
              <a:gd name="T49" fmla="*/ 88 h 88"/>
              <a:gd name="T50" fmla="*/ 87 w 115"/>
              <a:gd name="T51" fmla="*/ 88 h 88"/>
              <a:gd name="T52" fmla="*/ 87 w 115"/>
              <a:gd name="T53" fmla="*/ 87 h 88"/>
              <a:gd name="T54" fmla="*/ 87 w 115"/>
              <a:gd name="T55" fmla="*/ 86 h 88"/>
              <a:gd name="T56" fmla="*/ 58 w 115"/>
              <a:gd name="T57" fmla="*/ 56 h 88"/>
              <a:gd name="T58" fmla="*/ 66 w 115"/>
              <a:gd name="T59" fmla="*/ 38 h 88"/>
              <a:gd name="T60" fmla="*/ 44 w 115"/>
              <a:gd name="T61" fmla="*/ 15 h 88"/>
              <a:gd name="T62" fmla="*/ 71 w 115"/>
              <a:gd name="T63" fmla="*/ 0 h 88"/>
              <a:gd name="T64" fmla="*/ 51 w 115"/>
              <a:gd name="T65" fmla="*/ 12 h 88"/>
              <a:gd name="T66" fmla="*/ 70 w 115"/>
              <a:gd name="T67" fmla="*/ 38 h 88"/>
              <a:gd name="T68" fmla="*/ 65 w 115"/>
              <a:gd name="T69" fmla="*/ 54 h 88"/>
              <a:gd name="T70" fmla="*/ 85 w 115"/>
              <a:gd name="T71" fmla="*/ 72 h 88"/>
              <a:gd name="T72" fmla="*/ 114 w 115"/>
              <a:gd name="T73" fmla="*/ 72 h 88"/>
              <a:gd name="T74" fmla="*/ 115 w 115"/>
              <a:gd name="T75" fmla="*/ 72 h 88"/>
              <a:gd name="T76" fmla="*/ 115 w 115"/>
              <a:gd name="T77" fmla="*/ 71 h 88"/>
              <a:gd name="T78" fmla="*/ 86 w 115"/>
              <a:gd name="T79" fmla="*/ 40 h 88"/>
              <a:gd name="T80" fmla="*/ 94 w 115"/>
              <a:gd name="T81" fmla="*/ 23 h 88"/>
              <a:gd name="T82" fmla="*/ 71 w 115"/>
              <a:gd name="T8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5" h="88">
                <a:moveTo>
                  <a:pt x="13" y="81"/>
                </a:moveTo>
                <a:cubicBezTo>
                  <a:pt x="12" y="80"/>
                  <a:pt x="12" y="80"/>
                  <a:pt x="12" y="80"/>
                </a:cubicBezTo>
                <a:cubicBezTo>
                  <a:pt x="11" y="80"/>
                  <a:pt x="10" y="79"/>
                  <a:pt x="11" y="78"/>
                </a:cubicBezTo>
                <a:cubicBezTo>
                  <a:pt x="16" y="71"/>
                  <a:pt x="23" y="65"/>
                  <a:pt x="31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3" y="62"/>
                  <a:pt x="33" y="63"/>
                  <a:pt x="34" y="64"/>
                </a:cubicBezTo>
                <a:cubicBezTo>
                  <a:pt x="34" y="64"/>
                  <a:pt x="34" y="66"/>
                  <a:pt x="33" y="66"/>
                </a:cubicBezTo>
                <a:cubicBezTo>
                  <a:pt x="25" y="68"/>
                  <a:pt x="18" y="73"/>
                  <a:pt x="14" y="80"/>
                </a:cubicBezTo>
                <a:cubicBezTo>
                  <a:pt x="14" y="80"/>
                  <a:pt x="13" y="81"/>
                  <a:pt x="13" y="81"/>
                </a:cubicBezTo>
                <a:moveTo>
                  <a:pt x="35" y="51"/>
                </a:moveTo>
                <a:cubicBezTo>
                  <a:pt x="34" y="51"/>
                  <a:pt x="34" y="51"/>
                  <a:pt x="34" y="50"/>
                </a:cubicBezTo>
                <a:cubicBezTo>
                  <a:pt x="30" y="47"/>
                  <a:pt x="28" y="43"/>
                  <a:pt x="28" y="38"/>
                </a:cubicBezTo>
                <a:cubicBezTo>
                  <a:pt x="28" y="29"/>
                  <a:pt x="35" y="22"/>
                  <a:pt x="44" y="22"/>
                </a:cubicBezTo>
                <a:cubicBezTo>
                  <a:pt x="45" y="22"/>
                  <a:pt x="45" y="23"/>
                  <a:pt x="45" y="24"/>
                </a:cubicBezTo>
                <a:cubicBezTo>
                  <a:pt x="45" y="25"/>
                  <a:pt x="45" y="26"/>
                  <a:pt x="44" y="26"/>
                </a:cubicBezTo>
                <a:cubicBezTo>
                  <a:pt x="37" y="26"/>
                  <a:pt x="31" y="31"/>
                  <a:pt x="31" y="38"/>
                </a:cubicBezTo>
                <a:cubicBezTo>
                  <a:pt x="31" y="42"/>
                  <a:pt x="33" y="45"/>
                  <a:pt x="36" y="48"/>
                </a:cubicBezTo>
                <a:cubicBezTo>
                  <a:pt x="37" y="48"/>
                  <a:pt x="37" y="49"/>
                  <a:pt x="36" y="50"/>
                </a:cubicBezTo>
                <a:cubicBezTo>
                  <a:pt x="36" y="51"/>
                  <a:pt x="35" y="51"/>
                  <a:pt x="35" y="51"/>
                </a:cubicBezTo>
                <a:moveTo>
                  <a:pt x="44" y="15"/>
                </a:moveTo>
                <a:cubicBezTo>
                  <a:pt x="31" y="15"/>
                  <a:pt x="21" y="26"/>
                  <a:pt x="21" y="38"/>
                </a:cubicBezTo>
                <a:cubicBezTo>
                  <a:pt x="21" y="45"/>
                  <a:pt x="24" y="52"/>
                  <a:pt x="29" y="56"/>
                </a:cubicBezTo>
                <a:cubicBezTo>
                  <a:pt x="15" y="60"/>
                  <a:pt x="4" y="72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86"/>
                  <a:pt x="87" y="86"/>
                  <a:pt x="87" y="86"/>
                </a:cubicBezTo>
                <a:cubicBezTo>
                  <a:pt x="83" y="72"/>
                  <a:pt x="72" y="60"/>
                  <a:pt x="58" y="56"/>
                </a:cubicBezTo>
                <a:cubicBezTo>
                  <a:pt x="63" y="52"/>
                  <a:pt x="66" y="45"/>
                  <a:pt x="66" y="38"/>
                </a:cubicBezTo>
                <a:cubicBezTo>
                  <a:pt x="66" y="26"/>
                  <a:pt x="56" y="15"/>
                  <a:pt x="44" y="15"/>
                </a:cubicBezTo>
                <a:moveTo>
                  <a:pt x="71" y="0"/>
                </a:moveTo>
                <a:cubicBezTo>
                  <a:pt x="63" y="0"/>
                  <a:pt x="55" y="5"/>
                  <a:pt x="51" y="12"/>
                </a:cubicBezTo>
                <a:cubicBezTo>
                  <a:pt x="62" y="16"/>
                  <a:pt x="70" y="26"/>
                  <a:pt x="70" y="38"/>
                </a:cubicBezTo>
                <a:cubicBezTo>
                  <a:pt x="70" y="44"/>
                  <a:pt x="68" y="50"/>
                  <a:pt x="65" y="54"/>
                </a:cubicBezTo>
                <a:cubicBezTo>
                  <a:pt x="73" y="58"/>
                  <a:pt x="80" y="64"/>
                  <a:pt x="8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1" y="56"/>
                  <a:pt x="100" y="45"/>
                  <a:pt x="86" y="40"/>
                </a:cubicBezTo>
                <a:cubicBezTo>
                  <a:pt x="91" y="36"/>
                  <a:pt x="94" y="30"/>
                  <a:pt x="94" y="23"/>
                </a:cubicBezTo>
                <a:cubicBezTo>
                  <a:pt x="94" y="10"/>
                  <a:pt x="84" y="0"/>
                  <a:pt x="7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8" name="Freeform 30"/>
          <p:cNvSpPr>
            <a:spLocks noEditPoints="1"/>
          </p:cNvSpPr>
          <p:nvPr/>
        </p:nvSpPr>
        <p:spPr bwMode="auto">
          <a:xfrm>
            <a:off x="3509963" y="4016375"/>
            <a:ext cx="341312" cy="292100"/>
          </a:xfrm>
          <a:custGeom>
            <a:avLst/>
            <a:gdLst>
              <a:gd name="T0" fmla="*/ 17 w 111"/>
              <a:gd name="T1" fmla="*/ 86 h 95"/>
              <a:gd name="T2" fmla="*/ 15 w 111"/>
              <a:gd name="T3" fmla="*/ 85 h 95"/>
              <a:gd name="T4" fmla="*/ 15 w 111"/>
              <a:gd name="T5" fmla="*/ 82 h 95"/>
              <a:gd name="T6" fmla="*/ 40 w 111"/>
              <a:gd name="T7" fmla="*/ 62 h 95"/>
              <a:gd name="T8" fmla="*/ 41 w 111"/>
              <a:gd name="T9" fmla="*/ 62 h 95"/>
              <a:gd name="T10" fmla="*/ 43 w 111"/>
              <a:gd name="T11" fmla="*/ 63 h 95"/>
              <a:gd name="T12" fmla="*/ 42 w 111"/>
              <a:gd name="T13" fmla="*/ 66 h 95"/>
              <a:gd name="T14" fmla="*/ 19 w 111"/>
              <a:gd name="T15" fmla="*/ 85 h 95"/>
              <a:gd name="T16" fmla="*/ 17 w 111"/>
              <a:gd name="T17" fmla="*/ 86 h 95"/>
              <a:gd name="T18" fmla="*/ 45 w 111"/>
              <a:gd name="T19" fmla="*/ 47 h 95"/>
              <a:gd name="T20" fmla="*/ 43 w 111"/>
              <a:gd name="T21" fmla="*/ 46 h 95"/>
              <a:gd name="T22" fmla="*/ 36 w 111"/>
              <a:gd name="T23" fmla="*/ 30 h 95"/>
              <a:gd name="T24" fmla="*/ 56 w 111"/>
              <a:gd name="T25" fmla="*/ 9 h 95"/>
              <a:gd name="T26" fmla="*/ 58 w 111"/>
              <a:gd name="T27" fmla="*/ 12 h 95"/>
              <a:gd name="T28" fmla="*/ 56 w 111"/>
              <a:gd name="T29" fmla="*/ 14 h 95"/>
              <a:gd name="T30" fmla="*/ 40 w 111"/>
              <a:gd name="T31" fmla="*/ 30 h 95"/>
              <a:gd name="T32" fmla="*/ 46 w 111"/>
              <a:gd name="T33" fmla="*/ 42 h 95"/>
              <a:gd name="T34" fmla="*/ 46 w 111"/>
              <a:gd name="T35" fmla="*/ 46 h 95"/>
              <a:gd name="T36" fmla="*/ 45 w 111"/>
              <a:gd name="T37" fmla="*/ 47 h 95"/>
              <a:gd name="T38" fmla="*/ 56 w 111"/>
              <a:gd name="T39" fmla="*/ 0 h 95"/>
              <a:gd name="T40" fmla="*/ 27 w 111"/>
              <a:gd name="T41" fmla="*/ 30 h 95"/>
              <a:gd name="T42" fmla="*/ 38 w 111"/>
              <a:gd name="T43" fmla="*/ 53 h 95"/>
              <a:gd name="T44" fmla="*/ 0 w 111"/>
              <a:gd name="T45" fmla="*/ 93 h 95"/>
              <a:gd name="T46" fmla="*/ 0 w 111"/>
              <a:gd name="T47" fmla="*/ 94 h 95"/>
              <a:gd name="T48" fmla="*/ 2 w 111"/>
              <a:gd name="T49" fmla="*/ 95 h 95"/>
              <a:gd name="T50" fmla="*/ 110 w 111"/>
              <a:gd name="T51" fmla="*/ 95 h 95"/>
              <a:gd name="T52" fmla="*/ 111 w 111"/>
              <a:gd name="T53" fmla="*/ 94 h 95"/>
              <a:gd name="T54" fmla="*/ 111 w 111"/>
              <a:gd name="T55" fmla="*/ 93 h 95"/>
              <a:gd name="T56" fmla="*/ 74 w 111"/>
              <a:gd name="T57" fmla="*/ 53 h 95"/>
              <a:gd name="T58" fmla="*/ 84 w 111"/>
              <a:gd name="T59" fmla="*/ 30 h 95"/>
              <a:gd name="T60" fmla="*/ 56 w 111"/>
              <a:gd name="T6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1" h="95">
                <a:moveTo>
                  <a:pt x="17" y="86"/>
                </a:moveTo>
                <a:cubicBezTo>
                  <a:pt x="16" y="86"/>
                  <a:pt x="16" y="86"/>
                  <a:pt x="15" y="85"/>
                </a:cubicBezTo>
                <a:cubicBezTo>
                  <a:pt x="14" y="85"/>
                  <a:pt x="14" y="83"/>
                  <a:pt x="15" y="82"/>
                </a:cubicBezTo>
                <a:cubicBezTo>
                  <a:pt x="21" y="73"/>
                  <a:pt x="30" y="65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2"/>
                  <a:pt x="43" y="63"/>
                </a:cubicBezTo>
                <a:cubicBezTo>
                  <a:pt x="44" y="65"/>
                  <a:pt x="43" y="66"/>
                  <a:pt x="42" y="66"/>
                </a:cubicBezTo>
                <a:cubicBezTo>
                  <a:pt x="32" y="70"/>
                  <a:pt x="24" y="76"/>
                  <a:pt x="19" y="85"/>
                </a:cubicBezTo>
                <a:cubicBezTo>
                  <a:pt x="18" y="86"/>
                  <a:pt x="17" y="86"/>
                  <a:pt x="17" y="86"/>
                </a:cubicBezTo>
                <a:moveTo>
                  <a:pt x="45" y="47"/>
                </a:moveTo>
                <a:cubicBezTo>
                  <a:pt x="44" y="47"/>
                  <a:pt x="44" y="47"/>
                  <a:pt x="43" y="46"/>
                </a:cubicBezTo>
                <a:cubicBezTo>
                  <a:pt x="38" y="42"/>
                  <a:pt x="36" y="36"/>
                  <a:pt x="36" y="30"/>
                </a:cubicBezTo>
                <a:cubicBezTo>
                  <a:pt x="36" y="18"/>
                  <a:pt x="45" y="9"/>
                  <a:pt x="56" y="9"/>
                </a:cubicBezTo>
                <a:cubicBezTo>
                  <a:pt x="57" y="9"/>
                  <a:pt x="58" y="10"/>
                  <a:pt x="58" y="12"/>
                </a:cubicBezTo>
                <a:cubicBezTo>
                  <a:pt x="58" y="13"/>
                  <a:pt x="57" y="14"/>
                  <a:pt x="56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5"/>
                  <a:pt x="42" y="39"/>
                  <a:pt x="46" y="42"/>
                </a:cubicBezTo>
                <a:cubicBezTo>
                  <a:pt x="47" y="43"/>
                  <a:pt x="47" y="45"/>
                  <a:pt x="46" y="46"/>
                </a:cubicBezTo>
                <a:cubicBezTo>
                  <a:pt x="46" y="46"/>
                  <a:pt x="45" y="47"/>
                  <a:pt x="45" y="47"/>
                </a:cubicBezTo>
                <a:moveTo>
                  <a:pt x="56" y="0"/>
                </a:moveTo>
                <a:cubicBezTo>
                  <a:pt x="40" y="0"/>
                  <a:pt x="27" y="14"/>
                  <a:pt x="27" y="30"/>
                </a:cubicBezTo>
                <a:cubicBezTo>
                  <a:pt x="27" y="39"/>
                  <a:pt x="31" y="48"/>
                  <a:pt x="38" y="53"/>
                </a:cubicBezTo>
                <a:cubicBezTo>
                  <a:pt x="20" y="59"/>
                  <a:pt x="6" y="74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2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1" y="95"/>
                  <a:pt x="111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06" y="74"/>
                  <a:pt x="91" y="59"/>
                  <a:pt x="74" y="53"/>
                </a:cubicBezTo>
                <a:cubicBezTo>
                  <a:pt x="80" y="48"/>
                  <a:pt x="84" y="39"/>
                  <a:pt x="84" y="30"/>
                </a:cubicBezTo>
                <a:cubicBezTo>
                  <a:pt x="84" y="14"/>
                  <a:pt x="71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9" name="Freeform 31"/>
          <p:cNvSpPr>
            <a:spLocks noEditPoints="1"/>
          </p:cNvSpPr>
          <p:nvPr/>
        </p:nvSpPr>
        <p:spPr bwMode="auto">
          <a:xfrm>
            <a:off x="754063" y="3937000"/>
            <a:ext cx="423862" cy="450850"/>
          </a:xfrm>
          <a:custGeom>
            <a:avLst/>
            <a:gdLst>
              <a:gd name="T0" fmla="*/ 86 w 137"/>
              <a:gd name="T1" fmla="*/ 80 h 146"/>
              <a:gd name="T2" fmla="*/ 108 w 137"/>
              <a:gd name="T3" fmla="*/ 74 h 146"/>
              <a:gd name="T4" fmla="*/ 55 w 137"/>
              <a:gd name="T5" fmla="*/ 132 h 146"/>
              <a:gd name="T6" fmla="*/ 67 w 137"/>
              <a:gd name="T7" fmla="*/ 123 h 146"/>
              <a:gd name="T8" fmla="*/ 67 w 137"/>
              <a:gd name="T9" fmla="*/ 126 h 146"/>
              <a:gd name="T10" fmla="*/ 58 w 137"/>
              <a:gd name="T11" fmla="*/ 132 h 146"/>
              <a:gd name="T12" fmla="*/ 110 w 137"/>
              <a:gd name="T13" fmla="*/ 120 h 146"/>
              <a:gd name="T14" fmla="*/ 112 w 137"/>
              <a:gd name="T15" fmla="*/ 111 h 146"/>
              <a:gd name="T16" fmla="*/ 122 w 137"/>
              <a:gd name="T17" fmla="*/ 110 h 146"/>
              <a:gd name="T18" fmla="*/ 121 w 137"/>
              <a:gd name="T19" fmla="*/ 112 h 146"/>
              <a:gd name="T20" fmla="*/ 112 w 137"/>
              <a:gd name="T21" fmla="*/ 118 h 146"/>
              <a:gd name="T22" fmla="*/ 77 w 137"/>
              <a:gd name="T23" fmla="*/ 78 h 146"/>
              <a:gd name="T24" fmla="*/ 80 w 137"/>
              <a:gd name="T25" fmla="*/ 70 h 146"/>
              <a:gd name="T26" fmla="*/ 82 w 137"/>
              <a:gd name="T27" fmla="*/ 72 h 146"/>
              <a:gd name="T28" fmla="*/ 79 w 137"/>
              <a:gd name="T29" fmla="*/ 77 h 146"/>
              <a:gd name="T30" fmla="*/ 132 w 137"/>
              <a:gd name="T31" fmla="*/ 54 h 146"/>
              <a:gd name="T32" fmla="*/ 76 w 137"/>
              <a:gd name="T33" fmla="*/ 69 h 146"/>
              <a:gd name="T34" fmla="*/ 73 w 137"/>
              <a:gd name="T35" fmla="*/ 120 h 146"/>
              <a:gd name="T36" fmla="*/ 51 w 137"/>
              <a:gd name="T37" fmla="*/ 132 h 146"/>
              <a:gd name="T38" fmla="*/ 82 w 137"/>
              <a:gd name="T39" fmla="*/ 133 h 146"/>
              <a:gd name="T40" fmla="*/ 82 w 137"/>
              <a:gd name="T41" fmla="*/ 78 h 146"/>
              <a:gd name="T42" fmla="*/ 127 w 137"/>
              <a:gd name="T43" fmla="*/ 106 h 146"/>
              <a:gd name="T44" fmla="*/ 105 w 137"/>
              <a:gd name="T45" fmla="*/ 118 h 146"/>
              <a:gd name="T46" fmla="*/ 136 w 137"/>
              <a:gd name="T47" fmla="*/ 118 h 146"/>
              <a:gd name="T48" fmla="*/ 137 w 137"/>
              <a:gd name="T49" fmla="*/ 116 h 146"/>
              <a:gd name="T50" fmla="*/ 135 w 137"/>
              <a:gd name="T51" fmla="*/ 55 h 146"/>
              <a:gd name="T52" fmla="*/ 56 w 137"/>
              <a:gd name="T53" fmla="*/ 66 h 146"/>
              <a:gd name="T54" fmla="*/ 56 w 137"/>
              <a:gd name="T55" fmla="*/ 44 h 146"/>
              <a:gd name="T56" fmla="*/ 56 w 137"/>
              <a:gd name="T57" fmla="*/ 66 h 146"/>
              <a:gd name="T58" fmla="*/ 8 w 137"/>
              <a:gd name="T59" fmla="*/ 56 h 146"/>
              <a:gd name="T60" fmla="*/ 55 w 137"/>
              <a:gd name="T61" fmla="*/ 8 h 146"/>
              <a:gd name="T62" fmla="*/ 57 w 137"/>
              <a:gd name="T63" fmla="*/ 10 h 146"/>
              <a:gd name="T64" fmla="*/ 12 w 137"/>
              <a:gd name="T65" fmla="*/ 55 h 146"/>
              <a:gd name="T66" fmla="*/ 10 w 137"/>
              <a:gd name="T67" fmla="*/ 57 h 146"/>
              <a:gd name="T68" fmla="*/ 56 w 137"/>
              <a:gd name="T69" fmla="*/ 0 h 146"/>
              <a:gd name="T70" fmla="*/ 56 w 137"/>
              <a:gd name="T71" fmla="*/ 111 h 146"/>
              <a:gd name="T72" fmla="*/ 69 w 137"/>
              <a:gd name="T73" fmla="*/ 74 h 146"/>
              <a:gd name="T74" fmla="*/ 111 w 137"/>
              <a:gd name="T75" fmla="*/ 56 h 146"/>
              <a:gd name="T76" fmla="*/ 56 w 137"/>
              <a:gd name="T7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7" h="146">
                <a:moveTo>
                  <a:pt x="108" y="74"/>
                </a:moveTo>
                <a:cubicBezTo>
                  <a:pt x="86" y="80"/>
                  <a:pt x="86" y="80"/>
                  <a:pt x="86" y="80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96" y="95"/>
                  <a:pt x="103" y="85"/>
                  <a:pt x="108" y="74"/>
                </a:cubicBezTo>
                <a:moveTo>
                  <a:pt x="56" y="134"/>
                </a:moveTo>
                <a:cubicBezTo>
                  <a:pt x="55" y="134"/>
                  <a:pt x="55" y="133"/>
                  <a:pt x="55" y="132"/>
                </a:cubicBezTo>
                <a:cubicBezTo>
                  <a:pt x="55" y="130"/>
                  <a:pt x="56" y="127"/>
                  <a:pt x="58" y="125"/>
                </a:cubicBezTo>
                <a:cubicBezTo>
                  <a:pt x="61" y="124"/>
                  <a:pt x="63" y="123"/>
                  <a:pt x="67" y="123"/>
                </a:cubicBezTo>
                <a:cubicBezTo>
                  <a:pt x="68" y="123"/>
                  <a:pt x="68" y="123"/>
                  <a:pt x="68" y="124"/>
                </a:cubicBezTo>
                <a:cubicBezTo>
                  <a:pt x="68" y="125"/>
                  <a:pt x="68" y="126"/>
                  <a:pt x="67" y="126"/>
                </a:cubicBezTo>
                <a:cubicBezTo>
                  <a:pt x="64" y="126"/>
                  <a:pt x="62" y="127"/>
                  <a:pt x="60" y="128"/>
                </a:cubicBezTo>
                <a:cubicBezTo>
                  <a:pt x="59" y="129"/>
                  <a:pt x="58" y="131"/>
                  <a:pt x="58" y="132"/>
                </a:cubicBezTo>
                <a:cubicBezTo>
                  <a:pt x="58" y="133"/>
                  <a:pt x="57" y="134"/>
                  <a:pt x="56" y="134"/>
                </a:cubicBezTo>
                <a:moveTo>
                  <a:pt x="110" y="120"/>
                </a:moveTo>
                <a:cubicBezTo>
                  <a:pt x="109" y="120"/>
                  <a:pt x="109" y="119"/>
                  <a:pt x="109" y="118"/>
                </a:cubicBezTo>
                <a:cubicBezTo>
                  <a:pt x="109" y="115"/>
                  <a:pt x="110" y="113"/>
                  <a:pt x="112" y="111"/>
                </a:cubicBezTo>
                <a:cubicBezTo>
                  <a:pt x="115" y="109"/>
                  <a:pt x="117" y="108"/>
                  <a:pt x="121" y="108"/>
                </a:cubicBezTo>
                <a:cubicBezTo>
                  <a:pt x="122" y="108"/>
                  <a:pt x="122" y="109"/>
                  <a:pt x="122" y="110"/>
                </a:cubicBezTo>
                <a:cubicBezTo>
                  <a:pt x="122" y="111"/>
                  <a:pt x="122" y="112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2"/>
                  <a:pt x="116" y="113"/>
                  <a:pt x="114" y="114"/>
                </a:cubicBezTo>
                <a:cubicBezTo>
                  <a:pt x="113" y="115"/>
                  <a:pt x="112" y="116"/>
                  <a:pt x="112" y="118"/>
                </a:cubicBezTo>
                <a:cubicBezTo>
                  <a:pt x="112" y="119"/>
                  <a:pt x="111" y="120"/>
                  <a:pt x="110" y="120"/>
                </a:cubicBezTo>
                <a:moveTo>
                  <a:pt x="77" y="78"/>
                </a:moveTo>
                <a:cubicBezTo>
                  <a:pt x="76" y="78"/>
                  <a:pt x="75" y="78"/>
                  <a:pt x="75" y="77"/>
                </a:cubicBezTo>
                <a:cubicBezTo>
                  <a:pt x="75" y="74"/>
                  <a:pt x="77" y="71"/>
                  <a:pt x="80" y="70"/>
                </a:cubicBezTo>
                <a:cubicBezTo>
                  <a:pt x="80" y="70"/>
                  <a:pt x="80" y="70"/>
                  <a:pt x="81" y="70"/>
                </a:cubicBezTo>
                <a:cubicBezTo>
                  <a:pt x="81" y="70"/>
                  <a:pt x="82" y="71"/>
                  <a:pt x="82" y="72"/>
                </a:cubicBezTo>
                <a:cubicBezTo>
                  <a:pt x="83" y="72"/>
                  <a:pt x="82" y="73"/>
                  <a:pt x="81" y="74"/>
                </a:cubicBezTo>
                <a:cubicBezTo>
                  <a:pt x="80" y="74"/>
                  <a:pt x="79" y="75"/>
                  <a:pt x="79" y="77"/>
                </a:cubicBezTo>
                <a:cubicBezTo>
                  <a:pt x="79" y="78"/>
                  <a:pt x="78" y="78"/>
                  <a:pt x="77" y="78"/>
                </a:cubicBezTo>
                <a:moveTo>
                  <a:pt x="132" y="54"/>
                </a:moveTo>
                <a:cubicBezTo>
                  <a:pt x="131" y="54"/>
                  <a:pt x="131" y="54"/>
                  <a:pt x="130" y="54"/>
                </a:cubicBezTo>
                <a:cubicBezTo>
                  <a:pt x="76" y="69"/>
                  <a:pt x="76" y="69"/>
                  <a:pt x="76" y="69"/>
                </a:cubicBezTo>
                <a:cubicBezTo>
                  <a:pt x="74" y="70"/>
                  <a:pt x="73" y="72"/>
                  <a:pt x="73" y="74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1" y="119"/>
                  <a:pt x="69" y="119"/>
                  <a:pt x="67" y="119"/>
                </a:cubicBezTo>
                <a:cubicBezTo>
                  <a:pt x="58" y="119"/>
                  <a:pt x="51" y="125"/>
                  <a:pt x="51" y="132"/>
                </a:cubicBezTo>
                <a:cubicBezTo>
                  <a:pt x="51" y="140"/>
                  <a:pt x="58" y="146"/>
                  <a:pt x="67" y="146"/>
                </a:cubicBezTo>
                <a:cubicBezTo>
                  <a:pt x="75" y="146"/>
                  <a:pt x="82" y="140"/>
                  <a:pt x="82" y="133"/>
                </a:cubicBezTo>
                <a:cubicBezTo>
                  <a:pt x="82" y="132"/>
                  <a:pt x="82" y="132"/>
                  <a:pt x="82" y="131"/>
                </a:cubicBezTo>
                <a:cubicBezTo>
                  <a:pt x="82" y="78"/>
                  <a:pt x="82" y="78"/>
                  <a:pt x="82" y="78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5" y="105"/>
                  <a:pt x="123" y="105"/>
                  <a:pt x="121" y="105"/>
                </a:cubicBezTo>
                <a:cubicBezTo>
                  <a:pt x="112" y="105"/>
                  <a:pt x="105" y="111"/>
                  <a:pt x="105" y="118"/>
                </a:cubicBezTo>
                <a:cubicBezTo>
                  <a:pt x="105" y="126"/>
                  <a:pt x="112" y="132"/>
                  <a:pt x="121" y="132"/>
                </a:cubicBezTo>
                <a:cubicBezTo>
                  <a:pt x="129" y="132"/>
                  <a:pt x="136" y="126"/>
                  <a:pt x="136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6" y="117"/>
                  <a:pt x="137" y="116"/>
                  <a:pt x="137" y="116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7"/>
                  <a:pt x="136" y="56"/>
                  <a:pt x="135" y="55"/>
                </a:cubicBezTo>
                <a:cubicBezTo>
                  <a:pt x="134" y="54"/>
                  <a:pt x="133" y="54"/>
                  <a:pt x="132" y="54"/>
                </a:cubicBezTo>
                <a:moveTo>
                  <a:pt x="56" y="66"/>
                </a:moveTo>
                <a:cubicBezTo>
                  <a:pt x="49" y="66"/>
                  <a:pt x="44" y="61"/>
                  <a:pt x="44" y="55"/>
                </a:cubicBezTo>
                <a:cubicBezTo>
                  <a:pt x="44" y="49"/>
                  <a:pt x="49" y="44"/>
                  <a:pt x="56" y="44"/>
                </a:cubicBezTo>
                <a:cubicBezTo>
                  <a:pt x="62" y="44"/>
                  <a:pt x="67" y="49"/>
                  <a:pt x="67" y="55"/>
                </a:cubicBezTo>
                <a:cubicBezTo>
                  <a:pt x="67" y="61"/>
                  <a:pt x="62" y="66"/>
                  <a:pt x="56" y="66"/>
                </a:cubicBezTo>
                <a:moveTo>
                  <a:pt x="10" y="57"/>
                </a:moveTo>
                <a:cubicBezTo>
                  <a:pt x="9" y="57"/>
                  <a:pt x="8" y="57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29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7" y="9"/>
                  <a:pt x="57" y="10"/>
                </a:cubicBezTo>
                <a:cubicBezTo>
                  <a:pt x="57" y="11"/>
                  <a:pt x="56" y="11"/>
                  <a:pt x="55" y="11"/>
                </a:cubicBezTo>
                <a:cubicBezTo>
                  <a:pt x="31" y="12"/>
                  <a:pt x="12" y="31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7"/>
                  <a:pt x="11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60" y="111"/>
                  <a:pt x="65" y="110"/>
                  <a:pt x="69" y="109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0"/>
                  <a:pt x="72" y="67"/>
                  <a:pt x="75" y="6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25"/>
                  <a:pt x="86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0" name="Freeform 37"/>
          <p:cNvSpPr>
            <a:spLocks noEditPoints="1"/>
          </p:cNvSpPr>
          <p:nvPr/>
        </p:nvSpPr>
        <p:spPr bwMode="auto">
          <a:xfrm>
            <a:off x="4210050" y="3986213"/>
            <a:ext cx="371475" cy="350837"/>
          </a:xfrm>
          <a:custGeom>
            <a:avLst/>
            <a:gdLst>
              <a:gd name="T0" fmla="*/ 38 w 121"/>
              <a:gd name="T1" fmla="*/ 42 h 114"/>
              <a:gd name="T2" fmla="*/ 38 w 121"/>
              <a:gd name="T3" fmla="*/ 47 h 114"/>
              <a:gd name="T4" fmla="*/ 76 w 121"/>
              <a:gd name="T5" fmla="*/ 44 h 114"/>
              <a:gd name="T6" fmla="*/ 87 w 121"/>
              <a:gd name="T7" fmla="*/ 32 h 114"/>
              <a:gd name="T8" fmla="*/ 35 w 121"/>
              <a:gd name="T9" fmla="*/ 35 h 114"/>
              <a:gd name="T10" fmla="*/ 38 w 121"/>
              <a:gd name="T11" fmla="*/ 37 h 114"/>
              <a:gd name="T12" fmla="*/ 89 w 121"/>
              <a:gd name="T13" fmla="*/ 35 h 114"/>
              <a:gd name="T14" fmla="*/ 87 w 121"/>
              <a:gd name="T15" fmla="*/ 32 h 114"/>
              <a:gd name="T16" fmla="*/ 38 w 121"/>
              <a:gd name="T17" fmla="*/ 22 h 114"/>
              <a:gd name="T18" fmla="*/ 35 w 121"/>
              <a:gd name="T19" fmla="*/ 26 h 114"/>
              <a:gd name="T20" fmla="*/ 87 w 121"/>
              <a:gd name="T21" fmla="*/ 28 h 114"/>
              <a:gd name="T22" fmla="*/ 89 w 121"/>
              <a:gd name="T23" fmla="*/ 25 h 114"/>
              <a:gd name="T24" fmla="*/ 19 w 121"/>
              <a:gd name="T25" fmla="*/ 105 h 114"/>
              <a:gd name="T26" fmla="*/ 103 w 121"/>
              <a:gd name="T27" fmla="*/ 105 h 114"/>
              <a:gd name="T28" fmla="*/ 9 w 121"/>
              <a:gd name="T29" fmla="*/ 100 h 114"/>
              <a:gd name="T30" fmla="*/ 41 w 121"/>
              <a:gd name="T31" fmla="*/ 74 h 114"/>
              <a:gd name="T32" fmla="*/ 112 w 121"/>
              <a:gd name="T33" fmla="*/ 99 h 114"/>
              <a:gd name="T34" fmla="*/ 112 w 121"/>
              <a:gd name="T35" fmla="*/ 53 h 114"/>
              <a:gd name="T36" fmla="*/ 16 w 121"/>
              <a:gd name="T37" fmla="*/ 48 h 114"/>
              <a:gd name="T38" fmla="*/ 9 w 121"/>
              <a:gd name="T39" fmla="*/ 37 h 114"/>
              <a:gd name="T40" fmla="*/ 13 w 121"/>
              <a:gd name="T41" fmla="*/ 35 h 114"/>
              <a:gd name="T42" fmla="*/ 16 w 121"/>
              <a:gd name="T43" fmla="*/ 48 h 114"/>
              <a:gd name="T44" fmla="*/ 105 w 121"/>
              <a:gd name="T45" fmla="*/ 35 h 114"/>
              <a:gd name="T46" fmla="*/ 111 w 121"/>
              <a:gd name="T47" fmla="*/ 36 h 114"/>
              <a:gd name="T48" fmla="*/ 112 w 121"/>
              <a:gd name="T49" fmla="*/ 42 h 114"/>
              <a:gd name="T50" fmla="*/ 48 w 121"/>
              <a:gd name="T51" fmla="*/ 68 h 114"/>
              <a:gd name="T52" fmla="*/ 26 w 121"/>
              <a:gd name="T53" fmla="*/ 53 h 114"/>
              <a:gd name="T54" fmla="*/ 26 w 121"/>
              <a:gd name="T55" fmla="*/ 26 h 114"/>
              <a:gd name="T56" fmla="*/ 36 w 121"/>
              <a:gd name="T57" fmla="*/ 10 h 114"/>
              <a:gd name="T58" fmla="*/ 95 w 121"/>
              <a:gd name="T59" fmla="*/ 20 h 114"/>
              <a:gd name="T60" fmla="*/ 95 w 121"/>
              <a:gd name="T61" fmla="*/ 35 h 114"/>
              <a:gd name="T62" fmla="*/ 95 w 121"/>
              <a:gd name="T63" fmla="*/ 54 h 114"/>
              <a:gd name="T64" fmla="*/ 60 w 121"/>
              <a:gd name="T65" fmla="*/ 59 h 114"/>
              <a:gd name="T66" fmla="*/ 84 w 121"/>
              <a:gd name="T67" fmla="*/ 0 h 114"/>
              <a:gd name="T68" fmla="*/ 16 w 121"/>
              <a:gd name="T69" fmla="*/ 20 h 114"/>
              <a:gd name="T70" fmla="*/ 13 w 121"/>
              <a:gd name="T71" fmla="*/ 26 h 114"/>
              <a:gd name="T72" fmla="*/ 0 w 121"/>
              <a:gd name="T73" fmla="*/ 103 h 114"/>
              <a:gd name="T74" fmla="*/ 109 w 121"/>
              <a:gd name="T75" fmla="*/ 114 h 114"/>
              <a:gd name="T76" fmla="*/ 121 w 121"/>
              <a:gd name="T77" fmla="*/ 37 h 114"/>
              <a:gd name="T78" fmla="*/ 105 w 121"/>
              <a:gd name="T79" fmla="*/ 26 h 114"/>
              <a:gd name="T80" fmla="*/ 84 w 121"/>
              <a:gd name="T8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1" name="Freeform 38"/>
          <p:cNvSpPr>
            <a:spLocks noEditPoints="1"/>
          </p:cNvSpPr>
          <p:nvPr/>
        </p:nvSpPr>
        <p:spPr bwMode="auto">
          <a:xfrm>
            <a:off x="4940300" y="3987800"/>
            <a:ext cx="481013" cy="349250"/>
          </a:xfrm>
          <a:custGeom>
            <a:avLst/>
            <a:gdLst>
              <a:gd name="T0" fmla="*/ 92 w 157"/>
              <a:gd name="T1" fmla="*/ 90 h 113"/>
              <a:gd name="T2" fmla="*/ 92 w 157"/>
              <a:gd name="T3" fmla="*/ 95 h 113"/>
              <a:gd name="T4" fmla="*/ 131 w 157"/>
              <a:gd name="T5" fmla="*/ 92 h 113"/>
              <a:gd name="T6" fmla="*/ 142 w 157"/>
              <a:gd name="T7" fmla="*/ 80 h 113"/>
              <a:gd name="T8" fmla="*/ 114 w 157"/>
              <a:gd name="T9" fmla="*/ 80 h 113"/>
              <a:gd name="T10" fmla="*/ 92 w 157"/>
              <a:gd name="T11" fmla="*/ 80 h 113"/>
              <a:gd name="T12" fmla="*/ 92 w 157"/>
              <a:gd name="T13" fmla="*/ 86 h 113"/>
              <a:gd name="T14" fmla="*/ 142 w 157"/>
              <a:gd name="T15" fmla="*/ 86 h 113"/>
              <a:gd name="T16" fmla="*/ 142 w 157"/>
              <a:gd name="T17" fmla="*/ 80 h 113"/>
              <a:gd name="T18" fmla="*/ 121 w 157"/>
              <a:gd name="T19" fmla="*/ 71 h 113"/>
              <a:gd name="T20" fmla="*/ 112 w 157"/>
              <a:gd name="T21" fmla="*/ 71 h 113"/>
              <a:gd name="T22" fmla="*/ 92 w 157"/>
              <a:gd name="T23" fmla="*/ 71 h 113"/>
              <a:gd name="T24" fmla="*/ 92 w 157"/>
              <a:gd name="T25" fmla="*/ 76 h 113"/>
              <a:gd name="T26" fmla="*/ 112 w 157"/>
              <a:gd name="T27" fmla="*/ 76 h 113"/>
              <a:gd name="T28" fmla="*/ 121 w 157"/>
              <a:gd name="T29" fmla="*/ 76 h 113"/>
              <a:gd name="T30" fmla="*/ 144 w 157"/>
              <a:gd name="T31" fmla="*/ 73 h 113"/>
              <a:gd name="T32" fmla="*/ 85 w 157"/>
              <a:gd name="T33" fmla="*/ 59 h 113"/>
              <a:gd name="T34" fmla="*/ 112 w 157"/>
              <a:gd name="T35" fmla="*/ 59 h 113"/>
              <a:gd name="T36" fmla="*/ 145 w 157"/>
              <a:gd name="T37" fmla="*/ 59 h 113"/>
              <a:gd name="T38" fmla="*/ 149 w 157"/>
              <a:gd name="T39" fmla="*/ 60 h 113"/>
              <a:gd name="T40" fmla="*/ 150 w 157"/>
              <a:gd name="T41" fmla="*/ 104 h 113"/>
              <a:gd name="T42" fmla="*/ 145 w 157"/>
              <a:gd name="T43" fmla="*/ 106 h 113"/>
              <a:gd name="T44" fmla="*/ 85 w 157"/>
              <a:gd name="T45" fmla="*/ 106 h 113"/>
              <a:gd name="T46" fmla="*/ 81 w 157"/>
              <a:gd name="T47" fmla="*/ 105 h 113"/>
              <a:gd name="T48" fmla="*/ 81 w 157"/>
              <a:gd name="T49" fmla="*/ 88 h 113"/>
              <a:gd name="T50" fmla="*/ 81 w 157"/>
              <a:gd name="T51" fmla="*/ 61 h 113"/>
              <a:gd name="T52" fmla="*/ 82 w 157"/>
              <a:gd name="T53" fmla="*/ 60 h 113"/>
              <a:gd name="T54" fmla="*/ 85 w 157"/>
              <a:gd name="T55" fmla="*/ 59 h 113"/>
              <a:gd name="T56" fmla="*/ 11 w 157"/>
              <a:gd name="T57" fmla="*/ 79 h 113"/>
              <a:gd name="T58" fmla="*/ 61 w 157"/>
              <a:gd name="T59" fmla="*/ 60 h 113"/>
              <a:gd name="T60" fmla="*/ 76 w 157"/>
              <a:gd name="T61" fmla="*/ 56 h 113"/>
              <a:gd name="T62" fmla="*/ 74 w 157"/>
              <a:gd name="T63" fmla="*/ 79 h 113"/>
              <a:gd name="T64" fmla="*/ 9 w 157"/>
              <a:gd name="T65" fmla="*/ 68 h 113"/>
              <a:gd name="T66" fmla="*/ 41 w 157"/>
              <a:gd name="T67" fmla="*/ 45 h 113"/>
              <a:gd name="T68" fmla="*/ 89 w 157"/>
              <a:gd name="T69" fmla="*/ 53 h 113"/>
              <a:gd name="T70" fmla="*/ 112 w 157"/>
              <a:gd name="T71" fmla="*/ 21 h 113"/>
              <a:gd name="T72" fmla="*/ 89 w 157"/>
              <a:gd name="T73" fmla="*/ 53 h 113"/>
              <a:gd name="T74" fmla="*/ 11 w 157"/>
              <a:gd name="T75" fmla="*/ 10 h 113"/>
              <a:gd name="T76" fmla="*/ 13 w 157"/>
              <a:gd name="T77" fmla="*/ 9 h 113"/>
              <a:gd name="T78" fmla="*/ 111 w 157"/>
              <a:gd name="T79" fmla="*/ 10 h 113"/>
              <a:gd name="T80" fmla="*/ 71 w 157"/>
              <a:gd name="T81" fmla="*/ 40 h 113"/>
              <a:gd name="T82" fmla="*/ 71 w 157"/>
              <a:gd name="T83" fmla="*/ 40 h 113"/>
              <a:gd name="T84" fmla="*/ 109 w 157"/>
              <a:gd name="T85" fmla="*/ 0 h 113"/>
              <a:gd name="T86" fmla="*/ 0 w 157"/>
              <a:gd name="T87" fmla="*/ 11 h 113"/>
              <a:gd name="T88" fmla="*/ 13 w 157"/>
              <a:gd name="T89" fmla="*/ 88 h 113"/>
              <a:gd name="T90" fmla="*/ 74 w 157"/>
              <a:gd name="T91" fmla="*/ 104 h 113"/>
              <a:gd name="T92" fmla="*/ 85 w 157"/>
              <a:gd name="T93" fmla="*/ 113 h 113"/>
              <a:gd name="T94" fmla="*/ 153 w 157"/>
              <a:gd name="T95" fmla="*/ 111 h 113"/>
              <a:gd name="T96" fmla="*/ 157 w 157"/>
              <a:gd name="T97" fmla="*/ 61 h 113"/>
              <a:gd name="T98" fmla="*/ 145 w 157"/>
              <a:gd name="T99" fmla="*/ 53 h 113"/>
              <a:gd name="T100" fmla="*/ 121 w 157"/>
              <a:gd name="T101" fmla="*/ 1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7" h="113">
                <a:moveTo>
                  <a:pt x="128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1" y="90"/>
                  <a:pt x="90" y="91"/>
                  <a:pt x="90" y="92"/>
                </a:cubicBezTo>
                <a:cubicBezTo>
                  <a:pt x="90" y="94"/>
                  <a:pt x="91" y="95"/>
                  <a:pt x="92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0" y="95"/>
                  <a:pt x="131" y="94"/>
                  <a:pt x="131" y="92"/>
                </a:cubicBezTo>
                <a:cubicBezTo>
                  <a:pt x="131" y="91"/>
                  <a:pt x="130" y="90"/>
                  <a:pt x="128" y="90"/>
                </a:cubicBezTo>
                <a:moveTo>
                  <a:pt x="142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1" y="80"/>
                  <a:pt x="90" y="81"/>
                  <a:pt x="90" y="83"/>
                </a:cubicBezTo>
                <a:cubicBezTo>
                  <a:pt x="90" y="84"/>
                  <a:pt x="91" y="86"/>
                  <a:pt x="92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3" y="86"/>
                  <a:pt x="144" y="84"/>
                  <a:pt x="144" y="83"/>
                </a:cubicBezTo>
                <a:cubicBezTo>
                  <a:pt x="144" y="81"/>
                  <a:pt x="143" y="80"/>
                  <a:pt x="142" y="80"/>
                </a:cubicBezTo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1" y="71"/>
                  <a:pt x="90" y="72"/>
                  <a:pt x="90" y="73"/>
                </a:cubicBezTo>
                <a:cubicBezTo>
                  <a:pt x="90" y="75"/>
                  <a:pt x="91" y="76"/>
                  <a:pt x="92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3" y="76"/>
                  <a:pt x="144" y="75"/>
                  <a:pt x="144" y="73"/>
                </a:cubicBezTo>
                <a:cubicBezTo>
                  <a:pt x="144" y="72"/>
                  <a:pt x="143" y="71"/>
                  <a:pt x="142" y="71"/>
                </a:cubicBezTo>
                <a:moveTo>
                  <a:pt x="85" y="59"/>
                </a:moveTo>
                <a:cubicBezTo>
                  <a:pt x="98" y="59"/>
                  <a:pt x="98" y="59"/>
                  <a:pt x="98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60"/>
                  <a:pt x="149" y="60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49" y="105"/>
                </a:cubicBezTo>
                <a:cubicBezTo>
                  <a:pt x="148" y="106"/>
                  <a:pt x="147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6"/>
                  <a:pt x="82" y="106"/>
                  <a:pt x="81" y="105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4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moveTo>
                  <a:pt x="13" y="79"/>
                </a:moveTo>
                <a:cubicBezTo>
                  <a:pt x="12" y="79"/>
                  <a:pt x="11" y="79"/>
                  <a:pt x="11" y="79"/>
                </a:cubicBezTo>
                <a:cubicBezTo>
                  <a:pt x="50" y="51"/>
                  <a:pt x="50" y="51"/>
                  <a:pt x="50" y="51"/>
                </a:cubicBezTo>
                <a:cubicBezTo>
                  <a:pt x="61" y="60"/>
                  <a:pt x="61" y="60"/>
                  <a:pt x="61" y="60"/>
                </a:cubicBezTo>
                <a:cubicBezTo>
                  <a:pt x="71" y="52"/>
                  <a:pt x="71" y="52"/>
                  <a:pt x="71" y="52"/>
                </a:cubicBezTo>
                <a:cubicBezTo>
                  <a:pt x="76" y="56"/>
                  <a:pt x="76" y="56"/>
                  <a:pt x="76" y="56"/>
                </a:cubicBezTo>
                <a:cubicBezTo>
                  <a:pt x="75" y="57"/>
                  <a:pt x="74" y="59"/>
                  <a:pt x="74" y="61"/>
                </a:cubicBezTo>
                <a:cubicBezTo>
                  <a:pt x="74" y="79"/>
                  <a:pt x="74" y="79"/>
                  <a:pt x="74" y="79"/>
                </a:cubicBezTo>
                <a:cubicBezTo>
                  <a:pt x="13" y="79"/>
                  <a:pt x="13" y="79"/>
                  <a:pt x="13" y="79"/>
                </a:cubicBezTo>
                <a:moveTo>
                  <a:pt x="9" y="68"/>
                </a:moveTo>
                <a:cubicBezTo>
                  <a:pt x="9" y="21"/>
                  <a:pt x="9" y="21"/>
                  <a:pt x="9" y="21"/>
                </a:cubicBezTo>
                <a:cubicBezTo>
                  <a:pt x="41" y="45"/>
                  <a:pt x="41" y="45"/>
                  <a:pt x="41" y="45"/>
                </a:cubicBezTo>
                <a:cubicBezTo>
                  <a:pt x="9" y="68"/>
                  <a:pt x="9" y="68"/>
                  <a:pt x="9" y="68"/>
                </a:cubicBezTo>
                <a:moveTo>
                  <a:pt x="89" y="53"/>
                </a:moveTo>
                <a:cubicBezTo>
                  <a:pt x="79" y="46"/>
                  <a:pt x="79" y="46"/>
                  <a:pt x="79" y="4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89" y="53"/>
                  <a:pt x="89" y="53"/>
                  <a:pt x="89" y="53"/>
                </a:cubicBezTo>
                <a:moveTo>
                  <a:pt x="61" y="47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10" y="9"/>
                  <a:pt x="1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1" y="47"/>
                  <a:pt x="61" y="47"/>
                  <a:pt x="61" y="47"/>
                </a:cubicBezTo>
                <a:moveTo>
                  <a:pt x="109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5"/>
                  <a:pt x="0" y="11"/>
                </a:cubicBezTo>
                <a:cubicBezTo>
                  <a:pt x="0" y="77"/>
                  <a:pt x="0" y="77"/>
                  <a:pt x="0" y="77"/>
                </a:cubicBezTo>
                <a:cubicBezTo>
                  <a:pt x="1" y="84"/>
                  <a:pt x="6" y="88"/>
                  <a:pt x="13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7"/>
                  <a:pt x="75" y="109"/>
                  <a:pt x="78" y="111"/>
                </a:cubicBezTo>
                <a:cubicBezTo>
                  <a:pt x="80" y="112"/>
                  <a:pt x="82" y="113"/>
                  <a:pt x="8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8" y="113"/>
                  <a:pt x="151" y="112"/>
                  <a:pt x="153" y="111"/>
                </a:cubicBezTo>
                <a:cubicBezTo>
                  <a:pt x="155" y="109"/>
                  <a:pt x="157" y="107"/>
                  <a:pt x="157" y="104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59"/>
                  <a:pt x="155" y="56"/>
                  <a:pt x="153" y="55"/>
                </a:cubicBezTo>
                <a:cubicBezTo>
                  <a:pt x="151" y="53"/>
                  <a:pt x="148" y="53"/>
                  <a:pt x="145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5"/>
                  <a:pt x="115" y="0"/>
                  <a:pt x="10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2" name="Freeform 39"/>
          <p:cNvSpPr>
            <a:spLocks noEditPoints="1"/>
          </p:cNvSpPr>
          <p:nvPr/>
        </p:nvSpPr>
        <p:spPr bwMode="auto">
          <a:xfrm>
            <a:off x="5780088" y="3983038"/>
            <a:ext cx="415925" cy="357187"/>
          </a:xfrm>
          <a:custGeom>
            <a:avLst/>
            <a:gdLst>
              <a:gd name="T0" fmla="*/ 20 w 135"/>
              <a:gd name="T1" fmla="*/ 69 h 116"/>
              <a:gd name="T2" fmla="*/ 20 w 135"/>
              <a:gd name="T3" fmla="*/ 74 h 116"/>
              <a:gd name="T4" fmla="*/ 83 w 135"/>
              <a:gd name="T5" fmla="*/ 71 h 116"/>
              <a:gd name="T6" fmla="*/ 93 w 135"/>
              <a:gd name="T7" fmla="*/ 56 h 116"/>
              <a:gd name="T8" fmla="*/ 17 w 135"/>
              <a:gd name="T9" fmla="*/ 59 h 116"/>
              <a:gd name="T10" fmla="*/ 93 w 135"/>
              <a:gd name="T11" fmla="*/ 62 h 116"/>
              <a:gd name="T12" fmla="*/ 93 w 135"/>
              <a:gd name="T13" fmla="*/ 56 h 116"/>
              <a:gd name="T14" fmla="*/ 20 w 135"/>
              <a:gd name="T15" fmla="*/ 44 h 116"/>
              <a:gd name="T16" fmla="*/ 20 w 135"/>
              <a:gd name="T17" fmla="*/ 49 h 116"/>
              <a:gd name="T18" fmla="*/ 96 w 135"/>
              <a:gd name="T19" fmla="*/ 47 h 116"/>
              <a:gd name="T20" fmla="*/ 11 w 135"/>
              <a:gd name="T21" fmla="*/ 32 h 116"/>
              <a:gd name="T22" fmla="*/ 102 w 135"/>
              <a:gd name="T23" fmla="*/ 32 h 116"/>
              <a:gd name="T24" fmla="*/ 104 w 135"/>
              <a:gd name="T25" fmla="*/ 33 h 116"/>
              <a:gd name="T26" fmla="*/ 104 w 135"/>
              <a:gd name="T27" fmla="*/ 87 h 116"/>
              <a:gd name="T28" fmla="*/ 102 w 135"/>
              <a:gd name="T29" fmla="*/ 87 h 116"/>
              <a:gd name="T30" fmla="*/ 63 w 135"/>
              <a:gd name="T31" fmla="*/ 87 h 116"/>
              <a:gd name="T32" fmla="*/ 40 w 135"/>
              <a:gd name="T33" fmla="*/ 94 h 116"/>
              <a:gd name="T34" fmla="*/ 36 w 135"/>
              <a:gd name="T35" fmla="*/ 87 h 116"/>
              <a:gd name="T36" fmla="*/ 11 w 135"/>
              <a:gd name="T37" fmla="*/ 87 h 116"/>
              <a:gd name="T38" fmla="*/ 9 w 135"/>
              <a:gd name="T39" fmla="*/ 86 h 116"/>
              <a:gd name="T40" fmla="*/ 9 w 135"/>
              <a:gd name="T41" fmla="*/ 33 h 116"/>
              <a:gd name="T42" fmla="*/ 11 w 135"/>
              <a:gd name="T43" fmla="*/ 32 h 116"/>
              <a:gd name="T44" fmla="*/ 124 w 135"/>
              <a:gd name="T45" fmla="*/ 9 h 116"/>
              <a:gd name="T46" fmla="*/ 125 w 135"/>
              <a:gd name="T47" fmla="*/ 9 h 116"/>
              <a:gd name="T48" fmla="*/ 126 w 135"/>
              <a:gd name="T49" fmla="*/ 63 h 116"/>
              <a:gd name="T50" fmla="*/ 124 w 135"/>
              <a:gd name="T51" fmla="*/ 64 h 116"/>
              <a:gd name="T52" fmla="*/ 113 w 135"/>
              <a:gd name="T53" fmla="*/ 64 h 116"/>
              <a:gd name="T54" fmla="*/ 102 w 135"/>
              <a:gd name="T55" fmla="*/ 23 h 116"/>
              <a:gd name="T56" fmla="*/ 30 w 135"/>
              <a:gd name="T57" fmla="*/ 10 h 116"/>
              <a:gd name="T58" fmla="*/ 32 w 135"/>
              <a:gd name="T59" fmla="*/ 9 h 116"/>
              <a:gd name="T60" fmla="*/ 124 w 135"/>
              <a:gd name="T61" fmla="*/ 0 h 116"/>
              <a:gd name="T62" fmla="*/ 21 w 135"/>
              <a:gd name="T63" fmla="*/ 10 h 116"/>
              <a:gd name="T64" fmla="*/ 11 w 135"/>
              <a:gd name="T65" fmla="*/ 23 h 116"/>
              <a:gd name="T66" fmla="*/ 0 w 135"/>
              <a:gd name="T67" fmla="*/ 86 h 116"/>
              <a:gd name="T68" fmla="*/ 27 w 135"/>
              <a:gd name="T69" fmla="*/ 96 h 116"/>
              <a:gd name="T70" fmla="*/ 18 w 135"/>
              <a:gd name="T71" fmla="*/ 114 h 116"/>
              <a:gd name="T72" fmla="*/ 23 w 135"/>
              <a:gd name="T73" fmla="*/ 115 h 116"/>
              <a:gd name="T74" fmla="*/ 102 w 135"/>
              <a:gd name="T75" fmla="*/ 96 h 116"/>
              <a:gd name="T76" fmla="*/ 113 w 135"/>
              <a:gd name="T77" fmla="*/ 73 h 116"/>
              <a:gd name="T78" fmla="*/ 135 w 135"/>
              <a:gd name="T79" fmla="*/ 63 h 116"/>
              <a:gd name="T80" fmla="*/ 124 w 135"/>
              <a:gd name="T81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5" h="116">
                <a:moveTo>
                  <a:pt x="8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19" y="69"/>
                  <a:pt x="17" y="70"/>
                  <a:pt x="17" y="71"/>
                </a:cubicBezTo>
                <a:cubicBezTo>
                  <a:pt x="17" y="73"/>
                  <a:pt x="19" y="74"/>
                  <a:pt x="2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2" y="74"/>
                  <a:pt x="83" y="73"/>
                  <a:pt x="83" y="71"/>
                </a:cubicBezTo>
                <a:cubicBezTo>
                  <a:pt x="83" y="70"/>
                  <a:pt x="82" y="69"/>
                  <a:pt x="80" y="69"/>
                </a:cubicBezTo>
                <a:moveTo>
                  <a:pt x="93" y="56"/>
                </a:moveTo>
                <a:cubicBezTo>
                  <a:pt x="20" y="56"/>
                  <a:pt x="20" y="56"/>
                  <a:pt x="20" y="56"/>
                </a:cubicBezTo>
                <a:cubicBezTo>
                  <a:pt x="19" y="56"/>
                  <a:pt x="17" y="58"/>
                  <a:pt x="17" y="59"/>
                </a:cubicBezTo>
                <a:cubicBezTo>
                  <a:pt x="17" y="61"/>
                  <a:pt x="19" y="62"/>
                  <a:pt x="20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5" y="62"/>
                  <a:pt x="96" y="61"/>
                  <a:pt x="96" y="59"/>
                </a:cubicBezTo>
                <a:cubicBezTo>
                  <a:pt x="96" y="58"/>
                  <a:pt x="95" y="56"/>
                  <a:pt x="93" y="56"/>
                </a:cubicBezTo>
                <a:moveTo>
                  <a:pt x="93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19" y="44"/>
                  <a:pt x="17" y="45"/>
                  <a:pt x="17" y="47"/>
                </a:cubicBezTo>
                <a:cubicBezTo>
                  <a:pt x="17" y="48"/>
                  <a:pt x="19" y="49"/>
                  <a:pt x="20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5" y="49"/>
                  <a:pt x="96" y="48"/>
                  <a:pt x="96" y="47"/>
                </a:cubicBezTo>
                <a:cubicBezTo>
                  <a:pt x="96" y="45"/>
                  <a:pt x="95" y="44"/>
                  <a:pt x="93" y="44"/>
                </a:cubicBezTo>
                <a:moveTo>
                  <a:pt x="11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2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87"/>
                  <a:pt x="103" y="87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40" y="94"/>
                  <a:pt x="40" y="94"/>
                  <a:pt x="40" y="94"/>
                </a:cubicBezTo>
                <a:cubicBezTo>
                  <a:pt x="41" y="93"/>
                  <a:pt x="41" y="91"/>
                  <a:pt x="40" y="89"/>
                </a:cubicBezTo>
                <a:cubicBezTo>
                  <a:pt x="39" y="88"/>
                  <a:pt x="38" y="87"/>
                  <a:pt x="36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0" y="87"/>
                  <a:pt x="10" y="87"/>
                  <a:pt x="9" y="87"/>
                </a:cubicBezTo>
                <a:cubicBezTo>
                  <a:pt x="9" y="86"/>
                  <a:pt x="9" y="86"/>
                  <a:pt x="9" y="86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32" y="9"/>
                </a:move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5" y="9"/>
                  <a:pt x="125" y="9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25" y="63"/>
                  <a:pt x="124" y="64"/>
                  <a:pt x="12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27"/>
                  <a:pt x="108" y="23"/>
                  <a:pt x="102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moveTo>
                  <a:pt x="124" y="0"/>
                </a:move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1" y="4"/>
                  <a:pt x="21" y="10"/>
                </a:cubicBezTo>
                <a:cubicBezTo>
                  <a:pt x="21" y="23"/>
                  <a:pt x="21" y="23"/>
                  <a:pt x="2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0" y="27"/>
                  <a:pt x="0" y="3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5" y="96"/>
                  <a:pt x="11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7" y="110"/>
                  <a:pt x="17" y="113"/>
                  <a:pt x="18" y="114"/>
                </a:cubicBezTo>
                <a:cubicBezTo>
                  <a:pt x="19" y="115"/>
                  <a:pt x="20" y="116"/>
                  <a:pt x="22" y="116"/>
                </a:cubicBezTo>
                <a:cubicBezTo>
                  <a:pt x="22" y="116"/>
                  <a:pt x="23" y="116"/>
                  <a:pt x="23" y="115"/>
                </a:cubicBezTo>
                <a:cubicBezTo>
                  <a:pt x="66" y="96"/>
                  <a:pt x="66" y="96"/>
                  <a:pt x="66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8" y="96"/>
                  <a:pt x="113" y="92"/>
                  <a:pt x="113" y="86"/>
                </a:cubicBezTo>
                <a:cubicBezTo>
                  <a:pt x="113" y="73"/>
                  <a:pt x="113" y="73"/>
                  <a:pt x="113" y="73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29" y="73"/>
                  <a:pt x="134" y="69"/>
                  <a:pt x="135" y="63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4" y="4"/>
                  <a:pt x="129" y="0"/>
                  <a:pt x="1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3" name="Freeform 80"/>
          <p:cNvSpPr>
            <a:spLocks noEditPoints="1"/>
          </p:cNvSpPr>
          <p:nvPr/>
        </p:nvSpPr>
        <p:spPr bwMode="auto">
          <a:xfrm>
            <a:off x="9291638" y="3990975"/>
            <a:ext cx="339725" cy="342900"/>
          </a:xfrm>
          <a:custGeom>
            <a:avLst/>
            <a:gdLst>
              <a:gd name="T0" fmla="*/ 55 w 110"/>
              <a:gd name="T1" fmla="*/ 67 h 111"/>
              <a:gd name="T2" fmla="*/ 44 w 110"/>
              <a:gd name="T3" fmla="*/ 56 h 111"/>
              <a:gd name="T4" fmla="*/ 55 w 110"/>
              <a:gd name="T5" fmla="*/ 44 h 111"/>
              <a:gd name="T6" fmla="*/ 66 w 110"/>
              <a:gd name="T7" fmla="*/ 56 h 111"/>
              <a:gd name="T8" fmla="*/ 55 w 110"/>
              <a:gd name="T9" fmla="*/ 67 h 111"/>
              <a:gd name="T10" fmla="*/ 10 w 110"/>
              <a:gd name="T11" fmla="*/ 58 h 111"/>
              <a:gd name="T12" fmla="*/ 8 w 110"/>
              <a:gd name="T13" fmla="*/ 56 h 111"/>
              <a:gd name="T14" fmla="*/ 8 w 110"/>
              <a:gd name="T15" fmla="*/ 56 h 111"/>
              <a:gd name="T16" fmla="*/ 55 w 110"/>
              <a:gd name="T17" fmla="*/ 8 h 111"/>
              <a:gd name="T18" fmla="*/ 55 w 110"/>
              <a:gd name="T19" fmla="*/ 8 h 111"/>
              <a:gd name="T20" fmla="*/ 56 w 110"/>
              <a:gd name="T21" fmla="*/ 10 h 111"/>
              <a:gd name="T22" fmla="*/ 55 w 110"/>
              <a:gd name="T23" fmla="*/ 12 h 111"/>
              <a:gd name="T24" fmla="*/ 11 w 110"/>
              <a:gd name="T25" fmla="*/ 56 h 111"/>
              <a:gd name="T26" fmla="*/ 11 w 110"/>
              <a:gd name="T27" fmla="*/ 56 h 111"/>
              <a:gd name="T28" fmla="*/ 10 w 110"/>
              <a:gd name="T29" fmla="*/ 58 h 111"/>
              <a:gd name="T30" fmla="*/ 10 w 110"/>
              <a:gd name="T31" fmla="*/ 58 h 111"/>
              <a:gd name="T32" fmla="*/ 55 w 110"/>
              <a:gd name="T33" fmla="*/ 0 h 111"/>
              <a:gd name="T34" fmla="*/ 0 w 110"/>
              <a:gd name="T35" fmla="*/ 56 h 111"/>
              <a:gd name="T36" fmla="*/ 55 w 110"/>
              <a:gd name="T37" fmla="*/ 111 h 111"/>
              <a:gd name="T38" fmla="*/ 110 w 110"/>
              <a:gd name="T39" fmla="*/ 56 h 111"/>
              <a:gd name="T40" fmla="*/ 55 w 110"/>
              <a:gd name="T41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111">
                <a:moveTo>
                  <a:pt x="55" y="67"/>
                </a:moveTo>
                <a:cubicBezTo>
                  <a:pt x="49" y="67"/>
                  <a:pt x="44" y="62"/>
                  <a:pt x="44" y="56"/>
                </a:cubicBezTo>
                <a:cubicBezTo>
                  <a:pt x="44" y="49"/>
                  <a:pt x="49" y="44"/>
                  <a:pt x="55" y="44"/>
                </a:cubicBezTo>
                <a:cubicBezTo>
                  <a:pt x="61" y="44"/>
                  <a:pt x="66" y="49"/>
                  <a:pt x="66" y="56"/>
                </a:cubicBezTo>
                <a:cubicBezTo>
                  <a:pt x="66" y="62"/>
                  <a:pt x="61" y="67"/>
                  <a:pt x="55" y="67"/>
                </a:cubicBezTo>
                <a:moveTo>
                  <a:pt x="10" y="58"/>
                </a:moveTo>
                <a:cubicBezTo>
                  <a:pt x="9" y="58"/>
                  <a:pt x="8" y="57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30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6" y="9"/>
                  <a:pt x="56" y="10"/>
                </a:cubicBezTo>
                <a:cubicBezTo>
                  <a:pt x="56" y="11"/>
                  <a:pt x="56" y="12"/>
                  <a:pt x="55" y="12"/>
                </a:cubicBezTo>
                <a:cubicBezTo>
                  <a:pt x="31" y="12"/>
                  <a:pt x="11" y="32"/>
                  <a:pt x="11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8"/>
                  <a:pt x="10" y="58"/>
                </a:cubicBezTo>
                <a:cubicBezTo>
                  <a:pt x="10" y="58"/>
                  <a:pt x="10" y="58"/>
                  <a:pt x="10" y="58"/>
                </a:cubicBezTo>
                <a:moveTo>
                  <a:pt x="55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6"/>
                  <a:pt x="25" y="111"/>
                  <a:pt x="55" y="111"/>
                </a:cubicBezTo>
                <a:cubicBezTo>
                  <a:pt x="86" y="111"/>
                  <a:pt x="110" y="86"/>
                  <a:pt x="110" y="56"/>
                </a:cubicBezTo>
                <a:cubicBezTo>
                  <a:pt x="110" y="25"/>
                  <a:pt x="86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4" name="Freeform 81"/>
          <p:cNvSpPr>
            <a:spLocks noEditPoints="1"/>
          </p:cNvSpPr>
          <p:nvPr/>
        </p:nvSpPr>
        <p:spPr bwMode="auto">
          <a:xfrm>
            <a:off x="10593388" y="4016375"/>
            <a:ext cx="242887" cy="292100"/>
          </a:xfrm>
          <a:custGeom>
            <a:avLst/>
            <a:gdLst>
              <a:gd name="T0" fmla="*/ 35 w 79"/>
              <a:gd name="T1" fmla="*/ 83 h 95"/>
              <a:gd name="T2" fmla="*/ 12 w 79"/>
              <a:gd name="T3" fmla="*/ 61 h 95"/>
              <a:gd name="T4" fmla="*/ 12 w 79"/>
              <a:gd name="T5" fmla="*/ 37 h 95"/>
              <a:gd name="T6" fmla="*/ 68 w 79"/>
              <a:gd name="T7" fmla="*/ 37 h 95"/>
              <a:gd name="T8" fmla="*/ 68 w 79"/>
              <a:gd name="T9" fmla="*/ 61 h 95"/>
              <a:gd name="T10" fmla="*/ 45 w 79"/>
              <a:gd name="T11" fmla="*/ 83 h 95"/>
              <a:gd name="T12" fmla="*/ 45 w 79"/>
              <a:gd name="T13" fmla="*/ 68 h 95"/>
              <a:gd name="T14" fmla="*/ 52 w 79"/>
              <a:gd name="T15" fmla="*/ 57 h 95"/>
              <a:gd name="T16" fmla="*/ 40 w 79"/>
              <a:gd name="T17" fmla="*/ 45 h 95"/>
              <a:gd name="T18" fmla="*/ 28 w 79"/>
              <a:gd name="T19" fmla="*/ 57 h 95"/>
              <a:gd name="T20" fmla="*/ 35 w 79"/>
              <a:gd name="T21" fmla="*/ 68 h 95"/>
              <a:gd name="T22" fmla="*/ 35 w 79"/>
              <a:gd name="T23" fmla="*/ 83 h 95"/>
              <a:gd name="T24" fmla="*/ 26 w 79"/>
              <a:gd name="T25" fmla="*/ 26 h 95"/>
              <a:gd name="T26" fmla="*/ 40 w 79"/>
              <a:gd name="T27" fmla="*/ 12 h 95"/>
              <a:gd name="T28" fmla="*/ 53 w 79"/>
              <a:gd name="T29" fmla="*/ 26 h 95"/>
              <a:gd name="T30" fmla="*/ 26 w 79"/>
              <a:gd name="T31" fmla="*/ 26 h 95"/>
              <a:gd name="T32" fmla="*/ 40 w 79"/>
              <a:gd name="T33" fmla="*/ 0 h 95"/>
              <a:gd name="T34" fmla="*/ 15 w 79"/>
              <a:gd name="T35" fmla="*/ 26 h 95"/>
              <a:gd name="T36" fmla="*/ 6 w 79"/>
              <a:gd name="T37" fmla="*/ 26 h 95"/>
              <a:gd name="T38" fmla="*/ 2 w 79"/>
              <a:gd name="T39" fmla="*/ 27 h 95"/>
              <a:gd name="T40" fmla="*/ 0 w 79"/>
              <a:gd name="T41" fmla="*/ 31 h 95"/>
              <a:gd name="T42" fmla="*/ 0 w 79"/>
              <a:gd name="T43" fmla="*/ 61 h 95"/>
              <a:gd name="T44" fmla="*/ 35 w 79"/>
              <a:gd name="T45" fmla="*/ 95 h 95"/>
              <a:gd name="T46" fmla="*/ 45 w 79"/>
              <a:gd name="T47" fmla="*/ 95 h 95"/>
              <a:gd name="T48" fmla="*/ 79 w 79"/>
              <a:gd name="T49" fmla="*/ 61 h 95"/>
              <a:gd name="T50" fmla="*/ 79 w 79"/>
              <a:gd name="T51" fmla="*/ 31 h 95"/>
              <a:gd name="T52" fmla="*/ 78 w 79"/>
              <a:gd name="T53" fmla="*/ 27 h 95"/>
              <a:gd name="T54" fmla="*/ 73 w 79"/>
              <a:gd name="T55" fmla="*/ 26 h 95"/>
              <a:gd name="T56" fmla="*/ 65 w 79"/>
              <a:gd name="T57" fmla="*/ 26 h 95"/>
              <a:gd name="T58" fmla="*/ 40 w 79"/>
              <a:gd name="T5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9" h="95">
                <a:moveTo>
                  <a:pt x="35" y="83"/>
                </a:moveTo>
                <a:cubicBezTo>
                  <a:pt x="22" y="83"/>
                  <a:pt x="12" y="73"/>
                  <a:pt x="12" y="61"/>
                </a:cubicBezTo>
                <a:cubicBezTo>
                  <a:pt x="12" y="37"/>
                  <a:pt x="12" y="37"/>
                  <a:pt x="12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3"/>
                  <a:pt x="57" y="83"/>
                  <a:pt x="45" y="83"/>
                </a:cubicBezTo>
                <a:cubicBezTo>
                  <a:pt x="45" y="68"/>
                  <a:pt x="45" y="68"/>
                  <a:pt x="45" y="68"/>
                </a:cubicBezTo>
                <a:cubicBezTo>
                  <a:pt x="49" y="67"/>
                  <a:pt x="52" y="62"/>
                  <a:pt x="52" y="57"/>
                </a:cubicBezTo>
                <a:cubicBezTo>
                  <a:pt x="52" y="51"/>
                  <a:pt x="46" y="45"/>
                  <a:pt x="40" y="45"/>
                </a:cubicBezTo>
                <a:cubicBezTo>
                  <a:pt x="33" y="45"/>
                  <a:pt x="28" y="51"/>
                  <a:pt x="28" y="57"/>
                </a:cubicBezTo>
                <a:cubicBezTo>
                  <a:pt x="28" y="62"/>
                  <a:pt x="31" y="67"/>
                  <a:pt x="35" y="68"/>
                </a:cubicBezTo>
                <a:cubicBezTo>
                  <a:pt x="35" y="83"/>
                  <a:pt x="35" y="83"/>
                  <a:pt x="35" y="83"/>
                </a:cubicBezTo>
                <a:moveTo>
                  <a:pt x="26" y="26"/>
                </a:moveTo>
                <a:cubicBezTo>
                  <a:pt x="26" y="18"/>
                  <a:pt x="33" y="12"/>
                  <a:pt x="40" y="12"/>
                </a:cubicBezTo>
                <a:cubicBezTo>
                  <a:pt x="47" y="12"/>
                  <a:pt x="53" y="18"/>
                  <a:pt x="53" y="26"/>
                </a:cubicBezTo>
                <a:cubicBezTo>
                  <a:pt x="26" y="26"/>
                  <a:pt x="26" y="26"/>
                  <a:pt x="26" y="26"/>
                </a:cubicBezTo>
                <a:moveTo>
                  <a:pt x="40" y="0"/>
                </a:moveTo>
                <a:cubicBezTo>
                  <a:pt x="26" y="0"/>
                  <a:pt x="15" y="11"/>
                  <a:pt x="15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4" y="26"/>
                  <a:pt x="3" y="26"/>
                  <a:pt x="2" y="27"/>
                </a:cubicBezTo>
                <a:cubicBezTo>
                  <a:pt x="1" y="28"/>
                  <a:pt x="0" y="30"/>
                  <a:pt x="0" y="3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80"/>
                  <a:pt x="16" y="95"/>
                  <a:pt x="35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64" y="95"/>
                  <a:pt x="79" y="80"/>
                  <a:pt x="79" y="6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0"/>
                  <a:pt x="79" y="28"/>
                  <a:pt x="78" y="27"/>
                </a:cubicBezTo>
                <a:cubicBezTo>
                  <a:pt x="77" y="26"/>
                  <a:pt x="75" y="26"/>
                  <a:pt x="7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11"/>
                  <a:pt x="54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5" name="Freeform 82"/>
          <p:cNvSpPr>
            <a:spLocks noEditPoints="1"/>
          </p:cNvSpPr>
          <p:nvPr/>
        </p:nvSpPr>
        <p:spPr bwMode="auto">
          <a:xfrm>
            <a:off x="9990138" y="3989388"/>
            <a:ext cx="244475" cy="344487"/>
          </a:xfrm>
          <a:custGeom>
            <a:avLst/>
            <a:gdLst>
              <a:gd name="T0" fmla="*/ 35 w 80"/>
              <a:gd name="T1" fmla="*/ 100 h 112"/>
              <a:gd name="T2" fmla="*/ 12 w 80"/>
              <a:gd name="T3" fmla="*/ 78 h 112"/>
              <a:gd name="T4" fmla="*/ 12 w 80"/>
              <a:gd name="T5" fmla="*/ 54 h 112"/>
              <a:gd name="T6" fmla="*/ 68 w 80"/>
              <a:gd name="T7" fmla="*/ 54 h 112"/>
              <a:gd name="T8" fmla="*/ 68 w 80"/>
              <a:gd name="T9" fmla="*/ 78 h 112"/>
              <a:gd name="T10" fmla="*/ 45 w 80"/>
              <a:gd name="T11" fmla="*/ 100 h 112"/>
              <a:gd name="T12" fmla="*/ 45 w 80"/>
              <a:gd name="T13" fmla="*/ 85 h 112"/>
              <a:gd name="T14" fmla="*/ 52 w 80"/>
              <a:gd name="T15" fmla="*/ 74 h 112"/>
              <a:gd name="T16" fmla="*/ 40 w 80"/>
              <a:gd name="T17" fmla="*/ 62 h 112"/>
              <a:gd name="T18" fmla="*/ 28 w 80"/>
              <a:gd name="T19" fmla="*/ 74 h 112"/>
              <a:gd name="T20" fmla="*/ 35 w 80"/>
              <a:gd name="T21" fmla="*/ 85 h 112"/>
              <a:gd name="T22" fmla="*/ 35 w 80"/>
              <a:gd name="T23" fmla="*/ 100 h 112"/>
              <a:gd name="T24" fmla="*/ 35 w 80"/>
              <a:gd name="T25" fmla="*/ 0 h 112"/>
              <a:gd name="T26" fmla="*/ 28 w 80"/>
              <a:gd name="T27" fmla="*/ 1 h 112"/>
              <a:gd name="T28" fmla="*/ 10 w 80"/>
              <a:gd name="T29" fmla="*/ 26 h 112"/>
              <a:gd name="T30" fmla="*/ 11 w 80"/>
              <a:gd name="T31" fmla="*/ 33 h 112"/>
              <a:gd name="T32" fmla="*/ 14 w 80"/>
              <a:gd name="T33" fmla="*/ 43 h 112"/>
              <a:gd name="T34" fmla="*/ 6 w 80"/>
              <a:gd name="T35" fmla="*/ 43 h 112"/>
              <a:gd name="T36" fmla="*/ 2 w 80"/>
              <a:gd name="T37" fmla="*/ 44 h 112"/>
              <a:gd name="T38" fmla="*/ 0 w 80"/>
              <a:gd name="T39" fmla="*/ 48 h 112"/>
              <a:gd name="T40" fmla="*/ 0 w 80"/>
              <a:gd name="T41" fmla="*/ 78 h 112"/>
              <a:gd name="T42" fmla="*/ 35 w 80"/>
              <a:gd name="T43" fmla="*/ 112 h 112"/>
              <a:gd name="T44" fmla="*/ 45 w 80"/>
              <a:gd name="T45" fmla="*/ 112 h 112"/>
              <a:gd name="T46" fmla="*/ 80 w 80"/>
              <a:gd name="T47" fmla="*/ 78 h 112"/>
              <a:gd name="T48" fmla="*/ 80 w 80"/>
              <a:gd name="T49" fmla="*/ 48 h 112"/>
              <a:gd name="T50" fmla="*/ 78 w 80"/>
              <a:gd name="T51" fmla="*/ 44 h 112"/>
              <a:gd name="T52" fmla="*/ 74 w 80"/>
              <a:gd name="T53" fmla="*/ 43 h 112"/>
              <a:gd name="T54" fmla="*/ 26 w 80"/>
              <a:gd name="T55" fmla="*/ 43 h 112"/>
              <a:gd name="T56" fmla="*/ 22 w 80"/>
              <a:gd name="T57" fmla="*/ 30 h 112"/>
              <a:gd name="T58" fmla="*/ 22 w 80"/>
              <a:gd name="T59" fmla="*/ 26 h 112"/>
              <a:gd name="T60" fmla="*/ 32 w 80"/>
              <a:gd name="T61" fmla="*/ 13 h 112"/>
              <a:gd name="T62" fmla="*/ 35 w 80"/>
              <a:gd name="T63" fmla="*/ 12 h 112"/>
              <a:gd name="T64" fmla="*/ 35 w 80"/>
              <a:gd name="T65" fmla="*/ 12 h 112"/>
              <a:gd name="T66" fmla="*/ 48 w 80"/>
              <a:gd name="T67" fmla="*/ 23 h 112"/>
              <a:gd name="T68" fmla="*/ 54 w 80"/>
              <a:gd name="T69" fmla="*/ 27 h 112"/>
              <a:gd name="T70" fmla="*/ 55 w 80"/>
              <a:gd name="T71" fmla="*/ 27 h 112"/>
              <a:gd name="T72" fmla="*/ 59 w 80"/>
              <a:gd name="T73" fmla="*/ 20 h 112"/>
              <a:gd name="T74" fmla="*/ 35 w 80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112">
                <a:moveTo>
                  <a:pt x="35" y="100"/>
                </a:moveTo>
                <a:cubicBezTo>
                  <a:pt x="22" y="100"/>
                  <a:pt x="12" y="90"/>
                  <a:pt x="12" y="78"/>
                </a:cubicBezTo>
                <a:cubicBezTo>
                  <a:pt x="12" y="54"/>
                  <a:pt x="12" y="54"/>
                  <a:pt x="12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90"/>
                  <a:pt x="58" y="100"/>
                  <a:pt x="45" y="100"/>
                </a:cubicBezTo>
                <a:cubicBezTo>
                  <a:pt x="45" y="85"/>
                  <a:pt x="45" y="85"/>
                  <a:pt x="45" y="85"/>
                </a:cubicBezTo>
                <a:cubicBezTo>
                  <a:pt x="49" y="84"/>
                  <a:pt x="52" y="79"/>
                  <a:pt x="52" y="74"/>
                </a:cubicBezTo>
                <a:cubicBezTo>
                  <a:pt x="52" y="68"/>
                  <a:pt x="47" y="62"/>
                  <a:pt x="40" y="62"/>
                </a:cubicBezTo>
                <a:cubicBezTo>
                  <a:pt x="33" y="62"/>
                  <a:pt x="28" y="68"/>
                  <a:pt x="28" y="74"/>
                </a:cubicBezTo>
                <a:cubicBezTo>
                  <a:pt x="28" y="79"/>
                  <a:pt x="31" y="84"/>
                  <a:pt x="35" y="85"/>
                </a:cubicBezTo>
                <a:cubicBezTo>
                  <a:pt x="35" y="100"/>
                  <a:pt x="35" y="100"/>
                  <a:pt x="35" y="100"/>
                </a:cubicBezTo>
                <a:moveTo>
                  <a:pt x="35" y="0"/>
                </a:moveTo>
                <a:cubicBezTo>
                  <a:pt x="33" y="0"/>
                  <a:pt x="31" y="1"/>
                  <a:pt x="28" y="1"/>
                </a:cubicBezTo>
                <a:cubicBezTo>
                  <a:pt x="17" y="4"/>
                  <a:pt x="10" y="15"/>
                  <a:pt x="10" y="26"/>
                </a:cubicBezTo>
                <a:cubicBezTo>
                  <a:pt x="10" y="28"/>
                  <a:pt x="10" y="30"/>
                  <a:pt x="11" y="33"/>
                </a:cubicBezTo>
                <a:cubicBezTo>
                  <a:pt x="14" y="43"/>
                  <a:pt x="14" y="43"/>
                  <a:pt x="1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5" y="43"/>
                  <a:pt x="3" y="43"/>
                  <a:pt x="2" y="44"/>
                </a:cubicBezTo>
                <a:cubicBezTo>
                  <a:pt x="1" y="45"/>
                  <a:pt x="0" y="47"/>
                  <a:pt x="0" y="4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7"/>
                  <a:pt x="16" y="112"/>
                  <a:pt x="3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64" y="112"/>
                  <a:pt x="80" y="97"/>
                  <a:pt x="80" y="7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7"/>
                  <a:pt x="79" y="45"/>
                  <a:pt x="78" y="44"/>
                </a:cubicBezTo>
                <a:cubicBezTo>
                  <a:pt x="77" y="43"/>
                  <a:pt x="75" y="43"/>
                  <a:pt x="74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8"/>
                  <a:pt x="22" y="27"/>
                  <a:pt x="22" y="26"/>
                </a:cubicBezTo>
                <a:cubicBezTo>
                  <a:pt x="22" y="20"/>
                  <a:pt x="26" y="14"/>
                  <a:pt x="32" y="13"/>
                </a:cubicBezTo>
                <a:cubicBezTo>
                  <a:pt x="33" y="12"/>
                  <a:pt x="34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41" y="12"/>
                  <a:pt x="46" y="16"/>
                  <a:pt x="48" y="23"/>
                </a:cubicBezTo>
                <a:cubicBezTo>
                  <a:pt x="49" y="25"/>
                  <a:pt x="51" y="27"/>
                  <a:pt x="54" y="27"/>
                </a:cubicBezTo>
                <a:cubicBezTo>
                  <a:pt x="54" y="27"/>
                  <a:pt x="55" y="27"/>
                  <a:pt x="55" y="27"/>
                </a:cubicBezTo>
                <a:cubicBezTo>
                  <a:pt x="58" y="26"/>
                  <a:pt x="60" y="23"/>
                  <a:pt x="59" y="20"/>
                </a:cubicBezTo>
                <a:cubicBezTo>
                  <a:pt x="56" y="8"/>
                  <a:pt x="4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6" name="Freeform 83"/>
          <p:cNvSpPr>
            <a:spLocks noEditPoints="1"/>
          </p:cNvSpPr>
          <p:nvPr/>
        </p:nvSpPr>
        <p:spPr bwMode="auto">
          <a:xfrm>
            <a:off x="7921625" y="4011613"/>
            <a:ext cx="328613" cy="301625"/>
          </a:xfrm>
          <a:custGeom>
            <a:avLst/>
            <a:gdLst>
              <a:gd name="T0" fmla="*/ 53 w 107"/>
              <a:gd name="T1" fmla="*/ 85 h 98"/>
              <a:gd name="T2" fmla="*/ 47 w 107"/>
              <a:gd name="T3" fmla="*/ 78 h 98"/>
              <a:gd name="T4" fmla="*/ 53 w 107"/>
              <a:gd name="T5" fmla="*/ 71 h 98"/>
              <a:gd name="T6" fmla="*/ 60 w 107"/>
              <a:gd name="T7" fmla="*/ 78 h 98"/>
              <a:gd name="T8" fmla="*/ 53 w 107"/>
              <a:gd name="T9" fmla="*/ 85 h 98"/>
              <a:gd name="T10" fmla="*/ 53 w 107"/>
              <a:gd name="T11" fmla="*/ 65 h 98"/>
              <a:gd name="T12" fmla="*/ 53 w 107"/>
              <a:gd name="T13" fmla="*/ 65 h 98"/>
              <a:gd name="T14" fmla="*/ 47 w 107"/>
              <a:gd name="T15" fmla="*/ 59 h 98"/>
              <a:gd name="T16" fmla="*/ 47 w 107"/>
              <a:gd name="T17" fmla="*/ 32 h 98"/>
              <a:gd name="T18" fmla="*/ 53 w 107"/>
              <a:gd name="T19" fmla="*/ 26 h 98"/>
              <a:gd name="T20" fmla="*/ 60 w 107"/>
              <a:gd name="T21" fmla="*/ 33 h 98"/>
              <a:gd name="T22" fmla="*/ 60 w 107"/>
              <a:gd name="T23" fmla="*/ 59 h 98"/>
              <a:gd name="T24" fmla="*/ 53 w 107"/>
              <a:gd name="T25" fmla="*/ 65 h 98"/>
              <a:gd name="T26" fmla="*/ 53 w 107"/>
              <a:gd name="T27" fmla="*/ 0 h 98"/>
              <a:gd name="T28" fmla="*/ 46 w 107"/>
              <a:gd name="T29" fmla="*/ 6 h 98"/>
              <a:gd name="T30" fmla="*/ 1 w 107"/>
              <a:gd name="T31" fmla="*/ 79 h 98"/>
              <a:gd name="T32" fmla="*/ 0 w 107"/>
              <a:gd name="T33" fmla="*/ 86 h 98"/>
              <a:gd name="T34" fmla="*/ 1 w 107"/>
              <a:gd name="T35" fmla="*/ 92 h 98"/>
              <a:gd name="T36" fmla="*/ 9 w 107"/>
              <a:gd name="T37" fmla="*/ 98 h 98"/>
              <a:gd name="T38" fmla="*/ 98 w 107"/>
              <a:gd name="T39" fmla="*/ 98 h 98"/>
              <a:gd name="T40" fmla="*/ 106 w 107"/>
              <a:gd name="T41" fmla="*/ 92 h 98"/>
              <a:gd name="T42" fmla="*/ 107 w 107"/>
              <a:gd name="T43" fmla="*/ 86 h 98"/>
              <a:gd name="T44" fmla="*/ 106 w 107"/>
              <a:gd name="T45" fmla="*/ 79 h 98"/>
              <a:gd name="T46" fmla="*/ 61 w 107"/>
              <a:gd name="T47" fmla="*/ 6 h 98"/>
              <a:gd name="T48" fmla="*/ 53 w 107"/>
              <a:gd name="T4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98">
                <a:moveTo>
                  <a:pt x="53" y="85"/>
                </a:moveTo>
                <a:cubicBezTo>
                  <a:pt x="49" y="85"/>
                  <a:pt x="47" y="81"/>
                  <a:pt x="47" y="78"/>
                </a:cubicBezTo>
                <a:cubicBezTo>
                  <a:pt x="47" y="73"/>
                  <a:pt x="50" y="71"/>
                  <a:pt x="53" y="71"/>
                </a:cubicBezTo>
                <a:cubicBezTo>
                  <a:pt x="58" y="71"/>
                  <a:pt x="60" y="74"/>
                  <a:pt x="60" y="78"/>
                </a:cubicBezTo>
                <a:cubicBezTo>
                  <a:pt x="60" y="82"/>
                  <a:pt x="57" y="85"/>
                  <a:pt x="53" y="85"/>
                </a:cubicBezTo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49" y="65"/>
                  <a:pt x="47" y="61"/>
                  <a:pt x="47" y="59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28"/>
                  <a:pt x="51" y="26"/>
                  <a:pt x="53" y="26"/>
                </a:cubicBezTo>
                <a:cubicBezTo>
                  <a:pt x="57" y="26"/>
                  <a:pt x="60" y="29"/>
                  <a:pt x="60" y="33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62"/>
                  <a:pt x="57" y="65"/>
                  <a:pt x="53" y="65"/>
                </a:cubicBezTo>
                <a:moveTo>
                  <a:pt x="53" y="0"/>
                </a:moveTo>
                <a:cubicBezTo>
                  <a:pt x="50" y="0"/>
                  <a:pt x="47" y="2"/>
                  <a:pt x="46" y="6"/>
                </a:cubicBezTo>
                <a:cubicBezTo>
                  <a:pt x="1" y="79"/>
                  <a:pt x="1" y="79"/>
                  <a:pt x="1" y="79"/>
                </a:cubicBezTo>
                <a:cubicBezTo>
                  <a:pt x="0" y="81"/>
                  <a:pt x="0" y="83"/>
                  <a:pt x="0" y="86"/>
                </a:cubicBezTo>
                <a:cubicBezTo>
                  <a:pt x="0" y="88"/>
                  <a:pt x="0" y="90"/>
                  <a:pt x="1" y="92"/>
                </a:cubicBezTo>
                <a:cubicBezTo>
                  <a:pt x="3" y="96"/>
                  <a:pt x="6" y="98"/>
                  <a:pt x="9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1" y="98"/>
                  <a:pt x="104" y="96"/>
                  <a:pt x="106" y="92"/>
                </a:cubicBezTo>
                <a:cubicBezTo>
                  <a:pt x="106" y="90"/>
                  <a:pt x="107" y="88"/>
                  <a:pt x="107" y="86"/>
                </a:cubicBezTo>
                <a:cubicBezTo>
                  <a:pt x="107" y="83"/>
                  <a:pt x="106" y="81"/>
                  <a:pt x="106" y="79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2"/>
                  <a:pt x="56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7" name="Freeform 84"/>
          <p:cNvSpPr>
            <a:spLocks noEditPoints="1"/>
          </p:cNvSpPr>
          <p:nvPr/>
        </p:nvSpPr>
        <p:spPr bwMode="auto">
          <a:xfrm>
            <a:off x="8607425" y="4010025"/>
            <a:ext cx="327025" cy="304800"/>
          </a:xfrm>
          <a:custGeom>
            <a:avLst/>
            <a:gdLst>
              <a:gd name="T0" fmla="*/ 53 w 106"/>
              <a:gd name="T1" fmla="*/ 71 h 99"/>
              <a:gd name="T2" fmla="*/ 47 w 106"/>
              <a:gd name="T3" fmla="*/ 77 h 99"/>
              <a:gd name="T4" fmla="*/ 53 w 106"/>
              <a:gd name="T5" fmla="*/ 83 h 99"/>
              <a:gd name="T6" fmla="*/ 59 w 106"/>
              <a:gd name="T7" fmla="*/ 77 h 99"/>
              <a:gd name="T8" fmla="*/ 53 w 106"/>
              <a:gd name="T9" fmla="*/ 71 h 99"/>
              <a:gd name="T10" fmla="*/ 53 w 106"/>
              <a:gd name="T11" fmla="*/ 33 h 99"/>
              <a:gd name="T12" fmla="*/ 47 w 106"/>
              <a:gd name="T13" fmla="*/ 39 h 99"/>
              <a:gd name="T14" fmla="*/ 47 w 106"/>
              <a:gd name="T15" fmla="*/ 61 h 99"/>
              <a:gd name="T16" fmla="*/ 53 w 106"/>
              <a:gd name="T17" fmla="*/ 66 h 99"/>
              <a:gd name="T18" fmla="*/ 53 w 106"/>
              <a:gd name="T19" fmla="*/ 66 h 99"/>
              <a:gd name="T20" fmla="*/ 59 w 106"/>
              <a:gd name="T21" fmla="*/ 61 h 99"/>
              <a:gd name="T22" fmla="*/ 59 w 106"/>
              <a:gd name="T23" fmla="*/ 39 h 99"/>
              <a:gd name="T24" fmla="*/ 53 w 106"/>
              <a:gd name="T25" fmla="*/ 33 h 99"/>
              <a:gd name="T26" fmla="*/ 14 w 106"/>
              <a:gd name="T27" fmla="*/ 86 h 99"/>
              <a:gd name="T28" fmla="*/ 13 w 106"/>
              <a:gd name="T29" fmla="*/ 85 h 99"/>
              <a:gd name="T30" fmla="*/ 13 w 106"/>
              <a:gd name="T31" fmla="*/ 82 h 99"/>
              <a:gd name="T32" fmla="*/ 13 w 106"/>
              <a:gd name="T33" fmla="*/ 79 h 99"/>
              <a:gd name="T34" fmla="*/ 52 w 106"/>
              <a:gd name="T35" fmla="*/ 15 h 99"/>
              <a:gd name="T36" fmla="*/ 52 w 106"/>
              <a:gd name="T37" fmla="*/ 15 h 99"/>
              <a:gd name="T38" fmla="*/ 53 w 106"/>
              <a:gd name="T39" fmla="*/ 14 h 99"/>
              <a:gd name="T40" fmla="*/ 53 w 106"/>
              <a:gd name="T41" fmla="*/ 15 h 99"/>
              <a:gd name="T42" fmla="*/ 54 w 106"/>
              <a:gd name="T43" fmla="*/ 15 h 99"/>
              <a:gd name="T44" fmla="*/ 92 w 106"/>
              <a:gd name="T45" fmla="*/ 79 h 99"/>
              <a:gd name="T46" fmla="*/ 93 w 106"/>
              <a:gd name="T47" fmla="*/ 82 h 99"/>
              <a:gd name="T48" fmla="*/ 92 w 106"/>
              <a:gd name="T49" fmla="*/ 85 h 99"/>
              <a:gd name="T50" fmla="*/ 91 w 106"/>
              <a:gd name="T51" fmla="*/ 86 h 99"/>
              <a:gd name="T52" fmla="*/ 14 w 106"/>
              <a:gd name="T53" fmla="*/ 86 h 99"/>
              <a:gd name="T54" fmla="*/ 53 w 106"/>
              <a:gd name="T55" fmla="*/ 0 h 99"/>
              <a:gd name="T56" fmla="*/ 40 w 106"/>
              <a:gd name="T57" fmla="*/ 9 h 99"/>
              <a:gd name="T58" fmla="*/ 2 w 106"/>
              <a:gd name="T59" fmla="*/ 73 h 99"/>
              <a:gd name="T60" fmla="*/ 1 w 106"/>
              <a:gd name="T61" fmla="*/ 74 h 99"/>
              <a:gd name="T62" fmla="*/ 0 w 106"/>
              <a:gd name="T63" fmla="*/ 82 h 99"/>
              <a:gd name="T64" fmla="*/ 1 w 106"/>
              <a:gd name="T65" fmla="*/ 90 h 99"/>
              <a:gd name="T66" fmla="*/ 14 w 106"/>
              <a:gd name="T67" fmla="*/ 99 h 99"/>
              <a:gd name="T68" fmla="*/ 92 w 106"/>
              <a:gd name="T69" fmla="*/ 99 h 99"/>
              <a:gd name="T70" fmla="*/ 104 w 106"/>
              <a:gd name="T71" fmla="*/ 90 h 99"/>
              <a:gd name="T72" fmla="*/ 106 w 106"/>
              <a:gd name="T73" fmla="*/ 82 h 99"/>
              <a:gd name="T74" fmla="*/ 104 w 106"/>
              <a:gd name="T75" fmla="*/ 74 h 99"/>
              <a:gd name="T76" fmla="*/ 104 w 106"/>
              <a:gd name="T77" fmla="*/ 73 h 99"/>
              <a:gd name="T78" fmla="*/ 65 w 106"/>
              <a:gd name="T79" fmla="*/ 9 h 99"/>
              <a:gd name="T80" fmla="*/ 53 w 106"/>
              <a:gd name="T81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6" h="99">
                <a:moveTo>
                  <a:pt x="53" y="71"/>
                </a:moveTo>
                <a:cubicBezTo>
                  <a:pt x="50" y="71"/>
                  <a:pt x="47" y="73"/>
                  <a:pt x="47" y="77"/>
                </a:cubicBezTo>
                <a:cubicBezTo>
                  <a:pt x="47" y="80"/>
                  <a:pt x="49" y="83"/>
                  <a:pt x="53" y="83"/>
                </a:cubicBezTo>
                <a:cubicBezTo>
                  <a:pt x="56" y="83"/>
                  <a:pt x="59" y="80"/>
                  <a:pt x="59" y="77"/>
                </a:cubicBezTo>
                <a:cubicBezTo>
                  <a:pt x="59" y="74"/>
                  <a:pt x="57" y="71"/>
                  <a:pt x="53" y="71"/>
                </a:cubicBezTo>
                <a:moveTo>
                  <a:pt x="53" y="33"/>
                </a:moveTo>
                <a:cubicBezTo>
                  <a:pt x="51" y="33"/>
                  <a:pt x="47" y="35"/>
                  <a:pt x="47" y="39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3"/>
                  <a:pt x="49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6" y="66"/>
                  <a:pt x="59" y="64"/>
                  <a:pt x="59" y="61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6" y="33"/>
                  <a:pt x="53" y="33"/>
                </a:cubicBezTo>
                <a:moveTo>
                  <a:pt x="14" y="86"/>
                </a:moveTo>
                <a:cubicBezTo>
                  <a:pt x="14" y="86"/>
                  <a:pt x="14" y="85"/>
                  <a:pt x="13" y="85"/>
                </a:cubicBezTo>
                <a:cubicBezTo>
                  <a:pt x="13" y="84"/>
                  <a:pt x="13" y="83"/>
                  <a:pt x="13" y="82"/>
                </a:cubicBezTo>
                <a:cubicBezTo>
                  <a:pt x="13" y="81"/>
                  <a:pt x="13" y="80"/>
                  <a:pt x="13" y="79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4"/>
                  <a:pt x="53" y="14"/>
                  <a:pt x="53" y="14"/>
                </a:cubicBezTo>
                <a:cubicBezTo>
                  <a:pt x="53" y="14"/>
                  <a:pt x="53" y="14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92" y="79"/>
                  <a:pt x="92" y="79"/>
                  <a:pt x="92" y="79"/>
                </a:cubicBezTo>
                <a:cubicBezTo>
                  <a:pt x="93" y="80"/>
                  <a:pt x="93" y="81"/>
                  <a:pt x="93" y="82"/>
                </a:cubicBezTo>
                <a:cubicBezTo>
                  <a:pt x="93" y="83"/>
                  <a:pt x="93" y="84"/>
                  <a:pt x="92" y="85"/>
                </a:cubicBezTo>
                <a:cubicBezTo>
                  <a:pt x="92" y="85"/>
                  <a:pt x="92" y="86"/>
                  <a:pt x="91" y="86"/>
                </a:cubicBezTo>
                <a:cubicBezTo>
                  <a:pt x="14" y="86"/>
                  <a:pt x="14" y="86"/>
                  <a:pt x="14" y="86"/>
                </a:cubicBezTo>
                <a:moveTo>
                  <a:pt x="53" y="0"/>
                </a:moveTo>
                <a:cubicBezTo>
                  <a:pt x="47" y="0"/>
                  <a:pt x="42" y="5"/>
                  <a:pt x="40" y="9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6"/>
                  <a:pt x="0" y="79"/>
                  <a:pt x="0" y="82"/>
                </a:cubicBezTo>
                <a:cubicBezTo>
                  <a:pt x="0" y="84"/>
                  <a:pt x="0" y="87"/>
                  <a:pt x="1" y="90"/>
                </a:cubicBezTo>
                <a:cubicBezTo>
                  <a:pt x="3" y="94"/>
                  <a:pt x="8" y="99"/>
                  <a:pt x="14" y="99"/>
                </a:cubicBezTo>
                <a:cubicBezTo>
                  <a:pt x="92" y="99"/>
                  <a:pt x="92" y="99"/>
                  <a:pt x="92" y="99"/>
                </a:cubicBezTo>
                <a:cubicBezTo>
                  <a:pt x="98" y="99"/>
                  <a:pt x="102" y="94"/>
                  <a:pt x="104" y="90"/>
                </a:cubicBezTo>
                <a:cubicBezTo>
                  <a:pt x="105" y="87"/>
                  <a:pt x="106" y="84"/>
                  <a:pt x="106" y="82"/>
                </a:cubicBezTo>
                <a:cubicBezTo>
                  <a:pt x="106" y="79"/>
                  <a:pt x="105" y="76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65" y="9"/>
                  <a:pt x="65" y="9"/>
                  <a:pt x="65" y="9"/>
                </a:cubicBezTo>
                <a:cubicBezTo>
                  <a:pt x="63" y="5"/>
                  <a:pt x="59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8" name="Freeform 86"/>
          <p:cNvSpPr>
            <a:spLocks noEditPoints="1"/>
          </p:cNvSpPr>
          <p:nvPr/>
        </p:nvSpPr>
        <p:spPr bwMode="auto">
          <a:xfrm>
            <a:off x="11195050" y="3967163"/>
            <a:ext cx="190500" cy="390525"/>
          </a:xfrm>
          <a:custGeom>
            <a:avLst/>
            <a:gdLst>
              <a:gd name="T0" fmla="*/ 31 w 62"/>
              <a:gd name="T1" fmla="*/ 42 h 127"/>
              <a:gd name="T2" fmla="*/ 27 w 62"/>
              <a:gd name="T3" fmla="*/ 46 h 127"/>
              <a:gd name="T4" fmla="*/ 27 w 62"/>
              <a:gd name="T5" fmla="*/ 78 h 127"/>
              <a:gd name="T6" fmla="*/ 22 w 62"/>
              <a:gd name="T7" fmla="*/ 81 h 127"/>
              <a:gd name="T8" fmla="*/ 14 w 62"/>
              <a:gd name="T9" fmla="*/ 95 h 127"/>
              <a:gd name="T10" fmla="*/ 31 w 62"/>
              <a:gd name="T11" fmla="*/ 112 h 127"/>
              <a:gd name="T12" fmla="*/ 47 w 62"/>
              <a:gd name="T13" fmla="*/ 95 h 127"/>
              <a:gd name="T14" fmla="*/ 39 w 62"/>
              <a:gd name="T15" fmla="*/ 81 h 127"/>
              <a:gd name="T16" fmla="*/ 34 w 62"/>
              <a:gd name="T17" fmla="*/ 78 h 127"/>
              <a:gd name="T18" fmla="*/ 34 w 62"/>
              <a:gd name="T19" fmla="*/ 46 h 127"/>
              <a:gd name="T20" fmla="*/ 31 w 62"/>
              <a:gd name="T21" fmla="*/ 42 h 127"/>
              <a:gd name="T22" fmla="*/ 31 w 62"/>
              <a:gd name="T23" fmla="*/ 120 h 127"/>
              <a:gd name="T24" fmla="*/ 6 w 62"/>
              <a:gd name="T25" fmla="*/ 96 h 127"/>
              <a:gd name="T26" fmla="*/ 19 w 62"/>
              <a:gd name="T27" fmla="*/ 75 h 127"/>
              <a:gd name="T28" fmla="*/ 20 w 62"/>
              <a:gd name="T29" fmla="*/ 74 h 127"/>
              <a:gd name="T30" fmla="*/ 20 w 62"/>
              <a:gd name="T31" fmla="*/ 18 h 127"/>
              <a:gd name="T32" fmla="*/ 31 w 62"/>
              <a:gd name="T33" fmla="*/ 7 h 127"/>
              <a:gd name="T34" fmla="*/ 41 w 62"/>
              <a:gd name="T35" fmla="*/ 18 h 127"/>
              <a:gd name="T36" fmla="*/ 41 w 62"/>
              <a:gd name="T37" fmla="*/ 74 h 127"/>
              <a:gd name="T38" fmla="*/ 43 w 62"/>
              <a:gd name="T39" fmla="*/ 75 h 127"/>
              <a:gd name="T40" fmla="*/ 55 w 62"/>
              <a:gd name="T41" fmla="*/ 96 h 127"/>
              <a:gd name="T42" fmla="*/ 31 w 62"/>
              <a:gd name="T43" fmla="*/ 120 h 127"/>
              <a:gd name="T44" fmla="*/ 31 w 62"/>
              <a:gd name="T45" fmla="*/ 0 h 127"/>
              <a:gd name="T46" fmla="*/ 14 w 62"/>
              <a:gd name="T47" fmla="*/ 18 h 127"/>
              <a:gd name="T48" fmla="*/ 14 w 62"/>
              <a:gd name="T49" fmla="*/ 70 h 127"/>
              <a:gd name="T50" fmla="*/ 0 w 62"/>
              <a:gd name="T51" fmla="*/ 96 h 127"/>
              <a:gd name="T52" fmla="*/ 31 w 62"/>
              <a:gd name="T53" fmla="*/ 127 h 127"/>
              <a:gd name="T54" fmla="*/ 62 w 62"/>
              <a:gd name="T55" fmla="*/ 96 h 127"/>
              <a:gd name="T56" fmla="*/ 48 w 62"/>
              <a:gd name="T57" fmla="*/ 70 h 127"/>
              <a:gd name="T58" fmla="*/ 48 w 62"/>
              <a:gd name="T59" fmla="*/ 18 h 127"/>
              <a:gd name="T60" fmla="*/ 31 w 62"/>
              <a:gd name="T6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2" h="127">
                <a:moveTo>
                  <a:pt x="31" y="42"/>
                </a:moveTo>
                <a:cubicBezTo>
                  <a:pt x="29" y="42"/>
                  <a:pt x="27" y="44"/>
                  <a:pt x="27" y="46"/>
                </a:cubicBezTo>
                <a:cubicBezTo>
                  <a:pt x="27" y="78"/>
                  <a:pt x="27" y="78"/>
                  <a:pt x="27" y="78"/>
                </a:cubicBezTo>
                <a:cubicBezTo>
                  <a:pt x="22" y="81"/>
                  <a:pt x="22" y="81"/>
                  <a:pt x="22" y="81"/>
                </a:cubicBezTo>
                <a:cubicBezTo>
                  <a:pt x="17" y="84"/>
                  <a:pt x="14" y="89"/>
                  <a:pt x="14" y="95"/>
                </a:cubicBezTo>
                <a:cubicBezTo>
                  <a:pt x="14" y="104"/>
                  <a:pt x="22" y="112"/>
                  <a:pt x="31" y="112"/>
                </a:cubicBezTo>
                <a:cubicBezTo>
                  <a:pt x="40" y="112"/>
                  <a:pt x="47" y="104"/>
                  <a:pt x="47" y="95"/>
                </a:cubicBezTo>
                <a:cubicBezTo>
                  <a:pt x="47" y="89"/>
                  <a:pt x="44" y="84"/>
                  <a:pt x="39" y="81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4"/>
                  <a:pt x="33" y="42"/>
                  <a:pt x="31" y="42"/>
                </a:cubicBezTo>
                <a:moveTo>
                  <a:pt x="31" y="120"/>
                </a:moveTo>
                <a:cubicBezTo>
                  <a:pt x="17" y="120"/>
                  <a:pt x="6" y="109"/>
                  <a:pt x="6" y="96"/>
                </a:cubicBezTo>
                <a:cubicBezTo>
                  <a:pt x="6" y="87"/>
                  <a:pt x="11" y="79"/>
                  <a:pt x="19" y="75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2"/>
                  <a:pt x="25" y="7"/>
                  <a:pt x="31" y="7"/>
                </a:cubicBezTo>
                <a:cubicBezTo>
                  <a:pt x="37" y="7"/>
                  <a:pt x="41" y="12"/>
                  <a:pt x="41" y="18"/>
                </a:cubicBezTo>
                <a:cubicBezTo>
                  <a:pt x="41" y="74"/>
                  <a:pt x="41" y="74"/>
                  <a:pt x="41" y="74"/>
                </a:cubicBezTo>
                <a:cubicBezTo>
                  <a:pt x="43" y="75"/>
                  <a:pt x="43" y="75"/>
                  <a:pt x="43" y="75"/>
                </a:cubicBezTo>
                <a:cubicBezTo>
                  <a:pt x="50" y="79"/>
                  <a:pt x="55" y="87"/>
                  <a:pt x="55" y="96"/>
                </a:cubicBezTo>
                <a:cubicBezTo>
                  <a:pt x="55" y="109"/>
                  <a:pt x="44" y="120"/>
                  <a:pt x="31" y="120"/>
                </a:cubicBezTo>
                <a:moveTo>
                  <a:pt x="31" y="0"/>
                </a:moveTo>
                <a:cubicBezTo>
                  <a:pt x="21" y="0"/>
                  <a:pt x="14" y="8"/>
                  <a:pt x="14" y="18"/>
                </a:cubicBezTo>
                <a:cubicBezTo>
                  <a:pt x="14" y="70"/>
                  <a:pt x="14" y="70"/>
                  <a:pt x="14" y="70"/>
                </a:cubicBezTo>
                <a:cubicBezTo>
                  <a:pt x="5" y="75"/>
                  <a:pt x="0" y="85"/>
                  <a:pt x="0" y="96"/>
                </a:cubicBezTo>
                <a:cubicBezTo>
                  <a:pt x="0" y="113"/>
                  <a:pt x="14" y="127"/>
                  <a:pt x="31" y="127"/>
                </a:cubicBezTo>
                <a:cubicBezTo>
                  <a:pt x="48" y="127"/>
                  <a:pt x="62" y="113"/>
                  <a:pt x="62" y="96"/>
                </a:cubicBezTo>
                <a:cubicBezTo>
                  <a:pt x="62" y="85"/>
                  <a:pt x="56" y="75"/>
                  <a:pt x="48" y="70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8"/>
                  <a:pt x="40" y="0"/>
                  <a:pt x="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9" name="Freeform 101"/>
          <p:cNvSpPr>
            <a:spLocks noEditPoints="1"/>
          </p:cNvSpPr>
          <p:nvPr/>
        </p:nvSpPr>
        <p:spPr bwMode="auto">
          <a:xfrm>
            <a:off x="6553200" y="3995738"/>
            <a:ext cx="298450" cy="333375"/>
          </a:xfrm>
          <a:custGeom>
            <a:avLst/>
            <a:gdLst>
              <a:gd name="T0" fmla="*/ 51 w 97"/>
              <a:gd name="T1" fmla="*/ 34 h 108"/>
              <a:gd name="T2" fmla="*/ 46 w 97"/>
              <a:gd name="T3" fmla="*/ 37 h 108"/>
              <a:gd name="T4" fmla="*/ 37 w 97"/>
              <a:gd name="T5" fmla="*/ 46 h 108"/>
              <a:gd name="T6" fmla="*/ 37 w 97"/>
              <a:gd name="T7" fmla="*/ 53 h 108"/>
              <a:gd name="T8" fmla="*/ 41 w 97"/>
              <a:gd name="T9" fmla="*/ 55 h 108"/>
              <a:gd name="T10" fmla="*/ 44 w 97"/>
              <a:gd name="T11" fmla="*/ 53 h 108"/>
              <a:gd name="T12" fmla="*/ 46 w 97"/>
              <a:gd name="T13" fmla="*/ 52 h 108"/>
              <a:gd name="T14" fmla="*/ 46 w 97"/>
              <a:gd name="T15" fmla="*/ 76 h 108"/>
              <a:gd name="T16" fmla="*/ 44 w 97"/>
              <a:gd name="T17" fmla="*/ 76 h 108"/>
              <a:gd name="T18" fmla="*/ 39 w 97"/>
              <a:gd name="T19" fmla="*/ 81 h 108"/>
              <a:gd name="T20" fmla="*/ 44 w 97"/>
              <a:gd name="T21" fmla="*/ 86 h 108"/>
              <a:gd name="T22" fmla="*/ 58 w 97"/>
              <a:gd name="T23" fmla="*/ 86 h 108"/>
              <a:gd name="T24" fmla="*/ 63 w 97"/>
              <a:gd name="T25" fmla="*/ 81 h 108"/>
              <a:gd name="T26" fmla="*/ 58 w 97"/>
              <a:gd name="T27" fmla="*/ 76 h 108"/>
              <a:gd name="T28" fmla="*/ 56 w 97"/>
              <a:gd name="T29" fmla="*/ 76 h 108"/>
              <a:gd name="T30" fmla="*/ 56 w 97"/>
              <a:gd name="T31" fmla="*/ 40 h 108"/>
              <a:gd name="T32" fmla="*/ 56 w 97"/>
              <a:gd name="T33" fmla="*/ 40 h 108"/>
              <a:gd name="T34" fmla="*/ 56 w 97"/>
              <a:gd name="T35" fmla="*/ 39 h 108"/>
              <a:gd name="T36" fmla="*/ 51 w 97"/>
              <a:gd name="T37" fmla="*/ 34 h 108"/>
              <a:gd name="T38" fmla="*/ 66 w 97"/>
              <a:gd name="T39" fmla="*/ 32 h 108"/>
              <a:gd name="T40" fmla="*/ 73 w 97"/>
              <a:gd name="T41" fmla="*/ 25 h 108"/>
              <a:gd name="T42" fmla="*/ 73 w 97"/>
              <a:gd name="T43" fmla="*/ 23 h 108"/>
              <a:gd name="T44" fmla="*/ 81 w 97"/>
              <a:gd name="T45" fmla="*/ 23 h 108"/>
              <a:gd name="T46" fmla="*/ 85 w 97"/>
              <a:gd name="T47" fmla="*/ 28 h 108"/>
              <a:gd name="T48" fmla="*/ 85 w 97"/>
              <a:gd name="T49" fmla="*/ 92 h 108"/>
              <a:gd name="T50" fmla="*/ 81 w 97"/>
              <a:gd name="T51" fmla="*/ 96 h 108"/>
              <a:gd name="T52" fmla="*/ 17 w 97"/>
              <a:gd name="T53" fmla="*/ 96 h 108"/>
              <a:gd name="T54" fmla="*/ 12 w 97"/>
              <a:gd name="T55" fmla="*/ 92 h 108"/>
              <a:gd name="T56" fmla="*/ 12 w 97"/>
              <a:gd name="T57" fmla="*/ 28 h 108"/>
              <a:gd name="T58" fmla="*/ 17 w 97"/>
              <a:gd name="T59" fmla="*/ 23 h 108"/>
              <a:gd name="T60" fmla="*/ 24 w 97"/>
              <a:gd name="T61" fmla="*/ 23 h 108"/>
              <a:gd name="T62" fmla="*/ 24 w 97"/>
              <a:gd name="T63" fmla="*/ 25 h 108"/>
              <a:gd name="T64" fmla="*/ 31 w 97"/>
              <a:gd name="T65" fmla="*/ 32 h 108"/>
              <a:gd name="T66" fmla="*/ 39 w 97"/>
              <a:gd name="T67" fmla="*/ 25 h 108"/>
              <a:gd name="T68" fmla="*/ 39 w 97"/>
              <a:gd name="T69" fmla="*/ 23 h 108"/>
              <a:gd name="T70" fmla="*/ 59 w 97"/>
              <a:gd name="T71" fmla="*/ 23 h 108"/>
              <a:gd name="T72" fmla="*/ 59 w 97"/>
              <a:gd name="T73" fmla="*/ 25 h 108"/>
              <a:gd name="T74" fmla="*/ 66 w 97"/>
              <a:gd name="T75" fmla="*/ 32 h 108"/>
              <a:gd name="T76" fmla="*/ 66 w 97"/>
              <a:gd name="T77" fmla="*/ 0 h 108"/>
              <a:gd name="T78" fmla="*/ 59 w 97"/>
              <a:gd name="T79" fmla="*/ 8 h 108"/>
              <a:gd name="T80" fmla="*/ 59 w 97"/>
              <a:gd name="T81" fmla="*/ 11 h 108"/>
              <a:gd name="T82" fmla="*/ 39 w 97"/>
              <a:gd name="T83" fmla="*/ 11 h 108"/>
              <a:gd name="T84" fmla="*/ 39 w 97"/>
              <a:gd name="T85" fmla="*/ 8 h 108"/>
              <a:gd name="T86" fmla="*/ 31 w 97"/>
              <a:gd name="T87" fmla="*/ 0 h 108"/>
              <a:gd name="T88" fmla="*/ 24 w 97"/>
              <a:gd name="T89" fmla="*/ 8 h 108"/>
              <a:gd name="T90" fmla="*/ 24 w 97"/>
              <a:gd name="T91" fmla="*/ 11 h 108"/>
              <a:gd name="T92" fmla="*/ 17 w 97"/>
              <a:gd name="T93" fmla="*/ 11 h 108"/>
              <a:gd name="T94" fmla="*/ 0 w 97"/>
              <a:gd name="T95" fmla="*/ 28 h 108"/>
              <a:gd name="T96" fmla="*/ 0 w 97"/>
              <a:gd name="T97" fmla="*/ 92 h 108"/>
              <a:gd name="T98" fmla="*/ 17 w 97"/>
              <a:gd name="T99" fmla="*/ 108 h 108"/>
              <a:gd name="T100" fmla="*/ 81 w 97"/>
              <a:gd name="T101" fmla="*/ 108 h 108"/>
              <a:gd name="T102" fmla="*/ 97 w 97"/>
              <a:gd name="T103" fmla="*/ 92 h 108"/>
              <a:gd name="T104" fmla="*/ 97 w 97"/>
              <a:gd name="T105" fmla="*/ 28 h 108"/>
              <a:gd name="T106" fmla="*/ 81 w 97"/>
              <a:gd name="T107" fmla="*/ 11 h 108"/>
              <a:gd name="T108" fmla="*/ 73 w 97"/>
              <a:gd name="T109" fmla="*/ 11 h 108"/>
              <a:gd name="T110" fmla="*/ 73 w 97"/>
              <a:gd name="T111" fmla="*/ 8 h 108"/>
              <a:gd name="T112" fmla="*/ 66 w 97"/>
              <a:gd name="T11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7" h="108">
                <a:moveTo>
                  <a:pt x="51" y="34"/>
                </a:moveTo>
                <a:cubicBezTo>
                  <a:pt x="49" y="34"/>
                  <a:pt x="47" y="36"/>
                  <a:pt x="46" y="37"/>
                </a:cubicBezTo>
                <a:cubicBezTo>
                  <a:pt x="37" y="46"/>
                  <a:pt x="37" y="46"/>
                  <a:pt x="37" y="46"/>
                </a:cubicBezTo>
                <a:cubicBezTo>
                  <a:pt x="35" y="48"/>
                  <a:pt x="35" y="51"/>
                  <a:pt x="37" y="53"/>
                </a:cubicBezTo>
                <a:cubicBezTo>
                  <a:pt x="38" y="54"/>
                  <a:pt x="40" y="55"/>
                  <a:pt x="41" y="55"/>
                </a:cubicBezTo>
                <a:cubicBezTo>
                  <a:pt x="42" y="55"/>
                  <a:pt x="43" y="54"/>
                  <a:pt x="44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1" y="76"/>
                  <a:pt x="39" y="78"/>
                  <a:pt x="39" y="81"/>
                </a:cubicBezTo>
                <a:cubicBezTo>
                  <a:pt x="39" y="84"/>
                  <a:pt x="41" y="86"/>
                  <a:pt x="44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0" y="86"/>
                  <a:pt x="63" y="84"/>
                  <a:pt x="63" y="81"/>
                </a:cubicBezTo>
                <a:cubicBezTo>
                  <a:pt x="63" y="78"/>
                  <a:pt x="60" y="76"/>
                  <a:pt x="58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7"/>
                  <a:pt x="53" y="34"/>
                  <a:pt x="51" y="34"/>
                </a:cubicBezTo>
                <a:moveTo>
                  <a:pt x="66" y="32"/>
                </a:moveTo>
                <a:cubicBezTo>
                  <a:pt x="70" y="32"/>
                  <a:pt x="73" y="29"/>
                  <a:pt x="73" y="25"/>
                </a:cubicBezTo>
                <a:cubicBezTo>
                  <a:pt x="73" y="23"/>
                  <a:pt x="73" y="23"/>
                  <a:pt x="73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3" y="23"/>
                  <a:pt x="85" y="25"/>
                  <a:pt x="85" y="28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4"/>
                  <a:pt x="83" y="96"/>
                  <a:pt x="81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4" y="96"/>
                  <a:pt x="12" y="94"/>
                  <a:pt x="12" y="92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5"/>
                  <a:pt x="14" y="23"/>
                  <a:pt x="17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9"/>
                  <a:pt x="28" y="32"/>
                  <a:pt x="31" y="32"/>
                </a:cubicBezTo>
                <a:cubicBezTo>
                  <a:pt x="35" y="32"/>
                  <a:pt x="39" y="29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9"/>
                  <a:pt x="62" y="32"/>
                  <a:pt x="66" y="32"/>
                </a:cubicBezTo>
                <a:moveTo>
                  <a:pt x="66" y="0"/>
                </a:moveTo>
                <a:cubicBezTo>
                  <a:pt x="62" y="0"/>
                  <a:pt x="59" y="4"/>
                  <a:pt x="59" y="8"/>
                </a:cubicBezTo>
                <a:cubicBezTo>
                  <a:pt x="59" y="11"/>
                  <a:pt x="59" y="11"/>
                  <a:pt x="59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4"/>
                  <a:pt x="35" y="0"/>
                  <a:pt x="31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11"/>
                  <a:pt x="24" y="11"/>
                  <a:pt x="24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8" y="11"/>
                  <a:pt x="0" y="19"/>
                  <a:pt x="0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00"/>
                  <a:pt x="8" y="108"/>
                  <a:pt x="17" y="108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0" y="108"/>
                  <a:pt x="97" y="100"/>
                  <a:pt x="97" y="92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19"/>
                  <a:pt x="90" y="11"/>
                  <a:pt x="81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4"/>
                  <a:pt x="70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0" name="Freeform 41"/>
          <p:cNvSpPr>
            <a:spLocks noEditPoints="1"/>
          </p:cNvSpPr>
          <p:nvPr/>
        </p:nvSpPr>
        <p:spPr bwMode="auto">
          <a:xfrm>
            <a:off x="4387850" y="5495925"/>
            <a:ext cx="252413" cy="317500"/>
          </a:xfrm>
          <a:custGeom>
            <a:avLst/>
            <a:gdLst>
              <a:gd name="T0" fmla="*/ 41 w 82"/>
              <a:gd name="T1" fmla="*/ 4 h 103"/>
              <a:gd name="T2" fmla="*/ 41 w 82"/>
              <a:gd name="T3" fmla="*/ 38 h 103"/>
              <a:gd name="T4" fmla="*/ 45 w 82"/>
              <a:gd name="T5" fmla="*/ 42 h 103"/>
              <a:gd name="T6" fmla="*/ 79 w 82"/>
              <a:gd name="T7" fmla="*/ 42 h 103"/>
              <a:gd name="T8" fmla="*/ 41 w 82"/>
              <a:gd name="T9" fmla="*/ 4 h 103"/>
              <a:gd name="T10" fmla="*/ 36 w 82"/>
              <a:gd name="T11" fmla="*/ 0 h 103"/>
              <a:gd name="T12" fmla="*/ 14 w 82"/>
              <a:gd name="T13" fmla="*/ 0 h 103"/>
              <a:gd name="T14" fmla="*/ 0 w 82"/>
              <a:gd name="T15" fmla="*/ 14 h 103"/>
              <a:gd name="T16" fmla="*/ 0 w 82"/>
              <a:gd name="T17" fmla="*/ 89 h 103"/>
              <a:gd name="T18" fmla="*/ 14 w 82"/>
              <a:gd name="T19" fmla="*/ 103 h 103"/>
              <a:gd name="T20" fmla="*/ 68 w 82"/>
              <a:gd name="T21" fmla="*/ 103 h 103"/>
              <a:gd name="T22" fmla="*/ 82 w 82"/>
              <a:gd name="T23" fmla="*/ 89 h 103"/>
              <a:gd name="T24" fmla="*/ 82 w 82"/>
              <a:gd name="T25" fmla="*/ 48 h 103"/>
              <a:gd name="T26" fmla="*/ 81 w 82"/>
              <a:gd name="T27" fmla="*/ 48 h 103"/>
              <a:gd name="T28" fmla="*/ 45 w 82"/>
              <a:gd name="T29" fmla="*/ 48 h 103"/>
              <a:gd name="T30" fmla="*/ 35 w 82"/>
              <a:gd name="T31" fmla="*/ 38 h 103"/>
              <a:gd name="T32" fmla="*/ 35 w 82"/>
              <a:gd name="T33" fmla="*/ 2 h 103"/>
              <a:gd name="T34" fmla="*/ 36 w 82"/>
              <a:gd name="T35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1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39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1" name="Freeform 46"/>
          <p:cNvSpPr>
            <a:spLocks noEditPoints="1"/>
          </p:cNvSpPr>
          <p:nvPr/>
        </p:nvSpPr>
        <p:spPr bwMode="auto">
          <a:xfrm>
            <a:off x="5019675" y="5516563"/>
            <a:ext cx="255588" cy="276225"/>
          </a:xfrm>
          <a:custGeom>
            <a:avLst/>
            <a:gdLst>
              <a:gd name="T0" fmla="*/ 22 w 83"/>
              <a:gd name="T1" fmla="*/ 14 h 90"/>
              <a:gd name="T2" fmla="*/ 18 w 83"/>
              <a:gd name="T3" fmla="*/ 15 h 90"/>
              <a:gd name="T4" fmla="*/ 8 w 83"/>
              <a:gd name="T5" fmla="*/ 25 h 90"/>
              <a:gd name="T6" fmla="*/ 0 w 83"/>
              <a:gd name="T7" fmla="*/ 49 h 90"/>
              <a:gd name="T8" fmla="*/ 41 w 83"/>
              <a:gd name="T9" fmla="*/ 90 h 90"/>
              <a:gd name="T10" fmla="*/ 83 w 83"/>
              <a:gd name="T11" fmla="*/ 49 h 90"/>
              <a:gd name="T12" fmla="*/ 75 w 83"/>
              <a:gd name="T13" fmla="*/ 25 h 90"/>
              <a:gd name="T14" fmla="*/ 67 w 83"/>
              <a:gd name="T15" fmla="*/ 17 h 90"/>
              <a:gd name="T16" fmla="*/ 63 w 83"/>
              <a:gd name="T17" fmla="*/ 16 h 90"/>
              <a:gd name="T18" fmla="*/ 59 w 83"/>
              <a:gd name="T19" fmla="*/ 18 h 90"/>
              <a:gd name="T20" fmla="*/ 60 w 83"/>
              <a:gd name="T21" fmla="*/ 27 h 90"/>
              <a:gd name="T22" fmla="*/ 65 w 83"/>
              <a:gd name="T23" fmla="*/ 32 h 90"/>
              <a:gd name="T24" fmla="*/ 70 w 83"/>
              <a:gd name="T25" fmla="*/ 49 h 90"/>
              <a:gd name="T26" fmla="*/ 62 w 83"/>
              <a:gd name="T27" fmla="*/ 69 h 90"/>
              <a:gd name="T28" fmla="*/ 41 w 83"/>
              <a:gd name="T29" fmla="*/ 78 h 90"/>
              <a:gd name="T30" fmla="*/ 21 w 83"/>
              <a:gd name="T31" fmla="*/ 69 h 90"/>
              <a:gd name="T32" fmla="*/ 13 w 83"/>
              <a:gd name="T33" fmla="*/ 49 h 90"/>
              <a:gd name="T34" fmla="*/ 18 w 83"/>
              <a:gd name="T35" fmla="*/ 32 h 90"/>
              <a:gd name="T36" fmla="*/ 25 w 83"/>
              <a:gd name="T37" fmla="*/ 25 h 90"/>
              <a:gd name="T38" fmla="*/ 27 w 83"/>
              <a:gd name="T39" fmla="*/ 17 h 90"/>
              <a:gd name="T40" fmla="*/ 22 w 83"/>
              <a:gd name="T41" fmla="*/ 14 h 90"/>
              <a:gd name="T42" fmla="*/ 42 w 83"/>
              <a:gd name="T43" fmla="*/ 0 h 90"/>
              <a:gd name="T44" fmla="*/ 35 w 83"/>
              <a:gd name="T45" fmla="*/ 7 h 90"/>
              <a:gd name="T46" fmla="*/ 35 w 83"/>
              <a:gd name="T47" fmla="*/ 48 h 90"/>
              <a:gd name="T48" fmla="*/ 42 w 83"/>
              <a:gd name="T49" fmla="*/ 55 h 90"/>
              <a:gd name="T50" fmla="*/ 48 w 83"/>
              <a:gd name="T51" fmla="*/ 48 h 90"/>
              <a:gd name="T52" fmla="*/ 48 w 83"/>
              <a:gd name="T53" fmla="*/ 7 h 90"/>
              <a:gd name="T54" fmla="*/ 42 w 83"/>
              <a:gd name="T5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90">
                <a:moveTo>
                  <a:pt x="22" y="14"/>
                </a:moveTo>
                <a:cubicBezTo>
                  <a:pt x="20" y="14"/>
                  <a:pt x="19" y="14"/>
                  <a:pt x="18" y="15"/>
                </a:cubicBezTo>
                <a:cubicBezTo>
                  <a:pt x="14" y="18"/>
                  <a:pt x="11" y="21"/>
                  <a:pt x="8" y="25"/>
                </a:cubicBezTo>
                <a:cubicBezTo>
                  <a:pt x="3" y="31"/>
                  <a:pt x="0" y="40"/>
                  <a:pt x="0" y="49"/>
                </a:cubicBezTo>
                <a:cubicBezTo>
                  <a:pt x="0" y="72"/>
                  <a:pt x="19" y="90"/>
                  <a:pt x="41" y="90"/>
                </a:cubicBezTo>
                <a:cubicBezTo>
                  <a:pt x="64" y="90"/>
                  <a:pt x="83" y="72"/>
                  <a:pt x="83" y="49"/>
                </a:cubicBezTo>
                <a:cubicBezTo>
                  <a:pt x="83" y="40"/>
                  <a:pt x="80" y="31"/>
                  <a:pt x="75" y="25"/>
                </a:cubicBezTo>
                <a:cubicBezTo>
                  <a:pt x="72" y="22"/>
                  <a:pt x="70" y="19"/>
                  <a:pt x="67" y="17"/>
                </a:cubicBezTo>
                <a:cubicBezTo>
                  <a:pt x="66" y="16"/>
                  <a:pt x="65" y="16"/>
                  <a:pt x="63" y="16"/>
                </a:cubicBezTo>
                <a:cubicBezTo>
                  <a:pt x="62" y="16"/>
                  <a:pt x="60" y="16"/>
                  <a:pt x="59" y="18"/>
                </a:cubicBezTo>
                <a:cubicBezTo>
                  <a:pt x="56" y="21"/>
                  <a:pt x="57" y="25"/>
                  <a:pt x="60" y="27"/>
                </a:cubicBezTo>
                <a:cubicBezTo>
                  <a:pt x="61" y="28"/>
                  <a:pt x="63" y="30"/>
                  <a:pt x="65" y="32"/>
                </a:cubicBezTo>
                <a:cubicBezTo>
                  <a:pt x="68" y="37"/>
                  <a:pt x="70" y="43"/>
                  <a:pt x="70" y="49"/>
                </a:cubicBezTo>
                <a:cubicBezTo>
                  <a:pt x="70" y="57"/>
                  <a:pt x="67" y="64"/>
                  <a:pt x="62" y="69"/>
                </a:cubicBezTo>
                <a:cubicBezTo>
                  <a:pt x="57" y="75"/>
                  <a:pt x="49" y="78"/>
                  <a:pt x="41" y="78"/>
                </a:cubicBezTo>
                <a:cubicBezTo>
                  <a:pt x="34" y="78"/>
                  <a:pt x="26" y="75"/>
                  <a:pt x="21" y="69"/>
                </a:cubicBezTo>
                <a:cubicBezTo>
                  <a:pt x="16" y="64"/>
                  <a:pt x="13" y="57"/>
                  <a:pt x="13" y="49"/>
                </a:cubicBezTo>
                <a:cubicBezTo>
                  <a:pt x="13" y="43"/>
                  <a:pt x="15" y="37"/>
                  <a:pt x="18" y="32"/>
                </a:cubicBezTo>
                <a:cubicBezTo>
                  <a:pt x="20" y="29"/>
                  <a:pt x="23" y="27"/>
                  <a:pt x="25" y="25"/>
                </a:cubicBezTo>
                <a:cubicBezTo>
                  <a:pt x="28" y="24"/>
                  <a:pt x="29" y="20"/>
                  <a:pt x="27" y="17"/>
                </a:cubicBezTo>
                <a:cubicBezTo>
                  <a:pt x="26" y="15"/>
                  <a:pt x="24" y="14"/>
                  <a:pt x="22" y="14"/>
                </a:cubicBezTo>
                <a:moveTo>
                  <a:pt x="42" y="0"/>
                </a:moveTo>
                <a:cubicBezTo>
                  <a:pt x="38" y="0"/>
                  <a:pt x="35" y="3"/>
                  <a:pt x="35" y="7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52"/>
                  <a:pt x="38" y="55"/>
                  <a:pt x="42" y="55"/>
                </a:cubicBezTo>
                <a:cubicBezTo>
                  <a:pt x="45" y="55"/>
                  <a:pt x="48" y="52"/>
                  <a:pt x="48" y="48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3"/>
                  <a:pt x="45" y="0"/>
                  <a:pt x="4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2" name="Freeform 47"/>
          <p:cNvSpPr>
            <a:spLocks noEditPoints="1"/>
          </p:cNvSpPr>
          <p:nvPr/>
        </p:nvSpPr>
        <p:spPr bwMode="auto">
          <a:xfrm>
            <a:off x="5654675" y="5487988"/>
            <a:ext cx="288925" cy="333375"/>
          </a:xfrm>
          <a:custGeom>
            <a:avLst/>
            <a:gdLst>
              <a:gd name="T0" fmla="*/ 16 w 94"/>
              <a:gd name="T1" fmla="*/ 108 h 108"/>
              <a:gd name="T2" fmla="*/ 28 w 94"/>
              <a:gd name="T3" fmla="*/ 102 h 108"/>
              <a:gd name="T4" fmla="*/ 78 w 94"/>
              <a:gd name="T5" fmla="*/ 94 h 108"/>
              <a:gd name="T6" fmla="*/ 76 w 94"/>
              <a:gd name="T7" fmla="*/ 108 h 108"/>
              <a:gd name="T8" fmla="*/ 78 w 94"/>
              <a:gd name="T9" fmla="*/ 94 h 108"/>
              <a:gd name="T10" fmla="*/ 43 w 94"/>
              <a:gd name="T11" fmla="*/ 58 h 108"/>
              <a:gd name="T12" fmla="*/ 45 w 94"/>
              <a:gd name="T13" fmla="*/ 34 h 108"/>
              <a:gd name="T14" fmla="*/ 47 w 94"/>
              <a:gd name="T15" fmla="*/ 32 h 108"/>
              <a:gd name="T16" fmla="*/ 49 w 94"/>
              <a:gd name="T17" fmla="*/ 54 h 108"/>
              <a:gd name="T18" fmla="*/ 82 w 94"/>
              <a:gd name="T19" fmla="*/ 56 h 108"/>
              <a:gd name="T20" fmla="*/ 82 w 94"/>
              <a:gd name="T21" fmla="*/ 60 h 108"/>
              <a:gd name="T22" fmla="*/ 47 w 94"/>
              <a:gd name="T23" fmla="*/ 63 h 108"/>
              <a:gd name="T24" fmla="*/ 12 w 94"/>
              <a:gd name="T25" fmla="*/ 50 h 108"/>
              <a:gd name="T26" fmla="*/ 34 w 94"/>
              <a:gd name="T27" fmla="*/ 22 h 108"/>
              <a:gd name="T28" fmla="*/ 37 w 94"/>
              <a:gd name="T29" fmla="*/ 23 h 108"/>
              <a:gd name="T30" fmla="*/ 15 w 94"/>
              <a:gd name="T31" fmla="*/ 48 h 108"/>
              <a:gd name="T32" fmla="*/ 47 w 94"/>
              <a:gd name="T33" fmla="*/ 13 h 108"/>
              <a:gd name="T34" fmla="*/ 47 w 94"/>
              <a:gd name="T35" fmla="*/ 102 h 108"/>
              <a:gd name="T36" fmla="*/ 47 w 94"/>
              <a:gd name="T37" fmla="*/ 13 h 108"/>
              <a:gd name="T38" fmla="*/ 6 w 94"/>
              <a:gd name="T39" fmla="*/ 16 h 108"/>
              <a:gd name="T40" fmla="*/ 11 w 94"/>
              <a:gd name="T41" fmla="*/ 5 h 108"/>
              <a:gd name="T42" fmla="*/ 14 w 94"/>
              <a:gd name="T43" fmla="*/ 5 h 108"/>
              <a:gd name="T44" fmla="*/ 9 w 94"/>
              <a:gd name="T45" fmla="*/ 15 h 108"/>
              <a:gd name="T46" fmla="*/ 19 w 94"/>
              <a:gd name="T47" fmla="*/ 0 h 108"/>
              <a:gd name="T48" fmla="*/ 5 w 94"/>
              <a:gd name="T49" fmla="*/ 25 h 108"/>
              <a:gd name="T50" fmla="*/ 19 w 94"/>
              <a:gd name="T51" fmla="*/ 0 h 108"/>
              <a:gd name="T52" fmla="*/ 67 w 94"/>
              <a:gd name="T53" fmla="*/ 9 h 108"/>
              <a:gd name="T54" fmla="*/ 76 w 94"/>
              <a:gd name="T55" fmla="*/ 3 h 108"/>
              <a:gd name="T56" fmla="*/ 78 w 94"/>
              <a:gd name="T57" fmla="*/ 5 h 108"/>
              <a:gd name="T58" fmla="*/ 69 w 94"/>
              <a:gd name="T59" fmla="*/ 9 h 108"/>
              <a:gd name="T60" fmla="*/ 68 w 94"/>
              <a:gd name="T61" fmla="*/ 9 h 108"/>
              <a:gd name="T62" fmla="*/ 62 w 94"/>
              <a:gd name="T63" fmla="*/ 8 h 108"/>
              <a:gd name="T64" fmla="*/ 84 w 94"/>
              <a:gd name="T65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3" name="Freeform 48"/>
          <p:cNvSpPr>
            <a:spLocks noEditPoints="1"/>
          </p:cNvSpPr>
          <p:nvPr/>
        </p:nvSpPr>
        <p:spPr bwMode="auto">
          <a:xfrm>
            <a:off x="6964363" y="5495925"/>
            <a:ext cx="295275" cy="317500"/>
          </a:xfrm>
          <a:custGeom>
            <a:avLst/>
            <a:gdLst>
              <a:gd name="T0" fmla="*/ 52 w 96"/>
              <a:gd name="T1" fmla="*/ 65 h 103"/>
              <a:gd name="T2" fmla="*/ 47 w 96"/>
              <a:gd name="T3" fmla="*/ 60 h 103"/>
              <a:gd name="T4" fmla="*/ 49 w 96"/>
              <a:gd name="T5" fmla="*/ 57 h 103"/>
              <a:gd name="T6" fmla="*/ 49 w 96"/>
              <a:gd name="T7" fmla="*/ 37 h 103"/>
              <a:gd name="T8" fmla="*/ 51 w 96"/>
              <a:gd name="T9" fmla="*/ 34 h 103"/>
              <a:gd name="T10" fmla="*/ 51 w 96"/>
              <a:gd name="T11" fmla="*/ 34 h 103"/>
              <a:gd name="T12" fmla="*/ 53 w 96"/>
              <a:gd name="T13" fmla="*/ 37 h 103"/>
              <a:gd name="T14" fmla="*/ 53 w 96"/>
              <a:gd name="T15" fmla="*/ 56 h 103"/>
              <a:gd name="T16" fmla="*/ 56 w 96"/>
              <a:gd name="T17" fmla="*/ 58 h 103"/>
              <a:gd name="T18" fmla="*/ 86 w 96"/>
              <a:gd name="T19" fmla="*/ 58 h 103"/>
              <a:gd name="T20" fmla="*/ 88 w 96"/>
              <a:gd name="T21" fmla="*/ 60 h 103"/>
              <a:gd name="T22" fmla="*/ 86 w 96"/>
              <a:gd name="T23" fmla="*/ 63 h 103"/>
              <a:gd name="T24" fmla="*/ 56 w 96"/>
              <a:gd name="T25" fmla="*/ 63 h 103"/>
              <a:gd name="T26" fmla="*/ 52 w 96"/>
              <a:gd name="T27" fmla="*/ 65 h 103"/>
              <a:gd name="T28" fmla="*/ 18 w 96"/>
              <a:gd name="T29" fmla="*/ 52 h 103"/>
              <a:gd name="T30" fmla="*/ 17 w 96"/>
              <a:gd name="T31" fmla="*/ 52 h 103"/>
              <a:gd name="T32" fmla="*/ 16 w 96"/>
              <a:gd name="T33" fmla="*/ 49 h 103"/>
              <a:gd name="T34" fmla="*/ 40 w 96"/>
              <a:gd name="T35" fmla="*/ 24 h 103"/>
              <a:gd name="T36" fmla="*/ 40 w 96"/>
              <a:gd name="T37" fmla="*/ 24 h 103"/>
              <a:gd name="T38" fmla="*/ 42 w 96"/>
              <a:gd name="T39" fmla="*/ 25 h 103"/>
              <a:gd name="T40" fmla="*/ 41 w 96"/>
              <a:gd name="T41" fmla="*/ 28 h 103"/>
              <a:gd name="T42" fmla="*/ 20 w 96"/>
              <a:gd name="T43" fmla="*/ 50 h 103"/>
              <a:gd name="T44" fmla="*/ 20 w 96"/>
              <a:gd name="T45" fmla="*/ 50 h 103"/>
              <a:gd name="T46" fmla="*/ 18 w 96"/>
              <a:gd name="T47" fmla="*/ 52 h 103"/>
              <a:gd name="T48" fmla="*/ 63 w 96"/>
              <a:gd name="T49" fmla="*/ 0 h 103"/>
              <a:gd name="T50" fmla="*/ 40 w 96"/>
              <a:gd name="T51" fmla="*/ 0 h 103"/>
              <a:gd name="T52" fmla="*/ 35 w 96"/>
              <a:gd name="T53" fmla="*/ 5 h 103"/>
              <a:gd name="T54" fmla="*/ 40 w 96"/>
              <a:gd name="T55" fmla="*/ 10 h 103"/>
              <a:gd name="T56" fmla="*/ 47 w 96"/>
              <a:gd name="T57" fmla="*/ 10 h 103"/>
              <a:gd name="T58" fmla="*/ 47 w 96"/>
              <a:gd name="T59" fmla="*/ 10 h 103"/>
              <a:gd name="T60" fmla="*/ 47 w 96"/>
              <a:gd name="T61" fmla="*/ 14 h 103"/>
              <a:gd name="T62" fmla="*/ 20 w 96"/>
              <a:gd name="T63" fmla="*/ 27 h 103"/>
              <a:gd name="T64" fmla="*/ 20 w 96"/>
              <a:gd name="T65" fmla="*/ 27 h 103"/>
              <a:gd name="T66" fmla="*/ 15 w 96"/>
              <a:gd name="T67" fmla="*/ 22 h 103"/>
              <a:gd name="T68" fmla="*/ 17 w 96"/>
              <a:gd name="T69" fmla="*/ 20 h 103"/>
              <a:gd name="T70" fmla="*/ 16 w 96"/>
              <a:gd name="T71" fmla="*/ 15 h 103"/>
              <a:gd name="T72" fmla="*/ 12 w 96"/>
              <a:gd name="T73" fmla="*/ 14 h 103"/>
              <a:gd name="T74" fmla="*/ 11 w 96"/>
              <a:gd name="T75" fmla="*/ 15 h 103"/>
              <a:gd name="T76" fmla="*/ 1 w 96"/>
              <a:gd name="T77" fmla="*/ 24 h 103"/>
              <a:gd name="T78" fmla="*/ 2 w 96"/>
              <a:gd name="T79" fmla="*/ 29 h 103"/>
              <a:gd name="T80" fmla="*/ 6 w 96"/>
              <a:gd name="T81" fmla="*/ 31 h 103"/>
              <a:gd name="T82" fmla="*/ 7 w 96"/>
              <a:gd name="T83" fmla="*/ 30 h 103"/>
              <a:gd name="T84" fmla="*/ 9 w 96"/>
              <a:gd name="T85" fmla="*/ 28 h 103"/>
              <a:gd name="T86" fmla="*/ 14 w 96"/>
              <a:gd name="T87" fmla="*/ 33 h 103"/>
              <a:gd name="T88" fmla="*/ 15 w 96"/>
              <a:gd name="T89" fmla="*/ 34 h 103"/>
              <a:gd name="T90" fmla="*/ 7 w 96"/>
              <a:gd name="T91" fmla="*/ 59 h 103"/>
              <a:gd name="T92" fmla="*/ 52 w 96"/>
              <a:gd name="T93" fmla="*/ 103 h 103"/>
              <a:gd name="T94" fmla="*/ 96 w 96"/>
              <a:gd name="T95" fmla="*/ 59 h 103"/>
              <a:gd name="T96" fmla="*/ 56 w 96"/>
              <a:gd name="T97" fmla="*/ 14 h 103"/>
              <a:gd name="T98" fmla="*/ 56 w 96"/>
              <a:gd name="T99" fmla="*/ 10 h 103"/>
              <a:gd name="T100" fmla="*/ 56 w 96"/>
              <a:gd name="T101" fmla="*/ 10 h 103"/>
              <a:gd name="T102" fmla="*/ 63 w 96"/>
              <a:gd name="T103" fmla="*/ 10 h 103"/>
              <a:gd name="T104" fmla="*/ 68 w 96"/>
              <a:gd name="T105" fmla="*/ 5 h 103"/>
              <a:gd name="T106" fmla="*/ 63 w 96"/>
              <a:gd name="T10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6" h="103">
                <a:moveTo>
                  <a:pt x="52" y="65"/>
                </a:moveTo>
                <a:cubicBezTo>
                  <a:pt x="49" y="65"/>
                  <a:pt x="47" y="63"/>
                  <a:pt x="47" y="60"/>
                </a:cubicBezTo>
                <a:cubicBezTo>
                  <a:pt x="47" y="59"/>
                  <a:pt x="48" y="57"/>
                  <a:pt x="49" y="5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5"/>
                  <a:pt x="50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3" y="35"/>
                  <a:pt x="53" y="37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7"/>
                  <a:pt x="55" y="57"/>
                  <a:pt x="5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8" y="59"/>
                  <a:pt x="88" y="60"/>
                </a:cubicBezTo>
                <a:cubicBezTo>
                  <a:pt x="88" y="62"/>
                  <a:pt x="87" y="63"/>
                  <a:pt x="86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4"/>
                  <a:pt x="53" y="65"/>
                  <a:pt x="52" y="65"/>
                </a:cubicBezTo>
                <a:moveTo>
                  <a:pt x="18" y="52"/>
                </a:moveTo>
                <a:cubicBezTo>
                  <a:pt x="17" y="52"/>
                  <a:pt x="17" y="52"/>
                  <a:pt x="17" y="52"/>
                </a:cubicBezTo>
                <a:cubicBezTo>
                  <a:pt x="16" y="51"/>
                  <a:pt x="15" y="50"/>
                  <a:pt x="16" y="49"/>
                </a:cubicBezTo>
                <a:cubicBezTo>
                  <a:pt x="20" y="38"/>
                  <a:pt x="28" y="28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5"/>
                  <a:pt x="42" y="25"/>
                </a:cubicBezTo>
                <a:cubicBezTo>
                  <a:pt x="43" y="26"/>
                  <a:pt x="42" y="28"/>
                  <a:pt x="41" y="28"/>
                </a:cubicBezTo>
                <a:cubicBezTo>
                  <a:pt x="31" y="32"/>
                  <a:pt x="23" y="4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19" y="51"/>
                  <a:pt x="19" y="52"/>
                  <a:pt x="18" y="52"/>
                </a:cubicBezTo>
                <a:moveTo>
                  <a:pt x="63" y="0"/>
                </a:move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5" y="2"/>
                  <a:pt x="35" y="5"/>
                </a:cubicBezTo>
                <a:cubicBezTo>
                  <a:pt x="35" y="7"/>
                  <a:pt x="38" y="10"/>
                  <a:pt x="40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4"/>
                  <a:pt x="47" y="14"/>
                  <a:pt x="47" y="14"/>
                </a:cubicBezTo>
                <a:cubicBezTo>
                  <a:pt x="37" y="15"/>
                  <a:pt x="27" y="20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19"/>
                  <a:pt x="17" y="17"/>
                  <a:pt x="16" y="15"/>
                </a:cubicBezTo>
                <a:cubicBezTo>
                  <a:pt x="15" y="14"/>
                  <a:pt x="14" y="14"/>
                  <a:pt x="12" y="14"/>
                </a:cubicBezTo>
                <a:cubicBezTo>
                  <a:pt x="12" y="14"/>
                  <a:pt x="11" y="14"/>
                  <a:pt x="11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1" y="27"/>
                  <a:pt x="2" y="29"/>
                </a:cubicBezTo>
                <a:cubicBezTo>
                  <a:pt x="3" y="30"/>
                  <a:pt x="4" y="31"/>
                  <a:pt x="6" y="31"/>
                </a:cubicBezTo>
                <a:cubicBezTo>
                  <a:pt x="6" y="31"/>
                  <a:pt x="7" y="30"/>
                  <a:pt x="7" y="30"/>
                </a:cubicBezTo>
                <a:cubicBezTo>
                  <a:pt x="9" y="28"/>
                  <a:pt x="9" y="28"/>
                  <a:pt x="9" y="28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5" y="34"/>
                </a:cubicBezTo>
                <a:cubicBezTo>
                  <a:pt x="10" y="41"/>
                  <a:pt x="7" y="49"/>
                  <a:pt x="7" y="59"/>
                </a:cubicBezTo>
                <a:cubicBezTo>
                  <a:pt x="7" y="83"/>
                  <a:pt x="27" y="103"/>
                  <a:pt x="52" y="103"/>
                </a:cubicBezTo>
                <a:cubicBezTo>
                  <a:pt x="76" y="103"/>
                  <a:pt x="96" y="83"/>
                  <a:pt x="96" y="59"/>
                </a:cubicBezTo>
                <a:cubicBezTo>
                  <a:pt x="96" y="36"/>
                  <a:pt x="79" y="17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6" y="10"/>
                  <a:pt x="68" y="7"/>
                  <a:pt x="68" y="5"/>
                </a:cubicBezTo>
                <a:cubicBezTo>
                  <a:pt x="68" y="2"/>
                  <a:pt x="66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4" name="Freeform 49"/>
          <p:cNvSpPr>
            <a:spLocks noEditPoints="1"/>
          </p:cNvSpPr>
          <p:nvPr/>
        </p:nvSpPr>
        <p:spPr bwMode="auto">
          <a:xfrm>
            <a:off x="754063" y="5505450"/>
            <a:ext cx="396875" cy="298450"/>
          </a:xfrm>
          <a:custGeom>
            <a:avLst/>
            <a:gdLst>
              <a:gd name="T0" fmla="*/ 37 w 129"/>
              <a:gd name="T1" fmla="*/ 49 h 97"/>
              <a:gd name="T2" fmla="*/ 33 w 129"/>
              <a:gd name="T3" fmla="*/ 53 h 97"/>
              <a:gd name="T4" fmla="*/ 33 w 129"/>
              <a:gd name="T5" fmla="*/ 93 h 97"/>
              <a:gd name="T6" fmla="*/ 37 w 129"/>
              <a:gd name="T7" fmla="*/ 97 h 97"/>
              <a:gd name="T8" fmla="*/ 42 w 129"/>
              <a:gd name="T9" fmla="*/ 93 h 97"/>
              <a:gd name="T10" fmla="*/ 42 w 129"/>
              <a:gd name="T11" fmla="*/ 53 h 97"/>
              <a:gd name="T12" fmla="*/ 37 w 129"/>
              <a:gd name="T13" fmla="*/ 49 h 97"/>
              <a:gd name="T14" fmla="*/ 91 w 129"/>
              <a:gd name="T15" fmla="*/ 49 h 97"/>
              <a:gd name="T16" fmla="*/ 87 w 129"/>
              <a:gd name="T17" fmla="*/ 53 h 97"/>
              <a:gd name="T18" fmla="*/ 87 w 129"/>
              <a:gd name="T19" fmla="*/ 93 h 97"/>
              <a:gd name="T20" fmla="*/ 91 w 129"/>
              <a:gd name="T21" fmla="*/ 97 h 97"/>
              <a:gd name="T22" fmla="*/ 96 w 129"/>
              <a:gd name="T23" fmla="*/ 93 h 97"/>
              <a:gd name="T24" fmla="*/ 96 w 129"/>
              <a:gd name="T25" fmla="*/ 53 h 97"/>
              <a:gd name="T26" fmla="*/ 91 w 129"/>
              <a:gd name="T27" fmla="*/ 49 h 97"/>
              <a:gd name="T28" fmla="*/ 64 w 129"/>
              <a:gd name="T29" fmla="*/ 0 h 97"/>
              <a:gd name="T30" fmla="*/ 11 w 129"/>
              <a:gd name="T31" fmla="*/ 53 h 97"/>
              <a:gd name="T32" fmla="*/ 0 w 129"/>
              <a:gd name="T33" fmla="*/ 73 h 97"/>
              <a:gd name="T34" fmla="*/ 27 w 129"/>
              <a:gd name="T35" fmla="*/ 97 h 97"/>
              <a:gd name="T36" fmla="*/ 29 w 129"/>
              <a:gd name="T37" fmla="*/ 97 h 97"/>
              <a:gd name="T38" fmla="*/ 29 w 129"/>
              <a:gd name="T39" fmla="*/ 48 h 97"/>
              <a:gd name="T40" fmla="*/ 27 w 129"/>
              <a:gd name="T41" fmla="*/ 48 h 97"/>
              <a:gd name="T42" fmla="*/ 20 w 129"/>
              <a:gd name="T43" fmla="*/ 49 h 97"/>
              <a:gd name="T44" fmla="*/ 64 w 129"/>
              <a:gd name="T45" fmla="*/ 9 h 97"/>
              <a:gd name="T46" fmla="*/ 108 w 129"/>
              <a:gd name="T47" fmla="*/ 49 h 97"/>
              <a:gd name="T48" fmla="*/ 102 w 129"/>
              <a:gd name="T49" fmla="*/ 48 h 97"/>
              <a:gd name="T50" fmla="*/ 100 w 129"/>
              <a:gd name="T51" fmla="*/ 48 h 97"/>
              <a:gd name="T52" fmla="*/ 100 w 129"/>
              <a:gd name="T53" fmla="*/ 97 h 97"/>
              <a:gd name="T54" fmla="*/ 102 w 129"/>
              <a:gd name="T55" fmla="*/ 97 h 97"/>
              <a:gd name="T56" fmla="*/ 129 w 129"/>
              <a:gd name="T57" fmla="*/ 73 h 97"/>
              <a:gd name="T58" fmla="*/ 117 w 129"/>
              <a:gd name="T59" fmla="*/ 52 h 97"/>
              <a:gd name="T60" fmla="*/ 64 w 129"/>
              <a:gd name="T6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9" h="97">
                <a:moveTo>
                  <a:pt x="37" y="49"/>
                </a:moveTo>
                <a:cubicBezTo>
                  <a:pt x="35" y="49"/>
                  <a:pt x="33" y="51"/>
                  <a:pt x="33" y="5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5"/>
                  <a:pt x="35" y="97"/>
                  <a:pt x="37" y="97"/>
                </a:cubicBezTo>
                <a:cubicBezTo>
                  <a:pt x="40" y="97"/>
                  <a:pt x="42" y="95"/>
                  <a:pt x="42" y="9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1"/>
                  <a:pt x="40" y="49"/>
                  <a:pt x="37" y="49"/>
                </a:cubicBezTo>
                <a:moveTo>
                  <a:pt x="91" y="49"/>
                </a:moveTo>
                <a:cubicBezTo>
                  <a:pt x="89" y="49"/>
                  <a:pt x="87" y="51"/>
                  <a:pt x="87" y="5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5"/>
                  <a:pt x="89" y="97"/>
                  <a:pt x="91" y="97"/>
                </a:cubicBezTo>
                <a:cubicBezTo>
                  <a:pt x="94" y="97"/>
                  <a:pt x="96" y="95"/>
                  <a:pt x="96" y="9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1"/>
                  <a:pt x="94" y="49"/>
                  <a:pt x="91" y="49"/>
                </a:cubicBezTo>
                <a:moveTo>
                  <a:pt x="64" y="0"/>
                </a:moveTo>
                <a:cubicBezTo>
                  <a:pt x="35" y="0"/>
                  <a:pt x="12" y="24"/>
                  <a:pt x="11" y="53"/>
                </a:cubicBezTo>
                <a:cubicBezTo>
                  <a:pt x="4" y="58"/>
                  <a:pt x="0" y="65"/>
                  <a:pt x="0" y="73"/>
                </a:cubicBezTo>
                <a:cubicBezTo>
                  <a:pt x="0" y="86"/>
                  <a:pt x="12" y="97"/>
                  <a:pt x="27" y="97"/>
                </a:cubicBezTo>
                <a:cubicBezTo>
                  <a:pt x="28" y="97"/>
                  <a:pt x="28" y="97"/>
                  <a:pt x="29" y="97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7" y="48"/>
                </a:cubicBezTo>
                <a:cubicBezTo>
                  <a:pt x="24" y="48"/>
                  <a:pt x="22" y="49"/>
                  <a:pt x="20" y="49"/>
                </a:cubicBezTo>
                <a:cubicBezTo>
                  <a:pt x="23" y="26"/>
                  <a:pt x="41" y="9"/>
                  <a:pt x="64" y="9"/>
                </a:cubicBezTo>
                <a:cubicBezTo>
                  <a:pt x="86" y="9"/>
                  <a:pt x="105" y="26"/>
                  <a:pt x="108" y="49"/>
                </a:cubicBezTo>
                <a:cubicBezTo>
                  <a:pt x="106" y="49"/>
                  <a:pt x="104" y="48"/>
                  <a:pt x="102" y="48"/>
                </a:cubicBezTo>
                <a:cubicBezTo>
                  <a:pt x="101" y="48"/>
                  <a:pt x="100" y="48"/>
                  <a:pt x="100" y="48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0" y="97"/>
                  <a:pt x="101" y="97"/>
                  <a:pt x="102" y="97"/>
                </a:cubicBezTo>
                <a:cubicBezTo>
                  <a:pt x="117" y="97"/>
                  <a:pt x="129" y="86"/>
                  <a:pt x="129" y="73"/>
                </a:cubicBezTo>
                <a:cubicBezTo>
                  <a:pt x="129" y="64"/>
                  <a:pt x="124" y="57"/>
                  <a:pt x="117" y="52"/>
                </a:cubicBezTo>
                <a:cubicBezTo>
                  <a:pt x="115" y="23"/>
                  <a:pt x="92" y="0"/>
                  <a:pt x="6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5" name="Freeform 50"/>
          <p:cNvSpPr>
            <a:spLocks noEditPoints="1"/>
          </p:cNvSpPr>
          <p:nvPr/>
        </p:nvSpPr>
        <p:spPr bwMode="auto">
          <a:xfrm>
            <a:off x="2998788" y="5470525"/>
            <a:ext cx="201612" cy="368300"/>
          </a:xfrm>
          <a:custGeom>
            <a:avLst/>
            <a:gdLst>
              <a:gd name="T0" fmla="*/ 62 w 66"/>
              <a:gd name="T1" fmla="*/ 54 h 120"/>
              <a:gd name="T2" fmla="*/ 59 w 66"/>
              <a:gd name="T3" fmla="*/ 58 h 120"/>
              <a:gd name="T4" fmla="*/ 59 w 66"/>
              <a:gd name="T5" fmla="*/ 58 h 120"/>
              <a:gd name="T6" fmla="*/ 33 w 66"/>
              <a:gd name="T7" fmla="*/ 84 h 120"/>
              <a:gd name="T8" fmla="*/ 7 w 66"/>
              <a:gd name="T9" fmla="*/ 58 h 120"/>
              <a:gd name="T10" fmla="*/ 4 w 66"/>
              <a:gd name="T11" fmla="*/ 54 h 120"/>
              <a:gd name="T12" fmla="*/ 0 w 66"/>
              <a:gd name="T13" fmla="*/ 58 h 120"/>
              <a:gd name="T14" fmla="*/ 30 w 66"/>
              <a:gd name="T15" fmla="*/ 91 h 120"/>
              <a:gd name="T16" fmla="*/ 30 w 66"/>
              <a:gd name="T17" fmla="*/ 113 h 120"/>
              <a:gd name="T18" fmla="*/ 20 w 66"/>
              <a:gd name="T19" fmla="*/ 113 h 120"/>
              <a:gd name="T20" fmla="*/ 17 w 66"/>
              <a:gd name="T21" fmla="*/ 117 h 120"/>
              <a:gd name="T22" fmla="*/ 20 w 66"/>
              <a:gd name="T23" fmla="*/ 120 h 120"/>
              <a:gd name="T24" fmla="*/ 46 w 66"/>
              <a:gd name="T25" fmla="*/ 120 h 120"/>
              <a:gd name="T26" fmla="*/ 49 w 66"/>
              <a:gd name="T27" fmla="*/ 117 h 120"/>
              <a:gd name="T28" fmla="*/ 46 w 66"/>
              <a:gd name="T29" fmla="*/ 113 h 120"/>
              <a:gd name="T30" fmla="*/ 36 w 66"/>
              <a:gd name="T31" fmla="*/ 113 h 120"/>
              <a:gd name="T32" fmla="*/ 36 w 66"/>
              <a:gd name="T33" fmla="*/ 91 h 120"/>
              <a:gd name="T34" fmla="*/ 66 w 66"/>
              <a:gd name="T35" fmla="*/ 58 h 120"/>
              <a:gd name="T36" fmla="*/ 62 w 66"/>
              <a:gd name="T37" fmla="*/ 54 h 120"/>
              <a:gd name="T38" fmla="*/ 20 w 66"/>
              <a:gd name="T39" fmla="*/ 23 h 120"/>
              <a:gd name="T40" fmla="*/ 19 w 66"/>
              <a:gd name="T41" fmla="*/ 21 h 120"/>
              <a:gd name="T42" fmla="*/ 33 w 66"/>
              <a:gd name="T43" fmla="*/ 6 h 120"/>
              <a:gd name="T44" fmla="*/ 35 w 66"/>
              <a:gd name="T45" fmla="*/ 8 h 120"/>
              <a:gd name="T46" fmla="*/ 33 w 66"/>
              <a:gd name="T47" fmla="*/ 10 h 120"/>
              <a:gd name="T48" fmla="*/ 22 w 66"/>
              <a:gd name="T49" fmla="*/ 21 h 120"/>
              <a:gd name="T50" fmla="*/ 20 w 66"/>
              <a:gd name="T51" fmla="*/ 23 h 120"/>
              <a:gd name="T52" fmla="*/ 33 w 66"/>
              <a:gd name="T53" fmla="*/ 0 h 120"/>
              <a:gd name="T54" fmla="*/ 12 w 66"/>
              <a:gd name="T55" fmla="*/ 21 h 120"/>
              <a:gd name="T56" fmla="*/ 12 w 66"/>
              <a:gd name="T57" fmla="*/ 58 h 120"/>
              <a:gd name="T58" fmla="*/ 33 w 66"/>
              <a:gd name="T59" fmla="*/ 78 h 120"/>
              <a:gd name="T60" fmla="*/ 54 w 66"/>
              <a:gd name="T61" fmla="*/ 58 h 120"/>
              <a:gd name="T62" fmla="*/ 54 w 66"/>
              <a:gd name="T63" fmla="*/ 21 h 120"/>
              <a:gd name="T64" fmla="*/ 33 w 66"/>
              <a:gd name="T6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" h="120">
                <a:moveTo>
                  <a:pt x="62" y="54"/>
                </a:moveTo>
                <a:cubicBezTo>
                  <a:pt x="61" y="54"/>
                  <a:pt x="59" y="56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72"/>
                  <a:pt x="47" y="84"/>
                  <a:pt x="33" y="84"/>
                </a:cubicBezTo>
                <a:cubicBezTo>
                  <a:pt x="19" y="84"/>
                  <a:pt x="7" y="72"/>
                  <a:pt x="7" y="58"/>
                </a:cubicBezTo>
                <a:cubicBezTo>
                  <a:pt x="7" y="56"/>
                  <a:pt x="5" y="54"/>
                  <a:pt x="4" y="54"/>
                </a:cubicBezTo>
                <a:cubicBezTo>
                  <a:pt x="2" y="54"/>
                  <a:pt x="0" y="56"/>
                  <a:pt x="0" y="58"/>
                </a:cubicBezTo>
                <a:cubicBezTo>
                  <a:pt x="0" y="75"/>
                  <a:pt x="13" y="89"/>
                  <a:pt x="30" y="91"/>
                </a:cubicBezTo>
                <a:cubicBezTo>
                  <a:pt x="30" y="113"/>
                  <a:pt x="30" y="113"/>
                  <a:pt x="30" y="113"/>
                </a:cubicBezTo>
                <a:cubicBezTo>
                  <a:pt x="20" y="113"/>
                  <a:pt x="20" y="113"/>
                  <a:pt x="20" y="113"/>
                </a:cubicBezTo>
                <a:cubicBezTo>
                  <a:pt x="18" y="113"/>
                  <a:pt x="17" y="115"/>
                  <a:pt x="17" y="117"/>
                </a:cubicBezTo>
                <a:cubicBezTo>
                  <a:pt x="17" y="119"/>
                  <a:pt x="18" y="120"/>
                  <a:pt x="20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8" y="120"/>
                  <a:pt x="49" y="119"/>
                  <a:pt x="49" y="117"/>
                </a:cubicBezTo>
                <a:cubicBezTo>
                  <a:pt x="49" y="115"/>
                  <a:pt x="48" y="113"/>
                  <a:pt x="4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91"/>
                  <a:pt x="36" y="91"/>
                  <a:pt x="36" y="91"/>
                </a:cubicBezTo>
                <a:cubicBezTo>
                  <a:pt x="53" y="89"/>
                  <a:pt x="66" y="75"/>
                  <a:pt x="66" y="58"/>
                </a:cubicBezTo>
                <a:cubicBezTo>
                  <a:pt x="66" y="56"/>
                  <a:pt x="64" y="54"/>
                  <a:pt x="62" y="54"/>
                </a:cubicBezTo>
                <a:moveTo>
                  <a:pt x="20" y="23"/>
                </a:moveTo>
                <a:cubicBezTo>
                  <a:pt x="19" y="23"/>
                  <a:pt x="19" y="22"/>
                  <a:pt x="19" y="21"/>
                </a:cubicBezTo>
                <a:cubicBezTo>
                  <a:pt x="19" y="13"/>
                  <a:pt x="25" y="6"/>
                  <a:pt x="33" y="6"/>
                </a:cubicBezTo>
                <a:cubicBezTo>
                  <a:pt x="34" y="6"/>
                  <a:pt x="35" y="7"/>
                  <a:pt x="35" y="8"/>
                </a:cubicBezTo>
                <a:cubicBezTo>
                  <a:pt x="35" y="9"/>
                  <a:pt x="34" y="10"/>
                  <a:pt x="33" y="10"/>
                </a:cubicBezTo>
                <a:cubicBezTo>
                  <a:pt x="27" y="10"/>
                  <a:pt x="22" y="15"/>
                  <a:pt x="22" y="21"/>
                </a:cubicBezTo>
                <a:cubicBezTo>
                  <a:pt x="22" y="22"/>
                  <a:pt x="21" y="23"/>
                  <a:pt x="20" y="23"/>
                </a:cubicBezTo>
                <a:moveTo>
                  <a:pt x="33" y="0"/>
                </a:moveTo>
                <a:cubicBezTo>
                  <a:pt x="22" y="0"/>
                  <a:pt x="12" y="10"/>
                  <a:pt x="12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69"/>
                  <a:pt x="22" y="78"/>
                  <a:pt x="33" y="78"/>
                </a:cubicBezTo>
                <a:cubicBezTo>
                  <a:pt x="44" y="78"/>
                  <a:pt x="54" y="69"/>
                  <a:pt x="54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4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6" name="Freeform 51"/>
          <p:cNvSpPr>
            <a:spLocks noEditPoints="1"/>
          </p:cNvSpPr>
          <p:nvPr/>
        </p:nvSpPr>
        <p:spPr bwMode="auto">
          <a:xfrm>
            <a:off x="2260600" y="5521325"/>
            <a:ext cx="358775" cy="265113"/>
          </a:xfrm>
          <a:custGeom>
            <a:avLst/>
            <a:gdLst>
              <a:gd name="T0" fmla="*/ 12 w 116"/>
              <a:gd name="T1" fmla="*/ 30 h 86"/>
              <a:gd name="T2" fmla="*/ 0 w 116"/>
              <a:gd name="T3" fmla="*/ 30 h 86"/>
              <a:gd name="T4" fmla="*/ 0 w 116"/>
              <a:gd name="T5" fmla="*/ 60 h 86"/>
              <a:gd name="T6" fmla="*/ 17 w 116"/>
              <a:gd name="T7" fmla="*/ 76 h 86"/>
              <a:gd name="T8" fmla="*/ 89 w 116"/>
              <a:gd name="T9" fmla="*/ 76 h 86"/>
              <a:gd name="T10" fmla="*/ 89 w 116"/>
              <a:gd name="T11" fmla="*/ 84 h 86"/>
              <a:gd name="T12" fmla="*/ 90 w 116"/>
              <a:gd name="T13" fmla="*/ 86 h 86"/>
              <a:gd name="T14" fmla="*/ 92 w 116"/>
              <a:gd name="T15" fmla="*/ 86 h 86"/>
              <a:gd name="T16" fmla="*/ 94 w 116"/>
              <a:gd name="T17" fmla="*/ 86 h 86"/>
              <a:gd name="T18" fmla="*/ 115 w 116"/>
              <a:gd name="T19" fmla="*/ 73 h 86"/>
              <a:gd name="T20" fmla="*/ 116 w 116"/>
              <a:gd name="T21" fmla="*/ 70 h 86"/>
              <a:gd name="T22" fmla="*/ 115 w 116"/>
              <a:gd name="T23" fmla="*/ 68 h 86"/>
              <a:gd name="T24" fmla="*/ 94 w 116"/>
              <a:gd name="T25" fmla="*/ 55 h 86"/>
              <a:gd name="T26" fmla="*/ 92 w 116"/>
              <a:gd name="T27" fmla="*/ 54 h 86"/>
              <a:gd name="T28" fmla="*/ 90 w 116"/>
              <a:gd name="T29" fmla="*/ 55 h 86"/>
              <a:gd name="T30" fmla="*/ 89 w 116"/>
              <a:gd name="T31" fmla="*/ 57 h 86"/>
              <a:gd name="T32" fmla="*/ 89 w 116"/>
              <a:gd name="T33" fmla="*/ 65 h 86"/>
              <a:gd name="T34" fmla="*/ 17 w 116"/>
              <a:gd name="T35" fmla="*/ 65 h 86"/>
              <a:gd name="T36" fmla="*/ 12 w 116"/>
              <a:gd name="T37" fmla="*/ 60 h 86"/>
              <a:gd name="T38" fmla="*/ 12 w 116"/>
              <a:gd name="T39" fmla="*/ 30 h 86"/>
              <a:gd name="T40" fmla="*/ 24 w 116"/>
              <a:gd name="T41" fmla="*/ 0 h 86"/>
              <a:gd name="T42" fmla="*/ 22 w 116"/>
              <a:gd name="T43" fmla="*/ 0 h 86"/>
              <a:gd name="T44" fmla="*/ 2 w 116"/>
              <a:gd name="T45" fmla="*/ 13 h 86"/>
              <a:gd name="T46" fmla="*/ 0 w 116"/>
              <a:gd name="T47" fmla="*/ 16 h 86"/>
              <a:gd name="T48" fmla="*/ 2 w 116"/>
              <a:gd name="T49" fmla="*/ 18 h 86"/>
              <a:gd name="T50" fmla="*/ 22 w 116"/>
              <a:gd name="T51" fmla="*/ 31 h 86"/>
              <a:gd name="T52" fmla="*/ 24 w 116"/>
              <a:gd name="T53" fmla="*/ 32 h 86"/>
              <a:gd name="T54" fmla="*/ 26 w 116"/>
              <a:gd name="T55" fmla="*/ 31 h 86"/>
              <a:gd name="T56" fmla="*/ 28 w 116"/>
              <a:gd name="T57" fmla="*/ 29 h 86"/>
              <a:gd name="T58" fmla="*/ 28 w 116"/>
              <a:gd name="T59" fmla="*/ 21 h 86"/>
              <a:gd name="T60" fmla="*/ 100 w 116"/>
              <a:gd name="T61" fmla="*/ 21 h 86"/>
              <a:gd name="T62" fmla="*/ 105 w 116"/>
              <a:gd name="T63" fmla="*/ 26 h 86"/>
              <a:gd name="T64" fmla="*/ 105 w 116"/>
              <a:gd name="T65" fmla="*/ 56 h 86"/>
              <a:gd name="T66" fmla="*/ 116 w 116"/>
              <a:gd name="T67" fmla="*/ 56 h 86"/>
              <a:gd name="T68" fmla="*/ 116 w 116"/>
              <a:gd name="T69" fmla="*/ 26 h 86"/>
              <a:gd name="T70" fmla="*/ 100 w 116"/>
              <a:gd name="T71" fmla="*/ 10 h 86"/>
              <a:gd name="T72" fmla="*/ 28 w 116"/>
              <a:gd name="T73" fmla="*/ 10 h 86"/>
              <a:gd name="T74" fmla="*/ 28 w 116"/>
              <a:gd name="T75" fmla="*/ 2 h 86"/>
              <a:gd name="T76" fmla="*/ 26 w 116"/>
              <a:gd name="T77" fmla="*/ 0 h 86"/>
              <a:gd name="T78" fmla="*/ 24 w 116"/>
              <a:gd name="T7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86">
                <a:moveTo>
                  <a:pt x="12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9"/>
                  <a:pt x="7" y="76"/>
                  <a:pt x="17" y="76"/>
                </a:cubicBezTo>
                <a:cubicBezTo>
                  <a:pt x="89" y="76"/>
                  <a:pt x="89" y="76"/>
                  <a:pt x="89" y="76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5"/>
                  <a:pt x="89" y="86"/>
                  <a:pt x="90" y="86"/>
                </a:cubicBezTo>
                <a:cubicBezTo>
                  <a:pt x="91" y="86"/>
                  <a:pt x="91" y="86"/>
                  <a:pt x="92" y="86"/>
                </a:cubicBezTo>
                <a:cubicBezTo>
                  <a:pt x="93" y="86"/>
                  <a:pt x="93" y="86"/>
                  <a:pt x="94" y="86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6" y="72"/>
                  <a:pt x="116" y="71"/>
                  <a:pt x="116" y="70"/>
                </a:cubicBezTo>
                <a:cubicBezTo>
                  <a:pt x="116" y="70"/>
                  <a:pt x="116" y="69"/>
                  <a:pt x="115" y="68"/>
                </a:cubicBezTo>
                <a:cubicBezTo>
                  <a:pt x="94" y="55"/>
                  <a:pt x="94" y="55"/>
                  <a:pt x="94" y="55"/>
                </a:cubicBezTo>
                <a:cubicBezTo>
                  <a:pt x="93" y="55"/>
                  <a:pt x="93" y="54"/>
                  <a:pt x="92" y="54"/>
                </a:cubicBezTo>
                <a:cubicBezTo>
                  <a:pt x="91" y="54"/>
                  <a:pt x="91" y="55"/>
                  <a:pt x="90" y="55"/>
                </a:cubicBezTo>
                <a:cubicBezTo>
                  <a:pt x="89" y="55"/>
                  <a:pt x="89" y="56"/>
                  <a:pt x="89" y="57"/>
                </a:cubicBezTo>
                <a:cubicBezTo>
                  <a:pt x="89" y="65"/>
                  <a:pt x="89" y="65"/>
                  <a:pt x="8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5"/>
                  <a:pt x="12" y="63"/>
                  <a:pt x="12" y="60"/>
                </a:cubicBezTo>
                <a:cubicBezTo>
                  <a:pt x="12" y="30"/>
                  <a:pt x="12" y="30"/>
                  <a:pt x="12" y="30"/>
                </a:cubicBezTo>
                <a:moveTo>
                  <a:pt x="24" y="0"/>
                </a:moveTo>
                <a:cubicBezTo>
                  <a:pt x="24" y="0"/>
                  <a:pt x="23" y="0"/>
                  <a:pt x="22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1" y="17"/>
                  <a:pt x="2" y="18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5" y="32"/>
                  <a:pt x="25" y="31"/>
                  <a:pt x="26" y="31"/>
                </a:cubicBezTo>
                <a:cubicBezTo>
                  <a:pt x="27" y="31"/>
                  <a:pt x="28" y="30"/>
                  <a:pt x="28" y="29"/>
                </a:cubicBezTo>
                <a:cubicBezTo>
                  <a:pt x="28" y="21"/>
                  <a:pt x="28" y="21"/>
                  <a:pt x="28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2" y="21"/>
                  <a:pt x="105" y="24"/>
                  <a:pt x="105" y="2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7"/>
                  <a:pt x="109" y="10"/>
                  <a:pt x="10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0"/>
                  <a:pt x="26" y="0"/>
                </a:cubicBezTo>
                <a:cubicBezTo>
                  <a:pt x="25" y="0"/>
                  <a:pt x="25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7" name="Freeform 52"/>
          <p:cNvSpPr>
            <a:spLocks/>
          </p:cNvSpPr>
          <p:nvPr/>
        </p:nvSpPr>
        <p:spPr bwMode="auto">
          <a:xfrm>
            <a:off x="3581400" y="5534025"/>
            <a:ext cx="427038" cy="241300"/>
          </a:xfrm>
          <a:custGeom>
            <a:avLst/>
            <a:gdLst>
              <a:gd name="T0" fmla="*/ 24 w 139"/>
              <a:gd name="T1" fmla="*/ 0 h 78"/>
              <a:gd name="T2" fmla="*/ 23 w 139"/>
              <a:gd name="T3" fmla="*/ 0 h 78"/>
              <a:gd name="T4" fmla="*/ 2 w 139"/>
              <a:gd name="T5" fmla="*/ 13 h 78"/>
              <a:gd name="T6" fmla="*/ 0 w 139"/>
              <a:gd name="T7" fmla="*/ 16 h 78"/>
              <a:gd name="T8" fmla="*/ 2 w 139"/>
              <a:gd name="T9" fmla="*/ 18 h 78"/>
              <a:gd name="T10" fmla="*/ 23 w 139"/>
              <a:gd name="T11" fmla="*/ 31 h 78"/>
              <a:gd name="T12" fmla="*/ 24 w 139"/>
              <a:gd name="T13" fmla="*/ 32 h 78"/>
              <a:gd name="T14" fmla="*/ 26 w 139"/>
              <a:gd name="T15" fmla="*/ 31 h 78"/>
              <a:gd name="T16" fmla="*/ 28 w 139"/>
              <a:gd name="T17" fmla="*/ 29 h 78"/>
              <a:gd name="T18" fmla="*/ 28 w 139"/>
              <a:gd name="T19" fmla="*/ 23 h 78"/>
              <a:gd name="T20" fmla="*/ 51 w 139"/>
              <a:gd name="T21" fmla="*/ 23 h 78"/>
              <a:gd name="T22" fmla="*/ 65 w 139"/>
              <a:gd name="T23" fmla="*/ 41 h 78"/>
              <a:gd name="T24" fmla="*/ 54 w 139"/>
              <a:gd name="T25" fmla="*/ 56 h 78"/>
              <a:gd name="T26" fmla="*/ 28 w 139"/>
              <a:gd name="T27" fmla="*/ 56 h 78"/>
              <a:gd name="T28" fmla="*/ 28 w 139"/>
              <a:gd name="T29" fmla="*/ 49 h 78"/>
              <a:gd name="T30" fmla="*/ 26 w 139"/>
              <a:gd name="T31" fmla="*/ 47 h 78"/>
              <a:gd name="T32" fmla="*/ 24 w 139"/>
              <a:gd name="T33" fmla="*/ 46 h 78"/>
              <a:gd name="T34" fmla="*/ 23 w 139"/>
              <a:gd name="T35" fmla="*/ 47 h 78"/>
              <a:gd name="T36" fmla="*/ 2 w 139"/>
              <a:gd name="T37" fmla="*/ 60 h 78"/>
              <a:gd name="T38" fmla="*/ 0 w 139"/>
              <a:gd name="T39" fmla="*/ 62 h 78"/>
              <a:gd name="T40" fmla="*/ 2 w 139"/>
              <a:gd name="T41" fmla="*/ 65 h 78"/>
              <a:gd name="T42" fmla="*/ 23 w 139"/>
              <a:gd name="T43" fmla="*/ 78 h 78"/>
              <a:gd name="T44" fmla="*/ 24 w 139"/>
              <a:gd name="T45" fmla="*/ 78 h 78"/>
              <a:gd name="T46" fmla="*/ 26 w 139"/>
              <a:gd name="T47" fmla="*/ 78 h 78"/>
              <a:gd name="T48" fmla="*/ 28 w 139"/>
              <a:gd name="T49" fmla="*/ 76 h 78"/>
              <a:gd name="T50" fmla="*/ 28 w 139"/>
              <a:gd name="T51" fmla="*/ 69 h 78"/>
              <a:gd name="T52" fmla="*/ 57 w 139"/>
              <a:gd name="T53" fmla="*/ 69 h 78"/>
              <a:gd name="T54" fmla="*/ 62 w 139"/>
              <a:gd name="T55" fmla="*/ 66 h 78"/>
              <a:gd name="T56" fmla="*/ 74 w 139"/>
              <a:gd name="T57" fmla="*/ 52 h 78"/>
              <a:gd name="T58" fmla="*/ 85 w 139"/>
              <a:gd name="T59" fmla="*/ 66 h 78"/>
              <a:gd name="T60" fmla="*/ 90 w 139"/>
              <a:gd name="T61" fmla="*/ 69 h 78"/>
              <a:gd name="T62" fmla="*/ 133 w 139"/>
              <a:gd name="T63" fmla="*/ 69 h 78"/>
              <a:gd name="T64" fmla="*/ 139 w 139"/>
              <a:gd name="T65" fmla="*/ 62 h 78"/>
              <a:gd name="T66" fmla="*/ 133 w 139"/>
              <a:gd name="T67" fmla="*/ 56 h 78"/>
              <a:gd name="T68" fmla="*/ 94 w 139"/>
              <a:gd name="T69" fmla="*/ 56 h 78"/>
              <a:gd name="T70" fmla="*/ 82 w 139"/>
              <a:gd name="T71" fmla="*/ 41 h 78"/>
              <a:gd name="T72" fmla="*/ 96 w 139"/>
              <a:gd name="T73" fmla="*/ 23 h 78"/>
              <a:gd name="T74" fmla="*/ 133 w 139"/>
              <a:gd name="T75" fmla="*/ 23 h 78"/>
              <a:gd name="T76" fmla="*/ 139 w 139"/>
              <a:gd name="T77" fmla="*/ 16 h 78"/>
              <a:gd name="T78" fmla="*/ 133 w 139"/>
              <a:gd name="T79" fmla="*/ 9 h 78"/>
              <a:gd name="T80" fmla="*/ 133 w 139"/>
              <a:gd name="T81" fmla="*/ 9 h 78"/>
              <a:gd name="T82" fmla="*/ 93 w 139"/>
              <a:gd name="T83" fmla="*/ 9 h 78"/>
              <a:gd name="T84" fmla="*/ 88 w 139"/>
              <a:gd name="T85" fmla="*/ 12 h 78"/>
              <a:gd name="T86" fmla="*/ 74 w 139"/>
              <a:gd name="T87" fmla="*/ 30 h 78"/>
              <a:gd name="T88" fmla="*/ 60 w 139"/>
              <a:gd name="T89" fmla="*/ 12 h 78"/>
              <a:gd name="T90" fmla="*/ 55 w 139"/>
              <a:gd name="T91" fmla="*/ 9 h 78"/>
              <a:gd name="T92" fmla="*/ 28 w 139"/>
              <a:gd name="T93" fmla="*/ 9 h 78"/>
              <a:gd name="T94" fmla="*/ 28 w 139"/>
              <a:gd name="T95" fmla="*/ 2 h 78"/>
              <a:gd name="T96" fmla="*/ 26 w 139"/>
              <a:gd name="T97" fmla="*/ 0 h 78"/>
              <a:gd name="T98" fmla="*/ 24 w 139"/>
              <a:gd name="T9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9" h="78"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1" y="17"/>
                  <a:pt x="2" y="18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5" y="32"/>
                  <a:pt x="26" y="31"/>
                  <a:pt x="26" y="31"/>
                </a:cubicBezTo>
                <a:cubicBezTo>
                  <a:pt x="27" y="31"/>
                  <a:pt x="28" y="30"/>
                  <a:pt x="28" y="29"/>
                </a:cubicBezTo>
                <a:cubicBezTo>
                  <a:pt x="28" y="23"/>
                  <a:pt x="28" y="23"/>
                  <a:pt x="28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65" y="41"/>
                  <a:pt x="65" y="41"/>
                  <a:pt x="65" y="41"/>
                </a:cubicBezTo>
                <a:cubicBezTo>
                  <a:pt x="54" y="56"/>
                  <a:pt x="54" y="56"/>
                  <a:pt x="54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7" y="47"/>
                  <a:pt x="26" y="47"/>
                </a:cubicBezTo>
                <a:cubicBezTo>
                  <a:pt x="26" y="47"/>
                  <a:pt x="25" y="46"/>
                  <a:pt x="24" y="46"/>
                </a:cubicBezTo>
                <a:cubicBezTo>
                  <a:pt x="24" y="46"/>
                  <a:pt x="23" y="47"/>
                  <a:pt x="23" y="47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1"/>
                  <a:pt x="0" y="62"/>
                  <a:pt x="0" y="62"/>
                </a:cubicBezTo>
                <a:cubicBezTo>
                  <a:pt x="0" y="63"/>
                  <a:pt x="1" y="64"/>
                  <a:pt x="2" y="65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4" y="78"/>
                  <a:pt x="24" y="78"/>
                </a:cubicBezTo>
                <a:cubicBezTo>
                  <a:pt x="25" y="78"/>
                  <a:pt x="26" y="78"/>
                  <a:pt x="26" y="78"/>
                </a:cubicBezTo>
                <a:cubicBezTo>
                  <a:pt x="27" y="78"/>
                  <a:pt x="28" y="77"/>
                  <a:pt x="28" y="76"/>
                </a:cubicBezTo>
                <a:cubicBezTo>
                  <a:pt x="28" y="69"/>
                  <a:pt x="28" y="69"/>
                  <a:pt x="28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9" y="69"/>
                  <a:pt x="61" y="68"/>
                  <a:pt x="62" y="66"/>
                </a:cubicBezTo>
                <a:cubicBezTo>
                  <a:pt x="74" y="52"/>
                  <a:pt x="74" y="52"/>
                  <a:pt x="74" y="52"/>
                </a:cubicBezTo>
                <a:cubicBezTo>
                  <a:pt x="85" y="66"/>
                  <a:pt x="85" y="66"/>
                  <a:pt x="85" y="66"/>
                </a:cubicBezTo>
                <a:cubicBezTo>
                  <a:pt x="86" y="68"/>
                  <a:pt x="88" y="69"/>
                  <a:pt x="90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6" y="69"/>
                  <a:pt x="139" y="66"/>
                  <a:pt x="139" y="62"/>
                </a:cubicBezTo>
                <a:cubicBezTo>
                  <a:pt x="139" y="59"/>
                  <a:pt x="136" y="56"/>
                  <a:pt x="133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82" y="41"/>
                  <a:pt x="82" y="41"/>
                  <a:pt x="82" y="41"/>
                </a:cubicBezTo>
                <a:cubicBezTo>
                  <a:pt x="96" y="23"/>
                  <a:pt x="96" y="23"/>
                  <a:pt x="96" y="23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6" y="23"/>
                  <a:pt x="139" y="20"/>
                  <a:pt x="139" y="16"/>
                </a:cubicBezTo>
                <a:cubicBezTo>
                  <a:pt x="139" y="12"/>
                  <a:pt x="136" y="9"/>
                  <a:pt x="133" y="9"/>
                </a:cubicBezTo>
                <a:cubicBezTo>
                  <a:pt x="133" y="9"/>
                  <a:pt x="133" y="9"/>
                  <a:pt x="13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1" y="9"/>
                  <a:pt x="89" y="10"/>
                  <a:pt x="88" y="12"/>
                </a:cubicBezTo>
                <a:cubicBezTo>
                  <a:pt x="74" y="30"/>
                  <a:pt x="74" y="30"/>
                  <a:pt x="74" y="30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0"/>
                  <a:pt x="57" y="9"/>
                  <a:pt x="5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1"/>
                  <a:pt x="26" y="0"/>
                </a:cubicBezTo>
                <a:cubicBezTo>
                  <a:pt x="26" y="0"/>
                  <a:pt x="25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8" name="Freeform 54"/>
          <p:cNvSpPr>
            <a:spLocks noEditPoints="1"/>
          </p:cNvSpPr>
          <p:nvPr/>
        </p:nvSpPr>
        <p:spPr bwMode="auto">
          <a:xfrm>
            <a:off x="6323013" y="5524500"/>
            <a:ext cx="261937" cy="258763"/>
          </a:xfrm>
          <a:custGeom>
            <a:avLst/>
            <a:gdLst>
              <a:gd name="T0" fmla="*/ 43 w 85"/>
              <a:gd name="T1" fmla="*/ 74 h 84"/>
              <a:gd name="T2" fmla="*/ 30 w 85"/>
              <a:gd name="T3" fmla="*/ 71 h 84"/>
              <a:gd name="T4" fmla="*/ 64 w 85"/>
              <a:gd name="T5" fmla="*/ 18 h 84"/>
              <a:gd name="T6" fmla="*/ 74 w 85"/>
              <a:gd name="T7" fmla="*/ 42 h 84"/>
              <a:gd name="T8" fmla="*/ 43 w 85"/>
              <a:gd name="T9" fmla="*/ 74 h 84"/>
              <a:gd name="T10" fmla="*/ 21 w 85"/>
              <a:gd name="T11" fmla="*/ 65 h 84"/>
              <a:gd name="T12" fmla="*/ 11 w 85"/>
              <a:gd name="T13" fmla="*/ 42 h 84"/>
              <a:gd name="T14" fmla="*/ 43 w 85"/>
              <a:gd name="T15" fmla="*/ 10 h 84"/>
              <a:gd name="T16" fmla="*/ 55 w 85"/>
              <a:gd name="T17" fmla="*/ 13 h 84"/>
              <a:gd name="T18" fmla="*/ 21 w 85"/>
              <a:gd name="T19" fmla="*/ 65 h 84"/>
              <a:gd name="T20" fmla="*/ 43 w 85"/>
              <a:gd name="T21" fmla="*/ 0 h 84"/>
              <a:gd name="T22" fmla="*/ 0 w 85"/>
              <a:gd name="T23" fmla="*/ 42 h 84"/>
              <a:gd name="T24" fmla="*/ 43 w 85"/>
              <a:gd name="T25" fmla="*/ 84 h 84"/>
              <a:gd name="T26" fmla="*/ 85 w 85"/>
              <a:gd name="T27" fmla="*/ 42 h 84"/>
              <a:gd name="T28" fmla="*/ 43 w 85"/>
              <a:gd name="T2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84">
                <a:moveTo>
                  <a:pt x="43" y="74"/>
                </a:moveTo>
                <a:cubicBezTo>
                  <a:pt x="38" y="74"/>
                  <a:pt x="34" y="73"/>
                  <a:pt x="30" y="71"/>
                </a:cubicBezTo>
                <a:cubicBezTo>
                  <a:pt x="64" y="18"/>
                  <a:pt x="64" y="18"/>
                  <a:pt x="64" y="18"/>
                </a:cubicBezTo>
                <a:cubicBezTo>
                  <a:pt x="70" y="24"/>
                  <a:pt x="74" y="32"/>
                  <a:pt x="74" y="42"/>
                </a:cubicBezTo>
                <a:cubicBezTo>
                  <a:pt x="74" y="60"/>
                  <a:pt x="60" y="74"/>
                  <a:pt x="43" y="74"/>
                </a:cubicBezTo>
                <a:moveTo>
                  <a:pt x="21" y="65"/>
                </a:moveTo>
                <a:cubicBezTo>
                  <a:pt x="15" y="59"/>
                  <a:pt x="11" y="51"/>
                  <a:pt x="11" y="42"/>
                </a:cubicBezTo>
                <a:cubicBezTo>
                  <a:pt x="11" y="24"/>
                  <a:pt x="25" y="10"/>
                  <a:pt x="43" y="10"/>
                </a:cubicBezTo>
                <a:cubicBezTo>
                  <a:pt x="47" y="10"/>
                  <a:pt x="51" y="11"/>
                  <a:pt x="55" y="13"/>
                </a:cubicBezTo>
                <a:cubicBezTo>
                  <a:pt x="21" y="65"/>
                  <a:pt x="21" y="65"/>
                  <a:pt x="21" y="65"/>
                </a:cubicBezTo>
                <a:moveTo>
                  <a:pt x="43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3" y="84"/>
                </a:cubicBezTo>
                <a:cubicBezTo>
                  <a:pt x="66" y="84"/>
                  <a:pt x="85" y="65"/>
                  <a:pt x="85" y="42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9" name="Freeform 64"/>
          <p:cNvSpPr>
            <a:spLocks noEditPoints="1"/>
          </p:cNvSpPr>
          <p:nvPr/>
        </p:nvSpPr>
        <p:spPr bwMode="auto">
          <a:xfrm>
            <a:off x="8316913" y="5507038"/>
            <a:ext cx="293687" cy="295275"/>
          </a:xfrm>
          <a:custGeom>
            <a:avLst/>
            <a:gdLst>
              <a:gd name="T0" fmla="*/ 48 w 96"/>
              <a:gd name="T1" fmla="*/ 64 h 96"/>
              <a:gd name="T2" fmla="*/ 41 w 96"/>
              <a:gd name="T3" fmla="*/ 71 h 96"/>
              <a:gd name="T4" fmla="*/ 48 w 96"/>
              <a:gd name="T5" fmla="*/ 78 h 96"/>
              <a:gd name="T6" fmla="*/ 55 w 96"/>
              <a:gd name="T7" fmla="*/ 71 h 96"/>
              <a:gd name="T8" fmla="*/ 48 w 96"/>
              <a:gd name="T9" fmla="*/ 64 h 96"/>
              <a:gd name="T10" fmla="*/ 48 w 96"/>
              <a:gd name="T11" fmla="*/ 15 h 96"/>
              <a:gd name="T12" fmla="*/ 41 w 96"/>
              <a:gd name="T13" fmla="*/ 22 h 96"/>
              <a:gd name="T14" fmla="*/ 41 w 96"/>
              <a:gd name="T15" fmla="*/ 51 h 96"/>
              <a:gd name="T16" fmla="*/ 48 w 96"/>
              <a:gd name="T17" fmla="*/ 57 h 96"/>
              <a:gd name="T18" fmla="*/ 48 w 96"/>
              <a:gd name="T19" fmla="*/ 57 h 96"/>
              <a:gd name="T20" fmla="*/ 55 w 96"/>
              <a:gd name="T21" fmla="*/ 50 h 96"/>
              <a:gd name="T22" fmla="*/ 55 w 96"/>
              <a:gd name="T23" fmla="*/ 23 h 96"/>
              <a:gd name="T24" fmla="*/ 48 w 96"/>
              <a:gd name="T25" fmla="*/ 15 h 96"/>
              <a:gd name="T26" fmla="*/ 16 w 96"/>
              <a:gd name="T27" fmla="*/ 85 h 96"/>
              <a:gd name="T28" fmla="*/ 12 w 96"/>
              <a:gd name="T29" fmla="*/ 80 h 96"/>
              <a:gd name="T30" fmla="*/ 12 w 96"/>
              <a:gd name="T31" fmla="*/ 16 h 96"/>
              <a:gd name="T32" fmla="*/ 16 w 96"/>
              <a:gd name="T33" fmla="*/ 12 h 96"/>
              <a:gd name="T34" fmla="*/ 80 w 96"/>
              <a:gd name="T35" fmla="*/ 12 h 96"/>
              <a:gd name="T36" fmla="*/ 85 w 96"/>
              <a:gd name="T37" fmla="*/ 16 h 96"/>
              <a:gd name="T38" fmla="*/ 85 w 96"/>
              <a:gd name="T39" fmla="*/ 80 h 96"/>
              <a:gd name="T40" fmla="*/ 80 w 96"/>
              <a:gd name="T41" fmla="*/ 85 h 96"/>
              <a:gd name="T42" fmla="*/ 16 w 96"/>
              <a:gd name="T43" fmla="*/ 85 h 96"/>
              <a:gd name="T44" fmla="*/ 80 w 96"/>
              <a:gd name="T45" fmla="*/ 0 h 96"/>
              <a:gd name="T46" fmla="*/ 16 w 96"/>
              <a:gd name="T47" fmla="*/ 0 h 96"/>
              <a:gd name="T48" fmla="*/ 0 w 96"/>
              <a:gd name="T49" fmla="*/ 16 h 96"/>
              <a:gd name="T50" fmla="*/ 0 w 96"/>
              <a:gd name="T51" fmla="*/ 80 h 96"/>
              <a:gd name="T52" fmla="*/ 16 w 96"/>
              <a:gd name="T53" fmla="*/ 96 h 96"/>
              <a:gd name="T54" fmla="*/ 80 w 96"/>
              <a:gd name="T55" fmla="*/ 96 h 96"/>
              <a:gd name="T56" fmla="*/ 96 w 96"/>
              <a:gd name="T57" fmla="*/ 80 h 96"/>
              <a:gd name="T58" fmla="*/ 96 w 96"/>
              <a:gd name="T59" fmla="*/ 16 h 96"/>
              <a:gd name="T60" fmla="*/ 80 w 96"/>
              <a:gd name="T6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96">
                <a:moveTo>
                  <a:pt x="48" y="64"/>
                </a:moveTo>
                <a:cubicBezTo>
                  <a:pt x="44" y="64"/>
                  <a:pt x="41" y="66"/>
                  <a:pt x="41" y="71"/>
                </a:cubicBezTo>
                <a:cubicBezTo>
                  <a:pt x="41" y="75"/>
                  <a:pt x="43" y="78"/>
                  <a:pt x="48" y="78"/>
                </a:cubicBezTo>
                <a:cubicBezTo>
                  <a:pt x="52" y="78"/>
                  <a:pt x="55" y="75"/>
                  <a:pt x="55" y="71"/>
                </a:cubicBezTo>
                <a:cubicBezTo>
                  <a:pt x="55" y="67"/>
                  <a:pt x="53" y="64"/>
                  <a:pt x="48" y="64"/>
                </a:cubicBezTo>
                <a:moveTo>
                  <a:pt x="48" y="15"/>
                </a:moveTo>
                <a:cubicBezTo>
                  <a:pt x="45" y="15"/>
                  <a:pt x="41" y="18"/>
                  <a:pt x="41" y="22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43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52" y="57"/>
                  <a:pt x="55" y="54"/>
                  <a:pt x="55" y="50"/>
                </a:cubicBezTo>
                <a:cubicBezTo>
                  <a:pt x="55" y="23"/>
                  <a:pt x="55" y="23"/>
                  <a:pt x="55" y="23"/>
                </a:cubicBezTo>
                <a:cubicBezTo>
                  <a:pt x="55" y="18"/>
                  <a:pt x="52" y="15"/>
                  <a:pt x="48" y="15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9" y="96"/>
                  <a:pt x="96" y="89"/>
                  <a:pt x="96" y="8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0" name="Freeform 65"/>
          <p:cNvSpPr>
            <a:spLocks noEditPoints="1"/>
          </p:cNvSpPr>
          <p:nvPr/>
        </p:nvSpPr>
        <p:spPr bwMode="auto">
          <a:xfrm>
            <a:off x="9779000" y="5459413"/>
            <a:ext cx="223838" cy="390525"/>
          </a:xfrm>
          <a:custGeom>
            <a:avLst/>
            <a:gdLst>
              <a:gd name="T0" fmla="*/ 36 w 73"/>
              <a:gd name="T1" fmla="*/ 61 h 127"/>
              <a:gd name="T2" fmla="*/ 11 w 73"/>
              <a:gd name="T3" fmla="*/ 36 h 127"/>
              <a:gd name="T4" fmla="*/ 36 w 73"/>
              <a:gd name="T5" fmla="*/ 11 h 127"/>
              <a:gd name="T6" fmla="*/ 62 w 73"/>
              <a:gd name="T7" fmla="*/ 36 h 127"/>
              <a:gd name="T8" fmla="*/ 36 w 73"/>
              <a:gd name="T9" fmla="*/ 61 h 127"/>
              <a:gd name="T10" fmla="*/ 36 w 73"/>
              <a:gd name="T11" fmla="*/ 0 h 127"/>
              <a:gd name="T12" fmla="*/ 0 w 73"/>
              <a:gd name="T13" fmla="*/ 36 h 127"/>
              <a:gd name="T14" fmla="*/ 2 w 73"/>
              <a:gd name="T15" fmla="*/ 46 h 127"/>
              <a:gd name="T16" fmla="*/ 37 w 73"/>
              <a:gd name="T17" fmla="*/ 127 h 127"/>
              <a:gd name="T18" fmla="*/ 71 w 73"/>
              <a:gd name="T19" fmla="*/ 46 h 127"/>
              <a:gd name="T20" fmla="*/ 73 w 73"/>
              <a:gd name="T21" fmla="*/ 36 h 127"/>
              <a:gd name="T22" fmla="*/ 36 w 73"/>
              <a:gd name="T2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" h="127">
                <a:moveTo>
                  <a:pt x="36" y="61"/>
                </a:moveTo>
                <a:cubicBezTo>
                  <a:pt x="23" y="61"/>
                  <a:pt x="11" y="50"/>
                  <a:pt x="11" y="36"/>
                </a:cubicBezTo>
                <a:cubicBezTo>
                  <a:pt x="11" y="22"/>
                  <a:pt x="23" y="11"/>
                  <a:pt x="36" y="11"/>
                </a:cubicBezTo>
                <a:cubicBezTo>
                  <a:pt x="50" y="11"/>
                  <a:pt x="62" y="22"/>
                  <a:pt x="62" y="36"/>
                </a:cubicBezTo>
                <a:cubicBezTo>
                  <a:pt x="62" y="50"/>
                  <a:pt x="50" y="61"/>
                  <a:pt x="36" y="61"/>
                </a:cubicBezTo>
                <a:moveTo>
                  <a:pt x="36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40"/>
                  <a:pt x="1" y="43"/>
                  <a:pt x="2" y="46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71" y="46"/>
                  <a:pt x="71" y="46"/>
                  <a:pt x="71" y="46"/>
                </a:cubicBezTo>
                <a:cubicBezTo>
                  <a:pt x="72" y="43"/>
                  <a:pt x="73" y="40"/>
                  <a:pt x="73" y="36"/>
                </a:cubicBezTo>
                <a:cubicBezTo>
                  <a:pt x="73" y="16"/>
                  <a:pt x="56" y="0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1" name="Freeform 67"/>
          <p:cNvSpPr>
            <a:spLocks noEditPoints="1"/>
          </p:cNvSpPr>
          <p:nvPr/>
        </p:nvSpPr>
        <p:spPr bwMode="auto">
          <a:xfrm>
            <a:off x="7639050" y="5507038"/>
            <a:ext cx="298450" cy="295275"/>
          </a:xfrm>
          <a:custGeom>
            <a:avLst/>
            <a:gdLst>
              <a:gd name="T0" fmla="*/ 77 w 97"/>
              <a:gd name="T1" fmla="*/ 17 h 96"/>
              <a:gd name="T2" fmla="*/ 76 w 97"/>
              <a:gd name="T3" fmla="*/ 17 h 96"/>
              <a:gd name="T4" fmla="*/ 49 w 97"/>
              <a:gd name="T5" fmla="*/ 20 h 96"/>
              <a:gd name="T6" fmla="*/ 47 w 97"/>
              <a:gd name="T7" fmla="*/ 21 h 96"/>
              <a:gd name="T8" fmla="*/ 46 w 97"/>
              <a:gd name="T9" fmla="*/ 23 h 96"/>
              <a:gd name="T10" fmla="*/ 47 w 97"/>
              <a:gd name="T11" fmla="*/ 26 h 96"/>
              <a:gd name="T12" fmla="*/ 54 w 97"/>
              <a:gd name="T13" fmla="*/ 34 h 96"/>
              <a:gd name="T14" fmla="*/ 21 w 97"/>
              <a:gd name="T15" fmla="*/ 67 h 96"/>
              <a:gd name="T16" fmla="*/ 21 w 97"/>
              <a:gd name="T17" fmla="*/ 74 h 96"/>
              <a:gd name="T18" fmla="*/ 25 w 97"/>
              <a:gd name="T19" fmla="*/ 75 h 96"/>
              <a:gd name="T20" fmla="*/ 28 w 97"/>
              <a:gd name="T21" fmla="*/ 74 h 96"/>
              <a:gd name="T22" fmla="*/ 61 w 97"/>
              <a:gd name="T23" fmla="*/ 41 h 96"/>
              <a:gd name="T24" fmla="*/ 70 w 97"/>
              <a:gd name="T25" fmla="*/ 50 h 96"/>
              <a:gd name="T26" fmla="*/ 73 w 97"/>
              <a:gd name="T27" fmla="*/ 51 h 96"/>
              <a:gd name="T28" fmla="*/ 74 w 97"/>
              <a:gd name="T29" fmla="*/ 50 h 96"/>
              <a:gd name="T30" fmla="*/ 75 w 97"/>
              <a:gd name="T31" fmla="*/ 49 h 96"/>
              <a:gd name="T32" fmla="*/ 76 w 97"/>
              <a:gd name="T33" fmla="*/ 48 h 96"/>
              <a:gd name="T34" fmla="*/ 80 w 97"/>
              <a:gd name="T35" fmla="*/ 21 h 96"/>
              <a:gd name="T36" fmla="*/ 79 w 97"/>
              <a:gd name="T37" fmla="*/ 17 h 96"/>
              <a:gd name="T38" fmla="*/ 77 w 97"/>
              <a:gd name="T39" fmla="*/ 17 h 96"/>
              <a:gd name="T40" fmla="*/ 16 w 97"/>
              <a:gd name="T41" fmla="*/ 85 h 96"/>
              <a:gd name="T42" fmla="*/ 12 w 97"/>
              <a:gd name="T43" fmla="*/ 80 h 96"/>
              <a:gd name="T44" fmla="*/ 12 w 97"/>
              <a:gd name="T45" fmla="*/ 16 h 96"/>
              <a:gd name="T46" fmla="*/ 16 w 97"/>
              <a:gd name="T47" fmla="*/ 12 h 96"/>
              <a:gd name="T48" fmla="*/ 80 w 97"/>
              <a:gd name="T49" fmla="*/ 12 h 96"/>
              <a:gd name="T50" fmla="*/ 85 w 97"/>
              <a:gd name="T51" fmla="*/ 16 h 96"/>
              <a:gd name="T52" fmla="*/ 85 w 97"/>
              <a:gd name="T53" fmla="*/ 80 h 96"/>
              <a:gd name="T54" fmla="*/ 80 w 97"/>
              <a:gd name="T55" fmla="*/ 85 h 96"/>
              <a:gd name="T56" fmla="*/ 16 w 97"/>
              <a:gd name="T57" fmla="*/ 85 h 96"/>
              <a:gd name="T58" fmla="*/ 80 w 97"/>
              <a:gd name="T59" fmla="*/ 0 h 96"/>
              <a:gd name="T60" fmla="*/ 16 w 97"/>
              <a:gd name="T61" fmla="*/ 0 h 96"/>
              <a:gd name="T62" fmla="*/ 0 w 97"/>
              <a:gd name="T63" fmla="*/ 16 h 96"/>
              <a:gd name="T64" fmla="*/ 0 w 97"/>
              <a:gd name="T65" fmla="*/ 80 h 96"/>
              <a:gd name="T66" fmla="*/ 16 w 97"/>
              <a:gd name="T67" fmla="*/ 96 h 96"/>
              <a:gd name="T68" fmla="*/ 80 w 97"/>
              <a:gd name="T69" fmla="*/ 96 h 96"/>
              <a:gd name="T70" fmla="*/ 97 w 97"/>
              <a:gd name="T71" fmla="*/ 80 h 96"/>
              <a:gd name="T72" fmla="*/ 97 w 97"/>
              <a:gd name="T73" fmla="*/ 16 h 96"/>
              <a:gd name="T74" fmla="*/ 80 w 97"/>
              <a:gd name="T7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6">
                <a:moveTo>
                  <a:pt x="77" y="17"/>
                </a:moveTo>
                <a:cubicBezTo>
                  <a:pt x="76" y="17"/>
                  <a:pt x="76" y="17"/>
                  <a:pt x="76" y="17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21"/>
                  <a:pt x="47" y="21"/>
                  <a:pt x="47" y="21"/>
                </a:cubicBezTo>
                <a:cubicBezTo>
                  <a:pt x="47" y="22"/>
                  <a:pt x="46" y="22"/>
                  <a:pt x="46" y="23"/>
                </a:cubicBezTo>
                <a:cubicBezTo>
                  <a:pt x="46" y="24"/>
                  <a:pt x="46" y="25"/>
                  <a:pt x="47" y="26"/>
                </a:cubicBezTo>
                <a:cubicBezTo>
                  <a:pt x="54" y="34"/>
                  <a:pt x="54" y="34"/>
                  <a:pt x="54" y="34"/>
                </a:cubicBezTo>
                <a:cubicBezTo>
                  <a:pt x="21" y="67"/>
                  <a:pt x="21" y="67"/>
                  <a:pt x="21" y="67"/>
                </a:cubicBezTo>
                <a:cubicBezTo>
                  <a:pt x="19" y="69"/>
                  <a:pt x="19" y="72"/>
                  <a:pt x="21" y="74"/>
                </a:cubicBezTo>
                <a:cubicBezTo>
                  <a:pt x="22" y="75"/>
                  <a:pt x="23" y="75"/>
                  <a:pt x="25" y="75"/>
                </a:cubicBezTo>
                <a:cubicBezTo>
                  <a:pt x="26" y="75"/>
                  <a:pt x="27" y="75"/>
                  <a:pt x="28" y="74"/>
                </a:cubicBezTo>
                <a:cubicBezTo>
                  <a:pt x="61" y="41"/>
                  <a:pt x="61" y="41"/>
                  <a:pt x="61" y="4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2" y="51"/>
                  <a:pt x="73" y="51"/>
                </a:cubicBezTo>
                <a:cubicBezTo>
                  <a:pt x="73" y="51"/>
                  <a:pt x="73" y="51"/>
                  <a:pt x="74" y="50"/>
                </a:cubicBezTo>
                <a:cubicBezTo>
                  <a:pt x="74" y="50"/>
                  <a:pt x="75" y="50"/>
                  <a:pt x="75" y="49"/>
                </a:cubicBezTo>
                <a:cubicBezTo>
                  <a:pt x="76" y="49"/>
                  <a:pt x="76" y="48"/>
                  <a:pt x="76" y="48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0"/>
                  <a:pt x="80" y="18"/>
                  <a:pt x="79" y="17"/>
                </a:cubicBezTo>
                <a:cubicBezTo>
                  <a:pt x="78" y="17"/>
                  <a:pt x="78" y="17"/>
                  <a:pt x="77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8" y="96"/>
                  <a:pt x="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9" y="96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7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2" name="Freeform 69"/>
          <p:cNvSpPr>
            <a:spLocks/>
          </p:cNvSpPr>
          <p:nvPr/>
        </p:nvSpPr>
        <p:spPr bwMode="auto">
          <a:xfrm>
            <a:off x="8991600" y="5497513"/>
            <a:ext cx="407988" cy="314325"/>
          </a:xfrm>
          <a:custGeom>
            <a:avLst/>
            <a:gdLst>
              <a:gd name="T0" fmla="*/ 79 w 133"/>
              <a:gd name="T1" fmla="*/ 0 h 102"/>
              <a:gd name="T2" fmla="*/ 54 w 133"/>
              <a:gd name="T3" fmla="*/ 0 h 102"/>
              <a:gd name="T4" fmla="*/ 50 w 133"/>
              <a:gd name="T5" fmla="*/ 4 h 102"/>
              <a:gd name="T6" fmla="*/ 50 w 133"/>
              <a:gd name="T7" fmla="*/ 29 h 102"/>
              <a:gd name="T8" fmla="*/ 54 w 133"/>
              <a:gd name="T9" fmla="*/ 34 h 102"/>
              <a:gd name="T10" fmla="*/ 63 w 133"/>
              <a:gd name="T11" fmla="*/ 34 h 102"/>
              <a:gd name="T12" fmla="*/ 63 w 133"/>
              <a:gd name="T13" fmla="*/ 46 h 102"/>
              <a:gd name="T14" fmla="*/ 17 w 133"/>
              <a:gd name="T15" fmla="*/ 46 h 102"/>
              <a:gd name="T16" fmla="*/ 14 w 133"/>
              <a:gd name="T17" fmla="*/ 47 h 102"/>
              <a:gd name="T18" fmla="*/ 13 w 133"/>
              <a:gd name="T19" fmla="*/ 50 h 102"/>
              <a:gd name="T20" fmla="*/ 13 w 133"/>
              <a:gd name="T21" fmla="*/ 69 h 102"/>
              <a:gd name="T22" fmla="*/ 5 w 133"/>
              <a:gd name="T23" fmla="*/ 69 h 102"/>
              <a:gd name="T24" fmla="*/ 0 w 133"/>
              <a:gd name="T25" fmla="*/ 73 h 102"/>
              <a:gd name="T26" fmla="*/ 0 w 133"/>
              <a:gd name="T27" fmla="*/ 98 h 102"/>
              <a:gd name="T28" fmla="*/ 5 w 133"/>
              <a:gd name="T29" fmla="*/ 102 h 102"/>
              <a:gd name="T30" fmla="*/ 30 w 133"/>
              <a:gd name="T31" fmla="*/ 102 h 102"/>
              <a:gd name="T32" fmla="*/ 34 w 133"/>
              <a:gd name="T33" fmla="*/ 98 h 102"/>
              <a:gd name="T34" fmla="*/ 34 w 133"/>
              <a:gd name="T35" fmla="*/ 73 h 102"/>
              <a:gd name="T36" fmla="*/ 30 w 133"/>
              <a:gd name="T37" fmla="*/ 69 h 102"/>
              <a:gd name="T38" fmla="*/ 21 w 133"/>
              <a:gd name="T39" fmla="*/ 69 h 102"/>
              <a:gd name="T40" fmla="*/ 21 w 133"/>
              <a:gd name="T41" fmla="*/ 54 h 102"/>
              <a:gd name="T42" fmla="*/ 63 w 133"/>
              <a:gd name="T43" fmla="*/ 54 h 102"/>
              <a:gd name="T44" fmla="*/ 63 w 133"/>
              <a:gd name="T45" fmla="*/ 69 h 102"/>
              <a:gd name="T46" fmla="*/ 54 w 133"/>
              <a:gd name="T47" fmla="*/ 69 h 102"/>
              <a:gd name="T48" fmla="*/ 50 w 133"/>
              <a:gd name="T49" fmla="*/ 73 h 102"/>
              <a:gd name="T50" fmla="*/ 50 w 133"/>
              <a:gd name="T51" fmla="*/ 98 h 102"/>
              <a:gd name="T52" fmla="*/ 54 w 133"/>
              <a:gd name="T53" fmla="*/ 102 h 102"/>
              <a:gd name="T54" fmla="*/ 79 w 133"/>
              <a:gd name="T55" fmla="*/ 102 h 102"/>
              <a:gd name="T56" fmla="*/ 84 w 133"/>
              <a:gd name="T57" fmla="*/ 98 h 102"/>
              <a:gd name="T58" fmla="*/ 84 w 133"/>
              <a:gd name="T59" fmla="*/ 73 h 102"/>
              <a:gd name="T60" fmla="*/ 79 w 133"/>
              <a:gd name="T61" fmla="*/ 69 h 102"/>
              <a:gd name="T62" fmla="*/ 71 w 133"/>
              <a:gd name="T63" fmla="*/ 69 h 102"/>
              <a:gd name="T64" fmla="*/ 71 w 133"/>
              <a:gd name="T65" fmla="*/ 54 h 102"/>
              <a:gd name="T66" fmla="*/ 113 w 133"/>
              <a:gd name="T67" fmla="*/ 54 h 102"/>
              <a:gd name="T68" fmla="*/ 113 w 133"/>
              <a:gd name="T69" fmla="*/ 69 h 102"/>
              <a:gd name="T70" fmla="*/ 103 w 133"/>
              <a:gd name="T71" fmla="*/ 69 h 102"/>
              <a:gd name="T72" fmla="*/ 99 w 133"/>
              <a:gd name="T73" fmla="*/ 73 h 102"/>
              <a:gd name="T74" fmla="*/ 99 w 133"/>
              <a:gd name="T75" fmla="*/ 98 h 102"/>
              <a:gd name="T76" fmla="*/ 103 w 133"/>
              <a:gd name="T77" fmla="*/ 102 h 102"/>
              <a:gd name="T78" fmla="*/ 129 w 133"/>
              <a:gd name="T79" fmla="*/ 102 h 102"/>
              <a:gd name="T80" fmla="*/ 133 w 133"/>
              <a:gd name="T81" fmla="*/ 98 h 102"/>
              <a:gd name="T82" fmla="*/ 133 w 133"/>
              <a:gd name="T83" fmla="*/ 73 h 102"/>
              <a:gd name="T84" fmla="*/ 129 w 133"/>
              <a:gd name="T85" fmla="*/ 69 h 102"/>
              <a:gd name="T86" fmla="*/ 121 w 133"/>
              <a:gd name="T87" fmla="*/ 69 h 102"/>
              <a:gd name="T88" fmla="*/ 121 w 133"/>
              <a:gd name="T89" fmla="*/ 50 h 102"/>
              <a:gd name="T90" fmla="*/ 119 w 133"/>
              <a:gd name="T91" fmla="*/ 47 h 102"/>
              <a:gd name="T92" fmla="*/ 117 w 133"/>
              <a:gd name="T93" fmla="*/ 46 h 102"/>
              <a:gd name="T94" fmla="*/ 71 w 133"/>
              <a:gd name="T95" fmla="*/ 46 h 102"/>
              <a:gd name="T96" fmla="*/ 71 w 133"/>
              <a:gd name="T97" fmla="*/ 34 h 102"/>
              <a:gd name="T98" fmla="*/ 79 w 133"/>
              <a:gd name="T99" fmla="*/ 34 h 102"/>
              <a:gd name="T100" fmla="*/ 84 w 133"/>
              <a:gd name="T101" fmla="*/ 29 h 102"/>
              <a:gd name="T102" fmla="*/ 84 w 133"/>
              <a:gd name="T103" fmla="*/ 4 h 102"/>
              <a:gd name="T104" fmla="*/ 79 w 133"/>
              <a:gd name="T10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3" h="102">
                <a:moveTo>
                  <a:pt x="79" y="0"/>
                </a:moveTo>
                <a:cubicBezTo>
                  <a:pt x="54" y="0"/>
                  <a:pt x="54" y="0"/>
                  <a:pt x="54" y="0"/>
                </a:cubicBezTo>
                <a:cubicBezTo>
                  <a:pt x="52" y="0"/>
                  <a:pt x="50" y="2"/>
                  <a:pt x="50" y="4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32"/>
                  <a:pt x="52" y="34"/>
                  <a:pt x="54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46"/>
                  <a:pt x="63" y="46"/>
                  <a:pt x="63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6" y="46"/>
                  <a:pt x="15" y="46"/>
                  <a:pt x="14" y="47"/>
                </a:cubicBezTo>
                <a:cubicBezTo>
                  <a:pt x="13" y="48"/>
                  <a:pt x="13" y="49"/>
                  <a:pt x="13" y="50"/>
                </a:cubicBezTo>
                <a:cubicBezTo>
                  <a:pt x="13" y="69"/>
                  <a:pt x="13" y="69"/>
                  <a:pt x="13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70"/>
                  <a:pt x="0" y="7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5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2" y="102"/>
                  <a:pt x="34" y="101"/>
                  <a:pt x="34" y="98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0"/>
                  <a:pt x="32" y="69"/>
                  <a:pt x="3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54"/>
                  <a:pt x="21" y="54"/>
                  <a:pt x="21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69"/>
                  <a:pt x="63" y="69"/>
                  <a:pt x="63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2" y="69"/>
                  <a:pt x="50" y="70"/>
                  <a:pt x="50" y="73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1"/>
                  <a:pt x="52" y="102"/>
                  <a:pt x="54" y="102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82" y="102"/>
                  <a:pt x="84" y="101"/>
                  <a:pt x="84" y="98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0"/>
                  <a:pt x="82" y="69"/>
                  <a:pt x="79" y="69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54"/>
                  <a:pt x="71" y="54"/>
                  <a:pt x="71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99" y="70"/>
                  <a:pt x="99" y="73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101"/>
                  <a:pt x="101" y="102"/>
                  <a:pt x="103" y="102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31" y="102"/>
                  <a:pt x="133" y="101"/>
                  <a:pt x="133" y="98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0"/>
                  <a:pt x="131" y="69"/>
                  <a:pt x="129" y="69"/>
                </a:cubicBezTo>
                <a:cubicBezTo>
                  <a:pt x="121" y="69"/>
                  <a:pt x="121" y="69"/>
                  <a:pt x="121" y="69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49"/>
                  <a:pt x="120" y="48"/>
                  <a:pt x="119" y="47"/>
                </a:cubicBezTo>
                <a:cubicBezTo>
                  <a:pt x="119" y="46"/>
                  <a:pt x="118" y="46"/>
                  <a:pt x="117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34"/>
                  <a:pt x="71" y="34"/>
                  <a:pt x="71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34"/>
                  <a:pt x="84" y="32"/>
                  <a:pt x="84" y="29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3" name="Freeform 85"/>
          <p:cNvSpPr>
            <a:spLocks noEditPoints="1"/>
          </p:cNvSpPr>
          <p:nvPr/>
        </p:nvSpPr>
        <p:spPr bwMode="auto">
          <a:xfrm>
            <a:off x="10382250" y="5491163"/>
            <a:ext cx="323850" cy="327025"/>
          </a:xfrm>
          <a:custGeom>
            <a:avLst/>
            <a:gdLst>
              <a:gd name="T0" fmla="*/ 68 w 106"/>
              <a:gd name="T1" fmla="*/ 104 h 106"/>
              <a:gd name="T2" fmla="*/ 78 w 106"/>
              <a:gd name="T3" fmla="*/ 84 h 106"/>
              <a:gd name="T4" fmla="*/ 14 w 106"/>
              <a:gd name="T5" fmla="*/ 89 h 106"/>
              <a:gd name="T6" fmla="*/ 27 w 106"/>
              <a:gd name="T7" fmla="*/ 84 h 106"/>
              <a:gd name="T8" fmla="*/ 55 w 106"/>
              <a:gd name="T9" fmla="*/ 106 h 106"/>
              <a:gd name="T10" fmla="*/ 73 w 106"/>
              <a:gd name="T11" fmla="*/ 83 h 106"/>
              <a:gd name="T12" fmla="*/ 50 w 106"/>
              <a:gd name="T13" fmla="*/ 80 h 106"/>
              <a:gd name="T14" fmla="*/ 44 w 106"/>
              <a:gd name="T15" fmla="*/ 105 h 106"/>
              <a:gd name="T16" fmla="*/ 50 w 106"/>
              <a:gd name="T17" fmla="*/ 80 h 106"/>
              <a:gd name="T18" fmla="*/ 0 w 106"/>
              <a:gd name="T19" fmla="*/ 55 h 106"/>
              <a:gd name="T20" fmla="*/ 25 w 106"/>
              <a:gd name="T21" fmla="*/ 79 h 106"/>
              <a:gd name="T22" fmla="*/ 50 w 106"/>
              <a:gd name="T23" fmla="*/ 55 h 106"/>
              <a:gd name="T24" fmla="*/ 30 w 106"/>
              <a:gd name="T25" fmla="*/ 78 h 106"/>
              <a:gd name="T26" fmla="*/ 50 w 106"/>
              <a:gd name="T27" fmla="*/ 55 h 106"/>
              <a:gd name="T28" fmla="*/ 55 w 106"/>
              <a:gd name="T29" fmla="*/ 55 h 106"/>
              <a:gd name="T30" fmla="*/ 75 w 106"/>
              <a:gd name="T31" fmla="*/ 78 h 106"/>
              <a:gd name="T32" fmla="*/ 106 w 106"/>
              <a:gd name="T33" fmla="*/ 55 h 106"/>
              <a:gd name="T34" fmla="*/ 79 w 106"/>
              <a:gd name="T35" fmla="*/ 80 h 106"/>
              <a:gd name="T36" fmla="*/ 106 w 106"/>
              <a:gd name="T37" fmla="*/ 55 h 106"/>
              <a:gd name="T38" fmla="*/ 26 w 106"/>
              <a:gd name="T39" fmla="*/ 51 h 106"/>
              <a:gd name="T40" fmla="*/ 50 w 106"/>
              <a:gd name="T41" fmla="*/ 31 h 106"/>
              <a:gd name="T42" fmla="*/ 74 w 106"/>
              <a:gd name="T43" fmla="*/ 28 h 106"/>
              <a:gd name="T44" fmla="*/ 55 w 106"/>
              <a:gd name="T45" fmla="*/ 51 h 106"/>
              <a:gd name="T46" fmla="*/ 74 w 106"/>
              <a:gd name="T47" fmla="*/ 28 h 106"/>
              <a:gd name="T48" fmla="*/ 0 w 106"/>
              <a:gd name="T49" fmla="*/ 51 h 106"/>
              <a:gd name="T50" fmla="*/ 26 w 106"/>
              <a:gd name="T51" fmla="*/ 27 h 106"/>
              <a:gd name="T52" fmla="*/ 94 w 106"/>
              <a:gd name="T53" fmla="*/ 20 h 106"/>
              <a:gd name="T54" fmla="*/ 83 w 106"/>
              <a:gd name="T55" fmla="*/ 51 h 106"/>
              <a:gd name="T56" fmla="*/ 94 w 106"/>
              <a:gd name="T57" fmla="*/ 20 h 106"/>
              <a:gd name="T58" fmla="*/ 14 w 106"/>
              <a:gd name="T59" fmla="*/ 17 h 106"/>
              <a:gd name="T60" fmla="*/ 40 w 106"/>
              <a:gd name="T61" fmla="*/ 2 h 106"/>
              <a:gd name="T62" fmla="*/ 77 w 106"/>
              <a:gd name="T63" fmla="*/ 23 h 106"/>
              <a:gd name="T64" fmla="*/ 65 w 106"/>
              <a:gd name="T65" fmla="*/ 2 h 106"/>
              <a:gd name="T66" fmla="*/ 46 w 106"/>
              <a:gd name="T67" fmla="*/ 1 h 106"/>
              <a:gd name="T68" fmla="*/ 32 w 106"/>
              <a:gd name="T69" fmla="*/ 24 h 106"/>
              <a:gd name="T70" fmla="*/ 50 w 106"/>
              <a:gd name="T71" fmla="*/ 0 h 106"/>
              <a:gd name="T72" fmla="*/ 55 w 106"/>
              <a:gd name="T73" fmla="*/ 27 h 106"/>
              <a:gd name="T74" fmla="*/ 58 w 106"/>
              <a:gd name="T7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" h="106">
                <a:moveTo>
                  <a:pt x="78" y="84"/>
                </a:moveTo>
                <a:cubicBezTo>
                  <a:pt x="75" y="91"/>
                  <a:pt x="72" y="97"/>
                  <a:pt x="68" y="104"/>
                </a:cubicBezTo>
                <a:cubicBezTo>
                  <a:pt x="76" y="101"/>
                  <a:pt x="84" y="97"/>
                  <a:pt x="91" y="90"/>
                </a:cubicBezTo>
                <a:cubicBezTo>
                  <a:pt x="86" y="88"/>
                  <a:pt x="82" y="86"/>
                  <a:pt x="78" y="84"/>
                </a:cubicBezTo>
                <a:moveTo>
                  <a:pt x="27" y="84"/>
                </a:moveTo>
                <a:cubicBezTo>
                  <a:pt x="22" y="85"/>
                  <a:pt x="18" y="87"/>
                  <a:pt x="14" y="89"/>
                </a:cubicBezTo>
                <a:cubicBezTo>
                  <a:pt x="20" y="96"/>
                  <a:pt x="28" y="101"/>
                  <a:pt x="37" y="104"/>
                </a:cubicBezTo>
                <a:cubicBezTo>
                  <a:pt x="33" y="97"/>
                  <a:pt x="29" y="90"/>
                  <a:pt x="27" y="84"/>
                </a:cubicBezTo>
                <a:moveTo>
                  <a:pt x="55" y="80"/>
                </a:moveTo>
                <a:cubicBezTo>
                  <a:pt x="55" y="106"/>
                  <a:pt x="55" y="106"/>
                  <a:pt x="55" y="106"/>
                </a:cubicBezTo>
                <a:cubicBezTo>
                  <a:pt x="57" y="106"/>
                  <a:pt x="59" y="106"/>
                  <a:pt x="61" y="105"/>
                </a:cubicBezTo>
                <a:cubicBezTo>
                  <a:pt x="67" y="98"/>
                  <a:pt x="71" y="90"/>
                  <a:pt x="73" y="83"/>
                </a:cubicBezTo>
                <a:cubicBezTo>
                  <a:pt x="67" y="81"/>
                  <a:pt x="61" y="80"/>
                  <a:pt x="55" y="80"/>
                </a:cubicBezTo>
                <a:moveTo>
                  <a:pt x="50" y="80"/>
                </a:moveTo>
                <a:cubicBezTo>
                  <a:pt x="44" y="80"/>
                  <a:pt x="37" y="81"/>
                  <a:pt x="31" y="82"/>
                </a:cubicBezTo>
                <a:cubicBezTo>
                  <a:pt x="34" y="90"/>
                  <a:pt x="38" y="97"/>
                  <a:pt x="44" y="105"/>
                </a:cubicBezTo>
                <a:cubicBezTo>
                  <a:pt x="46" y="106"/>
                  <a:pt x="48" y="106"/>
                  <a:pt x="50" y="106"/>
                </a:cubicBezTo>
                <a:cubicBezTo>
                  <a:pt x="50" y="80"/>
                  <a:pt x="50" y="80"/>
                  <a:pt x="50" y="80"/>
                </a:cubicBezTo>
                <a:moveTo>
                  <a:pt x="21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67"/>
                  <a:pt x="4" y="77"/>
                  <a:pt x="11" y="85"/>
                </a:cubicBezTo>
                <a:cubicBezTo>
                  <a:pt x="15" y="83"/>
                  <a:pt x="20" y="81"/>
                  <a:pt x="25" y="79"/>
                </a:cubicBezTo>
                <a:cubicBezTo>
                  <a:pt x="23" y="71"/>
                  <a:pt x="22" y="63"/>
                  <a:pt x="21" y="55"/>
                </a:cubicBezTo>
                <a:moveTo>
                  <a:pt x="50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62"/>
                  <a:pt x="27" y="70"/>
                  <a:pt x="30" y="78"/>
                </a:cubicBezTo>
                <a:cubicBezTo>
                  <a:pt x="36" y="76"/>
                  <a:pt x="43" y="75"/>
                  <a:pt x="50" y="75"/>
                </a:cubicBezTo>
                <a:cubicBezTo>
                  <a:pt x="50" y="55"/>
                  <a:pt x="50" y="55"/>
                  <a:pt x="50" y="55"/>
                </a:cubicBezTo>
                <a:moveTo>
                  <a:pt x="79" y="55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75"/>
                  <a:pt x="55" y="75"/>
                  <a:pt x="55" y="75"/>
                </a:cubicBezTo>
                <a:cubicBezTo>
                  <a:pt x="61" y="75"/>
                  <a:pt x="68" y="76"/>
                  <a:pt x="75" y="78"/>
                </a:cubicBezTo>
                <a:cubicBezTo>
                  <a:pt x="77" y="70"/>
                  <a:pt x="79" y="63"/>
                  <a:pt x="79" y="55"/>
                </a:cubicBezTo>
                <a:moveTo>
                  <a:pt x="106" y="55"/>
                </a:moveTo>
                <a:cubicBezTo>
                  <a:pt x="83" y="55"/>
                  <a:pt x="83" y="55"/>
                  <a:pt x="83" y="55"/>
                </a:cubicBezTo>
                <a:cubicBezTo>
                  <a:pt x="83" y="63"/>
                  <a:pt x="82" y="71"/>
                  <a:pt x="79" y="80"/>
                </a:cubicBezTo>
                <a:cubicBezTo>
                  <a:pt x="84" y="82"/>
                  <a:pt x="89" y="84"/>
                  <a:pt x="94" y="87"/>
                </a:cubicBezTo>
                <a:cubicBezTo>
                  <a:pt x="101" y="78"/>
                  <a:pt x="105" y="67"/>
                  <a:pt x="106" y="55"/>
                </a:cubicBezTo>
                <a:moveTo>
                  <a:pt x="31" y="28"/>
                </a:moveTo>
                <a:cubicBezTo>
                  <a:pt x="28" y="35"/>
                  <a:pt x="27" y="43"/>
                  <a:pt x="26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4" y="31"/>
                  <a:pt x="38" y="30"/>
                  <a:pt x="31" y="28"/>
                </a:cubicBezTo>
                <a:moveTo>
                  <a:pt x="74" y="28"/>
                </a:moveTo>
                <a:cubicBezTo>
                  <a:pt x="68" y="30"/>
                  <a:pt x="62" y="31"/>
                  <a:pt x="55" y="31"/>
                </a:cubicBezTo>
                <a:cubicBezTo>
                  <a:pt x="55" y="51"/>
                  <a:pt x="55" y="51"/>
                  <a:pt x="55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43"/>
                  <a:pt x="76" y="35"/>
                  <a:pt x="74" y="28"/>
                </a:cubicBezTo>
                <a:moveTo>
                  <a:pt x="11" y="20"/>
                </a:moveTo>
                <a:cubicBezTo>
                  <a:pt x="4" y="29"/>
                  <a:pt x="0" y="39"/>
                  <a:pt x="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2"/>
                  <a:pt x="24" y="34"/>
                  <a:pt x="26" y="27"/>
                </a:cubicBezTo>
                <a:cubicBezTo>
                  <a:pt x="21" y="25"/>
                  <a:pt x="16" y="23"/>
                  <a:pt x="11" y="20"/>
                </a:cubicBezTo>
                <a:moveTo>
                  <a:pt x="94" y="20"/>
                </a:moveTo>
                <a:cubicBezTo>
                  <a:pt x="89" y="23"/>
                  <a:pt x="84" y="25"/>
                  <a:pt x="78" y="27"/>
                </a:cubicBezTo>
                <a:cubicBezTo>
                  <a:pt x="81" y="34"/>
                  <a:pt x="83" y="42"/>
                  <a:pt x="83" y="51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5" y="39"/>
                  <a:pt x="101" y="29"/>
                  <a:pt x="94" y="20"/>
                </a:cubicBezTo>
                <a:moveTo>
                  <a:pt x="40" y="2"/>
                </a:moveTo>
                <a:cubicBezTo>
                  <a:pt x="30" y="4"/>
                  <a:pt x="21" y="10"/>
                  <a:pt x="14" y="17"/>
                </a:cubicBezTo>
                <a:cubicBezTo>
                  <a:pt x="19" y="19"/>
                  <a:pt x="23" y="21"/>
                  <a:pt x="28" y="23"/>
                </a:cubicBezTo>
                <a:cubicBezTo>
                  <a:pt x="31" y="14"/>
                  <a:pt x="36" y="7"/>
                  <a:pt x="40" y="2"/>
                </a:cubicBezTo>
                <a:moveTo>
                  <a:pt x="65" y="2"/>
                </a:moveTo>
                <a:cubicBezTo>
                  <a:pt x="69" y="7"/>
                  <a:pt x="73" y="14"/>
                  <a:pt x="77" y="23"/>
                </a:cubicBezTo>
                <a:cubicBezTo>
                  <a:pt x="82" y="21"/>
                  <a:pt x="87" y="19"/>
                  <a:pt x="91" y="17"/>
                </a:cubicBezTo>
                <a:cubicBezTo>
                  <a:pt x="84" y="9"/>
                  <a:pt x="75" y="4"/>
                  <a:pt x="65" y="2"/>
                </a:cubicBezTo>
                <a:moveTo>
                  <a:pt x="50" y="0"/>
                </a:moveTo>
                <a:cubicBezTo>
                  <a:pt x="49" y="0"/>
                  <a:pt x="48" y="0"/>
                  <a:pt x="46" y="1"/>
                </a:cubicBezTo>
                <a:cubicBezTo>
                  <a:pt x="44" y="3"/>
                  <a:pt x="42" y="6"/>
                  <a:pt x="40" y="9"/>
                </a:cubicBezTo>
                <a:cubicBezTo>
                  <a:pt x="37" y="14"/>
                  <a:pt x="35" y="19"/>
                  <a:pt x="32" y="24"/>
                </a:cubicBezTo>
                <a:cubicBezTo>
                  <a:pt x="39" y="26"/>
                  <a:pt x="45" y="27"/>
                  <a:pt x="50" y="27"/>
                </a:cubicBezTo>
                <a:cubicBezTo>
                  <a:pt x="50" y="0"/>
                  <a:pt x="50" y="0"/>
                  <a:pt x="50" y="0"/>
                </a:cubicBezTo>
                <a:moveTo>
                  <a:pt x="55" y="0"/>
                </a:moveTo>
                <a:cubicBezTo>
                  <a:pt x="55" y="27"/>
                  <a:pt x="55" y="27"/>
                  <a:pt x="55" y="27"/>
                </a:cubicBezTo>
                <a:cubicBezTo>
                  <a:pt x="61" y="26"/>
                  <a:pt x="67" y="25"/>
                  <a:pt x="72" y="24"/>
                </a:cubicBezTo>
                <a:cubicBezTo>
                  <a:pt x="68" y="14"/>
                  <a:pt x="63" y="6"/>
                  <a:pt x="58" y="0"/>
                </a:cubicBezTo>
                <a:cubicBezTo>
                  <a:pt x="57" y="0"/>
                  <a:pt x="56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4" name="Freeform 98"/>
          <p:cNvSpPr>
            <a:spLocks noEditPoints="1"/>
          </p:cNvSpPr>
          <p:nvPr/>
        </p:nvSpPr>
        <p:spPr bwMode="auto">
          <a:xfrm>
            <a:off x="1530350" y="5484813"/>
            <a:ext cx="350838" cy="338137"/>
          </a:xfrm>
          <a:custGeom>
            <a:avLst/>
            <a:gdLst>
              <a:gd name="T0" fmla="*/ 82 w 114"/>
              <a:gd name="T1" fmla="*/ 40 h 110"/>
              <a:gd name="T2" fmla="*/ 74 w 114"/>
              <a:gd name="T3" fmla="*/ 37 h 110"/>
              <a:gd name="T4" fmla="*/ 74 w 114"/>
              <a:gd name="T5" fmla="*/ 20 h 110"/>
              <a:gd name="T6" fmla="*/ 82 w 114"/>
              <a:gd name="T7" fmla="*/ 16 h 110"/>
              <a:gd name="T8" fmla="*/ 91 w 114"/>
              <a:gd name="T9" fmla="*/ 20 h 110"/>
              <a:gd name="T10" fmla="*/ 91 w 114"/>
              <a:gd name="T11" fmla="*/ 37 h 110"/>
              <a:gd name="T12" fmla="*/ 82 w 114"/>
              <a:gd name="T13" fmla="*/ 40 h 110"/>
              <a:gd name="T14" fmla="*/ 79 w 114"/>
              <a:gd name="T15" fmla="*/ 0 h 110"/>
              <a:gd name="T16" fmla="*/ 56 w 114"/>
              <a:gd name="T17" fmla="*/ 9 h 110"/>
              <a:gd name="T18" fmla="*/ 2 w 114"/>
              <a:gd name="T19" fmla="*/ 63 h 110"/>
              <a:gd name="T20" fmla="*/ 2 w 114"/>
              <a:gd name="T21" fmla="*/ 71 h 110"/>
              <a:gd name="T22" fmla="*/ 40 w 114"/>
              <a:gd name="T23" fmla="*/ 108 h 110"/>
              <a:gd name="T24" fmla="*/ 43 w 114"/>
              <a:gd name="T25" fmla="*/ 110 h 110"/>
              <a:gd name="T26" fmla="*/ 47 w 114"/>
              <a:gd name="T27" fmla="*/ 108 h 110"/>
              <a:gd name="T28" fmla="*/ 101 w 114"/>
              <a:gd name="T29" fmla="*/ 54 h 110"/>
              <a:gd name="T30" fmla="*/ 101 w 114"/>
              <a:gd name="T31" fmla="*/ 9 h 110"/>
              <a:gd name="T32" fmla="*/ 79 w 114"/>
              <a:gd name="T33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4" h="110">
                <a:moveTo>
                  <a:pt x="82" y="40"/>
                </a:moveTo>
                <a:cubicBezTo>
                  <a:pt x="79" y="40"/>
                  <a:pt x="76" y="39"/>
                  <a:pt x="74" y="37"/>
                </a:cubicBezTo>
                <a:cubicBezTo>
                  <a:pt x="69" y="32"/>
                  <a:pt x="69" y="24"/>
                  <a:pt x="74" y="20"/>
                </a:cubicBezTo>
                <a:cubicBezTo>
                  <a:pt x="76" y="17"/>
                  <a:pt x="79" y="16"/>
                  <a:pt x="82" y="16"/>
                </a:cubicBezTo>
                <a:cubicBezTo>
                  <a:pt x="85" y="16"/>
                  <a:pt x="89" y="17"/>
                  <a:pt x="91" y="20"/>
                </a:cubicBezTo>
                <a:cubicBezTo>
                  <a:pt x="95" y="24"/>
                  <a:pt x="95" y="32"/>
                  <a:pt x="91" y="37"/>
                </a:cubicBezTo>
                <a:cubicBezTo>
                  <a:pt x="89" y="39"/>
                  <a:pt x="85" y="40"/>
                  <a:pt x="82" y="40"/>
                </a:cubicBezTo>
                <a:moveTo>
                  <a:pt x="79" y="0"/>
                </a:moveTo>
                <a:cubicBezTo>
                  <a:pt x="71" y="0"/>
                  <a:pt x="63" y="3"/>
                  <a:pt x="56" y="9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9"/>
                  <a:pt x="2" y="71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1" y="109"/>
                  <a:pt x="42" y="110"/>
                  <a:pt x="43" y="110"/>
                </a:cubicBezTo>
                <a:cubicBezTo>
                  <a:pt x="45" y="110"/>
                  <a:pt x="46" y="109"/>
                  <a:pt x="47" y="108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14" y="42"/>
                  <a:pt x="114" y="21"/>
                  <a:pt x="101" y="9"/>
                </a:cubicBezTo>
                <a:cubicBezTo>
                  <a:pt x="95" y="3"/>
                  <a:pt x="87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5" name="Freeform 102"/>
          <p:cNvSpPr>
            <a:spLocks noEditPoints="1"/>
          </p:cNvSpPr>
          <p:nvPr/>
        </p:nvSpPr>
        <p:spPr bwMode="auto">
          <a:xfrm>
            <a:off x="11087100" y="5489575"/>
            <a:ext cx="298450" cy="328613"/>
          </a:xfrm>
          <a:custGeom>
            <a:avLst/>
            <a:gdLst>
              <a:gd name="T0" fmla="*/ 26 w 97"/>
              <a:gd name="T1" fmla="*/ 67 h 107"/>
              <a:gd name="T2" fmla="*/ 23 w 97"/>
              <a:gd name="T3" fmla="*/ 85 h 107"/>
              <a:gd name="T4" fmla="*/ 42 w 97"/>
              <a:gd name="T5" fmla="*/ 88 h 107"/>
              <a:gd name="T6" fmla="*/ 44 w 97"/>
              <a:gd name="T7" fmla="*/ 70 h 107"/>
              <a:gd name="T8" fmla="*/ 71 w 97"/>
              <a:gd name="T9" fmla="*/ 67 h 107"/>
              <a:gd name="T10" fmla="*/ 53 w 97"/>
              <a:gd name="T11" fmla="*/ 70 h 107"/>
              <a:gd name="T12" fmla="*/ 55 w 97"/>
              <a:gd name="T13" fmla="*/ 88 h 107"/>
              <a:gd name="T14" fmla="*/ 73 w 97"/>
              <a:gd name="T15" fmla="*/ 85 h 107"/>
              <a:gd name="T16" fmla="*/ 71 w 97"/>
              <a:gd name="T17" fmla="*/ 67 h 107"/>
              <a:gd name="T18" fmla="*/ 26 w 97"/>
              <a:gd name="T19" fmla="*/ 38 h 107"/>
              <a:gd name="T20" fmla="*/ 23 w 97"/>
              <a:gd name="T21" fmla="*/ 57 h 107"/>
              <a:gd name="T22" fmla="*/ 42 w 97"/>
              <a:gd name="T23" fmla="*/ 59 h 107"/>
              <a:gd name="T24" fmla="*/ 44 w 97"/>
              <a:gd name="T25" fmla="*/ 41 h 107"/>
              <a:gd name="T26" fmla="*/ 71 w 97"/>
              <a:gd name="T27" fmla="*/ 38 h 107"/>
              <a:gd name="T28" fmla="*/ 53 w 97"/>
              <a:gd name="T29" fmla="*/ 41 h 107"/>
              <a:gd name="T30" fmla="*/ 55 w 97"/>
              <a:gd name="T31" fmla="*/ 59 h 107"/>
              <a:gd name="T32" fmla="*/ 73 w 97"/>
              <a:gd name="T33" fmla="*/ 57 h 107"/>
              <a:gd name="T34" fmla="*/ 71 w 97"/>
              <a:gd name="T35" fmla="*/ 38 h 107"/>
              <a:gd name="T36" fmla="*/ 73 w 97"/>
              <a:gd name="T37" fmla="*/ 25 h 107"/>
              <a:gd name="T38" fmla="*/ 80 w 97"/>
              <a:gd name="T39" fmla="*/ 22 h 107"/>
              <a:gd name="T40" fmla="*/ 85 w 97"/>
              <a:gd name="T41" fmla="*/ 91 h 107"/>
              <a:gd name="T42" fmla="*/ 16 w 97"/>
              <a:gd name="T43" fmla="*/ 95 h 107"/>
              <a:gd name="T44" fmla="*/ 12 w 97"/>
              <a:gd name="T45" fmla="*/ 27 h 107"/>
              <a:gd name="T46" fmla="*/ 24 w 97"/>
              <a:gd name="T47" fmla="*/ 22 h 107"/>
              <a:gd name="T48" fmla="*/ 31 w 97"/>
              <a:gd name="T49" fmla="*/ 32 h 107"/>
              <a:gd name="T50" fmla="*/ 38 w 97"/>
              <a:gd name="T51" fmla="*/ 22 h 107"/>
              <a:gd name="T52" fmla="*/ 59 w 97"/>
              <a:gd name="T53" fmla="*/ 25 h 107"/>
              <a:gd name="T54" fmla="*/ 66 w 97"/>
              <a:gd name="T55" fmla="*/ 0 h 107"/>
              <a:gd name="T56" fmla="*/ 59 w 97"/>
              <a:gd name="T57" fmla="*/ 11 h 107"/>
              <a:gd name="T58" fmla="*/ 38 w 97"/>
              <a:gd name="T59" fmla="*/ 7 h 107"/>
              <a:gd name="T60" fmla="*/ 24 w 97"/>
              <a:gd name="T61" fmla="*/ 7 h 107"/>
              <a:gd name="T62" fmla="*/ 16 w 97"/>
              <a:gd name="T63" fmla="*/ 11 h 107"/>
              <a:gd name="T64" fmla="*/ 0 w 97"/>
              <a:gd name="T65" fmla="*/ 91 h 107"/>
              <a:gd name="T66" fmla="*/ 80 w 97"/>
              <a:gd name="T67" fmla="*/ 107 h 107"/>
              <a:gd name="T68" fmla="*/ 97 w 97"/>
              <a:gd name="T69" fmla="*/ 27 h 107"/>
              <a:gd name="T70" fmla="*/ 73 w 97"/>
              <a:gd name="T71" fmla="*/ 11 h 107"/>
              <a:gd name="T72" fmla="*/ 66 w 97"/>
              <a:gd name="T7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107">
                <a:moveTo>
                  <a:pt x="42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5" y="67"/>
                  <a:pt x="23" y="68"/>
                  <a:pt x="23" y="70"/>
                </a:cubicBezTo>
                <a:cubicBezTo>
                  <a:pt x="23" y="85"/>
                  <a:pt x="23" y="85"/>
                  <a:pt x="23" y="85"/>
                </a:cubicBezTo>
                <a:cubicBezTo>
                  <a:pt x="23" y="87"/>
                  <a:pt x="25" y="88"/>
                  <a:pt x="26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8"/>
                  <a:pt x="44" y="87"/>
                  <a:pt x="44" y="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68"/>
                  <a:pt x="43" y="67"/>
                  <a:pt x="42" y="67"/>
                </a:cubicBezTo>
                <a:moveTo>
                  <a:pt x="71" y="67"/>
                </a:moveTo>
                <a:cubicBezTo>
                  <a:pt x="55" y="67"/>
                  <a:pt x="55" y="67"/>
                  <a:pt x="55" y="67"/>
                </a:cubicBezTo>
                <a:cubicBezTo>
                  <a:pt x="54" y="67"/>
                  <a:pt x="53" y="68"/>
                  <a:pt x="53" y="70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7"/>
                  <a:pt x="54" y="88"/>
                  <a:pt x="55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2" y="88"/>
                  <a:pt x="73" y="87"/>
                  <a:pt x="73" y="85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68"/>
                  <a:pt x="72" y="67"/>
                  <a:pt x="71" y="67"/>
                </a:cubicBezTo>
                <a:moveTo>
                  <a:pt x="42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3" y="40"/>
                  <a:pt x="23" y="41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8"/>
                  <a:pt x="25" y="59"/>
                  <a:pt x="26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4" y="58"/>
                  <a:pt x="44" y="57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0"/>
                  <a:pt x="43" y="38"/>
                  <a:pt x="42" y="38"/>
                </a:cubicBezTo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4" y="38"/>
                  <a:pt x="53" y="40"/>
                  <a:pt x="53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8"/>
                  <a:pt x="54" y="59"/>
                  <a:pt x="55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58"/>
                  <a:pt x="73" y="57"/>
                </a:cubicBezTo>
                <a:cubicBezTo>
                  <a:pt x="73" y="41"/>
                  <a:pt x="73" y="41"/>
                  <a:pt x="73" y="41"/>
                </a:cubicBezTo>
                <a:cubicBezTo>
                  <a:pt x="73" y="40"/>
                  <a:pt x="72" y="38"/>
                  <a:pt x="71" y="38"/>
                </a:cubicBezTo>
                <a:moveTo>
                  <a:pt x="66" y="32"/>
                </a:moveTo>
                <a:cubicBezTo>
                  <a:pt x="70" y="32"/>
                  <a:pt x="73" y="29"/>
                  <a:pt x="73" y="25"/>
                </a:cubicBezTo>
                <a:cubicBezTo>
                  <a:pt x="73" y="22"/>
                  <a:pt x="73" y="22"/>
                  <a:pt x="73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3" y="22"/>
                  <a:pt x="85" y="24"/>
                  <a:pt x="85" y="27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3"/>
                  <a:pt x="83" y="95"/>
                  <a:pt x="80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4" y="95"/>
                  <a:pt x="12" y="93"/>
                  <a:pt x="12" y="91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4"/>
                  <a:pt x="14" y="22"/>
                  <a:pt x="16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9"/>
                  <a:pt x="27" y="32"/>
                  <a:pt x="31" y="32"/>
                </a:cubicBezTo>
                <a:cubicBezTo>
                  <a:pt x="35" y="32"/>
                  <a:pt x="38" y="29"/>
                  <a:pt x="38" y="25"/>
                </a:cubicBezTo>
                <a:cubicBezTo>
                  <a:pt x="38" y="22"/>
                  <a:pt x="38" y="22"/>
                  <a:pt x="3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9"/>
                  <a:pt x="62" y="32"/>
                  <a:pt x="66" y="32"/>
                </a:cubicBezTo>
                <a:moveTo>
                  <a:pt x="66" y="0"/>
                </a:moveTo>
                <a:cubicBezTo>
                  <a:pt x="62" y="0"/>
                  <a:pt x="59" y="3"/>
                  <a:pt x="59" y="7"/>
                </a:cubicBezTo>
                <a:cubicBezTo>
                  <a:pt x="59" y="11"/>
                  <a:pt x="59" y="11"/>
                  <a:pt x="59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3"/>
                  <a:pt x="35" y="0"/>
                  <a:pt x="31" y="0"/>
                </a:cubicBezTo>
                <a:cubicBezTo>
                  <a:pt x="27" y="0"/>
                  <a:pt x="24" y="3"/>
                  <a:pt x="24" y="7"/>
                </a:cubicBezTo>
                <a:cubicBezTo>
                  <a:pt x="24" y="11"/>
                  <a:pt x="24" y="11"/>
                  <a:pt x="2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0" y="18"/>
                  <a:pt x="0" y="2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00"/>
                  <a:pt x="8" y="107"/>
                  <a:pt x="16" y="107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89" y="107"/>
                  <a:pt x="97" y="100"/>
                  <a:pt x="97" y="91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18"/>
                  <a:pt x="89" y="11"/>
                  <a:pt x="80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3"/>
                  <a:pt x="70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6" name="Freeform 5"/>
          <p:cNvSpPr>
            <a:spLocks noEditPoints="1"/>
          </p:cNvSpPr>
          <p:nvPr/>
        </p:nvSpPr>
        <p:spPr bwMode="auto">
          <a:xfrm>
            <a:off x="1423988" y="3240088"/>
            <a:ext cx="309562" cy="328612"/>
          </a:xfrm>
          <a:custGeom>
            <a:avLst/>
            <a:gdLst>
              <a:gd name="T0" fmla="*/ 72 w 101"/>
              <a:gd name="T1" fmla="*/ 38 h 107"/>
              <a:gd name="T2" fmla="*/ 47 w 101"/>
              <a:gd name="T3" fmla="*/ 38 h 107"/>
              <a:gd name="T4" fmla="*/ 42 w 101"/>
              <a:gd name="T5" fmla="*/ 42 h 107"/>
              <a:gd name="T6" fmla="*/ 47 w 101"/>
              <a:gd name="T7" fmla="*/ 47 h 107"/>
              <a:gd name="T8" fmla="*/ 72 w 101"/>
              <a:gd name="T9" fmla="*/ 47 h 107"/>
              <a:gd name="T10" fmla="*/ 76 w 101"/>
              <a:gd name="T11" fmla="*/ 42 h 107"/>
              <a:gd name="T12" fmla="*/ 72 w 101"/>
              <a:gd name="T13" fmla="*/ 38 h 107"/>
              <a:gd name="T14" fmla="*/ 11 w 101"/>
              <a:gd name="T15" fmla="*/ 99 h 107"/>
              <a:gd name="T16" fmla="*/ 9 w 101"/>
              <a:gd name="T17" fmla="*/ 98 h 107"/>
              <a:gd name="T18" fmla="*/ 8 w 101"/>
              <a:gd name="T19" fmla="*/ 95 h 107"/>
              <a:gd name="T20" fmla="*/ 9 w 101"/>
              <a:gd name="T21" fmla="*/ 92 h 107"/>
              <a:gd name="T22" fmla="*/ 23 w 101"/>
              <a:gd name="T23" fmla="*/ 79 h 107"/>
              <a:gd name="T24" fmla="*/ 24 w 101"/>
              <a:gd name="T25" fmla="*/ 78 h 107"/>
              <a:gd name="T26" fmla="*/ 25 w 101"/>
              <a:gd name="T27" fmla="*/ 79 h 107"/>
              <a:gd name="T28" fmla="*/ 25 w 101"/>
              <a:gd name="T29" fmla="*/ 81 h 107"/>
              <a:gd name="T30" fmla="*/ 12 w 101"/>
              <a:gd name="T31" fmla="*/ 94 h 107"/>
              <a:gd name="T32" fmla="*/ 12 w 101"/>
              <a:gd name="T33" fmla="*/ 95 h 107"/>
              <a:gd name="T34" fmla="*/ 12 w 101"/>
              <a:gd name="T35" fmla="*/ 96 h 107"/>
              <a:gd name="T36" fmla="*/ 12 w 101"/>
              <a:gd name="T37" fmla="*/ 98 h 107"/>
              <a:gd name="T38" fmla="*/ 11 w 101"/>
              <a:gd name="T39" fmla="*/ 99 h 107"/>
              <a:gd name="T40" fmla="*/ 59 w 101"/>
              <a:gd name="T41" fmla="*/ 72 h 107"/>
              <a:gd name="T42" fmla="*/ 38 w 101"/>
              <a:gd name="T43" fmla="*/ 63 h 107"/>
              <a:gd name="T44" fmla="*/ 29 w 101"/>
              <a:gd name="T45" fmla="*/ 42 h 107"/>
              <a:gd name="T46" fmla="*/ 38 w 101"/>
              <a:gd name="T47" fmla="*/ 21 h 107"/>
              <a:gd name="T48" fmla="*/ 59 w 101"/>
              <a:gd name="T49" fmla="*/ 12 h 107"/>
              <a:gd name="T50" fmla="*/ 80 w 101"/>
              <a:gd name="T51" fmla="*/ 21 h 107"/>
              <a:gd name="T52" fmla="*/ 89 w 101"/>
              <a:gd name="T53" fmla="*/ 42 h 107"/>
              <a:gd name="T54" fmla="*/ 80 w 101"/>
              <a:gd name="T55" fmla="*/ 63 h 107"/>
              <a:gd name="T56" fmla="*/ 59 w 101"/>
              <a:gd name="T57" fmla="*/ 72 h 107"/>
              <a:gd name="T58" fmla="*/ 59 w 101"/>
              <a:gd name="T59" fmla="*/ 0 h 107"/>
              <a:gd name="T60" fmla="*/ 17 w 101"/>
              <a:gd name="T61" fmla="*/ 42 h 107"/>
              <a:gd name="T62" fmla="*/ 25 w 101"/>
              <a:gd name="T63" fmla="*/ 66 h 107"/>
              <a:gd name="T64" fmla="*/ 5 w 101"/>
              <a:gd name="T65" fmla="*/ 87 h 107"/>
              <a:gd name="T66" fmla="*/ 5 w 101"/>
              <a:gd name="T67" fmla="*/ 103 h 107"/>
              <a:gd name="T68" fmla="*/ 13 w 101"/>
              <a:gd name="T69" fmla="*/ 107 h 107"/>
              <a:gd name="T70" fmla="*/ 21 w 101"/>
              <a:gd name="T71" fmla="*/ 103 h 107"/>
              <a:gd name="T72" fmla="*/ 41 w 101"/>
              <a:gd name="T73" fmla="*/ 84 h 107"/>
              <a:gd name="T74" fmla="*/ 43 w 101"/>
              <a:gd name="T75" fmla="*/ 81 h 107"/>
              <a:gd name="T76" fmla="*/ 59 w 101"/>
              <a:gd name="T77" fmla="*/ 84 h 107"/>
              <a:gd name="T78" fmla="*/ 101 w 101"/>
              <a:gd name="T79" fmla="*/ 42 h 107"/>
              <a:gd name="T80" fmla="*/ 59 w 101"/>
              <a:gd name="T81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1" h="107">
                <a:moveTo>
                  <a:pt x="72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4" y="38"/>
                  <a:pt x="42" y="40"/>
                  <a:pt x="42" y="42"/>
                </a:cubicBezTo>
                <a:cubicBezTo>
                  <a:pt x="42" y="45"/>
                  <a:pt x="44" y="47"/>
                  <a:pt x="47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4" y="47"/>
                  <a:pt x="76" y="45"/>
                  <a:pt x="76" y="42"/>
                </a:cubicBezTo>
                <a:cubicBezTo>
                  <a:pt x="76" y="40"/>
                  <a:pt x="74" y="38"/>
                  <a:pt x="72" y="38"/>
                </a:cubicBezTo>
                <a:moveTo>
                  <a:pt x="11" y="99"/>
                </a:moveTo>
                <a:cubicBezTo>
                  <a:pt x="10" y="99"/>
                  <a:pt x="10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8"/>
                  <a:pt x="23" y="78"/>
                  <a:pt x="24" y="78"/>
                </a:cubicBezTo>
                <a:cubicBezTo>
                  <a:pt x="24" y="78"/>
                  <a:pt x="25" y="78"/>
                  <a:pt x="25" y="79"/>
                </a:cubicBezTo>
                <a:cubicBezTo>
                  <a:pt x="26" y="79"/>
                  <a:pt x="26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7"/>
                  <a:pt x="13" y="98"/>
                  <a:pt x="12" y="98"/>
                </a:cubicBezTo>
                <a:cubicBezTo>
                  <a:pt x="12" y="99"/>
                  <a:pt x="11" y="99"/>
                  <a:pt x="11" y="99"/>
                </a:cubicBezTo>
                <a:moveTo>
                  <a:pt x="59" y="72"/>
                </a:moveTo>
                <a:cubicBezTo>
                  <a:pt x="51" y="72"/>
                  <a:pt x="43" y="69"/>
                  <a:pt x="38" y="63"/>
                </a:cubicBezTo>
                <a:cubicBezTo>
                  <a:pt x="32" y="58"/>
                  <a:pt x="29" y="50"/>
                  <a:pt x="29" y="42"/>
                </a:cubicBezTo>
                <a:cubicBezTo>
                  <a:pt x="29" y="34"/>
                  <a:pt x="32" y="26"/>
                  <a:pt x="38" y="21"/>
                </a:cubicBezTo>
                <a:cubicBezTo>
                  <a:pt x="43" y="15"/>
                  <a:pt x="51" y="12"/>
                  <a:pt x="59" y="12"/>
                </a:cubicBezTo>
                <a:cubicBezTo>
                  <a:pt x="67" y="12"/>
                  <a:pt x="75" y="15"/>
                  <a:pt x="80" y="21"/>
                </a:cubicBezTo>
                <a:cubicBezTo>
                  <a:pt x="86" y="26"/>
                  <a:pt x="89" y="34"/>
                  <a:pt x="89" y="42"/>
                </a:cubicBezTo>
                <a:cubicBezTo>
                  <a:pt x="89" y="50"/>
                  <a:pt x="86" y="58"/>
                  <a:pt x="80" y="63"/>
                </a:cubicBezTo>
                <a:cubicBezTo>
                  <a:pt x="75" y="69"/>
                  <a:pt x="67" y="72"/>
                  <a:pt x="59" y="72"/>
                </a:cubicBezTo>
                <a:moveTo>
                  <a:pt x="59" y="0"/>
                </a:moveTo>
                <a:cubicBezTo>
                  <a:pt x="36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0" y="91"/>
                  <a:pt x="0" y="99"/>
                  <a:pt x="5" y="103"/>
                </a:cubicBezTo>
                <a:cubicBezTo>
                  <a:pt x="7" y="106"/>
                  <a:pt x="10" y="107"/>
                  <a:pt x="13" y="107"/>
                </a:cubicBezTo>
                <a:cubicBezTo>
                  <a:pt x="16" y="107"/>
                  <a:pt x="19" y="106"/>
                  <a:pt x="21" y="103"/>
                </a:cubicBezTo>
                <a:cubicBezTo>
                  <a:pt x="41" y="84"/>
                  <a:pt x="41" y="84"/>
                  <a:pt x="41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9" y="84"/>
                </a:cubicBezTo>
                <a:cubicBezTo>
                  <a:pt x="82" y="84"/>
                  <a:pt x="101" y="65"/>
                  <a:pt x="101" y="42"/>
                </a:cubicBezTo>
                <a:cubicBezTo>
                  <a:pt x="101" y="19"/>
                  <a:pt x="82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7" name="Freeform 6"/>
          <p:cNvSpPr>
            <a:spLocks noEditPoints="1"/>
          </p:cNvSpPr>
          <p:nvPr/>
        </p:nvSpPr>
        <p:spPr bwMode="auto">
          <a:xfrm>
            <a:off x="2816225" y="3240088"/>
            <a:ext cx="381000" cy="328612"/>
          </a:xfrm>
          <a:custGeom>
            <a:avLst/>
            <a:gdLst>
              <a:gd name="T0" fmla="*/ 7 w 124"/>
              <a:gd name="T1" fmla="*/ 94 h 107"/>
              <a:gd name="T2" fmla="*/ 17 w 124"/>
              <a:gd name="T3" fmla="*/ 101 h 107"/>
              <a:gd name="T4" fmla="*/ 106 w 124"/>
              <a:gd name="T5" fmla="*/ 101 h 107"/>
              <a:gd name="T6" fmla="*/ 116 w 124"/>
              <a:gd name="T7" fmla="*/ 94 h 107"/>
              <a:gd name="T8" fmla="*/ 106 w 124"/>
              <a:gd name="T9" fmla="*/ 101 h 107"/>
              <a:gd name="T10" fmla="*/ 7 w 124"/>
              <a:gd name="T11" fmla="*/ 77 h 107"/>
              <a:gd name="T12" fmla="*/ 17 w 124"/>
              <a:gd name="T13" fmla="*/ 84 h 107"/>
              <a:gd name="T14" fmla="*/ 106 w 124"/>
              <a:gd name="T15" fmla="*/ 84 h 107"/>
              <a:gd name="T16" fmla="*/ 116 w 124"/>
              <a:gd name="T17" fmla="*/ 77 h 107"/>
              <a:gd name="T18" fmla="*/ 106 w 124"/>
              <a:gd name="T19" fmla="*/ 84 h 107"/>
              <a:gd name="T20" fmla="*/ 7 w 124"/>
              <a:gd name="T21" fmla="*/ 59 h 107"/>
              <a:gd name="T22" fmla="*/ 17 w 124"/>
              <a:gd name="T23" fmla="*/ 67 h 107"/>
              <a:gd name="T24" fmla="*/ 106 w 124"/>
              <a:gd name="T25" fmla="*/ 67 h 107"/>
              <a:gd name="T26" fmla="*/ 116 w 124"/>
              <a:gd name="T27" fmla="*/ 59 h 107"/>
              <a:gd name="T28" fmla="*/ 106 w 124"/>
              <a:gd name="T29" fmla="*/ 67 h 107"/>
              <a:gd name="T30" fmla="*/ 7 w 124"/>
              <a:gd name="T31" fmla="*/ 42 h 107"/>
              <a:gd name="T32" fmla="*/ 17 w 124"/>
              <a:gd name="T33" fmla="*/ 50 h 107"/>
              <a:gd name="T34" fmla="*/ 106 w 124"/>
              <a:gd name="T35" fmla="*/ 50 h 107"/>
              <a:gd name="T36" fmla="*/ 116 w 124"/>
              <a:gd name="T37" fmla="*/ 42 h 107"/>
              <a:gd name="T38" fmla="*/ 106 w 124"/>
              <a:gd name="T39" fmla="*/ 50 h 107"/>
              <a:gd name="T40" fmla="*/ 7 w 124"/>
              <a:gd name="T41" fmla="*/ 25 h 107"/>
              <a:gd name="T42" fmla="*/ 17 w 124"/>
              <a:gd name="T43" fmla="*/ 32 h 107"/>
              <a:gd name="T44" fmla="*/ 106 w 124"/>
              <a:gd name="T45" fmla="*/ 32 h 107"/>
              <a:gd name="T46" fmla="*/ 116 w 124"/>
              <a:gd name="T47" fmla="*/ 25 h 107"/>
              <a:gd name="T48" fmla="*/ 106 w 124"/>
              <a:gd name="T49" fmla="*/ 32 h 107"/>
              <a:gd name="T50" fmla="*/ 25 w 124"/>
              <a:gd name="T51" fmla="*/ 78 h 107"/>
              <a:gd name="T52" fmla="*/ 30 w 124"/>
              <a:gd name="T53" fmla="*/ 23 h 107"/>
              <a:gd name="T54" fmla="*/ 99 w 124"/>
              <a:gd name="T55" fmla="*/ 28 h 107"/>
              <a:gd name="T56" fmla="*/ 94 w 124"/>
              <a:gd name="T57" fmla="*/ 83 h 107"/>
              <a:gd name="T58" fmla="*/ 7 w 124"/>
              <a:gd name="T59" fmla="*/ 15 h 107"/>
              <a:gd name="T60" fmla="*/ 17 w 124"/>
              <a:gd name="T61" fmla="*/ 8 h 107"/>
              <a:gd name="T62" fmla="*/ 7 w 124"/>
              <a:gd name="T63" fmla="*/ 15 h 107"/>
              <a:gd name="T64" fmla="*/ 106 w 124"/>
              <a:gd name="T65" fmla="*/ 8 h 107"/>
              <a:gd name="T66" fmla="*/ 116 w 124"/>
              <a:gd name="T67" fmla="*/ 15 h 107"/>
              <a:gd name="T68" fmla="*/ 123 w 124"/>
              <a:gd name="T69" fmla="*/ 0 h 107"/>
              <a:gd name="T70" fmla="*/ 99 w 124"/>
              <a:gd name="T71" fmla="*/ 1 h 107"/>
              <a:gd name="T72" fmla="*/ 94 w 124"/>
              <a:gd name="T73" fmla="*/ 14 h 107"/>
              <a:gd name="T74" fmla="*/ 25 w 124"/>
              <a:gd name="T75" fmla="*/ 9 h 107"/>
              <a:gd name="T76" fmla="*/ 24 w 124"/>
              <a:gd name="T77" fmla="*/ 0 h 107"/>
              <a:gd name="T78" fmla="*/ 0 w 124"/>
              <a:gd name="T79" fmla="*/ 1 h 107"/>
              <a:gd name="T80" fmla="*/ 1 w 124"/>
              <a:gd name="T81" fmla="*/ 107 h 107"/>
              <a:gd name="T82" fmla="*/ 25 w 124"/>
              <a:gd name="T83" fmla="*/ 105 h 107"/>
              <a:gd name="T84" fmla="*/ 30 w 124"/>
              <a:gd name="T85" fmla="*/ 92 h 107"/>
              <a:gd name="T86" fmla="*/ 99 w 124"/>
              <a:gd name="T87" fmla="*/ 97 h 107"/>
              <a:gd name="T88" fmla="*/ 100 w 124"/>
              <a:gd name="T89" fmla="*/ 107 h 107"/>
              <a:gd name="T90" fmla="*/ 124 w 124"/>
              <a:gd name="T91" fmla="*/ 105 h 107"/>
              <a:gd name="T92" fmla="*/ 123 w 124"/>
              <a:gd name="T9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4" h="107">
                <a:moveTo>
                  <a:pt x="7" y="101"/>
                </a:moveTo>
                <a:cubicBezTo>
                  <a:pt x="7" y="94"/>
                  <a:pt x="7" y="94"/>
                  <a:pt x="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7" y="101"/>
                  <a:pt x="7" y="101"/>
                  <a:pt x="7" y="101"/>
                </a:cubicBezTo>
                <a:moveTo>
                  <a:pt x="106" y="101"/>
                </a:moveTo>
                <a:cubicBezTo>
                  <a:pt x="106" y="94"/>
                  <a:pt x="106" y="94"/>
                  <a:pt x="10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06" y="101"/>
                  <a:pt x="106" y="101"/>
                  <a:pt x="106" y="101"/>
                </a:cubicBezTo>
                <a:moveTo>
                  <a:pt x="7" y="84"/>
                </a:moveTo>
                <a:cubicBezTo>
                  <a:pt x="7" y="77"/>
                  <a:pt x="7" y="77"/>
                  <a:pt x="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84"/>
                  <a:pt x="17" y="84"/>
                  <a:pt x="17" y="84"/>
                </a:cubicBezTo>
                <a:cubicBezTo>
                  <a:pt x="7" y="84"/>
                  <a:pt x="7" y="84"/>
                  <a:pt x="7" y="84"/>
                </a:cubicBezTo>
                <a:moveTo>
                  <a:pt x="106" y="84"/>
                </a:moveTo>
                <a:cubicBezTo>
                  <a:pt x="106" y="77"/>
                  <a:pt x="106" y="77"/>
                  <a:pt x="10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84"/>
                  <a:pt x="106" y="84"/>
                  <a:pt x="106" y="84"/>
                </a:cubicBezTo>
                <a:moveTo>
                  <a:pt x="7" y="67"/>
                </a:moveTo>
                <a:cubicBezTo>
                  <a:pt x="7" y="59"/>
                  <a:pt x="7" y="59"/>
                  <a:pt x="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7"/>
                  <a:pt x="17" y="67"/>
                  <a:pt x="17" y="67"/>
                </a:cubicBezTo>
                <a:cubicBezTo>
                  <a:pt x="7" y="67"/>
                  <a:pt x="7" y="67"/>
                  <a:pt x="7" y="67"/>
                </a:cubicBezTo>
                <a:moveTo>
                  <a:pt x="106" y="67"/>
                </a:move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06" y="67"/>
                  <a:pt x="106" y="67"/>
                  <a:pt x="106" y="67"/>
                </a:cubicBezTo>
                <a:moveTo>
                  <a:pt x="7" y="50"/>
                </a:moveTo>
                <a:cubicBezTo>
                  <a:pt x="7" y="42"/>
                  <a:pt x="7" y="42"/>
                  <a:pt x="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50"/>
                  <a:pt x="17" y="50"/>
                  <a:pt x="17" y="50"/>
                </a:cubicBezTo>
                <a:cubicBezTo>
                  <a:pt x="7" y="50"/>
                  <a:pt x="7" y="50"/>
                  <a:pt x="7" y="50"/>
                </a:cubicBezTo>
                <a:moveTo>
                  <a:pt x="106" y="50"/>
                </a:moveTo>
                <a:cubicBezTo>
                  <a:pt x="106" y="42"/>
                  <a:pt x="106" y="42"/>
                  <a:pt x="10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06" y="50"/>
                  <a:pt x="106" y="50"/>
                  <a:pt x="106" y="50"/>
                </a:cubicBezTo>
                <a:moveTo>
                  <a:pt x="7" y="32"/>
                </a:moveTo>
                <a:cubicBezTo>
                  <a:pt x="7" y="25"/>
                  <a:pt x="7" y="25"/>
                  <a:pt x="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7" y="32"/>
                  <a:pt x="7" y="32"/>
                  <a:pt x="7" y="32"/>
                </a:cubicBezTo>
                <a:moveTo>
                  <a:pt x="106" y="32"/>
                </a:moveTo>
                <a:cubicBezTo>
                  <a:pt x="106" y="25"/>
                  <a:pt x="106" y="25"/>
                  <a:pt x="106" y="25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06" y="32"/>
                  <a:pt x="106" y="32"/>
                  <a:pt x="106" y="32"/>
                </a:cubicBezTo>
                <a:moveTo>
                  <a:pt x="30" y="83"/>
                </a:moveTo>
                <a:cubicBezTo>
                  <a:pt x="27" y="83"/>
                  <a:pt x="25" y="81"/>
                  <a:pt x="25" y="7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5"/>
                  <a:pt x="27" y="23"/>
                  <a:pt x="30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6" y="23"/>
                  <a:pt x="99" y="25"/>
                  <a:pt x="99" y="28"/>
                </a:cubicBezTo>
                <a:cubicBezTo>
                  <a:pt x="99" y="78"/>
                  <a:pt x="99" y="78"/>
                  <a:pt x="99" y="78"/>
                </a:cubicBezTo>
                <a:cubicBezTo>
                  <a:pt x="99" y="81"/>
                  <a:pt x="96" y="83"/>
                  <a:pt x="94" y="83"/>
                </a:cubicBezTo>
                <a:cubicBezTo>
                  <a:pt x="30" y="83"/>
                  <a:pt x="30" y="83"/>
                  <a:pt x="30" y="83"/>
                </a:cubicBezTo>
                <a:moveTo>
                  <a:pt x="7" y="15"/>
                </a:moveTo>
                <a:cubicBezTo>
                  <a:pt x="7" y="8"/>
                  <a:pt x="7" y="8"/>
                  <a:pt x="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7" y="15"/>
                  <a:pt x="17" y="15"/>
                </a:cubicBezTo>
                <a:cubicBezTo>
                  <a:pt x="7" y="15"/>
                  <a:pt x="7" y="15"/>
                  <a:pt x="7" y="15"/>
                </a:cubicBezTo>
                <a:moveTo>
                  <a:pt x="106" y="15"/>
                </a:moveTo>
                <a:cubicBezTo>
                  <a:pt x="106" y="8"/>
                  <a:pt x="106" y="8"/>
                  <a:pt x="10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6" y="15"/>
                  <a:pt x="106" y="15"/>
                  <a:pt x="106" y="15"/>
                </a:cubicBezTo>
                <a:moveTo>
                  <a:pt x="1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99" y="0"/>
                  <a:pt x="99" y="1"/>
                  <a:pt x="99" y="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11"/>
                  <a:pt x="96" y="14"/>
                  <a:pt x="94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14"/>
                  <a:pt x="25" y="11"/>
                  <a:pt x="25" y="9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6"/>
                  <a:pt x="1" y="107"/>
                  <a:pt x="1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5" y="106"/>
                  <a:pt x="25" y="105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5"/>
                  <a:pt x="27" y="92"/>
                  <a:pt x="30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6" y="92"/>
                  <a:pt x="99" y="95"/>
                  <a:pt x="99" y="97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99" y="106"/>
                  <a:pt x="99" y="107"/>
                  <a:pt x="100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4" y="106"/>
                  <a:pt x="124" y="105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8" name="Freeform 7"/>
          <p:cNvSpPr>
            <a:spLocks noEditPoints="1"/>
          </p:cNvSpPr>
          <p:nvPr/>
        </p:nvSpPr>
        <p:spPr bwMode="auto">
          <a:xfrm>
            <a:off x="754063" y="3240088"/>
            <a:ext cx="307975" cy="328612"/>
          </a:xfrm>
          <a:custGeom>
            <a:avLst/>
            <a:gdLst>
              <a:gd name="T0" fmla="*/ 59 w 100"/>
              <a:gd name="T1" fmla="*/ 26 h 107"/>
              <a:gd name="T2" fmla="*/ 54 w 100"/>
              <a:gd name="T3" fmla="*/ 30 h 107"/>
              <a:gd name="T4" fmla="*/ 54 w 100"/>
              <a:gd name="T5" fmla="*/ 38 h 107"/>
              <a:gd name="T6" fmla="*/ 46 w 100"/>
              <a:gd name="T7" fmla="*/ 38 h 107"/>
              <a:gd name="T8" fmla="*/ 42 w 100"/>
              <a:gd name="T9" fmla="*/ 43 h 107"/>
              <a:gd name="T10" fmla="*/ 46 w 100"/>
              <a:gd name="T11" fmla="*/ 47 h 107"/>
              <a:gd name="T12" fmla="*/ 54 w 100"/>
              <a:gd name="T13" fmla="*/ 47 h 107"/>
              <a:gd name="T14" fmla="*/ 54 w 100"/>
              <a:gd name="T15" fmla="*/ 55 h 107"/>
              <a:gd name="T16" fmla="*/ 59 w 100"/>
              <a:gd name="T17" fmla="*/ 60 h 107"/>
              <a:gd name="T18" fmla="*/ 63 w 100"/>
              <a:gd name="T19" fmla="*/ 55 h 107"/>
              <a:gd name="T20" fmla="*/ 63 w 100"/>
              <a:gd name="T21" fmla="*/ 47 h 107"/>
              <a:gd name="T22" fmla="*/ 71 w 100"/>
              <a:gd name="T23" fmla="*/ 47 h 107"/>
              <a:gd name="T24" fmla="*/ 76 w 100"/>
              <a:gd name="T25" fmla="*/ 43 h 107"/>
              <a:gd name="T26" fmla="*/ 71 w 100"/>
              <a:gd name="T27" fmla="*/ 38 h 107"/>
              <a:gd name="T28" fmla="*/ 63 w 100"/>
              <a:gd name="T29" fmla="*/ 38 h 107"/>
              <a:gd name="T30" fmla="*/ 63 w 100"/>
              <a:gd name="T31" fmla="*/ 30 h 107"/>
              <a:gd name="T32" fmla="*/ 59 w 100"/>
              <a:gd name="T33" fmla="*/ 26 h 107"/>
              <a:gd name="T34" fmla="*/ 10 w 100"/>
              <a:gd name="T35" fmla="*/ 99 h 107"/>
              <a:gd name="T36" fmla="*/ 9 w 100"/>
              <a:gd name="T37" fmla="*/ 98 h 107"/>
              <a:gd name="T38" fmla="*/ 8 w 100"/>
              <a:gd name="T39" fmla="*/ 95 h 107"/>
              <a:gd name="T40" fmla="*/ 9 w 100"/>
              <a:gd name="T41" fmla="*/ 92 h 107"/>
              <a:gd name="T42" fmla="*/ 22 w 100"/>
              <a:gd name="T43" fmla="*/ 79 h 107"/>
              <a:gd name="T44" fmla="*/ 23 w 100"/>
              <a:gd name="T45" fmla="*/ 78 h 107"/>
              <a:gd name="T46" fmla="*/ 25 w 100"/>
              <a:gd name="T47" fmla="*/ 79 h 107"/>
              <a:gd name="T48" fmla="*/ 25 w 100"/>
              <a:gd name="T49" fmla="*/ 81 h 107"/>
              <a:gd name="T50" fmla="*/ 12 w 100"/>
              <a:gd name="T51" fmla="*/ 94 h 107"/>
              <a:gd name="T52" fmla="*/ 11 w 100"/>
              <a:gd name="T53" fmla="*/ 95 h 107"/>
              <a:gd name="T54" fmla="*/ 12 w 100"/>
              <a:gd name="T55" fmla="*/ 96 h 107"/>
              <a:gd name="T56" fmla="*/ 12 w 100"/>
              <a:gd name="T57" fmla="*/ 98 h 107"/>
              <a:gd name="T58" fmla="*/ 10 w 100"/>
              <a:gd name="T59" fmla="*/ 99 h 107"/>
              <a:gd name="T60" fmla="*/ 58 w 100"/>
              <a:gd name="T61" fmla="*/ 72 h 107"/>
              <a:gd name="T62" fmla="*/ 37 w 100"/>
              <a:gd name="T63" fmla="*/ 63 h 107"/>
              <a:gd name="T64" fmla="*/ 28 w 100"/>
              <a:gd name="T65" fmla="*/ 42 h 107"/>
              <a:gd name="T66" fmla="*/ 37 w 100"/>
              <a:gd name="T67" fmla="*/ 21 h 107"/>
              <a:gd name="T68" fmla="*/ 58 w 100"/>
              <a:gd name="T69" fmla="*/ 12 h 107"/>
              <a:gd name="T70" fmla="*/ 80 w 100"/>
              <a:gd name="T71" fmla="*/ 21 h 107"/>
              <a:gd name="T72" fmla="*/ 88 w 100"/>
              <a:gd name="T73" fmla="*/ 42 h 107"/>
              <a:gd name="T74" fmla="*/ 80 w 100"/>
              <a:gd name="T75" fmla="*/ 63 h 107"/>
              <a:gd name="T76" fmla="*/ 58 w 100"/>
              <a:gd name="T77" fmla="*/ 72 h 107"/>
              <a:gd name="T78" fmla="*/ 58 w 100"/>
              <a:gd name="T79" fmla="*/ 0 h 107"/>
              <a:gd name="T80" fmla="*/ 17 w 100"/>
              <a:gd name="T81" fmla="*/ 42 h 107"/>
              <a:gd name="T82" fmla="*/ 25 w 100"/>
              <a:gd name="T83" fmla="*/ 66 h 107"/>
              <a:gd name="T84" fmla="*/ 4 w 100"/>
              <a:gd name="T85" fmla="*/ 87 h 107"/>
              <a:gd name="T86" fmla="*/ 4 w 100"/>
              <a:gd name="T87" fmla="*/ 103 h 107"/>
              <a:gd name="T88" fmla="*/ 12 w 100"/>
              <a:gd name="T89" fmla="*/ 107 h 107"/>
              <a:gd name="T90" fmla="*/ 20 w 100"/>
              <a:gd name="T91" fmla="*/ 103 h 107"/>
              <a:gd name="T92" fmla="*/ 40 w 100"/>
              <a:gd name="T93" fmla="*/ 84 h 107"/>
              <a:gd name="T94" fmla="*/ 43 w 100"/>
              <a:gd name="T95" fmla="*/ 81 h 107"/>
              <a:gd name="T96" fmla="*/ 58 w 100"/>
              <a:gd name="T97" fmla="*/ 84 h 107"/>
              <a:gd name="T98" fmla="*/ 100 w 100"/>
              <a:gd name="T99" fmla="*/ 42 h 107"/>
              <a:gd name="T100" fmla="*/ 58 w 100"/>
              <a:gd name="T101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9" name="Freeform 8"/>
          <p:cNvSpPr>
            <a:spLocks noEditPoints="1"/>
          </p:cNvSpPr>
          <p:nvPr/>
        </p:nvSpPr>
        <p:spPr bwMode="auto">
          <a:xfrm>
            <a:off x="3557588" y="3240088"/>
            <a:ext cx="377825" cy="328612"/>
          </a:xfrm>
          <a:custGeom>
            <a:avLst/>
            <a:gdLst>
              <a:gd name="T0" fmla="*/ 83 w 123"/>
              <a:gd name="T1" fmla="*/ 35 h 107"/>
              <a:gd name="T2" fmla="*/ 41 w 123"/>
              <a:gd name="T3" fmla="*/ 50 h 107"/>
              <a:gd name="T4" fmla="*/ 33 w 123"/>
              <a:gd name="T5" fmla="*/ 50 h 107"/>
              <a:gd name="T6" fmla="*/ 49 w 123"/>
              <a:gd name="T7" fmla="*/ 73 h 107"/>
              <a:gd name="T8" fmla="*/ 52 w 123"/>
              <a:gd name="T9" fmla="*/ 75 h 107"/>
              <a:gd name="T10" fmla="*/ 55 w 123"/>
              <a:gd name="T11" fmla="*/ 76 h 107"/>
              <a:gd name="T12" fmla="*/ 59 w 123"/>
              <a:gd name="T13" fmla="*/ 74 h 107"/>
              <a:gd name="T14" fmla="*/ 91 w 123"/>
              <a:gd name="T15" fmla="*/ 43 h 107"/>
              <a:gd name="T16" fmla="*/ 87 w 123"/>
              <a:gd name="T17" fmla="*/ 33 h 107"/>
              <a:gd name="T18" fmla="*/ 7 w 123"/>
              <a:gd name="T19" fmla="*/ 94 h 107"/>
              <a:gd name="T20" fmla="*/ 17 w 123"/>
              <a:gd name="T21" fmla="*/ 101 h 107"/>
              <a:gd name="T22" fmla="*/ 106 w 123"/>
              <a:gd name="T23" fmla="*/ 101 h 107"/>
              <a:gd name="T24" fmla="*/ 116 w 123"/>
              <a:gd name="T25" fmla="*/ 94 h 107"/>
              <a:gd name="T26" fmla="*/ 106 w 123"/>
              <a:gd name="T27" fmla="*/ 101 h 107"/>
              <a:gd name="T28" fmla="*/ 7 w 123"/>
              <a:gd name="T29" fmla="*/ 77 h 107"/>
              <a:gd name="T30" fmla="*/ 17 w 123"/>
              <a:gd name="T31" fmla="*/ 84 h 107"/>
              <a:gd name="T32" fmla="*/ 106 w 123"/>
              <a:gd name="T33" fmla="*/ 84 h 107"/>
              <a:gd name="T34" fmla="*/ 116 w 123"/>
              <a:gd name="T35" fmla="*/ 77 h 107"/>
              <a:gd name="T36" fmla="*/ 106 w 123"/>
              <a:gd name="T37" fmla="*/ 84 h 107"/>
              <a:gd name="T38" fmla="*/ 7 w 123"/>
              <a:gd name="T39" fmla="*/ 59 h 107"/>
              <a:gd name="T40" fmla="*/ 17 w 123"/>
              <a:gd name="T41" fmla="*/ 67 h 107"/>
              <a:gd name="T42" fmla="*/ 106 w 123"/>
              <a:gd name="T43" fmla="*/ 67 h 107"/>
              <a:gd name="T44" fmla="*/ 116 w 123"/>
              <a:gd name="T45" fmla="*/ 59 h 107"/>
              <a:gd name="T46" fmla="*/ 106 w 123"/>
              <a:gd name="T47" fmla="*/ 67 h 107"/>
              <a:gd name="T48" fmla="*/ 7 w 123"/>
              <a:gd name="T49" fmla="*/ 42 h 107"/>
              <a:gd name="T50" fmla="*/ 17 w 123"/>
              <a:gd name="T51" fmla="*/ 50 h 107"/>
              <a:gd name="T52" fmla="*/ 106 w 123"/>
              <a:gd name="T53" fmla="*/ 50 h 107"/>
              <a:gd name="T54" fmla="*/ 116 w 123"/>
              <a:gd name="T55" fmla="*/ 42 h 107"/>
              <a:gd name="T56" fmla="*/ 106 w 123"/>
              <a:gd name="T57" fmla="*/ 50 h 107"/>
              <a:gd name="T58" fmla="*/ 7 w 123"/>
              <a:gd name="T59" fmla="*/ 25 h 107"/>
              <a:gd name="T60" fmla="*/ 17 w 123"/>
              <a:gd name="T61" fmla="*/ 32 h 107"/>
              <a:gd name="T62" fmla="*/ 106 w 123"/>
              <a:gd name="T63" fmla="*/ 32 h 107"/>
              <a:gd name="T64" fmla="*/ 116 w 123"/>
              <a:gd name="T65" fmla="*/ 25 h 107"/>
              <a:gd name="T66" fmla="*/ 106 w 123"/>
              <a:gd name="T67" fmla="*/ 32 h 107"/>
              <a:gd name="T68" fmla="*/ 24 w 123"/>
              <a:gd name="T69" fmla="*/ 78 h 107"/>
              <a:gd name="T70" fmla="*/ 29 w 123"/>
              <a:gd name="T71" fmla="*/ 23 h 107"/>
              <a:gd name="T72" fmla="*/ 98 w 123"/>
              <a:gd name="T73" fmla="*/ 28 h 107"/>
              <a:gd name="T74" fmla="*/ 93 w 123"/>
              <a:gd name="T75" fmla="*/ 83 h 107"/>
              <a:gd name="T76" fmla="*/ 7 w 123"/>
              <a:gd name="T77" fmla="*/ 15 h 107"/>
              <a:gd name="T78" fmla="*/ 17 w 123"/>
              <a:gd name="T79" fmla="*/ 8 h 107"/>
              <a:gd name="T80" fmla="*/ 7 w 123"/>
              <a:gd name="T81" fmla="*/ 15 h 107"/>
              <a:gd name="T82" fmla="*/ 106 w 123"/>
              <a:gd name="T83" fmla="*/ 8 h 107"/>
              <a:gd name="T84" fmla="*/ 116 w 123"/>
              <a:gd name="T85" fmla="*/ 15 h 107"/>
              <a:gd name="T86" fmla="*/ 122 w 123"/>
              <a:gd name="T87" fmla="*/ 0 h 107"/>
              <a:gd name="T88" fmla="*/ 98 w 123"/>
              <a:gd name="T89" fmla="*/ 1 h 107"/>
              <a:gd name="T90" fmla="*/ 93 w 123"/>
              <a:gd name="T91" fmla="*/ 14 h 107"/>
              <a:gd name="T92" fmla="*/ 24 w 123"/>
              <a:gd name="T93" fmla="*/ 9 h 107"/>
              <a:gd name="T94" fmla="*/ 23 w 123"/>
              <a:gd name="T95" fmla="*/ 0 h 107"/>
              <a:gd name="T96" fmla="*/ 0 w 123"/>
              <a:gd name="T97" fmla="*/ 1 h 107"/>
              <a:gd name="T98" fmla="*/ 1 w 123"/>
              <a:gd name="T99" fmla="*/ 107 h 107"/>
              <a:gd name="T100" fmla="*/ 24 w 123"/>
              <a:gd name="T101" fmla="*/ 105 h 107"/>
              <a:gd name="T102" fmla="*/ 29 w 123"/>
              <a:gd name="T103" fmla="*/ 92 h 107"/>
              <a:gd name="T104" fmla="*/ 98 w 123"/>
              <a:gd name="T105" fmla="*/ 97 h 107"/>
              <a:gd name="T106" fmla="*/ 99 w 123"/>
              <a:gd name="T107" fmla="*/ 107 h 107"/>
              <a:gd name="T108" fmla="*/ 123 w 123"/>
              <a:gd name="T109" fmla="*/ 105 h 107"/>
              <a:gd name="T110" fmla="*/ 122 w 123"/>
              <a:gd name="T111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3" h="107">
                <a:moveTo>
                  <a:pt x="87" y="33"/>
                </a:moveTo>
                <a:cubicBezTo>
                  <a:pt x="86" y="33"/>
                  <a:pt x="84" y="34"/>
                  <a:pt x="83" y="35"/>
                </a:cubicBezTo>
                <a:cubicBezTo>
                  <a:pt x="55" y="62"/>
                  <a:pt x="55" y="62"/>
                  <a:pt x="55" y="62"/>
                </a:cubicBezTo>
                <a:cubicBezTo>
                  <a:pt x="41" y="50"/>
                  <a:pt x="41" y="50"/>
                  <a:pt x="41" y="50"/>
                </a:cubicBezTo>
                <a:cubicBezTo>
                  <a:pt x="40" y="49"/>
                  <a:pt x="38" y="48"/>
                  <a:pt x="37" y="48"/>
                </a:cubicBezTo>
                <a:cubicBezTo>
                  <a:pt x="36" y="48"/>
                  <a:pt x="34" y="49"/>
                  <a:pt x="33" y="50"/>
                </a:cubicBezTo>
                <a:cubicBezTo>
                  <a:pt x="31" y="52"/>
                  <a:pt x="31" y="56"/>
                  <a:pt x="33" y="5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3"/>
                  <a:pt x="50" y="74"/>
                  <a:pt x="50" y="74"/>
                </a:cubicBezTo>
                <a:cubicBezTo>
                  <a:pt x="51" y="75"/>
                  <a:pt x="51" y="75"/>
                  <a:pt x="52" y="75"/>
                </a:cubicBezTo>
                <a:cubicBezTo>
                  <a:pt x="53" y="76"/>
                  <a:pt x="54" y="76"/>
                  <a:pt x="55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6"/>
                  <a:pt x="57" y="75"/>
                  <a:pt x="57" y="75"/>
                </a:cubicBezTo>
                <a:cubicBezTo>
                  <a:pt x="58" y="75"/>
                  <a:pt x="59" y="74"/>
                  <a:pt x="59" y="74"/>
                </a:cubicBezTo>
                <a:cubicBezTo>
                  <a:pt x="60" y="74"/>
                  <a:pt x="60" y="73"/>
                  <a:pt x="60" y="73"/>
                </a:cubicBezTo>
                <a:cubicBezTo>
                  <a:pt x="91" y="43"/>
                  <a:pt x="91" y="43"/>
                  <a:pt x="91" y="43"/>
                </a:cubicBezTo>
                <a:cubicBezTo>
                  <a:pt x="93" y="41"/>
                  <a:pt x="93" y="38"/>
                  <a:pt x="91" y="35"/>
                </a:cubicBezTo>
                <a:cubicBezTo>
                  <a:pt x="90" y="34"/>
                  <a:pt x="89" y="33"/>
                  <a:pt x="87" y="33"/>
                </a:cubicBezTo>
                <a:moveTo>
                  <a:pt x="7" y="101"/>
                </a:moveTo>
                <a:cubicBezTo>
                  <a:pt x="7" y="94"/>
                  <a:pt x="7" y="94"/>
                  <a:pt x="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7" y="101"/>
                  <a:pt x="7" y="101"/>
                  <a:pt x="7" y="101"/>
                </a:cubicBezTo>
                <a:moveTo>
                  <a:pt x="106" y="101"/>
                </a:moveTo>
                <a:cubicBezTo>
                  <a:pt x="106" y="94"/>
                  <a:pt x="106" y="94"/>
                  <a:pt x="10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06" y="101"/>
                  <a:pt x="106" y="101"/>
                  <a:pt x="106" y="101"/>
                </a:cubicBezTo>
                <a:moveTo>
                  <a:pt x="7" y="84"/>
                </a:moveTo>
                <a:cubicBezTo>
                  <a:pt x="7" y="77"/>
                  <a:pt x="7" y="77"/>
                  <a:pt x="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84"/>
                  <a:pt x="17" y="84"/>
                  <a:pt x="17" y="84"/>
                </a:cubicBezTo>
                <a:cubicBezTo>
                  <a:pt x="7" y="84"/>
                  <a:pt x="7" y="84"/>
                  <a:pt x="7" y="84"/>
                </a:cubicBezTo>
                <a:moveTo>
                  <a:pt x="106" y="84"/>
                </a:moveTo>
                <a:cubicBezTo>
                  <a:pt x="106" y="77"/>
                  <a:pt x="106" y="77"/>
                  <a:pt x="10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84"/>
                  <a:pt x="106" y="84"/>
                  <a:pt x="106" y="84"/>
                </a:cubicBezTo>
                <a:moveTo>
                  <a:pt x="7" y="67"/>
                </a:moveTo>
                <a:cubicBezTo>
                  <a:pt x="7" y="59"/>
                  <a:pt x="7" y="59"/>
                  <a:pt x="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7"/>
                  <a:pt x="17" y="67"/>
                  <a:pt x="17" y="67"/>
                </a:cubicBezTo>
                <a:cubicBezTo>
                  <a:pt x="7" y="67"/>
                  <a:pt x="7" y="67"/>
                  <a:pt x="7" y="67"/>
                </a:cubicBezTo>
                <a:moveTo>
                  <a:pt x="106" y="67"/>
                </a:move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06" y="67"/>
                  <a:pt x="106" y="67"/>
                  <a:pt x="106" y="67"/>
                </a:cubicBezTo>
                <a:moveTo>
                  <a:pt x="7" y="50"/>
                </a:moveTo>
                <a:cubicBezTo>
                  <a:pt x="7" y="42"/>
                  <a:pt x="7" y="42"/>
                  <a:pt x="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50"/>
                  <a:pt x="17" y="50"/>
                  <a:pt x="17" y="50"/>
                </a:cubicBezTo>
                <a:cubicBezTo>
                  <a:pt x="7" y="50"/>
                  <a:pt x="7" y="50"/>
                  <a:pt x="7" y="50"/>
                </a:cubicBezTo>
                <a:moveTo>
                  <a:pt x="106" y="50"/>
                </a:moveTo>
                <a:cubicBezTo>
                  <a:pt x="106" y="42"/>
                  <a:pt x="106" y="42"/>
                  <a:pt x="10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06" y="50"/>
                  <a:pt x="106" y="50"/>
                  <a:pt x="106" y="50"/>
                </a:cubicBezTo>
                <a:moveTo>
                  <a:pt x="7" y="32"/>
                </a:moveTo>
                <a:cubicBezTo>
                  <a:pt x="7" y="25"/>
                  <a:pt x="7" y="25"/>
                  <a:pt x="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7" y="32"/>
                  <a:pt x="7" y="32"/>
                  <a:pt x="7" y="32"/>
                </a:cubicBezTo>
                <a:moveTo>
                  <a:pt x="106" y="32"/>
                </a:moveTo>
                <a:cubicBezTo>
                  <a:pt x="106" y="25"/>
                  <a:pt x="106" y="25"/>
                  <a:pt x="106" y="25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06" y="32"/>
                  <a:pt x="106" y="32"/>
                  <a:pt x="106" y="32"/>
                </a:cubicBezTo>
                <a:moveTo>
                  <a:pt x="29" y="83"/>
                </a:moveTo>
                <a:cubicBezTo>
                  <a:pt x="27" y="83"/>
                  <a:pt x="24" y="81"/>
                  <a:pt x="24" y="7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5"/>
                  <a:pt x="27" y="23"/>
                  <a:pt x="29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6" y="23"/>
                  <a:pt x="98" y="25"/>
                  <a:pt x="98" y="28"/>
                </a:cubicBezTo>
                <a:cubicBezTo>
                  <a:pt x="98" y="78"/>
                  <a:pt x="98" y="78"/>
                  <a:pt x="98" y="78"/>
                </a:cubicBezTo>
                <a:cubicBezTo>
                  <a:pt x="98" y="81"/>
                  <a:pt x="96" y="83"/>
                  <a:pt x="93" y="83"/>
                </a:cubicBezTo>
                <a:cubicBezTo>
                  <a:pt x="29" y="83"/>
                  <a:pt x="29" y="83"/>
                  <a:pt x="29" y="83"/>
                </a:cubicBezTo>
                <a:moveTo>
                  <a:pt x="7" y="15"/>
                </a:moveTo>
                <a:cubicBezTo>
                  <a:pt x="7" y="8"/>
                  <a:pt x="7" y="8"/>
                  <a:pt x="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7" y="15"/>
                  <a:pt x="17" y="15"/>
                </a:cubicBezTo>
                <a:cubicBezTo>
                  <a:pt x="7" y="15"/>
                  <a:pt x="7" y="15"/>
                  <a:pt x="7" y="15"/>
                </a:cubicBezTo>
                <a:moveTo>
                  <a:pt x="106" y="15"/>
                </a:moveTo>
                <a:cubicBezTo>
                  <a:pt x="106" y="8"/>
                  <a:pt x="106" y="8"/>
                  <a:pt x="10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6" y="15"/>
                  <a:pt x="106" y="15"/>
                  <a:pt x="106" y="15"/>
                </a:cubicBezTo>
                <a:moveTo>
                  <a:pt x="122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8" y="1"/>
                  <a:pt x="98" y="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11"/>
                  <a:pt x="96" y="14"/>
                  <a:pt x="93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4"/>
                  <a:pt x="24" y="11"/>
                  <a:pt x="24" y="9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6"/>
                  <a:pt x="1" y="107"/>
                  <a:pt x="1" y="107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24" y="107"/>
                  <a:pt x="24" y="106"/>
                  <a:pt x="24" y="105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7" y="92"/>
                  <a:pt x="29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6" y="92"/>
                  <a:pt x="98" y="95"/>
                  <a:pt x="98" y="97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8" y="106"/>
                  <a:pt x="99" y="107"/>
                  <a:pt x="99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3" y="107"/>
                  <a:pt x="123" y="106"/>
                  <a:pt x="123" y="105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0"/>
                  <a:pt x="12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0" name="Freeform 9"/>
          <p:cNvSpPr>
            <a:spLocks noEditPoints="1"/>
          </p:cNvSpPr>
          <p:nvPr/>
        </p:nvSpPr>
        <p:spPr bwMode="auto">
          <a:xfrm>
            <a:off x="2095500" y="3224213"/>
            <a:ext cx="360363" cy="360362"/>
          </a:xfrm>
          <a:custGeom>
            <a:avLst/>
            <a:gdLst>
              <a:gd name="T0" fmla="*/ 57 w 117"/>
              <a:gd name="T1" fmla="*/ 101 h 117"/>
              <a:gd name="T2" fmla="*/ 16 w 117"/>
              <a:gd name="T3" fmla="*/ 60 h 117"/>
              <a:gd name="T4" fmla="*/ 24 w 117"/>
              <a:gd name="T5" fmla="*/ 35 h 117"/>
              <a:gd name="T6" fmla="*/ 34 w 117"/>
              <a:gd name="T7" fmla="*/ 26 h 117"/>
              <a:gd name="T8" fmla="*/ 38 w 117"/>
              <a:gd name="T9" fmla="*/ 25 h 117"/>
              <a:gd name="T10" fmla="*/ 43 w 117"/>
              <a:gd name="T11" fmla="*/ 27 h 117"/>
              <a:gd name="T12" fmla="*/ 41 w 117"/>
              <a:gd name="T13" fmla="*/ 36 h 117"/>
              <a:gd name="T14" fmla="*/ 34 w 117"/>
              <a:gd name="T15" fmla="*/ 43 h 117"/>
              <a:gd name="T16" fmla="*/ 29 w 117"/>
              <a:gd name="T17" fmla="*/ 60 h 117"/>
              <a:gd name="T18" fmla="*/ 37 w 117"/>
              <a:gd name="T19" fmla="*/ 80 h 117"/>
              <a:gd name="T20" fmla="*/ 57 w 117"/>
              <a:gd name="T21" fmla="*/ 88 h 117"/>
              <a:gd name="T22" fmla="*/ 78 w 117"/>
              <a:gd name="T23" fmla="*/ 80 h 117"/>
              <a:gd name="T24" fmla="*/ 86 w 117"/>
              <a:gd name="T25" fmla="*/ 60 h 117"/>
              <a:gd name="T26" fmla="*/ 80 w 117"/>
              <a:gd name="T27" fmla="*/ 43 h 117"/>
              <a:gd name="T28" fmla="*/ 75 w 117"/>
              <a:gd name="T29" fmla="*/ 37 h 117"/>
              <a:gd name="T30" fmla="*/ 74 w 117"/>
              <a:gd name="T31" fmla="*/ 29 h 117"/>
              <a:gd name="T32" fmla="*/ 79 w 117"/>
              <a:gd name="T33" fmla="*/ 26 h 117"/>
              <a:gd name="T34" fmla="*/ 83 w 117"/>
              <a:gd name="T35" fmla="*/ 28 h 117"/>
              <a:gd name="T36" fmla="*/ 90 w 117"/>
              <a:gd name="T37" fmla="*/ 35 h 117"/>
              <a:gd name="T38" fmla="*/ 99 w 117"/>
              <a:gd name="T39" fmla="*/ 60 h 117"/>
              <a:gd name="T40" fmla="*/ 57 w 117"/>
              <a:gd name="T41" fmla="*/ 101 h 117"/>
              <a:gd name="T42" fmla="*/ 57 w 117"/>
              <a:gd name="T43" fmla="*/ 65 h 117"/>
              <a:gd name="T44" fmla="*/ 51 w 117"/>
              <a:gd name="T45" fmla="*/ 59 h 117"/>
              <a:gd name="T46" fmla="*/ 51 w 117"/>
              <a:gd name="T47" fmla="*/ 17 h 117"/>
              <a:gd name="T48" fmla="*/ 57 w 117"/>
              <a:gd name="T49" fmla="*/ 11 h 117"/>
              <a:gd name="T50" fmla="*/ 64 w 117"/>
              <a:gd name="T51" fmla="*/ 17 h 117"/>
              <a:gd name="T52" fmla="*/ 64 w 117"/>
              <a:gd name="T53" fmla="*/ 59 h 117"/>
              <a:gd name="T54" fmla="*/ 57 w 117"/>
              <a:gd name="T55" fmla="*/ 65 h 117"/>
              <a:gd name="T56" fmla="*/ 58 w 117"/>
              <a:gd name="T57" fmla="*/ 0 h 117"/>
              <a:gd name="T58" fmla="*/ 0 w 117"/>
              <a:gd name="T59" fmla="*/ 58 h 117"/>
              <a:gd name="T60" fmla="*/ 58 w 117"/>
              <a:gd name="T61" fmla="*/ 117 h 117"/>
              <a:gd name="T62" fmla="*/ 117 w 117"/>
              <a:gd name="T63" fmla="*/ 58 h 117"/>
              <a:gd name="T64" fmla="*/ 58 w 117"/>
              <a:gd name="T65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1" name="Freeform 10"/>
          <p:cNvSpPr>
            <a:spLocks noEditPoints="1"/>
          </p:cNvSpPr>
          <p:nvPr/>
        </p:nvSpPr>
        <p:spPr bwMode="auto">
          <a:xfrm>
            <a:off x="5699125" y="3282950"/>
            <a:ext cx="330200" cy="242888"/>
          </a:xfrm>
          <a:custGeom>
            <a:avLst/>
            <a:gdLst>
              <a:gd name="T0" fmla="*/ 53 w 107"/>
              <a:gd name="T1" fmla="*/ 53 h 79"/>
              <a:gd name="T2" fmla="*/ 44 w 107"/>
              <a:gd name="T3" fmla="*/ 57 h 79"/>
              <a:gd name="T4" fmla="*/ 44 w 107"/>
              <a:gd name="T5" fmla="*/ 75 h 79"/>
              <a:gd name="T6" fmla="*/ 53 w 107"/>
              <a:gd name="T7" fmla="*/ 79 h 79"/>
              <a:gd name="T8" fmla="*/ 62 w 107"/>
              <a:gd name="T9" fmla="*/ 75 h 79"/>
              <a:gd name="T10" fmla="*/ 62 w 107"/>
              <a:gd name="T11" fmla="*/ 57 h 79"/>
              <a:gd name="T12" fmla="*/ 53 w 107"/>
              <a:gd name="T13" fmla="*/ 53 h 79"/>
              <a:gd name="T14" fmla="*/ 53 w 107"/>
              <a:gd name="T15" fmla="*/ 28 h 79"/>
              <a:gd name="T16" fmla="*/ 22 w 107"/>
              <a:gd name="T17" fmla="*/ 41 h 79"/>
              <a:gd name="T18" fmla="*/ 22 w 107"/>
              <a:gd name="T19" fmla="*/ 51 h 79"/>
              <a:gd name="T20" fmla="*/ 27 w 107"/>
              <a:gd name="T21" fmla="*/ 53 h 79"/>
              <a:gd name="T22" fmla="*/ 32 w 107"/>
              <a:gd name="T23" fmla="*/ 51 h 79"/>
              <a:gd name="T24" fmla="*/ 53 w 107"/>
              <a:gd name="T25" fmla="*/ 43 h 79"/>
              <a:gd name="T26" fmla="*/ 74 w 107"/>
              <a:gd name="T27" fmla="*/ 51 h 79"/>
              <a:gd name="T28" fmla="*/ 79 w 107"/>
              <a:gd name="T29" fmla="*/ 53 h 79"/>
              <a:gd name="T30" fmla="*/ 84 w 107"/>
              <a:gd name="T31" fmla="*/ 51 h 79"/>
              <a:gd name="T32" fmla="*/ 84 w 107"/>
              <a:gd name="T33" fmla="*/ 41 h 79"/>
              <a:gd name="T34" fmla="*/ 53 w 107"/>
              <a:gd name="T35" fmla="*/ 28 h 79"/>
              <a:gd name="T36" fmla="*/ 53 w 107"/>
              <a:gd name="T37" fmla="*/ 0 h 79"/>
              <a:gd name="T38" fmla="*/ 2 w 107"/>
              <a:gd name="T39" fmla="*/ 22 h 79"/>
              <a:gd name="T40" fmla="*/ 2 w 107"/>
              <a:gd name="T41" fmla="*/ 31 h 79"/>
              <a:gd name="T42" fmla="*/ 7 w 107"/>
              <a:gd name="T43" fmla="*/ 33 h 79"/>
              <a:gd name="T44" fmla="*/ 12 w 107"/>
              <a:gd name="T45" fmla="*/ 31 h 79"/>
              <a:gd name="T46" fmla="*/ 53 w 107"/>
              <a:gd name="T47" fmla="*/ 14 h 79"/>
              <a:gd name="T48" fmla="*/ 95 w 107"/>
              <a:gd name="T49" fmla="*/ 31 h 79"/>
              <a:gd name="T50" fmla="*/ 100 w 107"/>
              <a:gd name="T51" fmla="*/ 33 h 79"/>
              <a:gd name="T52" fmla="*/ 104 w 107"/>
              <a:gd name="T53" fmla="*/ 31 h 79"/>
              <a:gd name="T54" fmla="*/ 104 w 107"/>
              <a:gd name="T55" fmla="*/ 22 h 79"/>
              <a:gd name="T56" fmla="*/ 53 w 107"/>
              <a:gd name="T5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2" name="Freeform 11"/>
          <p:cNvSpPr>
            <a:spLocks noEditPoints="1"/>
          </p:cNvSpPr>
          <p:nvPr/>
        </p:nvSpPr>
        <p:spPr bwMode="auto">
          <a:xfrm>
            <a:off x="5014913" y="3240088"/>
            <a:ext cx="323850" cy="327025"/>
          </a:xfrm>
          <a:custGeom>
            <a:avLst/>
            <a:gdLst>
              <a:gd name="T0" fmla="*/ 29 w 105"/>
              <a:gd name="T1" fmla="*/ 71 h 106"/>
              <a:gd name="T2" fmla="*/ 43 w 105"/>
              <a:gd name="T3" fmla="*/ 84 h 106"/>
              <a:gd name="T4" fmla="*/ 48 w 105"/>
              <a:gd name="T5" fmla="*/ 85 h 106"/>
              <a:gd name="T6" fmla="*/ 50 w 105"/>
              <a:gd name="T7" fmla="*/ 82 h 106"/>
              <a:gd name="T8" fmla="*/ 46 w 105"/>
              <a:gd name="T9" fmla="*/ 75 h 106"/>
              <a:gd name="T10" fmla="*/ 43 w 105"/>
              <a:gd name="T11" fmla="*/ 74 h 106"/>
              <a:gd name="T12" fmla="*/ 37 w 105"/>
              <a:gd name="T13" fmla="*/ 75 h 106"/>
              <a:gd name="T14" fmla="*/ 29 w 105"/>
              <a:gd name="T15" fmla="*/ 71 h 106"/>
              <a:gd name="T16" fmla="*/ 29 w 105"/>
              <a:gd name="T17" fmla="*/ 71 h 106"/>
              <a:gd name="T18" fmla="*/ 51 w 105"/>
              <a:gd name="T19" fmla="*/ 29 h 106"/>
              <a:gd name="T20" fmla="*/ 49 w 105"/>
              <a:gd name="T21" fmla="*/ 30 h 106"/>
              <a:gd name="T22" fmla="*/ 41 w 105"/>
              <a:gd name="T23" fmla="*/ 48 h 106"/>
              <a:gd name="T24" fmla="*/ 48 w 105"/>
              <a:gd name="T25" fmla="*/ 52 h 106"/>
              <a:gd name="T26" fmla="*/ 49 w 105"/>
              <a:gd name="T27" fmla="*/ 60 h 106"/>
              <a:gd name="T28" fmla="*/ 56 w 105"/>
              <a:gd name="T29" fmla="*/ 69 h 106"/>
              <a:gd name="T30" fmla="*/ 59 w 105"/>
              <a:gd name="T31" fmla="*/ 80 h 106"/>
              <a:gd name="T32" fmla="*/ 65 w 105"/>
              <a:gd name="T33" fmla="*/ 83 h 106"/>
              <a:gd name="T34" fmla="*/ 71 w 105"/>
              <a:gd name="T35" fmla="*/ 78 h 106"/>
              <a:gd name="T36" fmla="*/ 72 w 105"/>
              <a:gd name="T37" fmla="*/ 70 h 106"/>
              <a:gd name="T38" fmla="*/ 79 w 105"/>
              <a:gd name="T39" fmla="*/ 61 h 106"/>
              <a:gd name="T40" fmla="*/ 85 w 105"/>
              <a:gd name="T41" fmla="*/ 50 h 106"/>
              <a:gd name="T42" fmla="*/ 81 w 105"/>
              <a:gd name="T43" fmla="*/ 39 h 106"/>
              <a:gd name="T44" fmla="*/ 79 w 105"/>
              <a:gd name="T45" fmla="*/ 31 h 106"/>
              <a:gd name="T46" fmla="*/ 71 w 105"/>
              <a:gd name="T47" fmla="*/ 29 h 106"/>
              <a:gd name="T48" fmla="*/ 64 w 105"/>
              <a:gd name="T49" fmla="*/ 33 h 106"/>
              <a:gd name="T50" fmla="*/ 60 w 105"/>
              <a:gd name="T51" fmla="*/ 39 h 106"/>
              <a:gd name="T52" fmla="*/ 58 w 105"/>
              <a:gd name="T53" fmla="*/ 38 h 106"/>
              <a:gd name="T54" fmla="*/ 51 w 105"/>
              <a:gd name="T55" fmla="*/ 29 h 106"/>
              <a:gd name="T56" fmla="*/ 42 w 105"/>
              <a:gd name="T57" fmla="*/ 20 h 106"/>
              <a:gd name="T58" fmla="*/ 33 w 105"/>
              <a:gd name="T59" fmla="*/ 23 h 106"/>
              <a:gd name="T60" fmla="*/ 26 w 105"/>
              <a:gd name="T61" fmla="*/ 34 h 106"/>
              <a:gd name="T62" fmla="*/ 21 w 105"/>
              <a:gd name="T63" fmla="*/ 42 h 106"/>
              <a:gd name="T64" fmla="*/ 17 w 105"/>
              <a:gd name="T65" fmla="*/ 46 h 106"/>
              <a:gd name="T66" fmla="*/ 15 w 105"/>
              <a:gd name="T67" fmla="*/ 51 h 106"/>
              <a:gd name="T68" fmla="*/ 18 w 105"/>
              <a:gd name="T69" fmla="*/ 69 h 106"/>
              <a:gd name="T70" fmla="*/ 22 w 105"/>
              <a:gd name="T71" fmla="*/ 69 h 106"/>
              <a:gd name="T72" fmla="*/ 26 w 105"/>
              <a:gd name="T73" fmla="*/ 65 h 106"/>
              <a:gd name="T74" fmla="*/ 22 w 105"/>
              <a:gd name="T75" fmla="*/ 55 h 106"/>
              <a:gd name="T76" fmla="*/ 28 w 105"/>
              <a:gd name="T77" fmla="*/ 47 h 106"/>
              <a:gd name="T78" fmla="*/ 30 w 105"/>
              <a:gd name="T79" fmla="*/ 39 h 106"/>
              <a:gd name="T80" fmla="*/ 35 w 105"/>
              <a:gd name="T81" fmla="*/ 34 h 106"/>
              <a:gd name="T82" fmla="*/ 38 w 105"/>
              <a:gd name="T83" fmla="*/ 25 h 106"/>
              <a:gd name="T84" fmla="*/ 39 w 105"/>
              <a:gd name="T85" fmla="*/ 25 h 106"/>
              <a:gd name="T86" fmla="*/ 42 w 105"/>
              <a:gd name="T87" fmla="*/ 26 h 106"/>
              <a:gd name="T88" fmla="*/ 44 w 105"/>
              <a:gd name="T89" fmla="*/ 22 h 106"/>
              <a:gd name="T90" fmla="*/ 42 w 105"/>
              <a:gd name="T91" fmla="*/ 20 h 106"/>
              <a:gd name="T92" fmla="*/ 52 w 105"/>
              <a:gd name="T93" fmla="*/ 94 h 106"/>
              <a:gd name="T94" fmla="*/ 12 w 105"/>
              <a:gd name="T95" fmla="*/ 53 h 106"/>
              <a:gd name="T96" fmla="*/ 52 w 105"/>
              <a:gd name="T97" fmla="*/ 12 h 106"/>
              <a:gd name="T98" fmla="*/ 93 w 105"/>
              <a:gd name="T99" fmla="*/ 53 h 106"/>
              <a:gd name="T100" fmla="*/ 52 w 105"/>
              <a:gd name="T101" fmla="*/ 94 h 106"/>
              <a:gd name="T102" fmla="*/ 52 w 105"/>
              <a:gd name="T103" fmla="*/ 0 h 106"/>
              <a:gd name="T104" fmla="*/ 0 w 105"/>
              <a:gd name="T105" fmla="*/ 53 h 106"/>
              <a:gd name="T106" fmla="*/ 52 w 105"/>
              <a:gd name="T107" fmla="*/ 106 h 106"/>
              <a:gd name="T108" fmla="*/ 105 w 105"/>
              <a:gd name="T109" fmla="*/ 53 h 106"/>
              <a:gd name="T110" fmla="*/ 52 w 105"/>
              <a:gd name="T1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5" h="106">
                <a:moveTo>
                  <a:pt x="29" y="71"/>
                </a:moveTo>
                <a:cubicBezTo>
                  <a:pt x="26" y="71"/>
                  <a:pt x="37" y="82"/>
                  <a:pt x="43" y="84"/>
                </a:cubicBezTo>
                <a:cubicBezTo>
                  <a:pt x="46" y="85"/>
                  <a:pt x="47" y="85"/>
                  <a:pt x="48" y="85"/>
                </a:cubicBezTo>
                <a:cubicBezTo>
                  <a:pt x="49" y="85"/>
                  <a:pt x="49" y="84"/>
                  <a:pt x="50" y="82"/>
                </a:cubicBezTo>
                <a:cubicBezTo>
                  <a:pt x="53" y="79"/>
                  <a:pt x="49" y="77"/>
                  <a:pt x="46" y="75"/>
                </a:cubicBezTo>
                <a:cubicBezTo>
                  <a:pt x="45" y="74"/>
                  <a:pt x="44" y="74"/>
                  <a:pt x="43" y="74"/>
                </a:cubicBezTo>
                <a:cubicBezTo>
                  <a:pt x="41" y="74"/>
                  <a:pt x="39" y="75"/>
                  <a:pt x="37" y="75"/>
                </a:cubicBezTo>
                <a:cubicBezTo>
                  <a:pt x="37" y="75"/>
                  <a:pt x="33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moveTo>
                  <a:pt x="51" y="29"/>
                </a:moveTo>
                <a:cubicBezTo>
                  <a:pt x="50" y="29"/>
                  <a:pt x="50" y="29"/>
                  <a:pt x="49" y="30"/>
                </a:cubicBezTo>
                <a:cubicBezTo>
                  <a:pt x="47" y="34"/>
                  <a:pt x="38" y="44"/>
                  <a:pt x="41" y="48"/>
                </a:cubicBezTo>
                <a:cubicBezTo>
                  <a:pt x="43" y="49"/>
                  <a:pt x="46" y="51"/>
                  <a:pt x="48" y="52"/>
                </a:cubicBezTo>
                <a:cubicBezTo>
                  <a:pt x="47" y="54"/>
                  <a:pt x="46" y="58"/>
                  <a:pt x="49" y="60"/>
                </a:cubicBezTo>
                <a:cubicBezTo>
                  <a:pt x="52" y="64"/>
                  <a:pt x="55" y="64"/>
                  <a:pt x="56" y="69"/>
                </a:cubicBezTo>
                <a:cubicBezTo>
                  <a:pt x="56" y="74"/>
                  <a:pt x="57" y="78"/>
                  <a:pt x="59" y="80"/>
                </a:cubicBezTo>
                <a:cubicBezTo>
                  <a:pt x="61" y="83"/>
                  <a:pt x="65" y="83"/>
                  <a:pt x="65" y="83"/>
                </a:cubicBezTo>
                <a:cubicBezTo>
                  <a:pt x="65" y="83"/>
                  <a:pt x="69" y="80"/>
                  <a:pt x="71" y="78"/>
                </a:cubicBezTo>
                <a:cubicBezTo>
                  <a:pt x="72" y="75"/>
                  <a:pt x="71" y="74"/>
                  <a:pt x="72" y="70"/>
                </a:cubicBezTo>
                <a:cubicBezTo>
                  <a:pt x="74" y="65"/>
                  <a:pt x="75" y="67"/>
                  <a:pt x="79" y="61"/>
                </a:cubicBezTo>
                <a:cubicBezTo>
                  <a:pt x="82" y="55"/>
                  <a:pt x="84" y="57"/>
                  <a:pt x="85" y="50"/>
                </a:cubicBezTo>
                <a:cubicBezTo>
                  <a:pt x="86" y="44"/>
                  <a:pt x="84" y="41"/>
                  <a:pt x="81" y="39"/>
                </a:cubicBezTo>
                <a:cubicBezTo>
                  <a:pt x="79" y="37"/>
                  <a:pt x="82" y="33"/>
                  <a:pt x="79" y="31"/>
                </a:cubicBezTo>
                <a:cubicBezTo>
                  <a:pt x="77" y="30"/>
                  <a:pt x="74" y="29"/>
                  <a:pt x="71" y="29"/>
                </a:cubicBezTo>
                <a:cubicBezTo>
                  <a:pt x="68" y="29"/>
                  <a:pt x="65" y="30"/>
                  <a:pt x="64" y="33"/>
                </a:cubicBezTo>
                <a:cubicBezTo>
                  <a:pt x="64" y="36"/>
                  <a:pt x="63" y="39"/>
                  <a:pt x="60" y="39"/>
                </a:cubicBezTo>
                <a:cubicBezTo>
                  <a:pt x="60" y="39"/>
                  <a:pt x="59" y="39"/>
                  <a:pt x="58" y="38"/>
                </a:cubicBezTo>
                <a:cubicBezTo>
                  <a:pt x="55" y="36"/>
                  <a:pt x="53" y="29"/>
                  <a:pt x="51" y="29"/>
                </a:cubicBezTo>
                <a:moveTo>
                  <a:pt x="42" y="20"/>
                </a:moveTo>
                <a:cubicBezTo>
                  <a:pt x="40" y="20"/>
                  <a:pt x="36" y="22"/>
                  <a:pt x="33" y="23"/>
                </a:cubicBezTo>
                <a:cubicBezTo>
                  <a:pt x="30" y="25"/>
                  <a:pt x="26" y="29"/>
                  <a:pt x="26" y="34"/>
                </a:cubicBezTo>
                <a:cubicBezTo>
                  <a:pt x="27" y="38"/>
                  <a:pt x="24" y="42"/>
                  <a:pt x="21" y="42"/>
                </a:cubicBezTo>
                <a:cubicBezTo>
                  <a:pt x="18" y="42"/>
                  <a:pt x="17" y="46"/>
                  <a:pt x="17" y="46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67"/>
                  <a:pt x="18" y="69"/>
                </a:cubicBezTo>
                <a:cubicBezTo>
                  <a:pt x="18" y="69"/>
                  <a:pt x="20" y="69"/>
                  <a:pt x="22" y="69"/>
                </a:cubicBezTo>
                <a:cubicBezTo>
                  <a:pt x="25" y="69"/>
                  <a:pt x="28" y="69"/>
                  <a:pt x="26" y="65"/>
                </a:cubicBezTo>
                <a:cubicBezTo>
                  <a:pt x="24" y="60"/>
                  <a:pt x="18" y="58"/>
                  <a:pt x="22" y="55"/>
                </a:cubicBezTo>
                <a:cubicBezTo>
                  <a:pt x="26" y="51"/>
                  <a:pt x="28" y="50"/>
                  <a:pt x="28" y="47"/>
                </a:cubicBezTo>
                <a:cubicBezTo>
                  <a:pt x="28" y="43"/>
                  <a:pt x="26" y="40"/>
                  <a:pt x="30" y="39"/>
                </a:cubicBezTo>
                <a:cubicBezTo>
                  <a:pt x="33" y="38"/>
                  <a:pt x="35" y="38"/>
                  <a:pt x="35" y="34"/>
                </a:cubicBezTo>
                <a:cubicBezTo>
                  <a:pt x="35" y="29"/>
                  <a:pt x="36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40" y="25"/>
                  <a:pt x="41" y="26"/>
                  <a:pt x="42" y="26"/>
                </a:cubicBezTo>
                <a:cubicBezTo>
                  <a:pt x="43" y="26"/>
                  <a:pt x="44" y="25"/>
                  <a:pt x="44" y="22"/>
                </a:cubicBezTo>
                <a:cubicBezTo>
                  <a:pt x="44" y="20"/>
                  <a:pt x="43" y="20"/>
                  <a:pt x="42" y="20"/>
                </a:cubicBezTo>
                <a:moveTo>
                  <a:pt x="52" y="94"/>
                </a:moveTo>
                <a:cubicBezTo>
                  <a:pt x="30" y="94"/>
                  <a:pt x="12" y="76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5" y="12"/>
                  <a:pt x="93" y="30"/>
                  <a:pt x="93" y="53"/>
                </a:cubicBezTo>
                <a:cubicBezTo>
                  <a:pt x="93" y="76"/>
                  <a:pt x="75" y="94"/>
                  <a:pt x="52" y="94"/>
                </a:cubicBezTo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2"/>
                  <a:pt x="23" y="106"/>
                  <a:pt x="52" y="106"/>
                </a:cubicBezTo>
                <a:cubicBezTo>
                  <a:pt x="82" y="106"/>
                  <a:pt x="105" y="82"/>
                  <a:pt x="105" y="53"/>
                </a:cubicBezTo>
                <a:cubicBezTo>
                  <a:pt x="105" y="24"/>
                  <a:pt x="82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3" name="Freeform 12"/>
          <p:cNvSpPr>
            <a:spLocks noEditPoints="1"/>
          </p:cNvSpPr>
          <p:nvPr/>
        </p:nvSpPr>
        <p:spPr bwMode="auto">
          <a:xfrm>
            <a:off x="6389688" y="3243263"/>
            <a:ext cx="336550" cy="320675"/>
          </a:xfrm>
          <a:custGeom>
            <a:avLst/>
            <a:gdLst>
              <a:gd name="T0" fmla="*/ 14 w 109"/>
              <a:gd name="T1" fmla="*/ 76 h 104"/>
              <a:gd name="T2" fmla="*/ 10 w 109"/>
              <a:gd name="T3" fmla="*/ 73 h 104"/>
              <a:gd name="T4" fmla="*/ 10 w 109"/>
              <a:gd name="T5" fmla="*/ 31 h 104"/>
              <a:gd name="T6" fmla="*/ 14 w 109"/>
              <a:gd name="T7" fmla="*/ 28 h 104"/>
              <a:gd name="T8" fmla="*/ 77 w 109"/>
              <a:gd name="T9" fmla="*/ 28 h 104"/>
              <a:gd name="T10" fmla="*/ 82 w 109"/>
              <a:gd name="T11" fmla="*/ 31 h 104"/>
              <a:gd name="T12" fmla="*/ 82 w 109"/>
              <a:gd name="T13" fmla="*/ 73 h 104"/>
              <a:gd name="T14" fmla="*/ 77 w 109"/>
              <a:gd name="T15" fmla="*/ 76 h 104"/>
              <a:gd name="T16" fmla="*/ 14 w 109"/>
              <a:gd name="T17" fmla="*/ 76 h 104"/>
              <a:gd name="T18" fmla="*/ 28 w 109"/>
              <a:gd name="T19" fmla="*/ 18 h 104"/>
              <a:gd name="T20" fmla="*/ 28 w 109"/>
              <a:gd name="T21" fmla="*/ 14 h 104"/>
              <a:gd name="T22" fmla="*/ 32 w 109"/>
              <a:gd name="T23" fmla="*/ 10 h 104"/>
              <a:gd name="T24" fmla="*/ 95 w 109"/>
              <a:gd name="T25" fmla="*/ 10 h 104"/>
              <a:gd name="T26" fmla="*/ 99 w 109"/>
              <a:gd name="T27" fmla="*/ 14 h 104"/>
              <a:gd name="T28" fmla="*/ 99 w 109"/>
              <a:gd name="T29" fmla="*/ 55 h 104"/>
              <a:gd name="T30" fmla="*/ 95 w 109"/>
              <a:gd name="T31" fmla="*/ 58 h 104"/>
              <a:gd name="T32" fmla="*/ 92 w 109"/>
              <a:gd name="T33" fmla="*/ 58 h 104"/>
              <a:gd name="T34" fmla="*/ 92 w 109"/>
              <a:gd name="T35" fmla="*/ 31 h 104"/>
              <a:gd name="T36" fmla="*/ 77 w 109"/>
              <a:gd name="T37" fmla="*/ 18 h 104"/>
              <a:gd name="T38" fmla="*/ 28 w 109"/>
              <a:gd name="T39" fmla="*/ 18 h 104"/>
              <a:gd name="T40" fmla="*/ 95 w 109"/>
              <a:gd name="T41" fmla="*/ 0 h 104"/>
              <a:gd name="T42" fmla="*/ 32 w 109"/>
              <a:gd name="T43" fmla="*/ 0 h 104"/>
              <a:gd name="T44" fmla="*/ 18 w 109"/>
              <a:gd name="T45" fmla="*/ 14 h 104"/>
              <a:gd name="T46" fmla="*/ 18 w 109"/>
              <a:gd name="T47" fmla="*/ 18 h 104"/>
              <a:gd name="T48" fmla="*/ 14 w 109"/>
              <a:gd name="T49" fmla="*/ 18 h 104"/>
              <a:gd name="T50" fmla="*/ 0 w 109"/>
              <a:gd name="T51" fmla="*/ 31 h 104"/>
              <a:gd name="T52" fmla="*/ 0 w 109"/>
              <a:gd name="T53" fmla="*/ 73 h 104"/>
              <a:gd name="T54" fmla="*/ 14 w 109"/>
              <a:gd name="T55" fmla="*/ 86 h 104"/>
              <a:gd name="T56" fmla="*/ 39 w 109"/>
              <a:gd name="T57" fmla="*/ 86 h 104"/>
              <a:gd name="T58" fmla="*/ 39 w 109"/>
              <a:gd name="T59" fmla="*/ 93 h 104"/>
              <a:gd name="T60" fmla="*/ 26 w 109"/>
              <a:gd name="T61" fmla="*/ 93 h 104"/>
              <a:gd name="T62" fmla="*/ 21 w 109"/>
              <a:gd name="T63" fmla="*/ 98 h 104"/>
              <a:gd name="T64" fmla="*/ 26 w 109"/>
              <a:gd name="T65" fmla="*/ 104 h 104"/>
              <a:gd name="T66" fmla="*/ 66 w 109"/>
              <a:gd name="T67" fmla="*/ 104 h 104"/>
              <a:gd name="T68" fmla="*/ 71 w 109"/>
              <a:gd name="T69" fmla="*/ 98 h 104"/>
              <a:gd name="T70" fmla="*/ 66 w 109"/>
              <a:gd name="T71" fmla="*/ 93 h 104"/>
              <a:gd name="T72" fmla="*/ 53 w 109"/>
              <a:gd name="T73" fmla="*/ 93 h 104"/>
              <a:gd name="T74" fmla="*/ 53 w 109"/>
              <a:gd name="T75" fmla="*/ 86 h 104"/>
              <a:gd name="T76" fmla="*/ 77 w 109"/>
              <a:gd name="T77" fmla="*/ 86 h 104"/>
              <a:gd name="T78" fmla="*/ 92 w 109"/>
              <a:gd name="T79" fmla="*/ 73 h 104"/>
              <a:gd name="T80" fmla="*/ 92 w 109"/>
              <a:gd name="T81" fmla="*/ 68 h 104"/>
              <a:gd name="T82" fmla="*/ 95 w 109"/>
              <a:gd name="T83" fmla="*/ 68 h 104"/>
              <a:gd name="T84" fmla="*/ 109 w 109"/>
              <a:gd name="T85" fmla="*/ 55 h 104"/>
              <a:gd name="T86" fmla="*/ 109 w 109"/>
              <a:gd name="T87" fmla="*/ 14 h 104"/>
              <a:gd name="T88" fmla="*/ 95 w 109"/>
              <a:gd name="T8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4" name="Freeform 21"/>
          <p:cNvSpPr>
            <a:spLocks noEditPoints="1"/>
          </p:cNvSpPr>
          <p:nvPr/>
        </p:nvSpPr>
        <p:spPr bwMode="auto">
          <a:xfrm>
            <a:off x="7086600" y="3228975"/>
            <a:ext cx="280988" cy="350838"/>
          </a:xfrm>
          <a:custGeom>
            <a:avLst/>
            <a:gdLst>
              <a:gd name="T0" fmla="*/ 12 w 91"/>
              <a:gd name="T1" fmla="*/ 62 h 114"/>
              <a:gd name="T2" fmla="*/ 8 w 91"/>
              <a:gd name="T3" fmla="*/ 25 h 114"/>
              <a:gd name="T4" fmla="*/ 8 w 91"/>
              <a:gd name="T5" fmla="*/ 25 h 114"/>
              <a:gd name="T6" fmla="*/ 37 w 91"/>
              <a:gd name="T7" fmla="*/ 12 h 114"/>
              <a:gd name="T8" fmla="*/ 39 w 91"/>
              <a:gd name="T9" fmla="*/ 9 h 114"/>
              <a:gd name="T10" fmla="*/ 45 w 91"/>
              <a:gd name="T11" fmla="*/ 8 h 114"/>
              <a:gd name="T12" fmla="*/ 45 w 91"/>
              <a:gd name="T13" fmla="*/ 8 h 114"/>
              <a:gd name="T14" fmla="*/ 45 w 91"/>
              <a:gd name="T15" fmla="*/ 62 h 114"/>
              <a:gd name="T16" fmla="*/ 79 w 91"/>
              <a:gd name="T17" fmla="*/ 62 h 114"/>
              <a:gd name="T18" fmla="*/ 45 w 91"/>
              <a:gd name="T19" fmla="*/ 106 h 114"/>
              <a:gd name="T20" fmla="*/ 45 w 91"/>
              <a:gd name="T21" fmla="*/ 106 h 114"/>
              <a:gd name="T22" fmla="*/ 45 w 91"/>
              <a:gd name="T23" fmla="*/ 62 h 114"/>
              <a:gd name="T24" fmla="*/ 12 w 91"/>
              <a:gd name="T25" fmla="*/ 62 h 114"/>
              <a:gd name="T26" fmla="*/ 46 w 91"/>
              <a:gd name="T27" fmla="*/ 0 h 114"/>
              <a:gd name="T28" fmla="*/ 45 w 91"/>
              <a:gd name="T29" fmla="*/ 0 h 114"/>
              <a:gd name="T30" fmla="*/ 45 w 91"/>
              <a:gd name="T31" fmla="*/ 0 h 114"/>
              <a:gd name="T32" fmla="*/ 45 w 91"/>
              <a:gd name="T33" fmla="*/ 0 h 114"/>
              <a:gd name="T34" fmla="*/ 35 w 91"/>
              <a:gd name="T35" fmla="*/ 3 h 114"/>
              <a:gd name="T36" fmla="*/ 7 w 91"/>
              <a:gd name="T37" fmla="*/ 17 h 114"/>
              <a:gd name="T38" fmla="*/ 6 w 91"/>
              <a:gd name="T39" fmla="*/ 17 h 114"/>
              <a:gd name="T40" fmla="*/ 0 w 91"/>
              <a:gd name="T41" fmla="*/ 25 h 114"/>
              <a:gd name="T42" fmla="*/ 4 w 91"/>
              <a:gd name="T43" fmla="*/ 62 h 114"/>
              <a:gd name="T44" fmla="*/ 45 w 91"/>
              <a:gd name="T45" fmla="*/ 114 h 114"/>
              <a:gd name="T46" fmla="*/ 45 w 91"/>
              <a:gd name="T47" fmla="*/ 114 h 114"/>
              <a:gd name="T48" fmla="*/ 45 w 91"/>
              <a:gd name="T49" fmla="*/ 114 h 114"/>
              <a:gd name="T50" fmla="*/ 45 w 91"/>
              <a:gd name="T51" fmla="*/ 114 h 114"/>
              <a:gd name="T52" fmla="*/ 46 w 91"/>
              <a:gd name="T53" fmla="*/ 114 h 114"/>
              <a:gd name="T54" fmla="*/ 46 w 91"/>
              <a:gd name="T55" fmla="*/ 114 h 114"/>
              <a:gd name="T56" fmla="*/ 87 w 91"/>
              <a:gd name="T57" fmla="*/ 62 h 114"/>
              <a:gd name="T58" fmla="*/ 91 w 91"/>
              <a:gd name="T59" fmla="*/ 25 h 114"/>
              <a:gd name="T60" fmla="*/ 85 w 91"/>
              <a:gd name="T61" fmla="*/ 17 h 114"/>
              <a:gd name="T62" fmla="*/ 84 w 91"/>
              <a:gd name="T63" fmla="*/ 17 h 114"/>
              <a:gd name="T64" fmla="*/ 56 w 91"/>
              <a:gd name="T65" fmla="*/ 3 h 114"/>
              <a:gd name="T66" fmla="*/ 46 w 91"/>
              <a:gd name="T6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114">
                <a:moveTo>
                  <a:pt x="12" y="62"/>
                </a:moveTo>
                <a:cubicBezTo>
                  <a:pt x="8" y="43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26" y="24"/>
                  <a:pt x="33" y="16"/>
                  <a:pt x="37" y="12"/>
                </a:cubicBezTo>
                <a:cubicBezTo>
                  <a:pt x="38" y="11"/>
                  <a:pt x="39" y="10"/>
                  <a:pt x="39" y="9"/>
                </a:cubicBezTo>
                <a:cubicBezTo>
                  <a:pt x="42" y="8"/>
                  <a:pt x="44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62"/>
                  <a:pt x="45" y="62"/>
                  <a:pt x="4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74" y="83"/>
                  <a:pt x="65" y="105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62"/>
                  <a:pt x="45" y="62"/>
                  <a:pt x="45" y="62"/>
                </a:cubicBezTo>
                <a:cubicBezTo>
                  <a:pt x="12" y="62"/>
                  <a:pt x="12" y="62"/>
                  <a:pt x="12" y="62"/>
                </a:cubicBezTo>
                <a:moveTo>
                  <a:pt x="46" y="0"/>
                </a:moveTo>
                <a:cubicBezTo>
                  <a:pt x="46" y="0"/>
                  <a:pt x="46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39" y="0"/>
                  <a:pt x="35" y="3"/>
                </a:cubicBezTo>
                <a:cubicBezTo>
                  <a:pt x="30" y="7"/>
                  <a:pt x="26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7"/>
                  <a:pt x="0" y="17"/>
                  <a:pt x="0" y="25"/>
                </a:cubicBezTo>
                <a:cubicBezTo>
                  <a:pt x="0" y="25"/>
                  <a:pt x="0" y="43"/>
                  <a:pt x="4" y="62"/>
                </a:cubicBezTo>
                <a:cubicBezTo>
                  <a:pt x="9" y="86"/>
                  <a:pt x="20" y="112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71" y="112"/>
                  <a:pt x="82" y="86"/>
                  <a:pt x="87" y="62"/>
                </a:cubicBezTo>
                <a:cubicBezTo>
                  <a:pt x="91" y="43"/>
                  <a:pt x="91" y="25"/>
                  <a:pt x="91" y="25"/>
                </a:cubicBezTo>
                <a:cubicBezTo>
                  <a:pt x="91" y="17"/>
                  <a:pt x="85" y="17"/>
                  <a:pt x="85" y="17"/>
                </a:cubicBezTo>
                <a:cubicBezTo>
                  <a:pt x="85" y="17"/>
                  <a:pt x="84" y="17"/>
                  <a:pt x="84" y="17"/>
                </a:cubicBezTo>
                <a:cubicBezTo>
                  <a:pt x="65" y="17"/>
                  <a:pt x="61" y="7"/>
                  <a:pt x="56" y="3"/>
                </a:cubicBezTo>
                <a:cubicBezTo>
                  <a:pt x="52" y="0"/>
                  <a:pt x="48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5" name="Freeform 72"/>
          <p:cNvSpPr>
            <a:spLocks/>
          </p:cNvSpPr>
          <p:nvPr/>
        </p:nvSpPr>
        <p:spPr bwMode="auto">
          <a:xfrm>
            <a:off x="9693275" y="3267075"/>
            <a:ext cx="276225" cy="274638"/>
          </a:xfrm>
          <a:custGeom>
            <a:avLst/>
            <a:gdLst>
              <a:gd name="T0" fmla="*/ 45 w 90"/>
              <a:gd name="T1" fmla="*/ 0 h 89"/>
              <a:gd name="T2" fmla="*/ 37 w 90"/>
              <a:gd name="T3" fmla="*/ 7 h 89"/>
              <a:gd name="T4" fmla="*/ 37 w 90"/>
              <a:gd name="T5" fmla="*/ 37 h 89"/>
              <a:gd name="T6" fmla="*/ 8 w 90"/>
              <a:gd name="T7" fmla="*/ 37 h 89"/>
              <a:gd name="T8" fmla="*/ 0 w 90"/>
              <a:gd name="T9" fmla="*/ 44 h 89"/>
              <a:gd name="T10" fmla="*/ 3 w 90"/>
              <a:gd name="T11" fmla="*/ 50 h 89"/>
              <a:gd name="T12" fmla="*/ 8 w 90"/>
              <a:gd name="T13" fmla="*/ 52 h 89"/>
              <a:gd name="T14" fmla="*/ 37 w 90"/>
              <a:gd name="T15" fmla="*/ 52 h 89"/>
              <a:gd name="T16" fmla="*/ 37 w 90"/>
              <a:gd name="T17" fmla="*/ 81 h 89"/>
              <a:gd name="T18" fmla="*/ 39 w 90"/>
              <a:gd name="T19" fmla="*/ 87 h 89"/>
              <a:gd name="T20" fmla="*/ 45 w 90"/>
              <a:gd name="T21" fmla="*/ 89 h 89"/>
              <a:gd name="T22" fmla="*/ 53 w 90"/>
              <a:gd name="T23" fmla="*/ 81 h 89"/>
              <a:gd name="T24" fmla="*/ 53 w 90"/>
              <a:gd name="T25" fmla="*/ 52 h 89"/>
              <a:gd name="T26" fmla="*/ 82 w 90"/>
              <a:gd name="T27" fmla="*/ 52 h 89"/>
              <a:gd name="T28" fmla="*/ 90 w 90"/>
              <a:gd name="T29" fmla="*/ 44 h 89"/>
              <a:gd name="T30" fmla="*/ 82 w 90"/>
              <a:gd name="T31" fmla="*/ 37 h 89"/>
              <a:gd name="T32" fmla="*/ 82 w 90"/>
              <a:gd name="T33" fmla="*/ 37 h 89"/>
              <a:gd name="T34" fmla="*/ 53 w 90"/>
              <a:gd name="T35" fmla="*/ 37 h 89"/>
              <a:gd name="T36" fmla="*/ 53 w 90"/>
              <a:gd name="T37" fmla="*/ 7 h 89"/>
              <a:gd name="T38" fmla="*/ 45 w 90"/>
              <a:gd name="T3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" h="89">
                <a:moveTo>
                  <a:pt x="45" y="0"/>
                </a:moveTo>
                <a:cubicBezTo>
                  <a:pt x="41" y="0"/>
                  <a:pt x="37" y="3"/>
                  <a:pt x="37" y="7"/>
                </a:cubicBezTo>
                <a:cubicBezTo>
                  <a:pt x="37" y="37"/>
                  <a:pt x="37" y="37"/>
                  <a:pt x="3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4" y="37"/>
                  <a:pt x="0" y="40"/>
                  <a:pt x="0" y="44"/>
                </a:cubicBezTo>
                <a:cubicBezTo>
                  <a:pt x="0" y="47"/>
                  <a:pt x="1" y="49"/>
                  <a:pt x="3" y="50"/>
                </a:cubicBezTo>
                <a:cubicBezTo>
                  <a:pt x="4" y="51"/>
                  <a:pt x="6" y="52"/>
                  <a:pt x="8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3"/>
                  <a:pt x="38" y="85"/>
                  <a:pt x="39" y="87"/>
                </a:cubicBezTo>
                <a:cubicBezTo>
                  <a:pt x="41" y="88"/>
                  <a:pt x="43" y="89"/>
                  <a:pt x="45" y="89"/>
                </a:cubicBezTo>
                <a:cubicBezTo>
                  <a:pt x="49" y="89"/>
                  <a:pt x="53" y="86"/>
                  <a:pt x="53" y="81"/>
                </a:cubicBezTo>
                <a:cubicBezTo>
                  <a:pt x="53" y="52"/>
                  <a:pt x="53" y="52"/>
                  <a:pt x="53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6" y="52"/>
                  <a:pt x="90" y="49"/>
                  <a:pt x="90" y="44"/>
                </a:cubicBezTo>
                <a:cubicBezTo>
                  <a:pt x="90" y="40"/>
                  <a:pt x="86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3"/>
                  <a:pt x="49" y="0"/>
                  <a:pt x="4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6" name="Freeform 73"/>
          <p:cNvSpPr>
            <a:spLocks noEditPoints="1"/>
          </p:cNvSpPr>
          <p:nvPr/>
        </p:nvSpPr>
        <p:spPr bwMode="auto">
          <a:xfrm>
            <a:off x="7727950" y="3225800"/>
            <a:ext cx="292100" cy="357188"/>
          </a:xfrm>
          <a:custGeom>
            <a:avLst/>
            <a:gdLst>
              <a:gd name="T0" fmla="*/ 48 w 95"/>
              <a:gd name="T1" fmla="*/ 26 h 116"/>
              <a:gd name="T2" fmla="*/ 47 w 95"/>
              <a:gd name="T3" fmla="*/ 26 h 116"/>
              <a:gd name="T4" fmla="*/ 47 w 95"/>
              <a:gd name="T5" fmla="*/ 26 h 116"/>
              <a:gd name="T6" fmla="*/ 41 w 95"/>
              <a:gd name="T7" fmla="*/ 29 h 116"/>
              <a:gd name="T8" fmla="*/ 41 w 95"/>
              <a:gd name="T9" fmla="*/ 40 h 116"/>
              <a:gd name="T10" fmla="*/ 42 w 95"/>
              <a:gd name="T11" fmla="*/ 41 h 116"/>
              <a:gd name="T12" fmla="*/ 42 w 95"/>
              <a:gd name="T13" fmla="*/ 111 h 116"/>
              <a:gd name="T14" fmla="*/ 47 w 95"/>
              <a:gd name="T15" fmla="*/ 116 h 116"/>
              <a:gd name="T16" fmla="*/ 53 w 95"/>
              <a:gd name="T17" fmla="*/ 111 h 116"/>
              <a:gd name="T18" fmla="*/ 53 w 95"/>
              <a:gd name="T19" fmla="*/ 41 h 116"/>
              <a:gd name="T20" fmla="*/ 54 w 95"/>
              <a:gd name="T21" fmla="*/ 40 h 116"/>
              <a:gd name="T22" fmla="*/ 54 w 95"/>
              <a:gd name="T23" fmla="*/ 29 h 116"/>
              <a:gd name="T24" fmla="*/ 48 w 95"/>
              <a:gd name="T25" fmla="*/ 26 h 116"/>
              <a:gd name="T26" fmla="*/ 35 w 95"/>
              <a:gd name="T27" fmla="*/ 13 h 116"/>
              <a:gd name="T28" fmla="*/ 32 w 95"/>
              <a:gd name="T29" fmla="*/ 14 h 116"/>
              <a:gd name="T30" fmla="*/ 32 w 95"/>
              <a:gd name="T31" fmla="*/ 55 h 116"/>
              <a:gd name="T32" fmla="*/ 35 w 95"/>
              <a:gd name="T33" fmla="*/ 57 h 116"/>
              <a:gd name="T34" fmla="*/ 38 w 95"/>
              <a:gd name="T35" fmla="*/ 55 h 116"/>
              <a:gd name="T36" fmla="*/ 38 w 95"/>
              <a:gd name="T37" fmla="*/ 49 h 116"/>
              <a:gd name="T38" fmla="*/ 33 w 95"/>
              <a:gd name="T39" fmla="*/ 35 h 116"/>
              <a:gd name="T40" fmla="*/ 38 w 95"/>
              <a:gd name="T41" fmla="*/ 21 h 116"/>
              <a:gd name="T42" fmla="*/ 38 w 95"/>
              <a:gd name="T43" fmla="*/ 14 h 116"/>
              <a:gd name="T44" fmla="*/ 35 w 95"/>
              <a:gd name="T45" fmla="*/ 13 h 116"/>
              <a:gd name="T46" fmla="*/ 60 w 95"/>
              <a:gd name="T47" fmla="*/ 13 h 116"/>
              <a:gd name="T48" fmla="*/ 56 w 95"/>
              <a:gd name="T49" fmla="*/ 14 h 116"/>
              <a:gd name="T50" fmla="*/ 56 w 95"/>
              <a:gd name="T51" fmla="*/ 21 h 116"/>
              <a:gd name="T52" fmla="*/ 62 w 95"/>
              <a:gd name="T53" fmla="*/ 35 h 116"/>
              <a:gd name="T54" fmla="*/ 56 w 95"/>
              <a:gd name="T55" fmla="*/ 49 h 116"/>
              <a:gd name="T56" fmla="*/ 56 w 95"/>
              <a:gd name="T57" fmla="*/ 55 h 116"/>
              <a:gd name="T58" fmla="*/ 60 w 95"/>
              <a:gd name="T59" fmla="*/ 57 h 116"/>
              <a:gd name="T60" fmla="*/ 63 w 95"/>
              <a:gd name="T61" fmla="*/ 55 h 116"/>
              <a:gd name="T62" fmla="*/ 63 w 95"/>
              <a:gd name="T63" fmla="*/ 14 h 116"/>
              <a:gd name="T64" fmla="*/ 60 w 95"/>
              <a:gd name="T65" fmla="*/ 13 h 116"/>
              <a:gd name="T66" fmla="*/ 22 w 95"/>
              <a:gd name="T67" fmla="*/ 0 h 116"/>
              <a:gd name="T68" fmla="*/ 19 w 95"/>
              <a:gd name="T69" fmla="*/ 1 h 116"/>
              <a:gd name="T70" fmla="*/ 19 w 95"/>
              <a:gd name="T71" fmla="*/ 69 h 116"/>
              <a:gd name="T72" fmla="*/ 22 w 95"/>
              <a:gd name="T73" fmla="*/ 70 h 116"/>
              <a:gd name="T74" fmla="*/ 25 w 95"/>
              <a:gd name="T75" fmla="*/ 69 h 116"/>
              <a:gd name="T76" fmla="*/ 25 w 95"/>
              <a:gd name="T77" fmla="*/ 62 h 116"/>
              <a:gd name="T78" fmla="*/ 14 w 95"/>
              <a:gd name="T79" fmla="*/ 35 h 116"/>
              <a:gd name="T80" fmla="*/ 25 w 95"/>
              <a:gd name="T81" fmla="*/ 7 h 116"/>
              <a:gd name="T82" fmla="*/ 25 w 95"/>
              <a:gd name="T83" fmla="*/ 1 h 116"/>
              <a:gd name="T84" fmla="*/ 22 w 95"/>
              <a:gd name="T85" fmla="*/ 0 h 116"/>
              <a:gd name="T86" fmla="*/ 73 w 95"/>
              <a:gd name="T87" fmla="*/ 0 h 116"/>
              <a:gd name="T88" fmla="*/ 70 w 95"/>
              <a:gd name="T89" fmla="*/ 1 h 116"/>
              <a:gd name="T90" fmla="*/ 70 w 95"/>
              <a:gd name="T91" fmla="*/ 7 h 116"/>
              <a:gd name="T92" fmla="*/ 81 w 95"/>
              <a:gd name="T93" fmla="*/ 35 h 116"/>
              <a:gd name="T94" fmla="*/ 70 w 95"/>
              <a:gd name="T95" fmla="*/ 62 h 116"/>
              <a:gd name="T96" fmla="*/ 70 w 95"/>
              <a:gd name="T97" fmla="*/ 69 h 116"/>
              <a:gd name="T98" fmla="*/ 73 w 95"/>
              <a:gd name="T99" fmla="*/ 70 h 116"/>
              <a:gd name="T100" fmla="*/ 76 w 95"/>
              <a:gd name="T101" fmla="*/ 69 h 116"/>
              <a:gd name="T102" fmla="*/ 76 w 95"/>
              <a:gd name="T103" fmla="*/ 1 h 116"/>
              <a:gd name="T104" fmla="*/ 73 w 95"/>
              <a:gd name="T10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7" name="Freeform 74"/>
          <p:cNvSpPr>
            <a:spLocks noEditPoints="1"/>
          </p:cNvSpPr>
          <p:nvPr/>
        </p:nvSpPr>
        <p:spPr bwMode="auto">
          <a:xfrm>
            <a:off x="8380413" y="3248025"/>
            <a:ext cx="304800" cy="311150"/>
          </a:xfrm>
          <a:custGeom>
            <a:avLst/>
            <a:gdLst>
              <a:gd name="T0" fmla="*/ 68 w 99"/>
              <a:gd name="T1" fmla="*/ 21 h 101"/>
              <a:gd name="T2" fmla="*/ 65 w 99"/>
              <a:gd name="T3" fmla="*/ 22 h 101"/>
              <a:gd name="T4" fmla="*/ 65 w 99"/>
              <a:gd name="T5" fmla="*/ 28 h 101"/>
              <a:gd name="T6" fmla="*/ 70 w 99"/>
              <a:gd name="T7" fmla="*/ 41 h 101"/>
              <a:gd name="T8" fmla="*/ 65 w 99"/>
              <a:gd name="T9" fmla="*/ 53 h 101"/>
              <a:gd name="T10" fmla="*/ 65 w 99"/>
              <a:gd name="T11" fmla="*/ 59 h 101"/>
              <a:gd name="T12" fmla="*/ 68 w 99"/>
              <a:gd name="T13" fmla="*/ 60 h 101"/>
              <a:gd name="T14" fmla="*/ 71 w 99"/>
              <a:gd name="T15" fmla="*/ 59 h 101"/>
              <a:gd name="T16" fmla="*/ 71 w 99"/>
              <a:gd name="T17" fmla="*/ 22 h 101"/>
              <a:gd name="T18" fmla="*/ 68 w 99"/>
              <a:gd name="T19" fmla="*/ 21 h 101"/>
              <a:gd name="T20" fmla="*/ 80 w 99"/>
              <a:gd name="T21" fmla="*/ 10 h 101"/>
              <a:gd name="T22" fmla="*/ 77 w 99"/>
              <a:gd name="T23" fmla="*/ 11 h 101"/>
              <a:gd name="T24" fmla="*/ 77 w 99"/>
              <a:gd name="T25" fmla="*/ 16 h 101"/>
              <a:gd name="T26" fmla="*/ 87 w 99"/>
              <a:gd name="T27" fmla="*/ 41 h 101"/>
              <a:gd name="T28" fmla="*/ 77 w 99"/>
              <a:gd name="T29" fmla="*/ 65 h 101"/>
              <a:gd name="T30" fmla="*/ 77 w 99"/>
              <a:gd name="T31" fmla="*/ 71 h 101"/>
              <a:gd name="T32" fmla="*/ 80 w 99"/>
              <a:gd name="T33" fmla="*/ 72 h 101"/>
              <a:gd name="T34" fmla="*/ 83 w 99"/>
              <a:gd name="T35" fmla="*/ 71 h 101"/>
              <a:gd name="T36" fmla="*/ 83 w 99"/>
              <a:gd name="T37" fmla="*/ 11 h 101"/>
              <a:gd name="T38" fmla="*/ 80 w 99"/>
              <a:gd name="T39" fmla="*/ 10 h 101"/>
              <a:gd name="T40" fmla="*/ 11 w 99"/>
              <a:gd name="T41" fmla="*/ 32 h 101"/>
              <a:gd name="T42" fmla="*/ 9 w 99"/>
              <a:gd name="T43" fmla="*/ 30 h 101"/>
              <a:gd name="T44" fmla="*/ 17 w 99"/>
              <a:gd name="T45" fmla="*/ 11 h 101"/>
              <a:gd name="T46" fmla="*/ 19 w 99"/>
              <a:gd name="T47" fmla="*/ 10 h 101"/>
              <a:gd name="T48" fmla="*/ 20 w 99"/>
              <a:gd name="T49" fmla="*/ 11 h 101"/>
              <a:gd name="T50" fmla="*/ 20 w 99"/>
              <a:gd name="T51" fmla="*/ 13 h 101"/>
              <a:gd name="T52" fmla="*/ 13 w 99"/>
              <a:gd name="T53" fmla="*/ 30 h 101"/>
              <a:gd name="T54" fmla="*/ 13 w 99"/>
              <a:gd name="T55" fmla="*/ 30 h 101"/>
              <a:gd name="T56" fmla="*/ 11 w 99"/>
              <a:gd name="T57" fmla="*/ 32 h 101"/>
              <a:gd name="T58" fmla="*/ 11 w 99"/>
              <a:gd name="T59" fmla="*/ 32 h 101"/>
              <a:gd name="T60" fmla="*/ 24 w 99"/>
              <a:gd name="T61" fmla="*/ 0 h 101"/>
              <a:gd name="T62" fmla="*/ 22 w 99"/>
              <a:gd name="T63" fmla="*/ 0 h 101"/>
              <a:gd name="T64" fmla="*/ 8 w 99"/>
              <a:gd name="T65" fmla="*/ 45 h 101"/>
              <a:gd name="T66" fmla="*/ 33 w 99"/>
              <a:gd name="T67" fmla="*/ 87 h 101"/>
              <a:gd name="T68" fmla="*/ 51 w 99"/>
              <a:gd name="T69" fmla="*/ 100 h 101"/>
              <a:gd name="T70" fmla="*/ 60 w 99"/>
              <a:gd name="T71" fmla="*/ 101 h 101"/>
              <a:gd name="T72" fmla="*/ 78 w 99"/>
              <a:gd name="T73" fmla="*/ 96 h 101"/>
              <a:gd name="T74" fmla="*/ 80 w 99"/>
              <a:gd name="T75" fmla="*/ 94 h 101"/>
              <a:gd name="T76" fmla="*/ 79 w 99"/>
              <a:gd name="T77" fmla="*/ 92 h 101"/>
              <a:gd name="T78" fmla="*/ 61 w 99"/>
              <a:gd name="T79" fmla="*/ 73 h 101"/>
              <a:gd name="T80" fmla="*/ 60 w 99"/>
              <a:gd name="T81" fmla="*/ 73 h 101"/>
              <a:gd name="T82" fmla="*/ 59 w 99"/>
              <a:gd name="T83" fmla="*/ 73 h 101"/>
              <a:gd name="T84" fmla="*/ 58 w 99"/>
              <a:gd name="T85" fmla="*/ 73 h 101"/>
              <a:gd name="T86" fmla="*/ 51 w 99"/>
              <a:gd name="T87" fmla="*/ 74 h 101"/>
              <a:gd name="T88" fmla="*/ 46 w 99"/>
              <a:gd name="T89" fmla="*/ 73 h 101"/>
              <a:gd name="T90" fmla="*/ 40 w 99"/>
              <a:gd name="T91" fmla="*/ 69 h 101"/>
              <a:gd name="T92" fmla="*/ 27 w 99"/>
              <a:gd name="T93" fmla="*/ 46 h 101"/>
              <a:gd name="T94" fmla="*/ 33 w 99"/>
              <a:gd name="T95" fmla="*/ 29 h 101"/>
              <a:gd name="T96" fmla="*/ 33 w 99"/>
              <a:gd name="T97" fmla="*/ 27 h 101"/>
              <a:gd name="T98" fmla="*/ 26 w 99"/>
              <a:gd name="T99" fmla="*/ 2 h 101"/>
              <a:gd name="T100" fmla="*/ 25 w 99"/>
              <a:gd name="T101" fmla="*/ 0 h 101"/>
              <a:gd name="T102" fmla="*/ 24 w 99"/>
              <a:gd name="T103" fmla="*/ 0 h 101"/>
              <a:gd name="T104" fmla="*/ 24 w 99"/>
              <a:gd name="T105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1">
                <a:moveTo>
                  <a:pt x="68" y="21"/>
                </a:moveTo>
                <a:cubicBezTo>
                  <a:pt x="67" y="21"/>
                  <a:pt x="66" y="22"/>
                  <a:pt x="65" y="22"/>
                </a:cubicBezTo>
                <a:cubicBezTo>
                  <a:pt x="64" y="24"/>
                  <a:pt x="64" y="27"/>
                  <a:pt x="65" y="28"/>
                </a:cubicBezTo>
                <a:cubicBezTo>
                  <a:pt x="69" y="32"/>
                  <a:pt x="70" y="36"/>
                  <a:pt x="70" y="41"/>
                </a:cubicBezTo>
                <a:cubicBezTo>
                  <a:pt x="70" y="45"/>
                  <a:pt x="69" y="50"/>
                  <a:pt x="65" y="53"/>
                </a:cubicBezTo>
                <a:cubicBezTo>
                  <a:pt x="64" y="55"/>
                  <a:pt x="64" y="57"/>
                  <a:pt x="65" y="59"/>
                </a:cubicBezTo>
                <a:cubicBezTo>
                  <a:pt x="66" y="60"/>
                  <a:pt x="67" y="60"/>
                  <a:pt x="68" y="60"/>
                </a:cubicBezTo>
                <a:cubicBezTo>
                  <a:pt x="69" y="60"/>
                  <a:pt x="71" y="60"/>
                  <a:pt x="71" y="59"/>
                </a:cubicBezTo>
                <a:cubicBezTo>
                  <a:pt x="81" y="49"/>
                  <a:pt x="81" y="33"/>
                  <a:pt x="71" y="22"/>
                </a:cubicBezTo>
                <a:cubicBezTo>
                  <a:pt x="71" y="22"/>
                  <a:pt x="69" y="21"/>
                  <a:pt x="68" y="21"/>
                </a:cubicBezTo>
                <a:moveTo>
                  <a:pt x="80" y="10"/>
                </a:moveTo>
                <a:cubicBezTo>
                  <a:pt x="79" y="10"/>
                  <a:pt x="78" y="10"/>
                  <a:pt x="77" y="11"/>
                </a:cubicBezTo>
                <a:cubicBezTo>
                  <a:pt x="76" y="12"/>
                  <a:pt x="76" y="15"/>
                  <a:pt x="77" y="16"/>
                </a:cubicBezTo>
                <a:cubicBezTo>
                  <a:pt x="84" y="23"/>
                  <a:pt x="87" y="32"/>
                  <a:pt x="87" y="41"/>
                </a:cubicBezTo>
                <a:cubicBezTo>
                  <a:pt x="87" y="50"/>
                  <a:pt x="84" y="58"/>
                  <a:pt x="77" y="65"/>
                </a:cubicBezTo>
                <a:cubicBezTo>
                  <a:pt x="76" y="67"/>
                  <a:pt x="76" y="69"/>
                  <a:pt x="77" y="71"/>
                </a:cubicBezTo>
                <a:cubicBezTo>
                  <a:pt x="78" y="71"/>
                  <a:pt x="79" y="72"/>
                  <a:pt x="80" y="72"/>
                </a:cubicBezTo>
                <a:cubicBezTo>
                  <a:pt x="81" y="72"/>
                  <a:pt x="82" y="71"/>
                  <a:pt x="83" y="71"/>
                </a:cubicBezTo>
                <a:cubicBezTo>
                  <a:pt x="99" y="54"/>
                  <a:pt x="99" y="27"/>
                  <a:pt x="83" y="11"/>
                </a:cubicBezTo>
                <a:cubicBezTo>
                  <a:pt x="82" y="10"/>
                  <a:pt x="81" y="10"/>
                  <a:pt x="80" y="10"/>
                </a:cubicBezTo>
                <a:moveTo>
                  <a:pt x="11" y="32"/>
                </a:moveTo>
                <a:cubicBezTo>
                  <a:pt x="10" y="32"/>
                  <a:pt x="9" y="31"/>
                  <a:pt x="9" y="30"/>
                </a:cubicBezTo>
                <a:cubicBezTo>
                  <a:pt x="9" y="23"/>
                  <a:pt x="12" y="16"/>
                  <a:pt x="17" y="11"/>
                </a:cubicBezTo>
                <a:cubicBezTo>
                  <a:pt x="18" y="11"/>
                  <a:pt x="18" y="10"/>
                  <a:pt x="19" y="10"/>
                </a:cubicBezTo>
                <a:cubicBezTo>
                  <a:pt x="19" y="10"/>
                  <a:pt x="19" y="10"/>
                  <a:pt x="20" y="11"/>
                </a:cubicBezTo>
                <a:cubicBezTo>
                  <a:pt x="21" y="11"/>
                  <a:pt x="21" y="13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3" y="0"/>
                  <a:pt x="23" y="0"/>
                  <a:pt x="22" y="0"/>
                </a:cubicBezTo>
                <a:cubicBezTo>
                  <a:pt x="6" y="10"/>
                  <a:pt x="0" y="30"/>
                  <a:pt x="8" y="4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93"/>
                  <a:pt x="43" y="98"/>
                  <a:pt x="51" y="100"/>
                </a:cubicBezTo>
                <a:cubicBezTo>
                  <a:pt x="54" y="101"/>
                  <a:pt x="57" y="101"/>
                  <a:pt x="60" y="101"/>
                </a:cubicBezTo>
                <a:cubicBezTo>
                  <a:pt x="66" y="101"/>
                  <a:pt x="73" y="99"/>
                  <a:pt x="78" y="96"/>
                </a:cubicBezTo>
                <a:cubicBezTo>
                  <a:pt x="79" y="96"/>
                  <a:pt x="80" y="95"/>
                  <a:pt x="80" y="94"/>
                </a:cubicBezTo>
                <a:cubicBezTo>
                  <a:pt x="80" y="93"/>
                  <a:pt x="80" y="92"/>
                  <a:pt x="79" y="92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0" y="73"/>
                  <a:pt x="60" y="73"/>
                </a:cubicBezTo>
                <a:cubicBezTo>
                  <a:pt x="60" y="73"/>
                  <a:pt x="59" y="73"/>
                  <a:pt x="59" y="73"/>
                </a:cubicBezTo>
                <a:cubicBezTo>
                  <a:pt x="59" y="73"/>
                  <a:pt x="59" y="73"/>
                  <a:pt x="58" y="73"/>
                </a:cubicBezTo>
                <a:cubicBezTo>
                  <a:pt x="56" y="74"/>
                  <a:pt x="53" y="74"/>
                  <a:pt x="51" y="74"/>
                </a:cubicBezTo>
                <a:cubicBezTo>
                  <a:pt x="49" y="74"/>
                  <a:pt x="48" y="74"/>
                  <a:pt x="46" y="73"/>
                </a:cubicBezTo>
                <a:cubicBezTo>
                  <a:pt x="45" y="73"/>
                  <a:pt x="42" y="72"/>
                  <a:pt x="40" y="69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2"/>
                  <a:pt x="27" y="35"/>
                  <a:pt x="33" y="29"/>
                </a:cubicBezTo>
                <a:cubicBezTo>
                  <a:pt x="33" y="29"/>
                  <a:pt x="34" y="28"/>
                  <a:pt x="33" y="27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8" name="Freeform 75"/>
          <p:cNvSpPr>
            <a:spLocks noEditPoints="1"/>
          </p:cNvSpPr>
          <p:nvPr/>
        </p:nvSpPr>
        <p:spPr bwMode="auto">
          <a:xfrm>
            <a:off x="9045575" y="3254375"/>
            <a:ext cx="285750" cy="298450"/>
          </a:xfrm>
          <a:custGeom>
            <a:avLst/>
            <a:gdLst>
              <a:gd name="T0" fmla="*/ 11 w 93"/>
              <a:gd name="T1" fmla="*/ 38 h 97"/>
              <a:gd name="T2" fmla="*/ 9 w 93"/>
              <a:gd name="T3" fmla="*/ 36 h 97"/>
              <a:gd name="T4" fmla="*/ 9 w 93"/>
              <a:gd name="T5" fmla="*/ 30 h 97"/>
              <a:gd name="T6" fmla="*/ 12 w 93"/>
              <a:gd name="T7" fmla="*/ 16 h 97"/>
              <a:gd name="T8" fmla="*/ 14 w 93"/>
              <a:gd name="T9" fmla="*/ 15 h 97"/>
              <a:gd name="T10" fmla="*/ 15 w 93"/>
              <a:gd name="T11" fmla="*/ 15 h 97"/>
              <a:gd name="T12" fmla="*/ 16 w 93"/>
              <a:gd name="T13" fmla="*/ 18 h 97"/>
              <a:gd name="T14" fmla="*/ 12 w 93"/>
              <a:gd name="T15" fmla="*/ 30 h 97"/>
              <a:gd name="T16" fmla="*/ 13 w 93"/>
              <a:gd name="T17" fmla="*/ 36 h 97"/>
              <a:gd name="T18" fmla="*/ 13 w 93"/>
              <a:gd name="T19" fmla="*/ 36 h 97"/>
              <a:gd name="T20" fmla="*/ 11 w 93"/>
              <a:gd name="T21" fmla="*/ 38 h 97"/>
              <a:gd name="T22" fmla="*/ 11 w 93"/>
              <a:gd name="T23" fmla="*/ 38 h 97"/>
              <a:gd name="T24" fmla="*/ 81 w 93"/>
              <a:gd name="T25" fmla="*/ 0 h 97"/>
              <a:gd name="T26" fmla="*/ 78 w 93"/>
              <a:gd name="T27" fmla="*/ 1 h 97"/>
              <a:gd name="T28" fmla="*/ 35 w 93"/>
              <a:gd name="T29" fmla="*/ 53 h 97"/>
              <a:gd name="T30" fmla="*/ 31 w 93"/>
              <a:gd name="T31" fmla="*/ 48 h 97"/>
              <a:gd name="T32" fmla="*/ 32 w 93"/>
              <a:gd name="T33" fmla="*/ 30 h 97"/>
              <a:gd name="T34" fmla="*/ 32 w 93"/>
              <a:gd name="T35" fmla="*/ 27 h 97"/>
              <a:gd name="T36" fmla="*/ 19 w 93"/>
              <a:gd name="T37" fmla="*/ 5 h 97"/>
              <a:gd name="T38" fmla="*/ 17 w 93"/>
              <a:gd name="T39" fmla="*/ 4 h 97"/>
              <a:gd name="T40" fmla="*/ 17 w 93"/>
              <a:gd name="T41" fmla="*/ 4 h 97"/>
              <a:gd name="T42" fmla="*/ 17 w 93"/>
              <a:gd name="T43" fmla="*/ 4 h 97"/>
              <a:gd name="T44" fmla="*/ 15 w 93"/>
              <a:gd name="T45" fmla="*/ 4 h 97"/>
              <a:gd name="T46" fmla="*/ 12 w 93"/>
              <a:gd name="T47" fmla="*/ 51 h 97"/>
              <a:gd name="T48" fmla="*/ 26 w 93"/>
              <a:gd name="T49" fmla="*/ 65 h 97"/>
              <a:gd name="T50" fmla="*/ 4 w 93"/>
              <a:gd name="T51" fmla="*/ 90 h 97"/>
              <a:gd name="T52" fmla="*/ 5 w 93"/>
              <a:gd name="T53" fmla="*/ 96 h 97"/>
              <a:gd name="T54" fmla="*/ 7 w 93"/>
              <a:gd name="T55" fmla="*/ 97 h 97"/>
              <a:gd name="T56" fmla="*/ 11 w 93"/>
              <a:gd name="T57" fmla="*/ 96 h 97"/>
              <a:gd name="T58" fmla="*/ 31 w 93"/>
              <a:gd name="T59" fmla="*/ 71 h 97"/>
              <a:gd name="T60" fmla="*/ 46 w 93"/>
              <a:gd name="T61" fmla="*/ 85 h 97"/>
              <a:gd name="T62" fmla="*/ 67 w 93"/>
              <a:gd name="T63" fmla="*/ 94 h 97"/>
              <a:gd name="T64" fmla="*/ 67 w 93"/>
              <a:gd name="T65" fmla="*/ 94 h 97"/>
              <a:gd name="T66" fmla="*/ 92 w 93"/>
              <a:gd name="T67" fmla="*/ 84 h 97"/>
              <a:gd name="T68" fmla="*/ 93 w 93"/>
              <a:gd name="T69" fmla="*/ 82 h 97"/>
              <a:gd name="T70" fmla="*/ 92 w 93"/>
              <a:gd name="T71" fmla="*/ 80 h 97"/>
              <a:gd name="T72" fmla="*/ 70 w 93"/>
              <a:gd name="T73" fmla="*/ 66 h 97"/>
              <a:gd name="T74" fmla="*/ 68 w 93"/>
              <a:gd name="T75" fmla="*/ 66 h 97"/>
              <a:gd name="T76" fmla="*/ 68 w 93"/>
              <a:gd name="T77" fmla="*/ 66 h 97"/>
              <a:gd name="T78" fmla="*/ 67 w 93"/>
              <a:gd name="T79" fmla="*/ 66 h 97"/>
              <a:gd name="T80" fmla="*/ 56 w 93"/>
              <a:gd name="T81" fmla="*/ 69 h 97"/>
              <a:gd name="T82" fmla="*/ 56 w 93"/>
              <a:gd name="T83" fmla="*/ 69 h 97"/>
              <a:gd name="T84" fmla="*/ 49 w 93"/>
              <a:gd name="T85" fmla="*/ 67 h 97"/>
              <a:gd name="T86" fmla="*/ 41 w 93"/>
              <a:gd name="T87" fmla="*/ 59 h 97"/>
              <a:gd name="T88" fmla="*/ 84 w 93"/>
              <a:gd name="T89" fmla="*/ 7 h 97"/>
              <a:gd name="T90" fmla="*/ 84 w 93"/>
              <a:gd name="T91" fmla="*/ 1 h 97"/>
              <a:gd name="T92" fmla="*/ 81 w 93"/>
              <a:gd name="T93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3" h="97">
                <a:moveTo>
                  <a:pt x="11" y="38"/>
                </a:moveTo>
                <a:cubicBezTo>
                  <a:pt x="10" y="38"/>
                  <a:pt x="9" y="37"/>
                  <a:pt x="9" y="36"/>
                </a:cubicBezTo>
                <a:cubicBezTo>
                  <a:pt x="9" y="35"/>
                  <a:pt x="9" y="33"/>
                  <a:pt x="9" y="30"/>
                </a:cubicBezTo>
                <a:cubicBezTo>
                  <a:pt x="9" y="26"/>
                  <a:pt x="10" y="20"/>
                  <a:pt x="12" y="16"/>
                </a:cubicBezTo>
                <a:cubicBezTo>
                  <a:pt x="13" y="15"/>
                  <a:pt x="13" y="15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6" y="16"/>
                  <a:pt x="16" y="17"/>
                  <a:pt x="16" y="18"/>
                </a:cubicBezTo>
                <a:cubicBezTo>
                  <a:pt x="13" y="22"/>
                  <a:pt x="12" y="26"/>
                  <a:pt x="12" y="30"/>
                </a:cubicBezTo>
                <a:cubicBezTo>
                  <a:pt x="12" y="32"/>
                  <a:pt x="13" y="34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2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moveTo>
                  <a:pt x="81" y="0"/>
                </a:moveTo>
                <a:cubicBezTo>
                  <a:pt x="80" y="0"/>
                  <a:pt x="79" y="0"/>
                  <a:pt x="78" y="1"/>
                </a:cubicBezTo>
                <a:cubicBezTo>
                  <a:pt x="35" y="53"/>
                  <a:pt x="35" y="53"/>
                  <a:pt x="35" y="53"/>
                </a:cubicBezTo>
                <a:cubicBezTo>
                  <a:pt x="31" y="48"/>
                  <a:pt x="31" y="48"/>
                  <a:pt x="31" y="48"/>
                </a:cubicBezTo>
                <a:cubicBezTo>
                  <a:pt x="27" y="44"/>
                  <a:pt x="27" y="37"/>
                  <a:pt x="32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8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" y="18"/>
                  <a:pt x="0" y="38"/>
                  <a:pt x="12" y="51"/>
                </a:cubicBezTo>
                <a:cubicBezTo>
                  <a:pt x="26" y="65"/>
                  <a:pt x="26" y="65"/>
                  <a:pt x="26" y="65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2"/>
                  <a:pt x="3" y="95"/>
                  <a:pt x="5" y="96"/>
                </a:cubicBezTo>
                <a:cubicBezTo>
                  <a:pt x="6" y="97"/>
                  <a:pt x="7" y="97"/>
                  <a:pt x="7" y="97"/>
                </a:cubicBezTo>
                <a:cubicBezTo>
                  <a:pt x="9" y="97"/>
                  <a:pt x="10" y="97"/>
                  <a:pt x="11" y="96"/>
                </a:cubicBezTo>
                <a:cubicBezTo>
                  <a:pt x="31" y="71"/>
                  <a:pt x="31" y="71"/>
                  <a:pt x="31" y="71"/>
                </a:cubicBezTo>
                <a:cubicBezTo>
                  <a:pt x="46" y="85"/>
                  <a:pt x="46" y="85"/>
                  <a:pt x="46" y="85"/>
                </a:cubicBezTo>
                <a:cubicBezTo>
                  <a:pt x="51" y="91"/>
                  <a:pt x="59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76" y="94"/>
                  <a:pt x="85" y="90"/>
                  <a:pt x="92" y="84"/>
                </a:cubicBezTo>
                <a:cubicBezTo>
                  <a:pt x="93" y="83"/>
                  <a:pt x="93" y="82"/>
                  <a:pt x="93" y="82"/>
                </a:cubicBezTo>
                <a:cubicBezTo>
                  <a:pt x="93" y="81"/>
                  <a:pt x="92" y="80"/>
                  <a:pt x="92" y="80"/>
                </a:cubicBezTo>
                <a:cubicBezTo>
                  <a:pt x="70" y="66"/>
                  <a:pt x="70" y="66"/>
                  <a:pt x="70" y="66"/>
                </a:cubicBezTo>
                <a:cubicBezTo>
                  <a:pt x="69" y="66"/>
                  <a:pt x="69" y="66"/>
                  <a:pt x="6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7" y="66"/>
                  <a:pt x="67" y="66"/>
                </a:cubicBezTo>
                <a:cubicBezTo>
                  <a:pt x="63" y="68"/>
                  <a:pt x="59" y="69"/>
                  <a:pt x="56" y="69"/>
                </a:cubicBezTo>
                <a:cubicBezTo>
                  <a:pt x="56" y="69"/>
                  <a:pt x="56" y="69"/>
                  <a:pt x="56" y="69"/>
                </a:cubicBezTo>
                <a:cubicBezTo>
                  <a:pt x="54" y="69"/>
                  <a:pt x="51" y="69"/>
                  <a:pt x="49" y="67"/>
                </a:cubicBezTo>
                <a:cubicBezTo>
                  <a:pt x="41" y="59"/>
                  <a:pt x="41" y="59"/>
                  <a:pt x="41" y="59"/>
                </a:cubicBezTo>
                <a:cubicBezTo>
                  <a:pt x="84" y="7"/>
                  <a:pt x="84" y="7"/>
                  <a:pt x="84" y="7"/>
                </a:cubicBezTo>
                <a:cubicBezTo>
                  <a:pt x="86" y="5"/>
                  <a:pt x="86" y="2"/>
                  <a:pt x="84" y="1"/>
                </a:cubicBezTo>
                <a:cubicBezTo>
                  <a:pt x="83" y="0"/>
                  <a:pt x="82" y="0"/>
                  <a:pt x="8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9" name="Freeform 77"/>
          <p:cNvSpPr>
            <a:spLocks noEditPoints="1"/>
          </p:cNvSpPr>
          <p:nvPr/>
        </p:nvSpPr>
        <p:spPr bwMode="auto">
          <a:xfrm>
            <a:off x="10977563" y="3259138"/>
            <a:ext cx="407987" cy="288925"/>
          </a:xfrm>
          <a:custGeom>
            <a:avLst/>
            <a:gdLst>
              <a:gd name="T0" fmla="*/ 28 w 133"/>
              <a:gd name="T1" fmla="*/ 81 h 94"/>
              <a:gd name="T2" fmla="*/ 120 w 133"/>
              <a:gd name="T3" fmla="*/ 19 h 94"/>
              <a:gd name="T4" fmla="*/ 120 w 133"/>
              <a:gd name="T5" fmla="*/ 81 h 94"/>
              <a:gd name="T6" fmla="*/ 28 w 133"/>
              <a:gd name="T7" fmla="*/ 81 h 94"/>
              <a:gd name="T8" fmla="*/ 127 w 133"/>
              <a:gd name="T9" fmla="*/ 0 h 94"/>
              <a:gd name="T10" fmla="*/ 123 w 133"/>
              <a:gd name="T11" fmla="*/ 1 h 94"/>
              <a:gd name="T12" fmla="*/ 3 w 133"/>
              <a:gd name="T13" fmla="*/ 82 h 94"/>
              <a:gd name="T14" fmla="*/ 1 w 133"/>
              <a:gd name="T15" fmla="*/ 90 h 94"/>
              <a:gd name="T16" fmla="*/ 7 w 133"/>
              <a:gd name="T17" fmla="*/ 94 h 94"/>
              <a:gd name="T18" fmla="*/ 127 w 133"/>
              <a:gd name="T19" fmla="*/ 94 h 94"/>
              <a:gd name="T20" fmla="*/ 131 w 133"/>
              <a:gd name="T21" fmla="*/ 92 h 94"/>
              <a:gd name="T22" fmla="*/ 133 w 133"/>
              <a:gd name="T23" fmla="*/ 88 h 94"/>
              <a:gd name="T24" fmla="*/ 133 w 133"/>
              <a:gd name="T25" fmla="*/ 6 h 94"/>
              <a:gd name="T26" fmla="*/ 130 w 133"/>
              <a:gd name="T27" fmla="*/ 1 h 94"/>
              <a:gd name="T28" fmla="*/ 127 w 133"/>
              <a:gd name="T2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3" h="94">
                <a:moveTo>
                  <a:pt x="28" y="81"/>
                </a:moveTo>
                <a:cubicBezTo>
                  <a:pt x="120" y="19"/>
                  <a:pt x="120" y="19"/>
                  <a:pt x="120" y="19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28" y="81"/>
                  <a:pt x="28" y="81"/>
                  <a:pt x="28" y="81"/>
                </a:cubicBezTo>
                <a:moveTo>
                  <a:pt x="127" y="0"/>
                </a:moveTo>
                <a:cubicBezTo>
                  <a:pt x="126" y="0"/>
                  <a:pt x="124" y="0"/>
                  <a:pt x="123" y="1"/>
                </a:cubicBezTo>
                <a:cubicBezTo>
                  <a:pt x="3" y="82"/>
                  <a:pt x="3" y="82"/>
                  <a:pt x="3" y="82"/>
                </a:cubicBezTo>
                <a:cubicBezTo>
                  <a:pt x="1" y="84"/>
                  <a:pt x="0" y="87"/>
                  <a:pt x="1" y="90"/>
                </a:cubicBezTo>
                <a:cubicBezTo>
                  <a:pt x="1" y="92"/>
                  <a:pt x="4" y="94"/>
                  <a:pt x="7" y="94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9" y="94"/>
                  <a:pt x="130" y="93"/>
                  <a:pt x="131" y="92"/>
                </a:cubicBezTo>
                <a:cubicBezTo>
                  <a:pt x="133" y="91"/>
                  <a:pt x="133" y="89"/>
                  <a:pt x="133" y="88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4"/>
                  <a:pt x="132" y="2"/>
                  <a:pt x="130" y="1"/>
                </a:cubicBezTo>
                <a:cubicBezTo>
                  <a:pt x="129" y="0"/>
                  <a:pt x="128" y="0"/>
                  <a:pt x="12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0" name="Freeform 78"/>
          <p:cNvSpPr>
            <a:spLocks noEditPoints="1"/>
          </p:cNvSpPr>
          <p:nvPr/>
        </p:nvSpPr>
        <p:spPr bwMode="auto">
          <a:xfrm>
            <a:off x="10329863" y="3260725"/>
            <a:ext cx="287337" cy="285750"/>
          </a:xfrm>
          <a:custGeom>
            <a:avLst/>
            <a:gdLst>
              <a:gd name="T0" fmla="*/ 25 w 93"/>
              <a:gd name="T1" fmla="*/ 77 h 93"/>
              <a:gd name="T2" fmla="*/ 16 w 93"/>
              <a:gd name="T3" fmla="*/ 69 h 93"/>
              <a:gd name="T4" fmla="*/ 25 w 93"/>
              <a:gd name="T5" fmla="*/ 60 h 93"/>
              <a:gd name="T6" fmla="*/ 34 w 93"/>
              <a:gd name="T7" fmla="*/ 69 h 93"/>
              <a:gd name="T8" fmla="*/ 25 w 93"/>
              <a:gd name="T9" fmla="*/ 77 h 93"/>
              <a:gd name="T10" fmla="*/ 48 w 93"/>
              <a:gd name="T11" fmla="*/ 77 h 93"/>
              <a:gd name="T12" fmla="*/ 43 w 93"/>
              <a:gd name="T13" fmla="*/ 72 h 93"/>
              <a:gd name="T14" fmla="*/ 37 w 93"/>
              <a:gd name="T15" fmla="*/ 57 h 93"/>
              <a:gd name="T16" fmla="*/ 22 w 93"/>
              <a:gd name="T17" fmla="*/ 51 h 93"/>
              <a:gd name="T18" fmla="*/ 17 w 93"/>
              <a:gd name="T19" fmla="*/ 46 h 93"/>
              <a:gd name="T20" fmla="*/ 22 w 93"/>
              <a:gd name="T21" fmla="*/ 41 h 93"/>
              <a:gd name="T22" fmla="*/ 53 w 93"/>
              <a:gd name="T23" fmla="*/ 72 h 93"/>
              <a:gd name="T24" fmla="*/ 48 w 93"/>
              <a:gd name="T25" fmla="*/ 77 h 93"/>
              <a:gd name="T26" fmla="*/ 69 w 93"/>
              <a:gd name="T27" fmla="*/ 77 h 93"/>
              <a:gd name="T28" fmla="*/ 64 w 93"/>
              <a:gd name="T29" fmla="*/ 72 h 93"/>
              <a:gd name="T30" fmla="*/ 52 w 93"/>
              <a:gd name="T31" fmla="*/ 42 h 93"/>
              <a:gd name="T32" fmla="*/ 22 w 93"/>
              <a:gd name="T33" fmla="*/ 30 h 93"/>
              <a:gd name="T34" fmla="*/ 17 w 93"/>
              <a:gd name="T35" fmla="*/ 25 h 93"/>
              <a:gd name="T36" fmla="*/ 22 w 93"/>
              <a:gd name="T37" fmla="*/ 21 h 93"/>
              <a:gd name="T38" fmla="*/ 73 w 93"/>
              <a:gd name="T39" fmla="*/ 72 h 93"/>
              <a:gd name="T40" fmla="*/ 69 w 93"/>
              <a:gd name="T41" fmla="*/ 77 h 93"/>
              <a:gd name="T42" fmla="*/ 8 w 93"/>
              <a:gd name="T43" fmla="*/ 16 h 93"/>
              <a:gd name="T44" fmla="*/ 6 w 93"/>
              <a:gd name="T45" fmla="*/ 14 h 93"/>
              <a:gd name="T46" fmla="*/ 14 w 93"/>
              <a:gd name="T47" fmla="*/ 6 h 93"/>
              <a:gd name="T48" fmla="*/ 16 w 93"/>
              <a:gd name="T49" fmla="*/ 8 h 93"/>
              <a:gd name="T50" fmla="*/ 14 w 93"/>
              <a:gd name="T51" fmla="*/ 10 h 93"/>
              <a:gd name="T52" fmla="*/ 10 w 93"/>
              <a:gd name="T53" fmla="*/ 14 h 93"/>
              <a:gd name="T54" fmla="*/ 8 w 93"/>
              <a:gd name="T55" fmla="*/ 16 h 93"/>
              <a:gd name="T56" fmla="*/ 82 w 93"/>
              <a:gd name="T57" fmla="*/ 0 h 93"/>
              <a:gd name="T58" fmla="*/ 12 w 93"/>
              <a:gd name="T59" fmla="*/ 0 h 93"/>
              <a:gd name="T60" fmla="*/ 0 w 93"/>
              <a:gd name="T61" fmla="*/ 12 h 93"/>
              <a:gd name="T62" fmla="*/ 0 w 93"/>
              <a:gd name="T63" fmla="*/ 82 h 93"/>
              <a:gd name="T64" fmla="*/ 12 w 93"/>
              <a:gd name="T65" fmla="*/ 93 h 93"/>
              <a:gd name="T66" fmla="*/ 82 w 93"/>
              <a:gd name="T67" fmla="*/ 93 h 93"/>
              <a:gd name="T68" fmla="*/ 93 w 93"/>
              <a:gd name="T69" fmla="*/ 82 h 93"/>
              <a:gd name="T70" fmla="*/ 93 w 93"/>
              <a:gd name="T71" fmla="*/ 12 h 93"/>
              <a:gd name="T72" fmla="*/ 82 w 93"/>
              <a:gd name="T7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3" h="93">
                <a:moveTo>
                  <a:pt x="25" y="77"/>
                </a:moveTo>
                <a:cubicBezTo>
                  <a:pt x="20" y="77"/>
                  <a:pt x="16" y="73"/>
                  <a:pt x="16" y="69"/>
                </a:cubicBezTo>
                <a:cubicBezTo>
                  <a:pt x="16" y="64"/>
                  <a:pt x="20" y="60"/>
                  <a:pt x="25" y="60"/>
                </a:cubicBezTo>
                <a:cubicBezTo>
                  <a:pt x="30" y="60"/>
                  <a:pt x="34" y="64"/>
                  <a:pt x="34" y="69"/>
                </a:cubicBezTo>
                <a:cubicBezTo>
                  <a:pt x="34" y="73"/>
                  <a:pt x="30" y="77"/>
                  <a:pt x="25" y="77"/>
                </a:cubicBezTo>
                <a:moveTo>
                  <a:pt x="48" y="77"/>
                </a:moveTo>
                <a:cubicBezTo>
                  <a:pt x="46" y="77"/>
                  <a:pt x="43" y="75"/>
                  <a:pt x="43" y="72"/>
                </a:cubicBezTo>
                <a:cubicBezTo>
                  <a:pt x="43" y="66"/>
                  <a:pt x="41" y="61"/>
                  <a:pt x="37" y="57"/>
                </a:cubicBezTo>
                <a:cubicBezTo>
                  <a:pt x="33" y="53"/>
                  <a:pt x="28" y="51"/>
                  <a:pt x="22" y="51"/>
                </a:cubicBezTo>
                <a:cubicBezTo>
                  <a:pt x="19" y="51"/>
                  <a:pt x="17" y="49"/>
                  <a:pt x="17" y="46"/>
                </a:cubicBezTo>
                <a:cubicBezTo>
                  <a:pt x="17" y="43"/>
                  <a:pt x="19" y="41"/>
                  <a:pt x="22" y="41"/>
                </a:cubicBezTo>
                <a:cubicBezTo>
                  <a:pt x="39" y="41"/>
                  <a:pt x="53" y="55"/>
                  <a:pt x="53" y="72"/>
                </a:cubicBezTo>
                <a:cubicBezTo>
                  <a:pt x="53" y="75"/>
                  <a:pt x="51" y="77"/>
                  <a:pt x="48" y="77"/>
                </a:cubicBezTo>
                <a:moveTo>
                  <a:pt x="69" y="77"/>
                </a:moveTo>
                <a:cubicBezTo>
                  <a:pt x="66" y="77"/>
                  <a:pt x="64" y="75"/>
                  <a:pt x="64" y="72"/>
                </a:cubicBezTo>
                <a:cubicBezTo>
                  <a:pt x="64" y="61"/>
                  <a:pt x="59" y="50"/>
                  <a:pt x="52" y="42"/>
                </a:cubicBezTo>
                <a:cubicBezTo>
                  <a:pt x="44" y="35"/>
                  <a:pt x="33" y="30"/>
                  <a:pt x="22" y="30"/>
                </a:cubicBezTo>
                <a:cubicBezTo>
                  <a:pt x="19" y="30"/>
                  <a:pt x="17" y="28"/>
                  <a:pt x="17" y="25"/>
                </a:cubicBezTo>
                <a:cubicBezTo>
                  <a:pt x="17" y="23"/>
                  <a:pt x="19" y="21"/>
                  <a:pt x="22" y="21"/>
                </a:cubicBezTo>
                <a:cubicBezTo>
                  <a:pt x="50" y="21"/>
                  <a:pt x="73" y="44"/>
                  <a:pt x="73" y="72"/>
                </a:cubicBezTo>
                <a:cubicBezTo>
                  <a:pt x="73" y="75"/>
                  <a:pt x="71" y="77"/>
                  <a:pt x="69" y="77"/>
                </a:cubicBezTo>
                <a:moveTo>
                  <a:pt x="8" y="16"/>
                </a:moveTo>
                <a:cubicBezTo>
                  <a:pt x="7" y="16"/>
                  <a:pt x="6" y="15"/>
                  <a:pt x="6" y="14"/>
                </a:cubicBezTo>
                <a:cubicBezTo>
                  <a:pt x="6" y="10"/>
                  <a:pt x="10" y="6"/>
                  <a:pt x="14" y="6"/>
                </a:cubicBezTo>
                <a:cubicBezTo>
                  <a:pt x="15" y="6"/>
                  <a:pt x="16" y="7"/>
                  <a:pt x="16" y="8"/>
                </a:cubicBezTo>
                <a:cubicBezTo>
                  <a:pt x="16" y="9"/>
                  <a:pt x="15" y="10"/>
                  <a:pt x="14" y="10"/>
                </a:cubicBezTo>
                <a:cubicBezTo>
                  <a:pt x="12" y="10"/>
                  <a:pt x="10" y="12"/>
                  <a:pt x="10" y="14"/>
                </a:cubicBezTo>
                <a:cubicBezTo>
                  <a:pt x="10" y="15"/>
                  <a:pt x="9" y="16"/>
                  <a:pt x="8" y="16"/>
                </a:cubicBezTo>
                <a:moveTo>
                  <a:pt x="8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8" y="93"/>
                  <a:pt x="93" y="88"/>
                  <a:pt x="93" y="8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5"/>
                  <a:pt x="88" y="0"/>
                  <a:pt x="8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1" name="Freeform 103"/>
          <p:cNvSpPr>
            <a:spLocks noEditPoints="1"/>
          </p:cNvSpPr>
          <p:nvPr/>
        </p:nvSpPr>
        <p:spPr bwMode="auto">
          <a:xfrm>
            <a:off x="4297363" y="3224213"/>
            <a:ext cx="357187" cy="360362"/>
          </a:xfrm>
          <a:custGeom>
            <a:avLst/>
            <a:gdLst>
              <a:gd name="T0" fmla="*/ 39 w 116"/>
              <a:gd name="T1" fmla="*/ 90 h 117"/>
              <a:gd name="T2" fmla="*/ 28 w 116"/>
              <a:gd name="T3" fmla="*/ 65 h 117"/>
              <a:gd name="T4" fmla="*/ 46 w 116"/>
              <a:gd name="T5" fmla="*/ 52 h 117"/>
              <a:gd name="T6" fmla="*/ 63 w 116"/>
              <a:gd name="T7" fmla="*/ 64 h 117"/>
              <a:gd name="T8" fmla="*/ 54 w 116"/>
              <a:gd name="T9" fmla="*/ 89 h 117"/>
              <a:gd name="T10" fmla="*/ 55 w 116"/>
              <a:gd name="T11" fmla="*/ 27 h 117"/>
              <a:gd name="T12" fmla="*/ 46 w 116"/>
              <a:gd name="T13" fmla="*/ 36 h 117"/>
              <a:gd name="T14" fmla="*/ 33 w 116"/>
              <a:gd name="T15" fmla="*/ 28 h 117"/>
              <a:gd name="T16" fmla="*/ 25 w 116"/>
              <a:gd name="T17" fmla="*/ 43 h 117"/>
              <a:gd name="T18" fmla="*/ 5 w 116"/>
              <a:gd name="T19" fmla="*/ 49 h 117"/>
              <a:gd name="T20" fmla="*/ 11 w 116"/>
              <a:gd name="T21" fmla="*/ 67 h 117"/>
              <a:gd name="T22" fmla="*/ 1 w 116"/>
              <a:gd name="T23" fmla="*/ 84 h 117"/>
              <a:gd name="T24" fmla="*/ 18 w 116"/>
              <a:gd name="T25" fmla="*/ 93 h 117"/>
              <a:gd name="T26" fmla="*/ 23 w 116"/>
              <a:gd name="T27" fmla="*/ 112 h 117"/>
              <a:gd name="T28" fmla="*/ 40 w 116"/>
              <a:gd name="T29" fmla="*/ 106 h 117"/>
              <a:gd name="T30" fmla="*/ 53 w 116"/>
              <a:gd name="T31" fmla="*/ 106 h 117"/>
              <a:gd name="T32" fmla="*/ 71 w 116"/>
              <a:gd name="T33" fmla="*/ 111 h 117"/>
              <a:gd name="T34" fmla="*/ 75 w 116"/>
              <a:gd name="T35" fmla="*/ 91 h 117"/>
              <a:gd name="T36" fmla="*/ 91 w 116"/>
              <a:gd name="T37" fmla="*/ 81 h 117"/>
              <a:gd name="T38" fmla="*/ 80 w 116"/>
              <a:gd name="T39" fmla="*/ 64 h 117"/>
              <a:gd name="T40" fmla="*/ 84 w 116"/>
              <a:gd name="T41" fmla="*/ 47 h 117"/>
              <a:gd name="T42" fmla="*/ 65 w 116"/>
              <a:gd name="T43" fmla="*/ 42 h 117"/>
              <a:gd name="T44" fmla="*/ 55 w 116"/>
              <a:gd name="T45" fmla="*/ 27 h 117"/>
              <a:gd name="T46" fmla="*/ 93 w 116"/>
              <a:gd name="T47" fmla="*/ 32 h 117"/>
              <a:gd name="T48" fmla="*/ 84 w 116"/>
              <a:gd name="T49" fmla="*/ 22 h 117"/>
              <a:gd name="T50" fmla="*/ 94 w 116"/>
              <a:gd name="T51" fmla="*/ 13 h 117"/>
              <a:gd name="T52" fmla="*/ 100 w 116"/>
              <a:gd name="T53" fmla="*/ 15 h 117"/>
              <a:gd name="T54" fmla="*/ 100 w 116"/>
              <a:gd name="T55" fmla="*/ 29 h 117"/>
              <a:gd name="T56" fmla="*/ 90 w 116"/>
              <a:gd name="T57" fmla="*/ 0 h 117"/>
              <a:gd name="T58" fmla="*/ 84 w 116"/>
              <a:gd name="T59" fmla="*/ 8 h 117"/>
              <a:gd name="T60" fmla="*/ 75 w 116"/>
              <a:gd name="T61" fmla="*/ 8 h 117"/>
              <a:gd name="T62" fmla="*/ 77 w 116"/>
              <a:gd name="T63" fmla="*/ 18 h 117"/>
              <a:gd name="T64" fmla="*/ 71 w 116"/>
              <a:gd name="T65" fmla="*/ 25 h 117"/>
              <a:gd name="T66" fmla="*/ 79 w 116"/>
              <a:gd name="T67" fmla="*/ 31 h 117"/>
              <a:gd name="T68" fmla="*/ 80 w 116"/>
              <a:gd name="T69" fmla="*/ 40 h 117"/>
              <a:gd name="T70" fmla="*/ 90 w 116"/>
              <a:gd name="T71" fmla="*/ 39 h 117"/>
              <a:gd name="T72" fmla="*/ 97 w 116"/>
              <a:gd name="T73" fmla="*/ 45 h 117"/>
              <a:gd name="T74" fmla="*/ 103 w 116"/>
              <a:gd name="T75" fmla="*/ 37 h 117"/>
              <a:gd name="T76" fmla="*/ 111 w 116"/>
              <a:gd name="T77" fmla="*/ 36 h 117"/>
              <a:gd name="T78" fmla="*/ 110 w 116"/>
              <a:gd name="T79" fmla="*/ 26 h 117"/>
              <a:gd name="T80" fmla="*/ 116 w 116"/>
              <a:gd name="T81" fmla="*/ 19 h 117"/>
              <a:gd name="T82" fmla="*/ 108 w 116"/>
              <a:gd name="T83" fmla="*/ 13 h 117"/>
              <a:gd name="T84" fmla="*/ 107 w 116"/>
              <a:gd name="T85" fmla="*/ 4 h 117"/>
              <a:gd name="T86" fmla="*/ 97 w 116"/>
              <a:gd name="T87" fmla="*/ 5 h 117"/>
              <a:gd name="T88" fmla="*/ 90 w 116"/>
              <a:gd name="T8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" h="117">
                <a:moveTo>
                  <a:pt x="46" y="91"/>
                </a:moveTo>
                <a:cubicBezTo>
                  <a:pt x="44" y="91"/>
                  <a:pt x="41" y="91"/>
                  <a:pt x="39" y="90"/>
                </a:cubicBezTo>
                <a:cubicBezTo>
                  <a:pt x="34" y="88"/>
                  <a:pt x="30" y="84"/>
                  <a:pt x="28" y="80"/>
                </a:cubicBezTo>
                <a:cubicBezTo>
                  <a:pt x="26" y="75"/>
                  <a:pt x="26" y="70"/>
                  <a:pt x="28" y="65"/>
                </a:cubicBezTo>
                <a:cubicBezTo>
                  <a:pt x="29" y="60"/>
                  <a:pt x="33" y="56"/>
                  <a:pt x="38" y="54"/>
                </a:cubicBezTo>
                <a:cubicBezTo>
                  <a:pt x="40" y="53"/>
                  <a:pt x="43" y="52"/>
                  <a:pt x="46" y="52"/>
                </a:cubicBezTo>
                <a:cubicBezTo>
                  <a:pt x="48" y="52"/>
                  <a:pt x="50" y="53"/>
                  <a:pt x="53" y="53"/>
                </a:cubicBezTo>
                <a:cubicBezTo>
                  <a:pt x="58" y="55"/>
                  <a:pt x="61" y="59"/>
                  <a:pt x="63" y="64"/>
                </a:cubicBezTo>
                <a:cubicBezTo>
                  <a:pt x="66" y="68"/>
                  <a:pt x="66" y="73"/>
                  <a:pt x="64" y="78"/>
                </a:cubicBezTo>
                <a:cubicBezTo>
                  <a:pt x="62" y="83"/>
                  <a:pt x="58" y="87"/>
                  <a:pt x="54" y="89"/>
                </a:cubicBezTo>
                <a:cubicBezTo>
                  <a:pt x="51" y="90"/>
                  <a:pt x="49" y="91"/>
                  <a:pt x="46" y="91"/>
                </a:cubicBezTo>
                <a:moveTo>
                  <a:pt x="55" y="2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6" y="36"/>
                </a:cubicBezTo>
                <a:cubicBezTo>
                  <a:pt x="43" y="36"/>
                  <a:pt x="40" y="37"/>
                  <a:pt x="38" y="3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34"/>
                  <a:pt x="20" y="34"/>
                  <a:pt x="20" y="34"/>
                </a:cubicBezTo>
                <a:cubicBezTo>
                  <a:pt x="25" y="43"/>
                  <a:pt x="25" y="43"/>
                  <a:pt x="25" y="43"/>
                </a:cubicBezTo>
                <a:cubicBezTo>
                  <a:pt x="21" y="46"/>
                  <a:pt x="18" y="49"/>
                  <a:pt x="16" y="53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1"/>
                  <a:pt x="10" y="76"/>
                  <a:pt x="11" y="80"/>
                </a:cubicBezTo>
                <a:cubicBezTo>
                  <a:pt x="1" y="84"/>
                  <a:pt x="1" y="84"/>
                  <a:pt x="1" y="84"/>
                </a:cubicBezTo>
                <a:cubicBezTo>
                  <a:pt x="7" y="97"/>
                  <a:pt x="7" y="97"/>
                  <a:pt x="7" y="97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6"/>
                  <a:pt x="23" y="99"/>
                  <a:pt x="27" y="101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2" y="107"/>
                  <a:pt x="44" y="107"/>
                  <a:pt x="46" y="107"/>
                </a:cubicBezTo>
                <a:cubicBezTo>
                  <a:pt x="48" y="107"/>
                  <a:pt x="51" y="107"/>
                  <a:pt x="53" y="10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70" y="98"/>
                  <a:pt x="73" y="95"/>
                  <a:pt x="75" y="91"/>
                </a:cubicBezTo>
                <a:cubicBezTo>
                  <a:pt x="86" y="95"/>
                  <a:pt x="86" y="95"/>
                  <a:pt x="86" y="95"/>
                </a:cubicBezTo>
                <a:cubicBezTo>
                  <a:pt x="91" y="81"/>
                  <a:pt x="91" y="81"/>
                  <a:pt x="91" y="81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68"/>
                  <a:pt x="80" y="64"/>
                </a:cubicBezTo>
                <a:cubicBezTo>
                  <a:pt x="90" y="60"/>
                  <a:pt x="90" y="60"/>
                  <a:pt x="90" y="60"/>
                </a:cubicBezTo>
                <a:cubicBezTo>
                  <a:pt x="84" y="47"/>
                  <a:pt x="84" y="47"/>
                  <a:pt x="84" y="47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47"/>
                  <a:pt x="68" y="44"/>
                  <a:pt x="65" y="42"/>
                </a:cubicBezTo>
                <a:cubicBezTo>
                  <a:pt x="68" y="32"/>
                  <a:pt x="68" y="32"/>
                  <a:pt x="68" y="32"/>
                </a:cubicBezTo>
                <a:cubicBezTo>
                  <a:pt x="55" y="27"/>
                  <a:pt x="55" y="27"/>
                  <a:pt x="55" y="27"/>
                </a:cubicBezTo>
                <a:moveTo>
                  <a:pt x="94" y="32"/>
                </a:moveTo>
                <a:cubicBezTo>
                  <a:pt x="94" y="32"/>
                  <a:pt x="93" y="32"/>
                  <a:pt x="93" y="32"/>
                </a:cubicBezTo>
                <a:cubicBezTo>
                  <a:pt x="91" y="32"/>
                  <a:pt x="88" y="31"/>
                  <a:pt x="87" y="29"/>
                </a:cubicBezTo>
                <a:cubicBezTo>
                  <a:pt x="85" y="27"/>
                  <a:pt x="84" y="25"/>
                  <a:pt x="84" y="22"/>
                </a:cubicBezTo>
                <a:cubicBezTo>
                  <a:pt x="84" y="19"/>
                  <a:pt x="85" y="17"/>
                  <a:pt x="87" y="15"/>
                </a:cubicBezTo>
                <a:cubicBezTo>
                  <a:pt x="89" y="14"/>
                  <a:pt x="91" y="13"/>
                  <a:pt x="94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6" y="13"/>
                  <a:pt x="99" y="14"/>
                  <a:pt x="100" y="15"/>
                </a:cubicBezTo>
                <a:cubicBezTo>
                  <a:pt x="102" y="17"/>
                  <a:pt x="103" y="20"/>
                  <a:pt x="103" y="22"/>
                </a:cubicBezTo>
                <a:cubicBezTo>
                  <a:pt x="103" y="25"/>
                  <a:pt x="102" y="27"/>
                  <a:pt x="100" y="29"/>
                </a:cubicBezTo>
                <a:cubicBezTo>
                  <a:pt x="98" y="31"/>
                  <a:pt x="96" y="32"/>
                  <a:pt x="94" y="32"/>
                </a:cubicBezTo>
                <a:moveTo>
                  <a:pt x="90" y="0"/>
                </a:moveTo>
                <a:cubicBezTo>
                  <a:pt x="90" y="5"/>
                  <a:pt x="90" y="5"/>
                  <a:pt x="90" y="5"/>
                </a:cubicBezTo>
                <a:cubicBezTo>
                  <a:pt x="88" y="6"/>
                  <a:pt x="86" y="6"/>
                  <a:pt x="84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6"/>
                  <a:pt x="77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5"/>
                  <a:pt x="71" y="25"/>
                  <a:pt x="71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8"/>
                  <a:pt x="78" y="30"/>
                  <a:pt x="79" y="31"/>
                </a:cubicBezTo>
                <a:cubicBezTo>
                  <a:pt x="75" y="35"/>
                  <a:pt x="75" y="35"/>
                  <a:pt x="75" y="35"/>
                </a:cubicBezTo>
                <a:cubicBezTo>
                  <a:pt x="80" y="40"/>
                  <a:pt x="80" y="40"/>
                  <a:pt x="80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5" y="38"/>
                  <a:pt x="87" y="38"/>
                  <a:pt x="90" y="39"/>
                </a:cubicBezTo>
                <a:cubicBezTo>
                  <a:pt x="90" y="44"/>
                  <a:pt x="90" y="44"/>
                  <a:pt x="90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39"/>
                  <a:pt x="97" y="39"/>
                  <a:pt x="97" y="39"/>
                </a:cubicBezTo>
                <a:cubicBezTo>
                  <a:pt x="99" y="39"/>
                  <a:pt x="101" y="38"/>
                  <a:pt x="103" y="37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9" y="30"/>
                  <a:pt x="110" y="28"/>
                  <a:pt x="11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0" y="17"/>
                  <a:pt x="109" y="15"/>
                  <a:pt x="108" y="13"/>
                </a:cubicBezTo>
                <a:cubicBezTo>
                  <a:pt x="112" y="9"/>
                  <a:pt x="112" y="9"/>
                  <a:pt x="11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3" y="8"/>
                  <a:pt x="103" y="8"/>
                  <a:pt x="103" y="8"/>
                </a:cubicBezTo>
                <a:cubicBezTo>
                  <a:pt x="101" y="6"/>
                  <a:pt x="99" y="6"/>
                  <a:pt x="97" y="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2" name="Freeform 22"/>
          <p:cNvSpPr>
            <a:spLocks noEditPoints="1"/>
          </p:cNvSpPr>
          <p:nvPr/>
        </p:nvSpPr>
        <p:spPr bwMode="auto">
          <a:xfrm>
            <a:off x="3941763" y="4778375"/>
            <a:ext cx="328612" cy="290513"/>
          </a:xfrm>
          <a:custGeom>
            <a:avLst/>
            <a:gdLst>
              <a:gd name="T0" fmla="*/ 106 w 107"/>
              <a:gd name="T1" fmla="*/ 53 h 95"/>
              <a:gd name="T2" fmla="*/ 67 w 107"/>
              <a:gd name="T3" fmla="*/ 55 h 95"/>
              <a:gd name="T4" fmla="*/ 84 w 107"/>
              <a:gd name="T5" fmla="*/ 91 h 95"/>
              <a:gd name="T6" fmla="*/ 84 w 107"/>
              <a:gd name="T7" fmla="*/ 92 h 95"/>
              <a:gd name="T8" fmla="*/ 85 w 107"/>
              <a:gd name="T9" fmla="*/ 91 h 95"/>
              <a:gd name="T10" fmla="*/ 105 w 107"/>
              <a:gd name="T11" fmla="*/ 56 h 95"/>
              <a:gd name="T12" fmla="*/ 106 w 107"/>
              <a:gd name="T13" fmla="*/ 53 h 95"/>
              <a:gd name="T14" fmla="*/ 44 w 107"/>
              <a:gd name="T15" fmla="*/ 46 h 95"/>
              <a:gd name="T16" fmla="*/ 4 w 107"/>
              <a:gd name="T17" fmla="*/ 49 h 95"/>
              <a:gd name="T18" fmla="*/ 1 w 107"/>
              <a:gd name="T19" fmla="*/ 49 h 95"/>
              <a:gd name="T20" fmla="*/ 0 w 107"/>
              <a:gd name="T21" fmla="*/ 50 h 95"/>
              <a:gd name="T22" fmla="*/ 0 w 107"/>
              <a:gd name="T23" fmla="*/ 51 h 95"/>
              <a:gd name="T24" fmla="*/ 78 w 107"/>
              <a:gd name="T25" fmla="*/ 95 h 95"/>
              <a:gd name="T26" fmla="*/ 79 w 107"/>
              <a:gd name="T27" fmla="*/ 95 h 95"/>
              <a:gd name="T28" fmla="*/ 79 w 107"/>
              <a:gd name="T29" fmla="*/ 94 h 95"/>
              <a:gd name="T30" fmla="*/ 78 w 107"/>
              <a:gd name="T31" fmla="*/ 92 h 95"/>
              <a:gd name="T32" fmla="*/ 60 w 107"/>
              <a:gd name="T33" fmla="*/ 56 h 95"/>
              <a:gd name="T34" fmla="*/ 53 w 107"/>
              <a:gd name="T35" fmla="*/ 56 h 95"/>
              <a:gd name="T36" fmla="*/ 52 w 107"/>
              <a:gd name="T37" fmla="*/ 56 h 95"/>
              <a:gd name="T38" fmla="*/ 49 w 107"/>
              <a:gd name="T39" fmla="*/ 56 h 95"/>
              <a:gd name="T40" fmla="*/ 47 w 107"/>
              <a:gd name="T41" fmla="*/ 53 h 95"/>
              <a:gd name="T42" fmla="*/ 44 w 107"/>
              <a:gd name="T43" fmla="*/ 46 h 95"/>
              <a:gd name="T44" fmla="*/ 24 w 107"/>
              <a:gd name="T45" fmla="*/ 5 h 95"/>
              <a:gd name="T46" fmla="*/ 21 w 107"/>
              <a:gd name="T47" fmla="*/ 7 h 95"/>
              <a:gd name="T48" fmla="*/ 1 w 107"/>
              <a:gd name="T49" fmla="*/ 42 h 95"/>
              <a:gd name="T50" fmla="*/ 1 w 107"/>
              <a:gd name="T51" fmla="*/ 43 h 95"/>
              <a:gd name="T52" fmla="*/ 1 w 107"/>
              <a:gd name="T53" fmla="*/ 43 h 95"/>
              <a:gd name="T54" fmla="*/ 41 w 107"/>
              <a:gd name="T55" fmla="*/ 41 h 95"/>
              <a:gd name="T56" fmla="*/ 24 w 107"/>
              <a:gd name="T57" fmla="*/ 5 h 95"/>
              <a:gd name="T58" fmla="*/ 29 w 107"/>
              <a:gd name="T59" fmla="*/ 0 h 95"/>
              <a:gd name="T60" fmla="*/ 29 w 107"/>
              <a:gd name="T61" fmla="*/ 1 h 95"/>
              <a:gd name="T62" fmla="*/ 28 w 107"/>
              <a:gd name="T63" fmla="*/ 2 h 95"/>
              <a:gd name="T64" fmla="*/ 32 w 107"/>
              <a:gd name="T65" fmla="*/ 8 h 95"/>
              <a:gd name="T66" fmla="*/ 47 w 107"/>
              <a:gd name="T67" fmla="*/ 40 h 95"/>
              <a:gd name="T68" fmla="*/ 50 w 107"/>
              <a:gd name="T69" fmla="*/ 46 h 95"/>
              <a:gd name="T70" fmla="*/ 52 w 107"/>
              <a:gd name="T71" fmla="*/ 50 h 95"/>
              <a:gd name="T72" fmla="*/ 52 w 107"/>
              <a:gd name="T73" fmla="*/ 50 h 95"/>
              <a:gd name="T74" fmla="*/ 53 w 107"/>
              <a:gd name="T75" fmla="*/ 50 h 95"/>
              <a:gd name="T76" fmla="*/ 57 w 107"/>
              <a:gd name="T77" fmla="*/ 50 h 95"/>
              <a:gd name="T78" fmla="*/ 64 w 107"/>
              <a:gd name="T79" fmla="*/ 50 h 95"/>
              <a:gd name="T80" fmla="*/ 99 w 107"/>
              <a:gd name="T81" fmla="*/ 47 h 95"/>
              <a:gd name="T82" fmla="*/ 107 w 107"/>
              <a:gd name="T83" fmla="*/ 47 h 95"/>
              <a:gd name="T84" fmla="*/ 107 w 107"/>
              <a:gd name="T85" fmla="*/ 46 h 95"/>
              <a:gd name="T86" fmla="*/ 107 w 107"/>
              <a:gd name="T87" fmla="*/ 45 h 95"/>
              <a:gd name="T88" fmla="*/ 29 w 107"/>
              <a:gd name="T8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" h="95">
                <a:moveTo>
                  <a:pt x="106" y="53"/>
                </a:moveTo>
                <a:cubicBezTo>
                  <a:pt x="67" y="55"/>
                  <a:pt x="67" y="55"/>
                  <a:pt x="67" y="55"/>
                </a:cubicBezTo>
                <a:cubicBezTo>
                  <a:pt x="84" y="91"/>
                  <a:pt x="84" y="91"/>
                  <a:pt x="84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5" y="91"/>
                  <a:pt x="85" y="91"/>
                  <a:pt x="85" y="91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6" y="55"/>
                  <a:pt x="106" y="54"/>
                  <a:pt x="106" y="53"/>
                </a:cubicBezTo>
                <a:moveTo>
                  <a:pt x="44" y="46"/>
                </a:moveTo>
                <a:cubicBezTo>
                  <a:pt x="4" y="49"/>
                  <a:pt x="4" y="49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78" y="95"/>
                  <a:pt x="78" y="95"/>
                  <a:pt x="78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8" y="92"/>
                  <a:pt x="78" y="92"/>
                  <a:pt x="78" y="92"/>
                </a:cubicBezTo>
                <a:cubicBezTo>
                  <a:pt x="60" y="56"/>
                  <a:pt x="60" y="56"/>
                  <a:pt x="60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1" y="56"/>
                  <a:pt x="50" y="56"/>
                  <a:pt x="49" y="56"/>
                </a:cubicBezTo>
                <a:cubicBezTo>
                  <a:pt x="48" y="55"/>
                  <a:pt x="48" y="54"/>
                  <a:pt x="47" y="53"/>
                </a:cubicBezTo>
                <a:cubicBezTo>
                  <a:pt x="44" y="46"/>
                  <a:pt x="44" y="46"/>
                  <a:pt x="44" y="46"/>
                </a:cubicBezTo>
                <a:moveTo>
                  <a:pt x="24" y="5"/>
                </a:moveTo>
                <a:cubicBezTo>
                  <a:pt x="23" y="6"/>
                  <a:pt x="22" y="6"/>
                  <a:pt x="21" y="7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41" y="41"/>
                  <a:pt x="41" y="41"/>
                  <a:pt x="41" y="41"/>
                </a:cubicBezTo>
                <a:cubicBezTo>
                  <a:pt x="24" y="5"/>
                  <a:pt x="24" y="5"/>
                  <a:pt x="24" y="5"/>
                </a:cubicBezTo>
                <a:moveTo>
                  <a:pt x="29" y="0"/>
                </a:moveTo>
                <a:cubicBezTo>
                  <a:pt x="29" y="1"/>
                  <a:pt x="29" y="1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99" y="47"/>
                  <a:pt x="99" y="47"/>
                  <a:pt x="99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3" name="Freeform 25"/>
          <p:cNvSpPr>
            <a:spLocks noEditPoints="1"/>
          </p:cNvSpPr>
          <p:nvPr/>
        </p:nvSpPr>
        <p:spPr bwMode="auto">
          <a:xfrm>
            <a:off x="4679950" y="4764088"/>
            <a:ext cx="257175" cy="319087"/>
          </a:xfrm>
          <a:custGeom>
            <a:avLst/>
            <a:gdLst>
              <a:gd name="T0" fmla="*/ 41 w 83"/>
              <a:gd name="T1" fmla="*/ 4 h 104"/>
              <a:gd name="T2" fmla="*/ 41 w 83"/>
              <a:gd name="T3" fmla="*/ 38 h 104"/>
              <a:gd name="T4" fmla="*/ 46 w 83"/>
              <a:gd name="T5" fmla="*/ 42 h 104"/>
              <a:gd name="T6" fmla="*/ 80 w 83"/>
              <a:gd name="T7" fmla="*/ 42 h 104"/>
              <a:gd name="T8" fmla="*/ 41 w 83"/>
              <a:gd name="T9" fmla="*/ 4 h 104"/>
              <a:gd name="T10" fmla="*/ 36 w 83"/>
              <a:gd name="T11" fmla="*/ 83 h 104"/>
              <a:gd name="T12" fmla="*/ 36 w 83"/>
              <a:gd name="T13" fmla="*/ 60 h 104"/>
              <a:gd name="T14" fmla="*/ 41 w 83"/>
              <a:gd name="T15" fmla="*/ 54 h 104"/>
              <a:gd name="T16" fmla="*/ 47 w 83"/>
              <a:gd name="T17" fmla="*/ 60 h 104"/>
              <a:gd name="T18" fmla="*/ 47 w 83"/>
              <a:gd name="T19" fmla="*/ 83 h 104"/>
              <a:gd name="T20" fmla="*/ 55 w 83"/>
              <a:gd name="T21" fmla="*/ 76 h 104"/>
              <a:gd name="T22" fmla="*/ 59 w 83"/>
              <a:gd name="T23" fmla="*/ 74 h 104"/>
              <a:gd name="T24" fmla="*/ 63 w 83"/>
              <a:gd name="T25" fmla="*/ 76 h 104"/>
              <a:gd name="T26" fmla="*/ 63 w 83"/>
              <a:gd name="T27" fmla="*/ 84 h 104"/>
              <a:gd name="T28" fmla="*/ 47 w 83"/>
              <a:gd name="T29" fmla="*/ 99 h 104"/>
              <a:gd name="T30" fmla="*/ 46 w 83"/>
              <a:gd name="T31" fmla="*/ 100 h 104"/>
              <a:gd name="T32" fmla="*/ 44 w 83"/>
              <a:gd name="T33" fmla="*/ 101 h 104"/>
              <a:gd name="T34" fmla="*/ 42 w 83"/>
              <a:gd name="T35" fmla="*/ 101 h 104"/>
              <a:gd name="T36" fmla="*/ 41 w 83"/>
              <a:gd name="T37" fmla="*/ 101 h 104"/>
              <a:gd name="T38" fmla="*/ 41 w 83"/>
              <a:gd name="T39" fmla="*/ 101 h 104"/>
              <a:gd name="T40" fmla="*/ 39 w 83"/>
              <a:gd name="T41" fmla="*/ 101 h 104"/>
              <a:gd name="T42" fmla="*/ 37 w 83"/>
              <a:gd name="T43" fmla="*/ 100 h 104"/>
              <a:gd name="T44" fmla="*/ 36 w 83"/>
              <a:gd name="T45" fmla="*/ 99 h 104"/>
              <a:gd name="T46" fmla="*/ 20 w 83"/>
              <a:gd name="T47" fmla="*/ 84 h 104"/>
              <a:gd name="T48" fmla="*/ 20 w 83"/>
              <a:gd name="T49" fmla="*/ 76 h 104"/>
              <a:gd name="T50" fmla="*/ 24 w 83"/>
              <a:gd name="T51" fmla="*/ 74 h 104"/>
              <a:gd name="T52" fmla="*/ 28 w 83"/>
              <a:gd name="T53" fmla="*/ 76 h 104"/>
              <a:gd name="T54" fmla="*/ 36 w 83"/>
              <a:gd name="T55" fmla="*/ 83 h 104"/>
              <a:gd name="T56" fmla="*/ 36 w 83"/>
              <a:gd name="T57" fmla="*/ 0 h 104"/>
              <a:gd name="T58" fmla="*/ 14 w 83"/>
              <a:gd name="T59" fmla="*/ 0 h 104"/>
              <a:gd name="T60" fmla="*/ 0 w 83"/>
              <a:gd name="T61" fmla="*/ 14 h 104"/>
              <a:gd name="T62" fmla="*/ 0 w 83"/>
              <a:gd name="T63" fmla="*/ 90 h 104"/>
              <a:gd name="T64" fmla="*/ 14 w 83"/>
              <a:gd name="T65" fmla="*/ 104 h 104"/>
              <a:gd name="T66" fmla="*/ 69 w 83"/>
              <a:gd name="T67" fmla="*/ 104 h 104"/>
              <a:gd name="T68" fmla="*/ 83 w 83"/>
              <a:gd name="T69" fmla="*/ 90 h 104"/>
              <a:gd name="T70" fmla="*/ 83 w 83"/>
              <a:gd name="T71" fmla="*/ 48 h 104"/>
              <a:gd name="T72" fmla="*/ 81 w 83"/>
              <a:gd name="T73" fmla="*/ 48 h 104"/>
              <a:gd name="T74" fmla="*/ 46 w 83"/>
              <a:gd name="T75" fmla="*/ 48 h 104"/>
              <a:gd name="T76" fmla="*/ 36 w 83"/>
              <a:gd name="T77" fmla="*/ 38 h 104"/>
              <a:gd name="T78" fmla="*/ 36 w 83"/>
              <a:gd name="T79" fmla="*/ 2 h 104"/>
              <a:gd name="T80" fmla="*/ 36 w 83"/>
              <a:gd name="T8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4" name="Freeform 26"/>
          <p:cNvSpPr>
            <a:spLocks noEditPoints="1"/>
          </p:cNvSpPr>
          <p:nvPr/>
        </p:nvSpPr>
        <p:spPr bwMode="auto">
          <a:xfrm>
            <a:off x="5346700" y="4764088"/>
            <a:ext cx="252413" cy="319087"/>
          </a:xfrm>
          <a:custGeom>
            <a:avLst/>
            <a:gdLst>
              <a:gd name="T0" fmla="*/ 41 w 82"/>
              <a:gd name="T1" fmla="*/ 4 h 104"/>
              <a:gd name="T2" fmla="*/ 41 w 82"/>
              <a:gd name="T3" fmla="*/ 38 h 104"/>
              <a:gd name="T4" fmla="*/ 45 w 82"/>
              <a:gd name="T5" fmla="*/ 42 h 104"/>
              <a:gd name="T6" fmla="*/ 80 w 82"/>
              <a:gd name="T7" fmla="*/ 42 h 104"/>
              <a:gd name="T8" fmla="*/ 41 w 82"/>
              <a:gd name="T9" fmla="*/ 4 h 104"/>
              <a:gd name="T10" fmla="*/ 15 w 82"/>
              <a:gd name="T11" fmla="*/ 90 h 104"/>
              <a:gd name="T12" fmla="*/ 12 w 82"/>
              <a:gd name="T13" fmla="*/ 87 h 104"/>
              <a:gd name="T14" fmla="*/ 15 w 82"/>
              <a:gd name="T15" fmla="*/ 85 h 104"/>
              <a:gd name="T16" fmla="*/ 50 w 82"/>
              <a:gd name="T17" fmla="*/ 85 h 104"/>
              <a:gd name="T18" fmla="*/ 53 w 82"/>
              <a:gd name="T19" fmla="*/ 87 h 104"/>
              <a:gd name="T20" fmla="*/ 50 w 82"/>
              <a:gd name="T21" fmla="*/ 90 h 104"/>
              <a:gd name="T22" fmla="*/ 15 w 82"/>
              <a:gd name="T23" fmla="*/ 90 h 104"/>
              <a:gd name="T24" fmla="*/ 15 w 82"/>
              <a:gd name="T25" fmla="*/ 80 h 104"/>
              <a:gd name="T26" fmla="*/ 12 w 82"/>
              <a:gd name="T27" fmla="*/ 78 h 104"/>
              <a:gd name="T28" fmla="*/ 15 w 82"/>
              <a:gd name="T29" fmla="*/ 76 h 104"/>
              <a:gd name="T30" fmla="*/ 68 w 82"/>
              <a:gd name="T31" fmla="*/ 76 h 104"/>
              <a:gd name="T32" fmla="*/ 70 w 82"/>
              <a:gd name="T33" fmla="*/ 78 h 104"/>
              <a:gd name="T34" fmla="*/ 68 w 82"/>
              <a:gd name="T35" fmla="*/ 80 h 104"/>
              <a:gd name="T36" fmla="*/ 15 w 82"/>
              <a:gd name="T37" fmla="*/ 80 h 104"/>
              <a:gd name="T38" fmla="*/ 15 w 82"/>
              <a:gd name="T39" fmla="*/ 71 h 104"/>
              <a:gd name="T40" fmla="*/ 12 w 82"/>
              <a:gd name="T41" fmla="*/ 69 h 104"/>
              <a:gd name="T42" fmla="*/ 15 w 82"/>
              <a:gd name="T43" fmla="*/ 66 h 104"/>
              <a:gd name="T44" fmla="*/ 68 w 82"/>
              <a:gd name="T45" fmla="*/ 66 h 104"/>
              <a:gd name="T46" fmla="*/ 70 w 82"/>
              <a:gd name="T47" fmla="*/ 69 h 104"/>
              <a:gd name="T48" fmla="*/ 68 w 82"/>
              <a:gd name="T49" fmla="*/ 71 h 104"/>
              <a:gd name="T50" fmla="*/ 15 w 82"/>
              <a:gd name="T51" fmla="*/ 71 h 104"/>
              <a:gd name="T52" fmla="*/ 15 w 82"/>
              <a:gd name="T53" fmla="*/ 62 h 104"/>
              <a:gd name="T54" fmla="*/ 12 w 82"/>
              <a:gd name="T55" fmla="*/ 60 h 104"/>
              <a:gd name="T56" fmla="*/ 15 w 82"/>
              <a:gd name="T57" fmla="*/ 57 h 104"/>
              <a:gd name="T58" fmla="*/ 68 w 82"/>
              <a:gd name="T59" fmla="*/ 57 h 104"/>
              <a:gd name="T60" fmla="*/ 70 w 82"/>
              <a:gd name="T61" fmla="*/ 60 h 104"/>
              <a:gd name="T62" fmla="*/ 68 w 82"/>
              <a:gd name="T63" fmla="*/ 62 h 104"/>
              <a:gd name="T64" fmla="*/ 15 w 82"/>
              <a:gd name="T65" fmla="*/ 62 h 104"/>
              <a:gd name="T66" fmla="*/ 36 w 82"/>
              <a:gd name="T67" fmla="*/ 0 h 104"/>
              <a:gd name="T68" fmla="*/ 14 w 82"/>
              <a:gd name="T69" fmla="*/ 0 h 104"/>
              <a:gd name="T70" fmla="*/ 0 w 82"/>
              <a:gd name="T71" fmla="*/ 14 h 104"/>
              <a:gd name="T72" fmla="*/ 0 w 82"/>
              <a:gd name="T73" fmla="*/ 90 h 104"/>
              <a:gd name="T74" fmla="*/ 14 w 82"/>
              <a:gd name="T75" fmla="*/ 104 h 104"/>
              <a:gd name="T76" fmla="*/ 68 w 82"/>
              <a:gd name="T77" fmla="*/ 104 h 104"/>
              <a:gd name="T78" fmla="*/ 82 w 82"/>
              <a:gd name="T79" fmla="*/ 90 h 104"/>
              <a:gd name="T80" fmla="*/ 82 w 82"/>
              <a:gd name="T81" fmla="*/ 48 h 104"/>
              <a:gd name="T82" fmla="*/ 81 w 82"/>
              <a:gd name="T83" fmla="*/ 48 h 104"/>
              <a:gd name="T84" fmla="*/ 45 w 82"/>
              <a:gd name="T85" fmla="*/ 48 h 104"/>
              <a:gd name="T86" fmla="*/ 35 w 82"/>
              <a:gd name="T87" fmla="*/ 38 h 104"/>
              <a:gd name="T88" fmla="*/ 35 w 82"/>
              <a:gd name="T89" fmla="*/ 2 h 104"/>
              <a:gd name="T90" fmla="*/ 36 w 82"/>
              <a:gd name="T9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2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15" y="90"/>
                </a:moveTo>
                <a:cubicBezTo>
                  <a:pt x="13" y="90"/>
                  <a:pt x="12" y="89"/>
                  <a:pt x="12" y="87"/>
                </a:cubicBezTo>
                <a:cubicBezTo>
                  <a:pt x="12" y="86"/>
                  <a:pt x="13" y="85"/>
                  <a:pt x="15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2" y="85"/>
                  <a:pt x="53" y="86"/>
                  <a:pt x="53" y="87"/>
                </a:cubicBezTo>
                <a:cubicBezTo>
                  <a:pt x="53" y="89"/>
                  <a:pt x="52" y="90"/>
                  <a:pt x="50" y="90"/>
                </a:cubicBezTo>
                <a:cubicBezTo>
                  <a:pt x="15" y="90"/>
                  <a:pt x="15" y="90"/>
                  <a:pt x="15" y="90"/>
                </a:cubicBezTo>
                <a:moveTo>
                  <a:pt x="15" y="80"/>
                </a:moveTo>
                <a:cubicBezTo>
                  <a:pt x="13" y="80"/>
                  <a:pt x="12" y="79"/>
                  <a:pt x="12" y="78"/>
                </a:cubicBezTo>
                <a:cubicBezTo>
                  <a:pt x="12" y="77"/>
                  <a:pt x="13" y="76"/>
                  <a:pt x="15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70" y="77"/>
                  <a:pt x="70" y="78"/>
                </a:cubicBezTo>
                <a:cubicBezTo>
                  <a:pt x="70" y="79"/>
                  <a:pt x="69" y="80"/>
                  <a:pt x="68" y="80"/>
                </a:cubicBezTo>
                <a:cubicBezTo>
                  <a:pt x="15" y="80"/>
                  <a:pt x="15" y="80"/>
                  <a:pt x="15" y="80"/>
                </a:cubicBezTo>
                <a:moveTo>
                  <a:pt x="15" y="71"/>
                </a:moveTo>
                <a:cubicBezTo>
                  <a:pt x="13" y="71"/>
                  <a:pt x="12" y="70"/>
                  <a:pt x="12" y="69"/>
                </a:cubicBezTo>
                <a:cubicBezTo>
                  <a:pt x="12" y="67"/>
                  <a:pt x="13" y="66"/>
                  <a:pt x="15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9" y="66"/>
                  <a:pt x="70" y="67"/>
                  <a:pt x="70" y="69"/>
                </a:cubicBezTo>
                <a:cubicBezTo>
                  <a:pt x="70" y="70"/>
                  <a:pt x="69" y="71"/>
                  <a:pt x="68" y="71"/>
                </a:cubicBezTo>
                <a:cubicBezTo>
                  <a:pt x="15" y="71"/>
                  <a:pt x="15" y="71"/>
                  <a:pt x="15" y="71"/>
                </a:cubicBezTo>
                <a:moveTo>
                  <a:pt x="15" y="62"/>
                </a:moveTo>
                <a:cubicBezTo>
                  <a:pt x="13" y="62"/>
                  <a:pt x="12" y="61"/>
                  <a:pt x="12" y="60"/>
                </a:cubicBezTo>
                <a:cubicBezTo>
                  <a:pt x="12" y="58"/>
                  <a:pt x="13" y="57"/>
                  <a:pt x="15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8"/>
                  <a:pt x="70" y="60"/>
                </a:cubicBezTo>
                <a:cubicBezTo>
                  <a:pt x="70" y="61"/>
                  <a:pt x="69" y="62"/>
                  <a:pt x="68" y="62"/>
                </a:cubicBezTo>
                <a:cubicBezTo>
                  <a:pt x="15" y="62"/>
                  <a:pt x="15" y="62"/>
                  <a:pt x="15" y="62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6" y="104"/>
                  <a:pt x="14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76" y="104"/>
                  <a:pt x="82" y="97"/>
                  <a:pt x="82" y="90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4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5" name="Freeform 27"/>
          <p:cNvSpPr>
            <a:spLocks/>
          </p:cNvSpPr>
          <p:nvPr/>
        </p:nvSpPr>
        <p:spPr bwMode="auto">
          <a:xfrm>
            <a:off x="6010275" y="4833938"/>
            <a:ext cx="249238" cy="177800"/>
          </a:xfrm>
          <a:custGeom>
            <a:avLst/>
            <a:gdLst>
              <a:gd name="T0" fmla="*/ 73 w 81"/>
              <a:gd name="T1" fmla="*/ 0 h 58"/>
              <a:gd name="T2" fmla="*/ 67 w 81"/>
              <a:gd name="T3" fmla="*/ 3 h 58"/>
              <a:gd name="T4" fmla="*/ 32 w 81"/>
              <a:gd name="T5" fmla="*/ 39 h 58"/>
              <a:gd name="T6" fmla="*/ 14 w 81"/>
              <a:gd name="T7" fmla="*/ 23 h 58"/>
              <a:gd name="T8" fmla="*/ 9 w 81"/>
              <a:gd name="T9" fmla="*/ 20 h 58"/>
              <a:gd name="T10" fmla="*/ 3 w 81"/>
              <a:gd name="T11" fmla="*/ 23 h 58"/>
              <a:gd name="T12" fmla="*/ 3 w 81"/>
              <a:gd name="T13" fmla="*/ 34 h 58"/>
              <a:gd name="T14" fmla="*/ 25 w 81"/>
              <a:gd name="T15" fmla="*/ 54 h 58"/>
              <a:gd name="T16" fmla="*/ 27 w 81"/>
              <a:gd name="T17" fmla="*/ 56 h 58"/>
              <a:gd name="T18" fmla="*/ 29 w 81"/>
              <a:gd name="T19" fmla="*/ 57 h 58"/>
              <a:gd name="T20" fmla="*/ 32 w 81"/>
              <a:gd name="T21" fmla="*/ 58 h 58"/>
              <a:gd name="T22" fmla="*/ 32 w 81"/>
              <a:gd name="T23" fmla="*/ 58 h 58"/>
              <a:gd name="T24" fmla="*/ 32 w 81"/>
              <a:gd name="T25" fmla="*/ 58 h 58"/>
              <a:gd name="T26" fmla="*/ 36 w 81"/>
              <a:gd name="T27" fmla="*/ 57 h 58"/>
              <a:gd name="T28" fmla="*/ 39 w 81"/>
              <a:gd name="T29" fmla="*/ 55 h 58"/>
              <a:gd name="T30" fmla="*/ 40 w 81"/>
              <a:gd name="T31" fmla="*/ 54 h 58"/>
              <a:gd name="T32" fmla="*/ 40 w 81"/>
              <a:gd name="T33" fmla="*/ 54 h 58"/>
              <a:gd name="T34" fmla="*/ 78 w 81"/>
              <a:gd name="T35" fmla="*/ 14 h 58"/>
              <a:gd name="T36" fmla="*/ 78 w 81"/>
              <a:gd name="T37" fmla="*/ 3 h 58"/>
              <a:gd name="T38" fmla="*/ 73 w 81"/>
              <a:gd name="T3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58">
                <a:moveTo>
                  <a:pt x="73" y="0"/>
                </a:moveTo>
                <a:cubicBezTo>
                  <a:pt x="71" y="0"/>
                  <a:pt x="69" y="1"/>
                  <a:pt x="67" y="3"/>
                </a:cubicBezTo>
                <a:cubicBezTo>
                  <a:pt x="32" y="39"/>
                  <a:pt x="32" y="39"/>
                  <a:pt x="32" y="39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1"/>
                  <a:pt x="11" y="20"/>
                  <a:pt x="9" y="20"/>
                </a:cubicBezTo>
                <a:cubicBezTo>
                  <a:pt x="7" y="20"/>
                  <a:pt x="5" y="21"/>
                  <a:pt x="3" y="23"/>
                </a:cubicBezTo>
                <a:cubicBezTo>
                  <a:pt x="0" y="26"/>
                  <a:pt x="0" y="31"/>
                  <a:pt x="3" y="3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5"/>
                  <a:pt x="27" y="56"/>
                </a:cubicBezTo>
                <a:cubicBezTo>
                  <a:pt x="27" y="56"/>
                  <a:pt x="28" y="56"/>
                  <a:pt x="29" y="57"/>
                </a:cubicBezTo>
                <a:cubicBezTo>
                  <a:pt x="30" y="57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4" y="58"/>
                  <a:pt x="35" y="57"/>
                  <a:pt x="36" y="57"/>
                </a:cubicBezTo>
                <a:cubicBezTo>
                  <a:pt x="37" y="56"/>
                  <a:pt x="38" y="56"/>
                  <a:pt x="39" y="55"/>
                </a:cubicBez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78" y="14"/>
                  <a:pt x="78" y="14"/>
                  <a:pt x="78" y="14"/>
                </a:cubicBezTo>
                <a:cubicBezTo>
                  <a:pt x="81" y="11"/>
                  <a:pt x="81" y="6"/>
                  <a:pt x="78" y="3"/>
                </a:cubicBezTo>
                <a:cubicBezTo>
                  <a:pt x="77" y="1"/>
                  <a:pt x="75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6" name="Freeform 32"/>
          <p:cNvSpPr>
            <a:spLocks noEditPoints="1"/>
          </p:cNvSpPr>
          <p:nvPr/>
        </p:nvSpPr>
        <p:spPr bwMode="auto">
          <a:xfrm>
            <a:off x="754063" y="4811713"/>
            <a:ext cx="327025" cy="223837"/>
          </a:xfrm>
          <a:custGeom>
            <a:avLst/>
            <a:gdLst>
              <a:gd name="T0" fmla="*/ 22 w 106"/>
              <a:gd name="T1" fmla="*/ 29 h 73"/>
              <a:gd name="T2" fmla="*/ 21 w 106"/>
              <a:gd name="T3" fmla="*/ 28 h 73"/>
              <a:gd name="T4" fmla="*/ 21 w 106"/>
              <a:gd name="T5" fmla="*/ 25 h 73"/>
              <a:gd name="T6" fmla="*/ 43 w 106"/>
              <a:gd name="T7" fmla="*/ 8 h 73"/>
              <a:gd name="T8" fmla="*/ 44 w 106"/>
              <a:gd name="T9" fmla="*/ 8 h 73"/>
              <a:gd name="T10" fmla="*/ 45 w 106"/>
              <a:gd name="T11" fmla="*/ 8 h 73"/>
              <a:gd name="T12" fmla="*/ 46 w 106"/>
              <a:gd name="T13" fmla="*/ 10 h 73"/>
              <a:gd name="T14" fmla="*/ 46 w 106"/>
              <a:gd name="T15" fmla="*/ 12 h 73"/>
              <a:gd name="T16" fmla="*/ 44 w 106"/>
              <a:gd name="T17" fmla="*/ 14 h 73"/>
              <a:gd name="T18" fmla="*/ 43 w 106"/>
              <a:gd name="T19" fmla="*/ 13 h 73"/>
              <a:gd name="T20" fmla="*/ 23 w 106"/>
              <a:gd name="T21" fmla="*/ 28 h 73"/>
              <a:gd name="T22" fmla="*/ 23 w 106"/>
              <a:gd name="T23" fmla="*/ 28 h 73"/>
              <a:gd name="T24" fmla="*/ 22 w 106"/>
              <a:gd name="T25" fmla="*/ 29 h 73"/>
              <a:gd name="T26" fmla="*/ 47 w 106"/>
              <a:gd name="T27" fmla="*/ 0 h 73"/>
              <a:gd name="T28" fmla="*/ 43 w 106"/>
              <a:gd name="T29" fmla="*/ 0 h 73"/>
              <a:gd name="T30" fmla="*/ 4 w 106"/>
              <a:gd name="T31" fmla="*/ 31 h 73"/>
              <a:gd name="T32" fmla="*/ 0 w 106"/>
              <a:gd name="T33" fmla="*/ 36 h 73"/>
              <a:gd name="T34" fmla="*/ 4 w 106"/>
              <a:gd name="T35" fmla="*/ 41 h 73"/>
              <a:gd name="T36" fmla="*/ 43 w 106"/>
              <a:gd name="T37" fmla="*/ 72 h 73"/>
              <a:gd name="T38" fmla="*/ 47 w 106"/>
              <a:gd name="T39" fmla="*/ 73 h 73"/>
              <a:gd name="T40" fmla="*/ 50 w 106"/>
              <a:gd name="T41" fmla="*/ 72 h 73"/>
              <a:gd name="T42" fmla="*/ 53 w 106"/>
              <a:gd name="T43" fmla="*/ 67 h 73"/>
              <a:gd name="T44" fmla="*/ 53 w 106"/>
              <a:gd name="T45" fmla="*/ 6 h 73"/>
              <a:gd name="T46" fmla="*/ 50 w 106"/>
              <a:gd name="T47" fmla="*/ 0 h 73"/>
              <a:gd name="T48" fmla="*/ 47 w 106"/>
              <a:gd name="T49" fmla="*/ 0 h 73"/>
              <a:gd name="T50" fmla="*/ 75 w 106"/>
              <a:gd name="T51" fmla="*/ 29 h 73"/>
              <a:gd name="T52" fmla="*/ 74 w 106"/>
              <a:gd name="T53" fmla="*/ 28 h 73"/>
              <a:gd name="T54" fmla="*/ 74 w 106"/>
              <a:gd name="T55" fmla="*/ 25 h 73"/>
              <a:gd name="T56" fmla="*/ 96 w 106"/>
              <a:gd name="T57" fmla="*/ 8 h 73"/>
              <a:gd name="T58" fmla="*/ 97 w 106"/>
              <a:gd name="T59" fmla="*/ 8 h 73"/>
              <a:gd name="T60" fmla="*/ 98 w 106"/>
              <a:gd name="T61" fmla="*/ 8 h 73"/>
              <a:gd name="T62" fmla="*/ 99 w 106"/>
              <a:gd name="T63" fmla="*/ 10 h 73"/>
              <a:gd name="T64" fmla="*/ 99 w 106"/>
              <a:gd name="T65" fmla="*/ 12 h 73"/>
              <a:gd name="T66" fmla="*/ 97 w 106"/>
              <a:gd name="T67" fmla="*/ 14 h 73"/>
              <a:gd name="T68" fmla="*/ 96 w 106"/>
              <a:gd name="T69" fmla="*/ 13 h 73"/>
              <a:gd name="T70" fmla="*/ 76 w 106"/>
              <a:gd name="T71" fmla="*/ 28 h 73"/>
              <a:gd name="T72" fmla="*/ 76 w 106"/>
              <a:gd name="T73" fmla="*/ 28 h 73"/>
              <a:gd name="T74" fmla="*/ 75 w 106"/>
              <a:gd name="T75" fmla="*/ 29 h 73"/>
              <a:gd name="T76" fmla="*/ 100 w 106"/>
              <a:gd name="T77" fmla="*/ 0 h 73"/>
              <a:gd name="T78" fmla="*/ 96 w 106"/>
              <a:gd name="T79" fmla="*/ 0 h 73"/>
              <a:gd name="T80" fmla="*/ 57 w 106"/>
              <a:gd name="T81" fmla="*/ 31 h 73"/>
              <a:gd name="T82" fmla="*/ 53 w 106"/>
              <a:gd name="T83" fmla="*/ 36 h 73"/>
              <a:gd name="T84" fmla="*/ 57 w 106"/>
              <a:gd name="T85" fmla="*/ 41 h 73"/>
              <a:gd name="T86" fmla="*/ 96 w 106"/>
              <a:gd name="T87" fmla="*/ 72 h 73"/>
              <a:gd name="T88" fmla="*/ 100 w 106"/>
              <a:gd name="T89" fmla="*/ 73 h 73"/>
              <a:gd name="T90" fmla="*/ 103 w 106"/>
              <a:gd name="T91" fmla="*/ 72 h 73"/>
              <a:gd name="T92" fmla="*/ 106 w 106"/>
              <a:gd name="T93" fmla="*/ 67 h 73"/>
              <a:gd name="T94" fmla="*/ 106 w 106"/>
              <a:gd name="T95" fmla="*/ 6 h 73"/>
              <a:gd name="T96" fmla="*/ 103 w 106"/>
              <a:gd name="T97" fmla="*/ 0 h 73"/>
              <a:gd name="T98" fmla="*/ 100 w 106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7" name="Freeform 33"/>
          <p:cNvSpPr>
            <a:spLocks noEditPoints="1"/>
          </p:cNvSpPr>
          <p:nvPr/>
        </p:nvSpPr>
        <p:spPr bwMode="auto">
          <a:xfrm>
            <a:off x="2068513" y="4806950"/>
            <a:ext cx="263525" cy="231775"/>
          </a:xfrm>
          <a:custGeom>
            <a:avLst/>
            <a:gdLst>
              <a:gd name="T0" fmla="*/ 20 w 86"/>
              <a:gd name="T1" fmla="*/ 31 h 75"/>
              <a:gd name="T2" fmla="*/ 19 w 86"/>
              <a:gd name="T3" fmla="*/ 30 h 75"/>
              <a:gd name="T4" fmla="*/ 19 w 86"/>
              <a:gd name="T5" fmla="*/ 27 h 75"/>
              <a:gd name="T6" fmla="*/ 41 w 86"/>
              <a:gd name="T7" fmla="*/ 10 h 75"/>
              <a:gd name="T8" fmla="*/ 42 w 86"/>
              <a:gd name="T9" fmla="*/ 10 h 75"/>
              <a:gd name="T10" fmla="*/ 43 w 86"/>
              <a:gd name="T11" fmla="*/ 10 h 75"/>
              <a:gd name="T12" fmla="*/ 44 w 86"/>
              <a:gd name="T13" fmla="*/ 12 h 75"/>
              <a:gd name="T14" fmla="*/ 44 w 86"/>
              <a:gd name="T15" fmla="*/ 14 h 75"/>
              <a:gd name="T16" fmla="*/ 42 w 86"/>
              <a:gd name="T17" fmla="*/ 16 h 75"/>
              <a:gd name="T18" fmla="*/ 41 w 86"/>
              <a:gd name="T19" fmla="*/ 15 h 75"/>
              <a:gd name="T20" fmla="*/ 21 w 86"/>
              <a:gd name="T21" fmla="*/ 30 h 75"/>
              <a:gd name="T22" fmla="*/ 20 w 86"/>
              <a:gd name="T23" fmla="*/ 31 h 75"/>
              <a:gd name="T24" fmla="*/ 47 w 86"/>
              <a:gd name="T25" fmla="*/ 2 h 75"/>
              <a:gd name="T26" fmla="*/ 43 w 86"/>
              <a:gd name="T27" fmla="*/ 2 h 75"/>
              <a:gd name="T28" fmla="*/ 4 w 86"/>
              <a:gd name="T29" fmla="*/ 33 h 75"/>
              <a:gd name="T30" fmla="*/ 0 w 86"/>
              <a:gd name="T31" fmla="*/ 38 h 75"/>
              <a:gd name="T32" fmla="*/ 4 w 86"/>
              <a:gd name="T33" fmla="*/ 43 h 75"/>
              <a:gd name="T34" fmla="*/ 43 w 86"/>
              <a:gd name="T35" fmla="*/ 74 h 75"/>
              <a:gd name="T36" fmla="*/ 47 w 86"/>
              <a:gd name="T37" fmla="*/ 75 h 75"/>
              <a:gd name="T38" fmla="*/ 50 w 86"/>
              <a:gd name="T39" fmla="*/ 74 h 75"/>
              <a:gd name="T40" fmla="*/ 53 w 86"/>
              <a:gd name="T41" fmla="*/ 69 h 75"/>
              <a:gd name="T42" fmla="*/ 53 w 86"/>
              <a:gd name="T43" fmla="*/ 8 h 75"/>
              <a:gd name="T44" fmla="*/ 50 w 86"/>
              <a:gd name="T45" fmla="*/ 2 h 75"/>
              <a:gd name="T46" fmla="*/ 47 w 86"/>
              <a:gd name="T47" fmla="*/ 2 h 75"/>
              <a:gd name="T48" fmla="*/ 71 w 86"/>
              <a:gd name="T49" fmla="*/ 27 h 75"/>
              <a:gd name="T50" fmla="*/ 70 w 86"/>
              <a:gd name="T51" fmla="*/ 25 h 75"/>
              <a:gd name="T52" fmla="*/ 70 w 86"/>
              <a:gd name="T53" fmla="*/ 11 h 75"/>
              <a:gd name="T54" fmla="*/ 75 w 86"/>
              <a:gd name="T55" fmla="*/ 6 h 75"/>
              <a:gd name="T56" fmla="*/ 76 w 86"/>
              <a:gd name="T57" fmla="*/ 8 h 75"/>
              <a:gd name="T58" fmla="*/ 75 w 86"/>
              <a:gd name="T59" fmla="*/ 10 h 75"/>
              <a:gd name="T60" fmla="*/ 73 w 86"/>
              <a:gd name="T61" fmla="*/ 11 h 75"/>
              <a:gd name="T62" fmla="*/ 73 w 86"/>
              <a:gd name="T63" fmla="*/ 25 h 75"/>
              <a:gd name="T64" fmla="*/ 73 w 86"/>
              <a:gd name="T65" fmla="*/ 25 h 75"/>
              <a:gd name="T66" fmla="*/ 71 w 86"/>
              <a:gd name="T67" fmla="*/ 27 h 75"/>
              <a:gd name="T68" fmla="*/ 75 w 86"/>
              <a:gd name="T69" fmla="*/ 0 h 75"/>
              <a:gd name="T70" fmla="*/ 75 w 86"/>
              <a:gd name="T71" fmla="*/ 0 h 75"/>
              <a:gd name="T72" fmla="*/ 63 w 86"/>
              <a:gd name="T73" fmla="*/ 11 h 75"/>
              <a:gd name="T74" fmla="*/ 63 w 86"/>
              <a:gd name="T75" fmla="*/ 63 h 75"/>
              <a:gd name="T76" fmla="*/ 75 w 86"/>
              <a:gd name="T77" fmla="*/ 74 h 75"/>
              <a:gd name="T78" fmla="*/ 75 w 86"/>
              <a:gd name="T79" fmla="*/ 74 h 75"/>
              <a:gd name="T80" fmla="*/ 86 w 86"/>
              <a:gd name="T81" fmla="*/ 63 h 75"/>
              <a:gd name="T82" fmla="*/ 86 w 86"/>
              <a:gd name="T83" fmla="*/ 11 h 75"/>
              <a:gd name="T84" fmla="*/ 75 w 86"/>
              <a:gd name="T85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8" name="Freeform 34"/>
          <p:cNvSpPr>
            <a:spLocks noEditPoints="1"/>
          </p:cNvSpPr>
          <p:nvPr/>
        </p:nvSpPr>
        <p:spPr bwMode="auto">
          <a:xfrm>
            <a:off x="3368675" y="4811713"/>
            <a:ext cx="161925" cy="223837"/>
          </a:xfrm>
          <a:custGeom>
            <a:avLst/>
            <a:gdLst>
              <a:gd name="T0" fmla="*/ 20 w 53"/>
              <a:gd name="T1" fmla="*/ 29 h 73"/>
              <a:gd name="T2" fmla="*/ 19 w 53"/>
              <a:gd name="T3" fmla="*/ 28 h 73"/>
              <a:gd name="T4" fmla="*/ 19 w 53"/>
              <a:gd name="T5" fmla="*/ 25 h 73"/>
              <a:gd name="T6" fmla="*/ 41 w 53"/>
              <a:gd name="T7" fmla="*/ 8 h 73"/>
              <a:gd name="T8" fmla="*/ 42 w 53"/>
              <a:gd name="T9" fmla="*/ 8 h 73"/>
              <a:gd name="T10" fmla="*/ 43 w 53"/>
              <a:gd name="T11" fmla="*/ 8 h 73"/>
              <a:gd name="T12" fmla="*/ 44 w 53"/>
              <a:gd name="T13" fmla="*/ 10 h 73"/>
              <a:gd name="T14" fmla="*/ 44 w 53"/>
              <a:gd name="T15" fmla="*/ 12 h 73"/>
              <a:gd name="T16" fmla="*/ 42 w 53"/>
              <a:gd name="T17" fmla="*/ 14 h 73"/>
              <a:gd name="T18" fmla="*/ 41 w 53"/>
              <a:gd name="T19" fmla="*/ 13 h 73"/>
              <a:gd name="T20" fmla="*/ 21 w 53"/>
              <a:gd name="T21" fmla="*/ 28 h 73"/>
              <a:gd name="T22" fmla="*/ 21 w 53"/>
              <a:gd name="T23" fmla="*/ 28 h 73"/>
              <a:gd name="T24" fmla="*/ 20 w 53"/>
              <a:gd name="T25" fmla="*/ 29 h 73"/>
              <a:gd name="T26" fmla="*/ 47 w 53"/>
              <a:gd name="T27" fmla="*/ 0 h 73"/>
              <a:gd name="T28" fmla="*/ 43 w 53"/>
              <a:gd name="T29" fmla="*/ 0 h 73"/>
              <a:gd name="T30" fmla="*/ 4 w 53"/>
              <a:gd name="T31" fmla="*/ 31 h 73"/>
              <a:gd name="T32" fmla="*/ 0 w 53"/>
              <a:gd name="T33" fmla="*/ 36 h 73"/>
              <a:gd name="T34" fmla="*/ 4 w 53"/>
              <a:gd name="T35" fmla="*/ 41 h 73"/>
              <a:gd name="T36" fmla="*/ 43 w 53"/>
              <a:gd name="T37" fmla="*/ 72 h 73"/>
              <a:gd name="T38" fmla="*/ 47 w 53"/>
              <a:gd name="T39" fmla="*/ 73 h 73"/>
              <a:gd name="T40" fmla="*/ 50 w 53"/>
              <a:gd name="T41" fmla="*/ 72 h 73"/>
              <a:gd name="T42" fmla="*/ 53 w 53"/>
              <a:gd name="T43" fmla="*/ 67 h 73"/>
              <a:gd name="T44" fmla="*/ 53 w 53"/>
              <a:gd name="T45" fmla="*/ 6 h 73"/>
              <a:gd name="T46" fmla="*/ 50 w 53"/>
              <a:gd name="T47" fmla="*/ 0 h 73"/>
              <a:gd name="T48" fmla="*/ 47 w 53"/>
              <a:gd name="T4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73">
                <a:moveTo>
                  <a:pt x="20" y="29"/>
                </a:moveTo>
                <a:cubicBezTo>
                  <a:pt x="20" y="29"/>
                  <a:pt x="19" y="28"/>
                  <a:pt x="19" y="28"/>
                </a:cubicBezTo>
                <a:cubicBezTo>
                  <a:pt x="18" y="27"/>
                  <a:pt x="18" y="26"/>
                  <a:pt x="19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9"/>
                  <a:pt x="44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3" y="14"/>
                  <a:pt x="42" y="14"/>
                </a:cubicBezTo>
                <a:cubicBezTo>
                  <a:pt x="42" y="14"/>
                  <a:pt x="41" y="13"/>
                  <a:pt x="41" y="13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9"/>
                  <a:pt x="20" y="29"/>
                </a:cubicBezTo>
                <a:moveTo>
                  <a:pt x="47" y="0"/>
                </a:moveTo>
                <a:cubicBezTo>
                  <a:pt x="45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5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9" name="Freeform 35"/>
          <p:cNvSpPr>
            <a:spLocks noEditPoints="1"/>
          </p:cNvSpPr>
          <p:nvPr/>
        </p:nvSpPr>
        <p:spPr bwMode="auto">
          <a:xfrm>
            <a:off x="1492250" y="4806950"/>
            <a:ext cx="165100" cy="231775"/>
          </a:xfrm>
          <a:custGeom>
            <a:avLst/>
            <a:gdLst>
              <a:gd name="T0" fmla="*/ 8 w 54"/>
              <a:gd name="T1" fmla="*/ 27 h 75"/>
              <a:gd name="T2" fmla="*/ 6 w 54"/>
              <a:gd name="T3" fmla="*/ 25 h 75"/>
              <a:gd name="T4" fmla="*/ 6 w 54"/>
              <a:gd name="T5" fmla="*/ 11 h 75"/>
              <a:gd name="T6" fmla="*/ 11 w 54"/>
              <a:gd name="T7" fmla="*/ 6 h 75"/>
              <a:gd name="T8" fmla="*/ 13 w 54"/>
              <a:gd name="T9" fmla="*/ 8 h 75"/>
              <a:gd name="T10" fmla="*/ 11 w 54"/>
              <a:gd name="T11" fmla="*/ 10 h 75"/>
              <a:gd name="T12" fmla="*/ 10 w 54"/>
              <a:gd name="T13" fmla="*/ 11 h 75"/>
              <a:gd name="T14" fmla="*/ 10 w 54"/>
              <a:gd name="T15" fmla="*/ 25 h 75"/>
              <a:gd name="T16" fmla="*/ 8 w 54"/>
              <a:gd name="T17" fmla="*/ 27 h 75"/>
              <a:gd name="T18" fmla="*/ 11 w 54"/>
              <a:gd name="T19" fmla="*/ 0 h 75"/>
              <a:gd name="T20" fmla="*/ 11 w 54"/>
              <a:gd name="T21" fmla="*/ 0 h 75"/>
              <a:gd name="T22" fmla="*/ 0 w 54"/>
              <a:gd name="T23" fmla="*/ 11 h 75"/>
              <a:gd name="T24" fmla="*/ 0 w 54"/>
              <a:gd name="T25" fmla="*/ 63 h 75"/>
              <a:gd name="T26" fmla="*/ 11 w 54"/>
              <a:gd name="T27" fmla="*/ 75 h 75"/>
              <a:gd name="T28" fmla="*/ 11 w 54"/>
              <a:gd name="T29" fmla="*/ 75 h 75"/>
              <a:gd name="T30" fmla="*/ 23 w 54"/>
              <a:gd name="T31" fmla="*/ 63 h 75"/>
              <a:gd name="T32" fmla="*/ 23 w 54"/>
              <a:gd name="T33" fmla="*/ 11 h 75"/>
              <a:gd name="T34" fmla="*/ 11 w 54"/>
              <a:gd name="T35" fmla="*/ 0 h 75"/>
              <a:gd name="T36" fmla="*/ 39 w 54"/>
              <a:gd name="T37" fmla="*/ 27 h 75"/>
              <a:gd name="T38" fmla="*/ 37 w 54"/>
              <a:gd name="T39" fmla="*/ 25 h 75"/>
              <a:gd name="T40" fmla="*/ 37 w 54"/>
              <a:gd name="T41" fmla="*/ 11 h 75"/>
              <a:gd name="T42" fmla="*/ 42 w 54"/>
              <a:gd name="T43" fmla="*/ 6 h 75"/>
              <a:gd name="T44" fmla="*/ 44 w 54"/>
              <a:gd name="T45" fmla="*/ 8 h 75"/>
              <a:gd name="T46" fmla="*/ 42 w 54"/>
              <a:gd name="T47" fmla="*/ 10 h 75"/>
              <a:gd name="T48" fmla="*/ 41 w 54"/>
              <a:gd name="T49" fmla="*/ 11 h 75"/>
              <a:gd name="T50" fmla="*/ 41 w 54"/>
              <a:gd name="T51" fmla="*/ 25 h 75"/>
              <a:gd name="T52" fmla="*/ 39 w 54"/>
              <a:gd name="T53" fmla="*/ 27 h 75"/>
              <a:gd name="T54" fmla="*/ 43 w 54"/>
              <a:gd name="T55" fmla="*/ 0 h 75"/>
              <a:gd name="T56" fmla="*/ 42 w 54"/>
              <a:gd name="T57" fmla="*/ 0 h 75"/>
              <a:gd name="T58" fmla="*/ 31 w 54"/>
              <a:gd name="T59" fmla="*/ 11 h 75"/>
              <a:gd name="T60" fmla="*/ 31 w 54"/>
              <a:gd name="T61" fmla="*/ 63 h 75"/>
              <a:gd name="T62" fmla="*/ 42 w 54"/>
              <a:gd name="T63" fmla="*/ 75 h 75"/>
              <a:gd name="T64" fmla="*/ 43 w 54"/>
              <a:gd name="T65" fmla="*/ 75 h 75"/>
              <a:gd name="T66" fmla="*/ 54 w 54"/>
              <a:gd name="T67" fmla="*/ 63 h 75"/>
              <a:gd name="T68" fmla="*/ 54 w 54"/>
              <a:gd name="T69" fmla="*/ 11 h 75"/>
              <a:gd name="T70" fmla="*/ 43 w 54"/>
              <a:gd name="T7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0" name="Freeform 36"/>
          <p:cNvSpPr>
            <a:spLocks noEditPoints="1"/>
          </p:cNvSpPr>
          <p:nvPr/>
        </p:nvSpPr>
        <p:spPr bwMode="auto">
          <a:xfrm>
            <a:off x="2743200" y="4814888"/>
            <a:ext cx="214313" cy="217487"/>
          </a:xfrm>
          <a:custGeom>
            <a:avLst/>
            <a:gdLst>
              <a:gd name="T0" fmla="*/ 8 w 70"/>
              <a:gd name="T1" fmla="*/ 25 h 71"/>
              <a:gd name="T2" fmla="*/ 6 w 70"/>
              <a:gd name="T3" fmla="*/ 23 h 71"/>
              <a:gd name="T4" fmla="*/ 6 w 70"/>
              <a:gd name="T5" fmla="*/ 12 h 71"/>
              <a:gd name="T6" fmla="*/ 12 w 70"/>
              <a:gd name="T7" fmla="*/ 6 h 71"/>
              <a:gd name="T8" fmla="*/ 14 w 70"/>
              <a:gd name="T9" fmla="*/ 8 h 71"/>
              <a:gd name="T10" fmla="*/ 12 w 70"/>
              <a:gd name="T11" fmla="*/ 9 h 71"/>
              <a:gd name="T12" fmla="*/ 9 w 70"/>
              <a:gd name="T13" fmla="*/ 12 h 71"/>
              <a:gd name="T14" fmla="*/ 9 w 70"/>
              <a:gd name="T15" fmla="*/ 23 h 71"/>
              <a:gd name="T16" fmla="*/ 8 w 70"/>
              <a:gd name="T17" fmla="*/ 25 h 71"/>
              <a:gd name="T18" fmla="*/ 58 w 70"/>
              <a:gd name="T19" fmla="*/ 0 h 71"/>
              <a:gd name="T20" fmla="*/ 12 w 70"/>
              <a:gd name="T21" fmla="*/ 0 h 71"/>
              <a:gd name="T22" fmla="*/ 0 w 70"/>
              <a:gd name="T23" fmla="*/ 12 h 71"/>
              <a:gd name="T24" fmla="*/ 0 w 70"/>
              <a:gd name="T25" fmla="*/ 58 h 71"/>
              <a:gd name="T26" fmla="*/ 12 w 70"/>
              <a:gd name="T27" fmla="*/ 71 h 71"/>
              <a:gd name="T28" fmla="*/ 58 w 70"/>
              <a:gd name="T29" fmla="*/ 71 h 71"/>
              <a:gd name="T30" fmla="*/ 70 w 70"/>
              <a:gd name="T31" fmla="*/ 58 h 71"/>
              <a:gd name="T32" fmla="*/ 70 w 70"/>
              <a:gd name="T33" fmla="*/ 12 h 71"/>
              <a:gd name="T34" fmla="*/ 58 w 70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" h="71">
                <a:moveTo>
                  <a:pt x="8" y="25"/>
                </a:moveTo>
                <a:cubicBezTo>
                  <a:pt x="6" y="25"/>
                  <a:pt x="6" y="25"/>
                  <a:pt x="6" y="2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3" y="6"/>
                  <a:pt x="14" y="7"/>
                  <a:pt x="14" y="8"/>
                </a:cubicBezTo>
                <a:cubicBezTo>
                  <a:pt x="14" y="9"/>
                  <a:pt x="13" y="9"/>
                  <a:pt x="12" y="9"/>
                </a:cubicBezTo>
                <a:cubicBezTo>
                  <a:pt x="11" y="9"/>
                  <a:pt x="9" y="11"/>
                  <a:pt x="9" y="1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5"/>
                  <a:pt x="9" y="25"/>
                  <a:pt x="8" y="25"/>
                </a:cubicBezTo>
                <a:moveTo>
                  <a:pt x="5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5"/>
                  <a:pt x="5" y="71"/>
                  <a:pt x="12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65" y="71"/>
                  <a:pt x="70" y="65"/>
                  <a:pt x="70" y="58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5"/>
                  <a:pt x="65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1" name="Freeform 40"/>
          <p:cNvSpPr>
            <a:spLocks noEditPoints="1"/>
          </p:cNvSpPr>
          <p:nvPr/>
        </p:nvSpPr>
        <p:spPr bwMode="auto">
          <a:xfrm>
            <a:off x="6669088" y="4776788"/>
            <a:ext cx="349250" cy="292100"/>
          </a:xfrm>
          <a:custGeom>
            <a:avLst/>
            <a:gdLst>
              <a:gd name="T0" fmla="*/ 87 w 113"/>
              <a:gd name="T1" fmla="*/ 37 h 95"/>
              <a:gd name="T2" fmla="*/ 87 w 113"/>
              <a:gd name="T3" fmla="*/ 53 h 95"/>
              <a:gd name="T4" fmla="*/ 73 w 113"/>
              <a:gd name="T5" fmla="*/ 53 h 95"/>
              <a:gd name="T6" fmla="*/ 68 w 113"/>
              <a:gd name="T7" fmla="*/ 56 h 95"/>
              <a:gd name="T8" fmla="*/ 72 w 113"/>
              <a:gd name="T9" fmla="*/ 59 h 95"/>
              <a:gd name="T10" fmla="*/ 86 w 113"/>
              <a:gd name="T11" fmla="*/ 59 h 95"/>
              <a:gd name="T12" fmla="*/ 87 w 113"/>
              <a:gd name="T13" fmla="*/ 60 h 95"/>
              <a:gd name="T14" fmla="*/ 87 w 113"/>
              <a:gd name="T15" fmla="*/ 75 h 95"/>
              <a:gd name="T16" fmla="*/ 91 w 113"/>
              <a:gd name="T17" fmla="*/ 78 h 95"/>
              <a:gd name="T18" fmla="*/ 94 w 113"/>
              <a:gd name="T19" fmla="*/ 66 h 95"/>
              <a:gd name="T20" fmla="*/ 94 w 113"/>
              <a:gd name="T21" fmla="*/ 59 h 95"/>
              <a:gd name="T22" fmla="*/ 110 w 113"/>
              <a:gd name="T23" fmla="*/ 59 h 95"/>
              <a:gd name="T24" fmla="*/ 112 w 113"/>
              <a:gd name="T25" fmla="*/ 53 h 95"/>
              <a:gd name="T26" fmla="*/ 98 w 113"/>
              <a:gd name="T27" fmla="*/ 53 h 95"/>
              <a:gd name="T28" fmla="*/ 94 w 113"/>
              <a:gd name="T29" fmla="*/ 49 h 95"/>
              <a:gd name="T30" fmla="*/ 91 w 113"/>
              <a:gd name="T31" fmla="*/ 33 h 95"/>
              <a:gd name="T32" fmla="*/ 15 w 113"/>
              <a:gd name="T33" fmla="*/ 85 h 95"/>
              <a:gd name="T34" fmla="*/ 40 w 113"/>
              <a:gd name="T35" fmla="*/ 61 h 95"/>
              <a:gd name="T36" fmla="*/ 43 w 113"/>
              <a:gd name="T37" fmla="*/ 63 h 95"/>
              <a:gd name="T38" fmla="*/ 18 w 113"/>
              <a:gd name="T39" fmla="*/ 84 h 95"/>
              <a:gd name="T40" fmla="*/ 44 w 113"/>
              <a:gd name="T41" fmla="*/ 46 h 95"/>
              <a:gd name="T42" fmla="*/ 35 w 113"/>
              <a:gd name="T43" fmla="*/ 30 h 95"/>
              <a:gd name="T44" fmla="*/ 57 w 113"/>
              <a:gd name="T45" fmla="*/ 11 h 95"/>
              <a:gd name="T46" fmla="*/ 40 w 113"/>
              <a:gd name="T47" fmla="*/ 30 h 95"/>
              <a:gd name="T48" fmla="*/ 46 w 113"/>
              <a:gd name="T49" fmla="*/ 45 h 95"/>
              <a:gd name="T50" fmla="*/ 55 w 113"/>
              <a:gd name="T51" fmla="*/ 0 h 95"/>
              <a:gd name="T52" fmla="*/ 37 w 113"/>
              <a:gd name="T53" fmla="*/ 53 h 95"/>
              <a:gd name="T54" fmla="*/ 0 w 113"/>
              <a:gd name="T55" fmla="*/ 94 h 95"/>
              <a:gd name="T56" fmla="*/ 109 w 113"/>
              <a:gd name="T57" fmla="*/ 95 h 95"/>
              <a:gd name="T58" fmla="*/ 110 w 113"/>
              <a:gd name="T59" fmla="*/ 93 h 95"/>
              <a:gd name="T60" fmla="*/ 98 w 113"/>
              <a:gd name="T61" fmla="*/ 75 h 95"/>
              <a:gd name="T62" fmla="*/ 86 w 113"/>
              <a:gd name="T63" fmla="*/ 80 h 95"/>
              <a:gd name="T64" fmla="*/ 83 w 113"/>
              <a:gd name="T65" fmla="*/ 63 h 95"/>
              <a:gd name="T66" fmla="*/ 66 w 113"/>
              <a:gd name="T67" fmla="*/ 61 h 95"/>
              <a:gd name="T68" fmla="*/ 72 w 113"/>
              <a:gd name="T69" fmla="*/ 49 h 95"/>
              <a:gd name="T70" fmla="*/ 84 w 113"/>
              <a:gd name="T71" fmla="*/ 3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3" h="95">
                <a:moveTo>
                  <a:pt x="91" y="33"/>
                </a:moveTo>
                <a:cubicBezTo>
                  <a:pt x="89" y="33"/>
                  <a:pt x="87" y="35"/>
                  <a:pt x="87" y="37"/>
                </a:cubicBezTo>
                <a:cubicBezTo>
                  <a:pt x="87" y="49"/>
                  <a:pt x="87" y="49"/>
                  <a:pt x="87" y="49"/>
                </a:cubicBezTo>
                <a:cubicBezTo>
                  <a:pt x="87" y="53"/>
                  <a:pt x="87" y="53"/>
                  <a:pt x="87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4"/>
                  <a:pt x="68" y="56"/>
                </a:cubicBezTo>
                <a:cubicBezTo>
                  <a:pt x="68" y="57"/>
                  <a:pt x="69" y="58"/>
                  <a:pt x="69" y="58"/>
                </a:cubicBezTo>
                <a:cubicBezTo>
                  <a:pt x="70" y="59"/>
                  <a:pt x="71" y="59"/>
                  <a:pt x="72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76"/>
                  <a:pt x="88" y="77"/>
                  <a:pt x="88" y="77"/>
                </a:cubicBezTo>
                <a:cubicBezTo>
                  <a:pt x="89" y="78"/>
                  <a:pt x="90" y="78"/>
                  <a:pt x="91" y="78"/>
                </a:cubicBezTo>
                <a:cubicBezTo>
                  <a:pt x="93" y="78"/>
                  <a:pt x="94" y="77"/>
                  <a:pt x="94" y="75"/>
                </a:cubicBezTo>
                <a:cubicBezTo>
                  <a:pt x="94" y="66"/>
                  <a:pt x="94" y="66"/>
                  <a:pt x="94" y="66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59"/>
                  <a:pt x="94" y="59"/>
                  <a:pt x="94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2" y="59"/>
                  <a:pt x="113" y="58"/>
                  <a:pt x="113" y="56"/>
                </a:cubicBezTo>
                <a:cubicBezTo>
                  <a:pt x="113" y="55"/>
                  <a:pt x="113" y="54"/>
                  <a:pt x="112" y="53"/>
                </a:cubicBezTo>
                <a:cubicBezTo>
                  <a:pt x="112" y="53"/>
                  <a:pt x="111" y="53"/>
                  <a:pt x="110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5"/>
                  <a:pt x="93" y="33"/>
                  <a:pt x="91" y="33"/>
                </a:cubicBezTo>
                <a:moveTo>
                  <a:pt x="16" y="86"/>
                </a:moveTo>
                <a:cubicBezTo>
                  <a:pt x="16" y="86"/>
                  <a:pt x="15" y="85"/>
                  <a:pt x="15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20" y="72"/>
                  <a:pt x="29" y="65"/>
                  <a:pt x="40" y="61"/>
                </a:cubicBezTo>
                <a:cubicBezTo>
                  <a:pt x="40" y="61"/>
                  <a:pt x="40" y="61"/>
                  <a:pt x="41" y="61"/>
                </a:cubicBezTo>
                <a:cubicBezTo>
                  <a:pt x="42" y="61"/>
                  <a:pt x="43" y="62"/>
                  <a:pt x="43" y="63"/>
                </a:cubicBezTo>
                <a:cubicBezTo>
                  <a:pt x="43" y="64"/>
                  <a:pt x="43" y="66"/>
                  <a:pt x="41" y="66"/>
                </a:cubicBezTo>
                <a:cubicBezTo>
                  <a:pt x="32" y="69"/>
                  <a:pt x="24" y="76"/>
                  <a:pt x="18" y="84"/>
                </a:cubicBezTo>
                <a:cubicBezTo>
                  <a:pt x="18" y="85"/>
                  <a:pt x="17" y="86"/>
                  <a:pt x="16" y="86"/>
                </a:cubicBezTo>
                <a:moveTo>
                  <a:pt x="44" y="46"/>
                </a:moveTo>
                <a:cubicBezTo>
                  <a:pt x="44" y="46"/>
                  <a:pt x="43" y="46"/>
                  <a:pt x="43" y="46"/>
                </a:cubicBezTo>
                <a:cubicBezTo>
                  <a:pt x="38" y="42"/>
                  <a:pt x="35" y="36"/>
                  <a:pt x="35" y="30"/>
                </a:cubicBezTo>
                <a:cubicBezTo>
                  <a:pt x="35" y="18"/>
                  <a:pt x="44" y="9"/>
                  <a:pt x="55" y="9"/>
                </a:cubicBezTo>
                <a:cubicBezTo>
                  <a:pt x="56" y="9"/>
                  <a:pt x="57" y="10"/>
                  <a:pt x="57" y="11"/>
                </a:cubicBezTo>
                <a:cubicBezTo>
                  <a:pt x="57" y="12"/>
                  <a:pt x="56" y="14"/>
                  <a:pt x="55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4"/>
                  <a:pt x="42" y="39"/>
                  <a:pt x="46" y="42"/>
                </a:cubicBezTo>
                <a:cubicBezTo>
                  <a:pt x="47" y="43"/>
                  <a:pt x="47" y="44"/>
                  <a:pt x="46" y="45"/>
                </a:cubicBezTo>
                <a:cubicBezTo>
                  <a:pt x="45" y="46"/>
                  <a:pt x="45" y="46"/>
                  <a:pt x="44" y="46"/>
                </a:cubicBezTo>
                <a:moveTo>
                  <a:pt x="55" y="0"/>
                </a:moveTo>
                <a:cubicBezTo>
                  <a:pt x="39" y="0"/>
                  <a:pt x="27" y="13"/>
                  <a:pt x="27" y="30"/>
                </a:cubicBezTo>
                <a:cubicBezTo>
                  <a:pt x="27" y="39"/>
                  <a:pt x="30" y="47"/>
                  <a:pt x="37" y="53"/>
                </a:cubicBezTo>
                <a:cubicBezTo>
                  <a:pt x="19" y="59"/>
                  <a:pt x="5" y="74"/>
                  <a:pt x="0" y="93"/>
                </a:cubicBezTo>
                <a:cubicBezTo>
                  <a:pt x="0" y="93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0" y="94"/>
                </a:cubicBezTo>
                <a:cubicBezTo>
                  <a:pt x="111" y="94"/>
                  <a:pt x="111" y="93"/>
                  <a:pt x="110" y="93"/>
                </a:cubicBezTo>
                <a:cubicBezTo>
                  <a:pt x="108" y="84"/>
                  <a:pt x="104" y="77"/>
                  <a:pt x="98" y="70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9"/>
                  <a:pt x="95" y="82"/>
                  <a:pt x="91" y="82"/>
                </a:cubicBezTo>
                <a:cubicBezTo>
                  <a:pt x="89" y="82"/>
                  <a:pt x="87" y="82"/>
                  <a:pt x="86" y="80"/>
                </a:cubicBezTo>
                <a:cubicBezTo>
                  <a:pt x="84" y="79"/>
                  <a:pt x="83" y="77"/>
                  <a:pt x="83" y="75"/>
                </a:cubicBezTo>
                <a:cubicBezTo>
                  <a:pt x="83" y="63"/>
                  <a:pt x="83" y="63"/>
                  <a:pt x="83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0" y="63"/>
                  <a:pt x="68" y="62"/>
                  <a:pt x="66" y="61"/>
                </a:cubicBezTo>
                <a:cubicBezTo>
                  <a:pt x="65" y="60"/>
                  <a:pt x="64" y="58"/>
                  <a:pt x="64" y="56"/>
                </a:cubicBezTo>
                <a:cubicBezTo>
                  <a:pt x="64" y="52"/>
                  <a:pt x="68" y="49"/>
                  <a:pt x="72" y="49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43"/>
                  <a:pt x="84" y="37"/>
                  <a:pt x="84" y="30"/>
                </a:cubicBezTo>
                <a:cubicBezTo>
                  <a:pt x="84" y="13"/>
                  <a:pt x="71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2" name="Freeform 90"/>
          <p:cNvSpPr>
            <a:spLocks noEditPoints="1"/>
          </p:cNvSpPr>
          <p:nvPr/>
        </p:nvSpPr>
        <p:spPr bwMode="auto">
          <a:xfrm>
            <a:off x="7427913" y="4775200"/>
            <a:ext cx="298450" cy="296863"/>
          </a:xfrm>
          <a:custGeom>
            <a:avLst/>
            <a:gdLst>
              <a:gd name="T0" fmla="*/ 48 w 97"/>
              <a:gd name="T1" fmla="*/ 65 h 97"/>
              <a:gd name="T2" fmla="*/ 41 w 97"/>
              <a:gd name="T3" fmla="*/ 72 h 97"/>
              <a:gd name="T4" fmla="*/ 48 w 97"/>
              <a:gd name="T5" fmla="*/ 80 h 97"/>
              <a:gd name="T6" fmla="*/ 55 w 97"/>
              <a:gd name="T7" fmla="*/ 72 h 97"/>
              <a:gd name="T8" fmla="*/ 48 w 97"/>
              <a:gd name="T9" fmla="*/ 65 h 97"/>
              <a:gd name="T10" fmla="*/ 49 w 97"/>
              <a:gd name="T11" fmla="*/ 17 h 97"/>
              <a:gd name="T12" fmla="*/ 30 w 97"/>
              <a:gd name="T13" fmla="*/ 30 h 97"/>
              <a:gd name="T14" fmla="*/ 36 w 97"/>
              <a:gd name="T15" fmla="*/ 35 h 97"/>
              <a:gd name="T16" fmla="*/ 48 w 97"/>
              <a:gd name="T17" fmla="*/ 29 h 97"/>
              <a:gd name="T18" fmla="*/ 55 w 97"/>
              <a:gd name="T19" fmla="*/ 36 h 97"/>
              <a:gd name="T20" fmla="*/ 42 w 97"/>
              <a:gd name="T21" fmla="*/ 51 h 97"/>
              <a:gd name="T22" fmla="*/ 48 w 97"/>
              <a:gd name="T23" fmla="*/ 59 h 97"/>
              <a:gd name="T24" fmla="*/ 59 w 97"/>
              <a:gd name="T25" fmla="*/ 50 h 97"/>
              <a:gd name="T26" fmla="*/ 66 w 97"/>
              <a:gd name="T27" fmla="*/ 44 h 97"/>
              <a:gd name="T28" fmla="*/ 68 w 97"/>
              <a:gd name="T29" fmla="*/ 35 h 97"/>
              <a:gd name="T30" fmla="*/ 49 w 97"/>
              <a:gd name="T31" fmla="*/ 17 h 97"/>
              <a:gd name="T32" fmla="*/ 16 w 97"/>
              <a:gd name="T33" fmla="*/ 85 h 97"/>
              <a:gd name="T34" fmla="*/ 12 w 97"/>
              <a:gd name="T35" fmla="*/ 80 h 97"/>
              <a:gd name="T36" fmla="*/ 12 w 97"/>
              <a:gd name="T37" fmla="*/ 16 h 97"/>
              <a:gd name="T38" fmla="*/ 16 w 97"/>
              <a:gd name="T39" fmla="*/ 12 h 97"/>
              <a:gd name="T40" fmla="*/ 80 w 97"/>
              <a:gd name="T41" fmla="*/ 12 h 97"/>
              <a:gd name="T42" fmla="*/ 85 w 97"/>
              <a:gd name="T43" fmla="*/ 16 h 97"/>
              <a:gd name="T44" fmla="*/ 85 w 97"/>
              <a:gd name="T45" fmla="*/ 80 h 97"/>
              <a:gd name="T46" fmla="*/ 80 w 97"/>
              <a:gd name="T47" fmla="*/ 85 h 97"/>
              <a:gd name="T48" fmla="*/ 16 w 97"/>
              <a:gd name="T49" fmla="*/ 85 h 97"/>
              <a:gd name="T50" fmla="*/ 80 w 97"/>
              <a:gd name="T51" fmla="*/ 0 h 97"/>
              <a:gd name="T52" fmla="*/ 16 w 97"/>
              <a:gd name="T53" fmla="*/ 0 h 97"/>
              <a:gd name="T54" fmla="*/ 0 w 97"/>
              <a:gd name="T55" fmla="*/ 16 h 97"/>
              <a:gd name="T56" fmla="*/ 0 w 97"/>
              <a:gd name="T57" fmla="*/ 80 h 97"/>
              <a:gd name="T58" fmla="*/ 16 w 97"/>
              <a:gd name="T59" fmla="*/ 97 h 97"/>
              <a:gd name="T60" fmla="*/ 80 w 97"/>
              <a:gd name="T61" fmla="*/ 97 h 97"/>
              <a:gd name="T62" fmla="*/ 97 w 97"/>
              <a:gd name="T63" fmla="*/ 80 h 97"/>
              <a:gd name="T64" fmla="*/ 97 w 97"/>
              <a:gd name="T65" fmla="*/ 16 h 97"/>
              <a:gd name="T66" fmla="*/ 80 w 97"/>
              <a:gd name="T6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7" h="97">
                <a:moveTo>
                  <a:pt x="48" y="65"/>
                </a:moveTo>
                <a:cubicBezTo>
                  <a:pt x="44" y="65"/>
                  <a:pt x="41" y="69"/>
                  <a:pt x="41" y="72"/>
                </a:cubicBezTo>
                <a:cubicBezTo>
                  <a:pt x="41" y="76"/>
                  <a:pt x="44" y="80"/>
                  <a:pt x="48" y="80"/>
                </a:cubicBezTo>
                <a:cubicBezTo>
                  <a:pt x="52" y="80"/>
                  <a:pt x="55" y="77"/>
                  <a:pt x="55" y="72"/>
                </a:cubicBezTo>
                <a:cubicBezTo>
                  <a:pt x="55" y="68"/>
                  <a:pt x="52" y="65"/>
                  <a:pt x="48" y="65"/>
                </a:cubicBezTo>
                <a:moveTo>
                  <a:pt x="49" y="17"/>
                </a:moveTo>
                <a:cubicBezTo>
                  <a:pt x="44" y="17"/>
                  <a:pt x="30" y="20"/>
                  <a:pt x="30" y="30"/>
                </a:cubicBezTo>
                <a:cubicBezTo>
                  <a:pt x="30" y="33"/>
                  <a:pt x="32" y="35"/>
                  <a:pt x="36" y="35"/>
                </a:cubicBezTo>
                <a:cubicBezTo>
                  <a:pt x="40" y="35"/>
                  <a:pt x="43" y="29"/>
                  <a:pt x="48" y="29"/>
                </a:cubicBezTo>
                <a:cubicBezTo>
                  <a:pt x="51" y="29"/>
                  <a:pt x="55" y="32"/>
                  <a:pt x="55" y="36"/>
                </a:cubicBezTo>
                <a:cubicBezTo>
                  <a:pt x="55" y="45"/>
                  <a:pt x="42" y="42"/>
                  <a:pt x="42" y="51"/>
                </a:cubicBezTo>
                <a:cubicBezTo>
                  <a:pt x="42" y="54"/>
                  <a:pt x="43" y="59"/>
                  <a:pt x="48" y="59"/>
                </a:cubicBezTo>
                <a:cubicBezTo>
                  <a:pt x="53" y="59"/>
                  <a:pt x="55" y="53"/>
                  <a:pt x="59" y="50"/>
                </a:cubicBezTo>
                <a:cubicBezTo>
                  <a:pt x="60" y="49"/>
                  <a:pt x="65" y="47"/>
                  <a:pt x="66" y="44"/>
                </a:cubicBezTo>
                <a:cubicBezTo>
                  <a:pt x="68" y="40"/>
                  <a:pt x="68" y="39"/>
                  <a:pt x="68" y="35"/>
                </a:cubicBezTo>
                <a:cubicBezTo>
                  <a:pt x="68" y="21"/>
                  <a:pt x="58" y="17"/>
                  <a:pt x="49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7"/>
                  <a:pt x="16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89" y="97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8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3" name="Freeform 91"/>
          <p:cNvSpPr>
            <a:spLocks noEditPoints="1"/>
          </p:cNvSpPr>
          <p:nvPr/>
        </p:nvSpPr>
        <p:spPr bwMode="auto">
          <a:xfrm>
            <a:off x="8137525" y="4770438"/>
            <a:ext cx="355600" cy="306387"/>
          </a:xfrm>
          <a:custGeom>
            <a:avLst/>
            <a:gdLst>
              <a:gd name="T0" fmla="*/ 112 w 116"/>
              <a:gd name="T1" fmla="*/ 50 h 100"/>
              <a:gd name="T2" fmla="*/ 110 w 116"/>
              <a:gd name="T3" fmla="*/ 50 h 100"/>
              <a:gd name="T4" fmla="*/ 86 w 116"/>
              <a:gd name="T5" fmla="*/ 68 h 100"/>
              <a:gd name="T6" fmla="*/ 84 w 116"/>
              <a:gd name="T7" fmla="*/ 72 h 100"/>
              <a:gd name="T8" fmla="*/ 86 w 116"/>
              <a:gd name="T9" fmla="*/ 75 h 100"/>
              <a:gd name="T10" fmla="*/ 110 w 116"/>
              <a:gd name="T11" fmla="*/ 93 h 100"/>
              <a:gd name="T12" fmla="*/ 112 w 116"/>
              <a:gd name="T13" fmla="*/ 93 h 100"/>
              <a:gd name="T14" fmla="*/ 114 w 116"/>
              <a:gd name="T15" fmla="*/ 93 h 100"/>
              <a:gd name="T16" fmla="*/ 116 w 116"/>
              <a:gd name="T17" fmla="*/ 90 h 100"/>
              <a:gd name="T18" fmla="*/ 116 w 116"/>
              <a:gd name="T19" fmla="*/ 53 h 100"/>
              <a:gd name="T20" fmla="*/ 114 w 116"/>
              <a:gd name="T21" fmla="*/ 50 h 100"/>
              <a:gd name="T22" fmla="*/ 112 w 116"/>
              <a:gd name="T23" fmla="*/ 50 h 100"/>
              <a:gd name="T24" fmla="*/ 8 w 116"/>
              <a:gd name="T25" fmla="*/ 67 h 100"/>
              <a:gd name="T26" fmla="*/ 6 w 116"/>
              <a:gd name="T27" fmla="*/ 65 h 100"/>
              <a:gd name="T28" fmla="*/ 6 w 116"/>
              <a:gd name="T29" fmla="*/ 52 h 100"/>
              <a:gd name="T30" fmla="*/ 10 w 116"/>
              <a:gd name="T31" fmla="*/ 48 h 100"/>
              <a:gd name="T32" fmla="*/ 20 w 116"/>
              <a:gd name="T33" fmla="*/ 48 h 100"/>
              <a:gd name="T34" fmla="*/ 22 w 116"/>
              <a:gd name="T35" fmla="*/ 49 h 100"/>
              <a:gd name="T36" fmla="*/ 20 w 116"/>
              <a:gd name="T37" fmla="*/ 51 h 100"/>
              <a:gd name="T38" fmla="*/ 10 w 116"/>
              <a:gd name="T39" fmla="*/ 51 h 100"/>
              <a:gd name="T40" fmla="*/ 9 w 116"/>
              <a:gd name="T41" fmla="*/ 52 h 100"/>
              <a:gd name="T42" fmla="*/ 9 w 116"/>
              <a:gd name="T43" fmla="*/ 65 h 100"/>
              <a:gd name="T44" fmla="*/ 8 w 116"/>
              <a:gd name="T45" fmla="*/ 67 h 100"/>
              <a:gd name="T46" fmla="*/ 68 w 116"/>
              <a:gd name="T47" fmla="*/ 41 h 100"/>
              <a:gd name="T48" fmla="*/ 10 w 116"/>
              <a:gd name="T49" fmla="*/ 41 h 100"/>
              <a:gd name="T50" fmla="*/ 0 w 116"/>
              <a:gd name="T51" fmla="*/ 52 h 100"/>
              <a:gd name="T52" fmla="*/ 0 w 116"/>
              <a:gd name="T53" fmla="*/ 90 h 100"/>
              <a:gd name="T54" fmla="*/ 10 w 116"/>
              <a:gd name="T55" fmla="*/ 100 h 100"/>
              <a:gd name="T56" fmla="*/ 68 w 116"/>
              <a:gd name="T57" fmla="*/ 100 h 100"/>
              <a:gd name="T58" fmla="*/ 79 w 116"/>
              <a:gd name="T59" fmla="*/ 90 h 100"/>
              <a:gd name="T60" fmla="*/ 79 w 116"/>
              <a:gd name="T61" fmla="*/ 52 h 100"/>
              <a:gd name="T62" fmla="*/ 68 w 116"/>
              <a:gd name="T63" fmla="*/ 41 h 100"/>
              <a:gd name="T64" fmla="*/ 11 w 116"/>
              <a:gd name="T65" fmla="*/ 18 h 100"/>
              <a:gd name="T66" fmla="*/ 9 w 116"/>
              <a:gd name="T67" fmla="*/ 16 h 100"/>
              <a:gd name="T68" fmla="*/ 19 w 116"/>
              <a:gd name="T69" fmla="*/ 6 h 100"/>
              <a:gd name="T70" fmla="*/ 21 w 116"/>
              <a:gd name="T71" fmla="*/ 8 h 100"/>
              <a:gd name="T72" fmla="*/ 19 w 116"/>
              <a:gd name="T73" fmla="*/ 10 h 100"/>
              <a:gd name="T74" fmla="*/ 13 w 116"/>
              <a:gd name="T75" fmla="*/ 16 h 100"/>
              <a:gd name="T76" fmla="*/ 13 w 116"/>
              <a:gd name="T77" fmla="*/ 16 h 100"/>
              <a:gd name="T78" fmla="*/ 11 w 116"/>
              <a:gd name="T79" fmla="*/ 18 h 100"/>
              <a:gd name="T80" fmla="*/ 19 w 116"/>
              <a:gd name="T81" fmla="*/ 0 h 100"/>
              <a:gd name="T82" fmla="*/ 3 w 116"/>
              <a:gd name="T83" fmla="*/ 16 h 100"/>
              <a:gd name="T84" fmla="*/ 19 w 116"/>
              <a:gd name="T85" fmla="*/ 32 h 100"/>
              <a:gd name="T86" fmla="*/ 35 w 116"/>
              <a:gd name="T87" fmla="*/ 16 h 100"/>
              <a:gd name="T88" fmla="*/ 19 w 116"/>
              <a:gd name="T89" fmla="*/ 0 h 100"/>
              <a:gd name="T90" fmla="*/ 51 w 116"/>
              <a:gd name="T91" fmla="*/ 18 h 100"/>
              <a:gd name="T92" fmla="*/ 49 w 116"/>
              <a:gd name="T93" fmla="*/ 16 h 100"/>
              <a:gd name="T94" fmla="*/ 59 w 116"/>
              <a:gd name="T95" fmla="*/ 6 h 100"/>
              <a:gd name="T96" fmla="*/ 61 w 116"/>
              <a:gd name="T97" fmla="*/ 8 h 100"/>
              <a:gd name="T98" fmla="*/ 59 w 116"/>
              <a:gd name="T99" fmla="*/ 10 h 100"/>
              <a:gd name="T100" fmla="*/ 53 w 116"/>
              <a:gd name="T101" fmla="*/ 16 h 100"/>
              <a:gd name="T102" fmla="*/ 53 w 116"/>
              <a:gd name="T103" fmla="*/ 16 h 100"/>
              <a:gd name="T104" fmla="*/ 51 w 116"/>
              <a:gd name="T105" fmla="*/ 18 h 100"/>
              <a:gd name="T106" fmla="*/ 59 w 116"/>
              <a:gd name="T107" fmla="*/ 0 h 100"/>
              <a:gd name="T108" fmla="*/ 43 w 116"/>
              <a:gd name="T109" fmla="*/ 16 h 100"/>
              <a:gd name="T110" fmla="*/ 59 w 116"/>
              <a:gd name="T111" fmla="*/ 32 h 100"/>
              <a:gd name="T112" fmla="*/ 75 w 116"/>
              <a:gd name="T113" fmla="*/ 16 h 100"/>
              <a:gd name="T114" fmla="*/ 59 w 116"/>
              <a:gd name="T11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6" h="100">
                <a:moveTo>
                  <a:pt x="112" y="50"/>
                </a:moveTo>
                <a:cubicBezTo>
                  <a:pt x="111" y="50"/>
                  <a:pt x="111" y="50"/>
                  <a:pt x="110" y="50"/>
                </a:cubicBezTo>
                <a:cubicBezTo>
                  <a:pt x="86" y="68"/>
                  <a:pt x="86" y="68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4" y="73"/>
                  <a:pt x="85" y="74"/>
                  <a:pt x="86" y="75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1" y="93"/>
                  <a:pt x="111" y="93"/>
                  <a:pt x="112" y="93"/>
                </a:cubicBezTo>
                <a:cubicBezTo>
                  <a:pt x="113" y="93"/>
                  <a:pt x="113" y="93"/>
                  <a:pt x="114" y="93"/>
                </a:cubicBezTo>
                <a:cubicBezTo>
                  <a:pt x="115" y="92"/>
                  <a:pt x="116" y="91"/>
                  <a:pt x="116" y="90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16" y="52"/>
                  <a:pt x="115" y="51"/>
                  <a:pt x="114" y="50"/>
                </a:cubicBezTo>
                <a:cubicBezTo>
                  <a:pt x="113" y="50"/>
                  <a:pt x="113" y="50"/>
                  <a:pt x="112" y="50"/>
                </a:cubicBezTo>
                <a:moveTo>
                  <a:pt x="8" y="67"/>
                </a:moveTo>
                <a:cubicBezTo>
                  <a:pt x="7" y="67"/>
                  <a:pt x="6" y="66"/>
                  <a:pt x="6" y="65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9"/>
                  <a:pt x="8" y="48"/>
                  <a:pt x="10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2" y="48"/>
                  <a:pt x="22" y="49"/>
                </a:cubicBezTo>
                <a:cubicBezTo>
                  <a:pt x="22" y="50"/>
                  <a:pt x="21" y="51"/>
                  <a:pt x="2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6"/>
                  <a:pt x="9" y="67"/>
                  <a:pt x="8" y="67"/>
                </a:cubicBezTo>
                <a:moveTo>
                  <a:pt x="68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4" y="41"/>
                  <a:pt x="0" y="46"/>
                  <a:pt x="0" y="5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100"/>
                  <a:pt x="1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9" y="95"/>
                  <a:pt x="79" y="90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46"/>
                  <a:pt x="74" y="41"/>
                  <a:pt x="68" y="41"/>
                </a:cubicBezTo>
                <a:moveTo>
                  <a:pt x="11" y="18"/>
                </a:moveTo>
                <a:cubicBezTo>
                  <a:pt x="10" y="18"/>
                  <a:pt x="9" y="17"/>
                  <a:pt x="9" y="16"/>
                </a:cubicBezTo>
                <a:cubicBezTo>
                  <a:pt x="9" y="11"/>
                  <a:pt x="14" y="6"/>
                  <a:pt x="19" y="6"/>
                </a:cubicBezTo>
                <a:cubicBezTo>
                  <a:pt x="20" y="6"/>
                  <a:pt x="21" y="7"/>
                  <a:pt x="21" y="8"/>
                </a:cubicBezTo>
                <a:cubicBezTo>
                  <a:pt x="21" y="9"/>
                  <a:pt x="20" y="10"/>
                  <a:pt x="19" y="10"/>
                </a:cubicBezTo>
                <a:cubicBezTo>
                  <a:pt x="16" y="10"/>
                  <a:pt x="13" y="13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2" y="18"/>
                  <a:pt x="11" y="18"/>
                </a:cubicBezTo>
                <a:moveTo>
                  <a:pt x="19" y="0"/>
                </a:moveTo>
                <a:cubicBezTo>
                  <a:pt x="10" y="0"/>
                  <a:pt x="3" y="7"/>
                  <a:pt x="3" y="16"/>
                </a:cubicBezTo>
                <a:cubicBezTo>
                  <a:pt x="3" y="25"/>
                  <a:pt x="10" y="32"/>
                  <a:pt x="19" y="32"/>
                </a:cubicBezTo>
                <a:cubicBezTo>
                  <a:pt x="28" y="32"/>
                  <a:pt x="35" y="25"/>
                  <a:pt x="35" y="16"/>
                </a:cubicBezTo>
                <a:cubicBezTo>
                  <a:pt x="35" y="7"/>
                  <a:pt x="28" y="0"/>
                  <a:pt x="19" y="0"/>
                </a:cubicBezTo>
                <a:moveTo>
                  <a:pt x="51" y="18"/>
                </a:moveTo>
                <a:cubicBezTo>
                  <a:pt x="50" y="18"/>
                  <a:pt x="49" y="17"/>
                  <a:pt x="49" y="16"/>
                </a:cubicBezTo>
                <a:cubicBezTo>
                  <a:pt x="49" y="11"/>
                  <a:pt x="54" y="6"/>
                  <a:pt x="59" y="6"/>
                </a:cubicBezTo>
                <a:cubicBezTo>
                  <a:pt x="60" y="6"/>
                  <a:pt x="61" y="7"/>
                  <a:pt x="61" y="8"/>
                </a:cubicBezTo>
                <a:cubicBezTo>
                  <a:pt x="61" y="9"/>
                  <a:pt x="60" y="10"/>
                  <a:pt x="59" y="10"/>
                </a:cubicBezTo>
                <a:cubicBezTo>
                  <a:pt x="56" y="10"/>
                  <a:pt x="53" y="13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7"/>
                  <a:pt x="52" y="18"/>
                  <a:pt x="51" y="18"/>
                </a:cubicBezTo>
                <a:moveTo>
                  <a:pt x="59" y="0"/>
                </a:moveTo>
                <a:cubicBezTo>
                  <a:pt x="50" y="0"/>
                  <a:pt x="43" y="7"/>
                  <a:pt x="43" y="16"/>
                </a:cubicBezTo>
                <a:cubicBezTo>
                  <a:pt x="43" y="25"/>
                  <a:pt x="50" y="32"/>
                  <a:pt x="59" y="32"/>
                </a:cubicBezTo>
                <a:cubicBezTo>
                  <a:pt x="68" y="32"/>
                  <a:pt x="75" y="25"/>
                  <a:pt x="75" y="16"/>
                </a:cubicBezTo>
                <a:cubicBezTo>
                  <a:pt x="75" y="7"/>
                  <a:pt x="68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4" name="Freeform 95"/>
          <p:cNvSpPr>
            <a:spLocks noEditPoints="1"/>
          </p:cNvSpPr>
          <p:nvPr/>
        </p:nvSpPr>
        <p:spPr bwMode="auto">
          <a:xfrm>
            <a:off x="11115675" y="4757738"/>
            <a:ext cx="269875" cy="331787"/>
          </a:xfrm>
          <a:custGeom>
            <a:avLst/>
            <a:gdLst>
              <a:gd name="T0" fmla="*/ 61 w 88"/>
              <a:gd name="T1" fmla="*/ 50 h 108"/>
              <a:gd name="T2" fmla="*/ 32 w 88"/>
              <a:gd name="T3" fmla="*/ 61 h 108"/>
              <a:gd name="T4" fmla="*/ 25 w 88"/>
              <a:gd name="T5" fmla="*/ 61 h 108"/>
              <a:gd name="T6" fmla="*/ 38 w 88"/>
              <a:gd name="T7" fmla="*/ 79 h 108"/>
              <a:gd name="T8" fmla="*/ 40 w 88"/>
              <a:gd name="T9" fmla="*/ 81 h 108"/>
              <a:gd name="T10" fmla="*/ 42 w 88"/>
              <a:gd name="T11" fmla="*/ 81 h 108"/>
              <a:gd name="T12" fmla="*/ 45 w 88"/>
              <a:gd name="T13" fmla="*/ 80 h 108"/>
              <a:gd name="T14" fmla="*/ 46 w 88"/>
              <a:gd name="T15" fmla="*/ 79 h 108"/>
              <a:gd name="T16" fmla="*/ 68 w 88"/>
              <a:gd name="T17" fmla="*/ 50 h 108"/>
              <a:gd name="T18" fmla="*/ 11 w 88"/>
              <a:gd name="T19" fmla="*/ 25 h 108"/>
              <a:gd name="T20" fmla="*/ 38 w 88"/>
              <a:gd name="T21" fmla="*/ 12 h 108"/>
              <a:gd name="T22" fmla="*/ 43 w 88"/>
              <a:gd name="T23" fmla="*/ 10 h 108"/>
              <a:gd name="T24" fmla="*/ 44 w 88"/>
              <a:gd name="T25" fmla="*/ 11 h 108"/>
              <a:gd name="T26" fmla="*/ 50 w 88"/>
              <a:gd name="T27" fmla="*/ 12 h 108"/>
              <a:gd name="T28" fmla="*/ 76 w 88"/>
              <a:gd name="T29" fmla="*/ 25 h 108"/>
              <a:gd name="T30" fmla="*/ 77 w 88"/>
              <a:gd name="T31" fmla="*/ 25 h 108"/>
              <a:gd name="T32" fmla="*/ 77 w 88"/>
              <a:gd name="T33" fmla="*/ 27 h 108"/>
              <a:gd name="T34" fmla="*/ 68 w 88"/>
              <a:gd name="T35" fmla="*/ 75 h 108"/>
              <a:gd name="T36" fmla="*/ 44 w 88"/>
              <a:gd name="T37" fmla="*/ 97 h 108"/>
              <a:gd name="T38" fmla="*/ 44 w 88"/>
              <a:gd name="T39" fmla="*/ 97 h 108"/>
              <a:gd name="T40" fmla="*/ 12 w 88"/>
              <a:gd name="T41" fmla="*/ 49 h 108"/>
              <a:gd name="T42" fmla="*/ 10 w 88"/>
              <a:gd name="T43" fmla="*/ 27 h 108"/>
              <a:gd name="T44" fmla="*/ 11 w 88"/>
              <a:gd name="T45" fmla="*/ 25 h 108"/>
              <a:gd name="T46" fmla="*/ 11 w 88"/>
              <a:gd name="T47" fmla="*/ 25 h 108"/>
              <a:gd name="T48" fmla="*/ 44 w 88"/>
              <a:gd name="T49" fmla="*/ 0 h 108"/>
              <a:gd name="T50" fmla="*/ 43 w 88"/>
              <a:gd name="T51" fmla="*/ 0 h 108"/>
              <a:gd name="T52" fmla="*/ 24 w 88"/>
              <a:gd name="T53" fmla="*/ 11 h 108"/>
              <a:gd name="T54" fmla="*/ 11 w 88"/>
              <a:gd name="T55" fmla="*/ 14 h 108"/>
              <a:gd name="T56" fmla="*/ 10 w 88"/>
              <a:gd name="T57" fmla="*/ 14 h 108"/>
              <a:gd name="T58" fmla="*/ 4 w 88"/>
              <a:gd name="T59" fmla="*/ 17 h 108"/>
              <a:gd name="T60" fmla="*/ 5 w 88"/>
              <a:gd name="T61" fmla="*/ 65 h 108"/>
              <a:gd name="T62" fmla="*/ 38 w 88"/>
              <a:gd name="T63" fmla="*/ 107 h 108"/>
              <a:gd name="T64" fmla="*/ 44 w 88"/>
              <a:gd name="T65" fmla="*/ 107 h 108"/>
              <a:gd name="T66" fmla="*/ 49 w 88"/>
              <a:gd name="T67" fmla="*/ 107 h 108"/>
              <a:gd name="T68" fmla="*/ 86 w 88"/>
              <a:gd name="T69" fmla="*/ 51 h 108"/>
              <a:gd name="T70" fmla="*/ 88 w 88"/>
              <a:gd name="T71" fmla="*/ 27 h 108"/>
              <a:gd name="T72" fmla="*/ 78 w 88"/>
              <a:gd name="T73" fmla="*/ 14 h 108"/>
              <a:gd name="T74" fmla="*/ 77 w 88"/>
              <a:gd name="T75" fmla="*/ 14 h 108"/>
              <a:gd name="T76" fmla="*/ 63 w 88"/>
              <a:gd name="T77" fmla="*/ 11 h 108"/>
              <a:gd name="T78" fmla="*/ 44 w 88"/>
              <a:gd name="T7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" h="108">
                <a:moveTo>
                  <a:pt x="65" y="49"/>
                </a:moveTo>
                <a:cubicBezTo>
                  <a:pt x="63" y="49"/>
                  <a:pt x="62" y="49"/>
                  <a:pt x="61" y="50"/>
                </a:cubicBezTo>
                <a:cubicBezTo>
                  <a:pt x="42" y="71"/>
                  <a:pt x="42" y="71"/>
                  <a:pt x="42" y="7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0" y="60"/>
                  <a:pt x="29" y="60"/>
                </a:cubicBezTo>
                <a:cubicBezTo>
                  <a:pt x="27" y="60"/>
                  <a:pt x="26" y="61"/>
                  <a:pt x="25" y="61"/>
                </a:cubicBezTo>
                <a:cubicBezTo>
                  <a:pt x="24" y="63"/>
                  <a:pt x="24" y="66"/>
                  <a:pt x="26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8" y="79"/>
                  <a:pt x="38" y="79"/>
                  <a:pt x="39" y="80"/>
                </a:cubicBezTo>
                <a:cubicBezTo>
                  <a:pt x="39" y="80"/>
                  <a:pt x="39" y="80"/>
                  <a:pt x="40" y="81"/>
                </a:cubicBezTo>
                <a:cubicBezTo>
                  <a:pt x="40" y="81"/>
                  <a:pt x="41" y="81"/>
                  <a:pt x="42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43" y="81"/>
                  <a:pt x="43" y="81"/>
                  <a:pt x="44" y="81"/>
                </a:cubicBezTo>
                <a:cubicBezTo>
                  <a:pt x="45" y="80"/>
                  <a:pt x="45" y="80"/>
                  <a:pt x="45" y="80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4"/>
                  <a:pt x="69" y="52"/>
                  <a:pt x="68" y="50"/>
                </a:cubicBezTo>
                <a:cubicBezTo>
                  <a:pt x="67" y="49"/>
                  <a:pt x="66" y="49"/>
                  <a:pt x="65" y="49"/>
                </a:cubicBezTo>
                <a:moveTo>
                  <a:pt x="11" y="25"/>
                </a:moveTo>
                <a:cubicBezTo>
                  <a:pt x="20" y="25"/>
                  <a:pt x="27" y="22"/>
                  <a:pt x="31" y="19"/>
                </a:cubicBezTo>
                <a:cubicBezTo>
                  <a:pt x="35" y="16"/>
                  <a:pt x="37" y="13"/>
                  <a:pt x="38" y="12"/>
                </a:cubicBezTo>
                <a:cubicBezTo>
                  <a:pt x="40" y="11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8" y="11"/>
                  <a:pt x="50" y="12"/>
                </a:cubicBezTo>
                <a:cubicBezTo>
                  <a:pt x="51" y="13"/>
                  <a:pt x="53" y="16"/>
                  <a:pt x="57" y="19"/>
                </a:cubicBezTo>
                <a:cubicBezTo>
                  <a:pt x="61" y="22"/>
                  <a:pt x="67" y="25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7" y="27"/>
                </a:cubicBezTo>
                <a:cubicBezTo>
                  <a:pt x="77" y="27"/>
                  <a:pt x="77" y="31"/>
                  <a:pt x="77" y="38"/>
                </a:cubicBezTo>
                <a:cubicBezTo>
                  <a:pt x="76" y="48"/>
                  <a:pt x="73" y="63"/>
                  <a:pt x="68" y="75"/>
                </a:cubicBezTo>
                <a:cubicBezTo>
                  <a:pt x="66" y="81"/>
                  <a:pt x="62" y="87"/>
                  <a:pt x="58" y="90"/>
                </a:cubicBezTo>
                <a:cubicBezTo>
                  <a:pt x="54" y="94"/>
                  <a:pt x="50" y="96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36" y="96"/>
                  <a:pt x="30" y="92"/>
                  <a:pt x="26" y="86"/>
                </a:cubicBezTo>
                <a:cubicBezTo>
                  <a:pt x="18" y="77"/>
                  <a:pt x="14" y="62"/>
                  <a:pt x="12" y="49"/>
                </a:cubicBezTo>
                <a:cubicBezTo>
                  <a:pt x="11" y="43"/>
                  <a:pt x="11" y="37"/>
                  <a:pt x="11" y="33"/>
                </a:cubicBezTo>
                <a:cubicBezTo>
                  <a:pt x="10" y="29"/>
                  <a:pt x="10" y="27"/>
                  <a:pt x="10" y="27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moveTo>
                  <a:pt x="44" y="0"/>
                </a:move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36" y="0"/>
                  <a:pt x="31" y="4"/>
                </a:cubicBezTo>
                <a:cubicBezTo>
                  <a:pt x="28" y="6"/>
                  <a:pt x="27" y="9"/>
                  <a:pt x="24" y="11"/>
                </a:cubicBezTo>
                <a:cubicBezTo>
                  <a:pt x="22" y="13"/>
                  <a:pt x="18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7" y="15"/>
                  <a:pt x="4" y="17"/>
                </a:cubicBezTo>
                <a:cubicBezTo>
                  <a:pt x="2" y="18"/>
                  <a:pt x="0" y="22"/>
                  <a:pt x="0" y="27"/>
                </a:cubicBezTo>
                <a:cubicBezTo>
                  <a:pt x="0" y="27"/>
                  <a:pt x="0" y="46"/>
                  <a:pt x="5" y="65"/>
                </a:cubicBezTo>
                <a:cubicBezTo>
                  <a:pt x="7" y="75"/>
                  <a:pt x="11" y="85"/>
                  <a:pt x="17" y="93"/>
                </a:cubicBezTo>
                <a:cubicBezTo>
                  <a:pt x="22" y="99"/>
                  <a:pt x="29" y="105"/>
                  <a:pt x="38" y="107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58" y="105"/>
                  <a:pt x="65" y="99"/>
                  <a:pt x="70" y="93"/>
                </a:cubicBezTo>
                <a:cubicBezTo>
                  <a:pt x="80" y="81"/>
                  <a:pt x="84" y="64"/>
                  <a:pt x="86" y="51"/>
                </a:cubicBezTo>
                <a:cubicBezTo>
                  <a:pt x="88" y="37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2"/>
                  <a:pt x="86" y="18"/>
                  <a:pt x="83" y="17"/>
                </a:cubicBezTo>
                <a:cubicBezTo>
                  <a:pt x="81" y="15"/>
                  <a:pt x="79" y="14"/>
                  <a:pt x="78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69" y="14"/>
                  <a:pt x="66" y="13"/>
                  <a:pt x="63" y="11"/>
                </a:cubicBezTo>
                <a:cubicBezTo>
                  <a:pt x="61" y="9"/>
                  <a:pt x="60" y="6"/>
                  <a:pt x="56" y="4"/>
                </a:cubicBezTo>
                <a:cubicBezTo>
                  <a:pt x="51" y="0"/>
                  <a:pt x="46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5" name="Freeform 97"/>
          <p:cNvSpPr>
            <a:spLocks noEditPoints="1"/>
          </p:cNvSpPr>
          <p:nvPr/>
        </p:nvSpPr>
        <p:spPr bwMode="auto">
          <a:xfrm>
            <a:off x="10425113" y="4748213"/>
            <a:ext cx="279400" cy="349250"/>
          </a:xfrm>
          <a:custGeom>
            <a:avLst/>
            <a:gdLst>
              <a:gd name="T0" fmla="*/ 44 w 91"/>
              <a:gd name="T1" fmla="*/ 75 h 114"/>
              <a:gd name="T2" fmla="*/ 64 w 91"/>
              <a:gd name="T3" fmla="*/ 54 h 114"/>
              <a:gd name="T4" fmla="*/ 67 w 91"/>
              <a:gd name="T5" fmla="*/ 53 h 114"/>
              <a:gd name="T6" fmla="*/ 70 w 91"/>
              <a:gd name="T7" fmla="*/ 54 h 114"/>
              <a:gd name="T8" fmla="*/ 70 w 91"/>
              <a:gd name="T9" fmla="*/ 60 h 114"/>
              <a:gd name="T10" fmla="*/ 49 w 91"/>
              <a:gd name="T11" fmla="*/ 83 h 114"/>
              <a:gd name="T12" fmla="*/ 49 w 91"/>
              <a:gd name="T13" fmla="*/ 83 h 114"/>
              <a:gd name="T14" fmla="*/ 48 w 91"/>
              <a:gd name="T15" fmla="*/ 83 h 114"/>
              <a:gd name="T16" fmla="*/ 46 w 91"/>
              <a:gd name="T17" fmla="*/ 84 h 114"/>
              <a:gd name="T18" fmla="*/ 44 w 91"/>
              <a:gd name="T19" fmla="*/ 85 h 114"/>
              <a:gd name="T20" fmla="*/ 44 w 91"/>
              <a:gd name="T21" fmla="*/ 85 h 114"/>
              <a:gd name="T22" fmla="*/ 42 w 91"/>
              <a:gd name="T23" fmla="*/ 84 h 114"/>
              <a:gd name="T24" fmla="*/ 41 w 91"/>
              <a:gd name="T25" fmla="*/ 84 h 114"/>
              <a:gd name="T26" fmla="*/ 40 w 91"/>
              <a:gd name="T27" fmla="*/ 83 h 114"/>
              <a:gd name="T28" fmla="*/ 28 w 91"/>
              <a:gd name="T29" fmla="*/ 72 h 114"/>
              <a:gd name="T30" fmla="*/ 28 w 91"/>
              <a:gd name="T31" fmla="*/ 65 h 114"/>
              <a:gd name="T32" fmla="*/ 31 w 91"/>
              <a:gd name="T33" fmla="*/ 64 h 114"/>
              <a:gd name="T34" fmla="*/ 34 w 91"/>
              <a:gd name="T35" fmla="*/ 65 h 114"/>
              <a:gd name="T36" fmla="*/ 44 w 91"/>
              <a:gd name="T37" fmla="*/ 75 h 114"/>
              <a:gd name="T38" fmla="*/ 9 w 91"/>
              <a:gd name="T39" fmla="*/ 46 h 114"/>
              <a:gd name="T40" fmla="*/ 7 w 91"/>
              <a:gd name="T41" fmla="*/ 45 h 114"/>
              <a:gd name="T42" fmla="*/ 6 w 91"/>
              <a:gd name="T43" fmla="*/ 25 h 114"/>
              <a:gd name="T44" fmla="*/ 6 w 91"/>
              <a:gd name="T45" fmla="*/ 24 h 114"/>
              <a:gd name="T46" fmla="*/ 8 w 91"/>
              <a:gd name="T47" fmla="*/ 23 h 114"/>
              <a:gd name="T48" fmla="*/ 36 w 91"/>
              <a:gd name="T49" fmla="*/ 10 h 114"/>
              <a:gd name="T50" fmla="*/ 38 w 91"/>
              <a:gd name="T51" fmla="*/ 8 h 114"/>
              <a:gd name="T52" fmla="*/ 45 w 91"/>
              <a:gd name="T53" fmla="*/ 6 h 114"/>
              <a:gd name="T54" fmla="*/ 46 w 91"/>
              <a:gd name="T55" fmla="*/ 6 h 114"/>
              <a:gd name="T56" fmla="*/ 46 w 91"/>
              <a:gd name="T57" fmla="*/ 6 h 114"/>
              <a:gd name="T58" fmla="*/ 46 w 91"/>
              <a:gd name="T59" fmla="*/ 6 h 114"/>
              <a:gd name="T60" fmla="*/ 48 w 91"/>
              <a:gd name="T61" fmla="*/ 7 h 114"/>
              <a:gd name="T62" fmla="*/ 46 w 91"/>
              <a:gd name="T63" fmla="*/ 9 h 114"/>
              <a:gd name="T64" fmla="*/ 46 w 91"/>
              <a:gd name="T65" fmla="*/ 9 h 114"/>
              <a:gd name="T66" fmla="*/ 45 w 91"/>
              <a:gd name="T67" fmla="*/ 9 h 114"/>
              <a:gd name="T68" fmla="*/ 45 w 91"/>
              <a:gd name="T69" fmla="*/ 9 h 114"/>
              <a:gd name="T70" fmla="*/ 40 w 91"/>
              <a:gd name="T71" fmla="*/ 11 h 114"/>
              <a:gd name="T72" fmla="*/ 39 w 91"/>
              <a:gd name="T73" fmla="*/ 13 h 114"/>
              <a:gd name="T74" fmla="*/ 10 w 91"/>
              <a:gd name="T75" fmla="*/ 26 h 114"/>
              <a:gd name="T76" fmla="*/ 11 w 91"/>
              <a:gd name="T77" fmla="*/ 44 h 114"/>
              <a:gd name="T78" fmla="*/ 9 w 91"/>
              <a:gd name="T79" fmla="*/ 46 h 114"/>
              <a:gd name="T80" fmla="*/ 9 w 91"/>
              <a:gd name="T81" fmla="*/ 46 h 114"/>
              <a:gd name="T82" fmla="*/ 46 w 91"/>
              <a:gd name="T83" fmla="*/ 0 h 114"/>
              <a:gd name="T84" fmla="*/ 46 w 91"/>
              <a:gd name="T85" fmla="*/ 0 h 114"/>
              <a:gd name="T86" fmla="*/ 45 w 91"/>
              <a:gd name="T87" fmla="*/ 0 h 114"/>
              <a:gd name="T88" fmla="*/ 35 w 91"/>
              <a:gd name="T89" fmla="*/ 3 h 114"/>
              <a:gd name="T90" fmla="*/ 7 w 91"/>
              <a:gd name="T91" fmla="*/ 17 h 114"/>
              <a:gd name="T92" fmla="*/ 6 w 91"/>
              <a:gd name="T93" fmla="*/ 17 h 114"/>
              <a:gd name="T94" fmla="*/ 0 w 91"/>
              <a:gd name="T95" fmla="*/ 25 h 114"/>
              <a:gd name="T96" fmla="*/ 46 w 91"/>
              <a:gd name="T97" fmla="*/ 114 h 114"/>
              <a:gd name="T98" fmla="*/ 46 w 91"/>
              <a:gd name="T99" fmla="*/ 114 h 114"/>
              <a:gd name="T100" fmla="*/ 46 w 91"/>
              <a:gd name="T101" fmla="*/ 114 h 114"/>
              <a:gd name="T102" fmla="*/ 46 w 91"/>
              <a:gd name="T103" fmla="*/ 114 h 114"/>
              <a:gd name="T104" fmla="*/ 46 w 91"/>
              <a:gd name="T105" fmla="*/ 114 h 114"/>
              <a:gd name="T106" fmla="*/ 91 w 91"/>
              <a:gd name="T107" fmla="*/ 25 h 114"/>
              <a:gd name="T108" fmla="*/ 85 w 91"/>
              <a:gd name="T109" fmla="*/ 17 h 114"/>
              <a:gd name="T110" fmla="*/ 84 w 91"/>
              <a:gd name="T111" fmla="*/ 17 h 114"/>
              <a:gd name="T112" fmla="*/ 57 w 91"/>
              <a:gd name="T113" fmla="*/ 3 h 114"/>
              <a:gd name="T114" fmla="*/ 46 w 91"/>
              <a:gd name="T1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1" h="114">
                <a:moveTo>
                  <a:pt x="44" y="75"/>
                </a:moveTo>
                <a:cubicBezTo>
                  <a:pt x="64" y="54"/>
                  <a:pt x="64" y="54"/>
                  <a:pt x="64" y="54"/>
                </a:cubicBezTo>
                <a:cubicBezTo>
                  <a:pt x="65" y="53"/>
                  <a:pt x="66" y="53"/>
                  <a:pt x="67" y="53"/>
                </a:cubicBezTo>
                <a:cubicBezTo>
                  <a:pt x="68" y="53"/>
                  <a:pt x="69" y="53"/>
                  <a:pt x="70" y="54"/>
                </a:cubicBezTo>
                <a:cubicBezTo>
                  <a:pt x="72" y="56"/>
                  <a:pt x="72" y="58"/>
                  <a:pt x="70" y="60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7" y="84"/>
                  <a:pt x="47" y="84"/>
                  <a:pt x="46" y="84"/>
                </a:cubicBezTo>
                <a:cubicBezTo>
                  <a:pt x="46" y="85"/>
                  <a:pt x="45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5"/>
                  <a:pt x="43" y="85"/>
                  <a:pt x="42" y="84"/>
                </a:cubicBezTo>
                <a:cubicBezTo>
                  <a:pt x="42" y="84"/>
                  <a:pt x="41" y="84"/>
                  <a:pt x="41" y="84"/>
                </a:cubicBezTo>
                <a:cubicBezTo>
                  <a:pt x="41" y="83"/>
                  <a:pt x="40" y="83"/>
                  <a:pt x="40" y="83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0"/>
                  <a:pt x="26" y="67"/>
                  <a:pt x="28" y="65"/>
                </a:cubicBezTo>
                <a:cubicBezTo>
                  <a:pt x="29" y="64"/>
                  <a:pt x="30" y="64"/>
                  <a:pt x="31" y="64"/>
                </a:cubicBezTo>
                <a:cubicBezTo>
                  <a:pt x="32" y="64"/>
                  <a:pt x="33" y="64"/>
                  <a:pt x="34" y="65"/>
                </a:cubicBezTo>
                <a:cubicBezTo>
                  <a:pt x="44" y="75"/>
                  <a:pt x="44" y="75"/>
                  <a:pt x="44" y="75"/>
                </a:cubicBezTo>
                <a:moveTo>
                  <a:pt x="9" y="46"/>
                </a:moveTo>
                <a:cubicBezTo>
                  <a:pt x="8" y="46"/>
                  <a:pt x="8" y="46"/>
                  <a:pt x="7" y="45"/>
                </a:cubicBezTo>
                <a:cubicBezTo>
                  <a:pt x="6" y="34"/>
                  <a:pt x="6" y="26"/>
                  <a:pt x="6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3"/>
                  <a:pt x="7" y="23"/>
                  <a:pt x="8" y="23"/>
                </a:cubicBezTo>
                <a:cubicBezTo>
                  <a:pt x="25" y="22"/>
                  <a:pt x="32" y="15"/>
                  <a:pt x="36" y="10"/>
                </a:cubicBezTo>
                <a:cubicBezTo>
                  <a:pt x="37" y="9"/>
                  <a:pt x="38" y="8"/>
                  <a:pt x="38" y="8"/>
                </a:cubicBezTo>
                <a:cubicBezTo>
                  <a:pt x="41" y="6"/>
                  <a:pt x="44" y="6"/>
                  <a:pt x="45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7" y="6"/>
                  <a:pt x="48" y="6"/>
                  <a:pt x="48" y="7"/>
                </a:cubicBezTo>
                <a:cubicBezTo>
                  <a:pt x="48" y="8"/>
                  <a:pt x="47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2" y="9"/>
                  <a:pt x="40" y="11"/>
                </a:cubicBezTo>
                <a:cubicBezTo>
                  <a:pt x="40" y="11"/>
                  <a:pt x="39" y="12"/>
                  <a:pt x="39" y="13"/>
                </a:cubicBezTo>
                <a:cubicBezTo>
                  <a:pt x="34" y="17"/>
                  <a:pt x="27" y="25"/>
                  <a:pt x="10" y="26"/>
                </a:cubicBezTo>
                <a:cubicBezTo>
                  <a:pt x="10" y="29"/>
                  <a:pt x="10" y="36"/>
                  <a:pt x="11" y="44"/>
                </a:cubicBezTo>
                <a:cubicBezTo>
                  <a:pt x="11" y="45"/>
                  <a:pt x="10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3" y="0"/>
                  <a:pt x="39" y="0"/>
                  <a:pt x="35" y="3"/>
                </a:cubicBezTo>
                <a:cubicBezTo>
                  <a:pt x="30" y="7"/>
                  <a:pt x="2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7"/>
                  <a:pt x="0" y="18"/>
                  <a:pt x="0" y="25"/>
                </a:cubicBezTo>
                <a:cubicBezTo>
                  <a:pt x="0" y="25"/>
                  <a:pt x="0" y="112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91" y="112"/>
                  <a:pt x="91" y="25"/>
                  <a:pt x="91" y="25"/>
                </a:cubicBezTo>
                <a:cubicBezTo>
                  <a:pt x="91" y="18"/>
                  <a:pt x="85" y="17"/>
                  <a:pt x="85" y="17"/>
                </a:cubicBezTo>
                <a:cubicBezTo>
                  <a:pt x="85" y="17"/>
                  <a:pt x="85" y="17"/>
                  <a:pt x="84" y="17"/>
                </a:cubicBezTo>
                <a:cubicBezTo>
                  <a:pt x="65" y="17"/>
                  <a:pt x="62" y="7"/>
                  <a:pt x="57" y="3"/>
                </a:cubicBezTo>
                <a:cubicBezTo>
                  <a:pt x="52" y="0"/>
                  <a:pt x="48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6" name="Freeform 99"/>
          <p:cNvSpPr>
            <a:spLocks noEditPoints="1"/>
          </p:cNvSpPr>
          <p:nvPr/>
        </p:nvSpPr>
        <p:spPr bwMode="auto">
          <a:xfrm>
            <a:off x="8902700" y="4756150"/>
            <a:ext cx="295275" cy="334963"/>
          </a:xfrm>
          <a:custGeom>
            <a:avLst/>
            <a:gdLst>
              <a:gd name="T0" fmla="*/ 88 w 96"/>
              <a:gd name="T1" fmla="*/ 92 h 109"/>
              <a:gd name="T2" fmla="*/ 9 w 96"/>
              <a:gd name="T3" fmla="*/ 92 h 109"/>
              <a:gd name="T4" fmla="*/ 0 w 96"/>
              <a:gd name="T5" fmla="*/ 100 h 109"/>
              <a:gd name="T6" fmla="*/ 9 w 96"/>
              <a:gd name="T7" fmla="*/ 109 h 109"/>
              <a:gd name="T8" fmla="*/ 88 w 96"/>
              <a:gd name="T9" fmla="*/ 109 h 109"/>
              <a:gd name="T10" fmla="*/ 96 w 96"/>
              <a:gd name="T11" fmla="*/ 100 h 109"/>
              <a:gd name="T12" fmla="*/ 88 w 96"/>
              <a:gd name="T13" fmla="*/ 92 h 109"/>
              <a:gd name="T14" fmla="*/ 48 w 96"/>
              <a:gd name="T15" fmla="*/ 0 h 109"/>
              <a:gd name="T16" fmla="*/ 38 w 96"/>
              <a:gd name="T17" fmla="*/ 10 h 109"/>
              <a:gd name="T18" fmla="*/ 38 w 96"/>
              <a:gd name="T19" fmla="*/ 57 h 109"/>
              <a:gd name="T20" fmla="*/ 26 w 96"/>
              <a:gd name="T21" fmla="*/ 45 h 109"/>
              <a:gd name="T22" fmla="*/ 21 w 96"/>
              <a:gd name="T23" fmla="*/ 43 h 109"/>
              <a:gd name="T24" fmla="*/ 15 w 96"/>
              <a:gd name="T25" fmla="*/ 46 h 109"/>
              <a:gd name="T26" fmla="*/ 15 w 96"/>
              <a:gd name="T27" fmla="*/ 57 h 109"/>
              <a:gd name="T28" fmla="*/ 40 w 96"/>
              <a:gd name="T29" fmla="*/ 80 h 109"/>
              <a:gd name="T30" fmla="*/ 42 w 96"/>
              <a:gd name="T31" fmla="*/ 82 h 109"/>
              <a:gd name="T32" fmla="*/ 45 w 96"/>
              <a:gd name="T33" fmla="*/ 83 h 109"/>
              <a:gd name="T34" fmla="*/ 48 w 96"/>
              <a:gd name="T35" fmla="*/ 84 h 109"/>
              <a:gd name="T36" fmla="*/ 48 w 96"/>
              <a:gd name="T37" fmla="*/ 84 h 109"/>
              <a:gd name="T38" fmla="*/ 48 w 96"/>
              <a:gd name="T39" fmla="*/ 84 h 109"/>
              <a:gd name="T40" fmla="*/ 52 w 96"/>
              <a:gd name="T41" fmla="*/ 83 h 109"/>
              <a:gd name="T42" fmla="*/ 55 w 96"/>
              <a:gd name="T43" fmla="*/ 81 h 109"/>
              <a:gd name="T44" fmla="*/ 56 w 96"/>
              <a:gd name="T45" fmla="*/ 80 h 109"/>
              <a:gd name="T46" fmla="*/ 81 w 96"/>
              <a:gd name="T47" fmla="*/ 57 h 109"/>
              <a:gd name="T48" fmla="*/ 84 w 96"/>
              <a:gd name="T49" fmla="*/ 51 h 109"/>
              <a:gd name="T50" fmla="*/ 81 w 96"/>
              <a:gd name="T51" fmla="*/ 46 h 109"/>
              <a:gd name="T52" fmla="*/ 76 w 96"/>
              <a:gd name="T53" fmla="*/ 43 h 109"/>
              <a:gd name="T54" fmla="*/ 70 w 96"/>
              <a:gd name="T55" fmla="*/ 45 h 109"/>
              <a:gd name="T56" fmla="*/ 58 w 96"/>
              <a:gd name="T57" fmla="*/ 57 h 109"/>
              <a:gd name="T58" fmla="*/ 58 w 96"/>
              <a:gd name="T59" fmla="*/ 10 h 109"/>
              <a:gd name="T60" fmla="*/ 48 w 96"/>
              <a:gd name="T6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09">
                <a:moveTo>
                  <a:pt x="88" y="92"/>
                </a:moveTo>
                <a:cubicBezTo>
                  <a:pt x="9" y="92"/>
                  <a:pt x="9" y="92"/>
                  <a:pt x="9" y="92"/>
                </a:cubicBezTo>
                <a:cubicBezTo>
                  <a:pt x="4" y="92"/>
                  <a:pt x="0" y="96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92" y="109"/>
                  <a:pt x="96" y="105"/>
                  <a:pt x="96" y="100"/>
                </a:cubicBezTo>
                <a:cubicBezTo>
                  <a:pt x="96" y="96"/>
                  <a:pt x="92" y="92"/>
                  <a:pt x="88" y="92"/>
                </a:cubicBezTo>
                <a:moveTo>
                  <a:pt x="48" y="0"/>
                </a:moveTo>
                <a:cubicBezTo>
                  <a:pt x="43" y="0"/>
                  <a:pt x="38" y="4"/>
                  <a:pt x="38" y="10"/>
                </a:cubicBezTo>
                <a:cubicBezTo>
                  <a:pt x="38" y="57"/>
                  <a:pt x="38" y="57"/>
                  <a:pt x="38" y="57"/>
                </a:cubicBezTo>
                <a:cubicBezTo>
                  <a:pt x="26" y="45"/>
                  <a:pt x="26" y="45"/>
                  <a:pt x="26" y="45"/>
                </a:cubicBezTo>
                <a:cubicBezTo>
                  <a:pt x="24" y="44"/>
                  <a:pt x="22" y="43"/>
                  <a:pt x="21" y="43"/>
                </a:cubicBezTo>
                <a:cubicBezTo>
                  <a:pt x="18" y="43"/>
                  <a:pt x="16" y="44"/>
                  <a:pt x="15" y="46"/>
                </a:cubicBezTo>
                <a:cubicBezTo>
                  <a:pt x="12" y="49"/>
                  <a:pt x="12" y="54"/>
                  <a:pt x="15" y="57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1" y="81"/>
                  <a:pt x="42" y="82"/>
                </a:cubicBezTo>
                <a:cubicBezTo>
                  <a:pt x="43" y="82"/>
                  <a:pt x="44" y="83"/>
                  <a:pt x="45" y="83"/>
                </a:cubicBezTo>
                <a:cubicBezTo>
                  <a:pt x="46" y="84"/>
                  <a:pt x="47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84"/>
                  <a:pt x="51" y="84"/>
                  <a:pt x="52" y="83"/>
                </a:cubicBezTo>
                <a:cubicBezTo>
                  <a:pt x="53" y="83"/>
                  <a:pt x="54" y="82"/>
                  <a:pt x="55" y="81"/>
                </a:cubicBezTo>
                <a:cubicBezTo>
                  <a:pt x="55" y="81"/>
                  <a:pt x="56" y="80"/>
                  <a:pt x="56" y="80"/>
                </a:cubicBezTo>
                <a:cubicBezTo>
                  <a:pt x="81" y="57"/>
                  <a:pt x="81" y="57"/>
                  <a:pt x="81" y="57"/>
                </a:cubicBezTo>
                <a:cubicBezTo>
                  <a:pt x="83" y="55"/>
                  <a:pt x="84" y="53"/>
                  <a:pt x="84" y="51"/>
                </a:cubicBezTo>
                <a:cubicBezTo>
                  <a:pt x="84" y="49"/>
                  <a:pt x="83" y="47"/>
                  <a:pt x="81" y="46"/>
                </a:cubicBezTo>
                <a:cubicBezTo>
                  <a:pt x="80" y="44"/>
                  <a:pt x="78" y="43"/>
                  <a:pt x="76" y="43"/>
                </a:cubicBezTo>
                <a:cubicBezTo>
                  <a:pt x="74" y="43"/>
                  <a:pt x="72" y="44"/>
                  <a:pt x="70" y="45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4"/>
                  <a:pt x="54" y="0"/>
                  <a:pt x="4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7" name="Freeform 104"/>
          <p:cNvSpPr>
            <a:spLocks noEditPoints="1"/>
          </p:cNvSpPr>
          <p:nvPr/>
        </p:nvSpPr>
        <p:spPr bwMode="auto">
          <a:xfrm>
            <a:off x="9609138" y="4740275"/>
            <a:ext cx="404812" cy="365125"/>
          </a:xfrm>
          <a:custGeom>
            <a:avLst/>
            <a:gdLst>
              <a:gd name="T0" fmla="*/ 36 w 132"/>
              <a:gd name="T1" fmla="*/ 67 h 119"/>
              <a:gd name="T2" fmla="*/ 35 w 132"/>
              <a:gd name="T3" fmla="*/ 81 h 119"/>
              <a:gd name="T4" fmla="*/ 37 w 132"/>
              <a:gd name="T5" fmla="*/ 85 h 119"/>
              <a:gd name="T6" fmla="*/ 40 w 132"/>
              <a:gd name="T7" fmla="*/ 83 h 119"/>
              <a:gd name="T8" fmla="*/ 60 w 132"/>
              <a:gd name="T9" fmla="*/ 83 h 119"/>
              <a:gd name="T10" fmla="*/ 60 w 132"/>
              <a:gd name="T11" fmla="*/ 81 h 119"/>
              <a:gd name="T12" fmla="*/ 40 w 132"/>
              <a:gd name="T13" fmla="*/ 81 h 119"/>
              <a:gd name="T14" fmla="*/ 39 w 132"/>
              <a:gd name="T15" fmla="*/ 67 h 119"/>
              <a:gd name="T16" fmla="*/ 30 w 132"/>
              <a:gd name="T17" fmla="*/ 59 h 119"/>
              <a:gd name="T18" fmla="*/ 27 w 132"/>
              <a:gd name="T19" fmla="*/ 60 h 119"/>
              <a:gd name="T20" fmla="*/ 15 w 132"/>
              <a:gd name="T21" fmla="*/ 76 h 119"/>
              <a:gd name="T22" fmla="*/ 16 w 132"/>
              <a:gd name="T23" fmla="*/ 76 h 119"/>
              <a:gd name="T24" fmla="*/ 30 w 132"/>
              <a:gd name="T25" fmla="*/ 61 h 119"/>
              <a:gd name="T26" fmla="*/ 30 w 132"/>
              <a:gd name="T27" fmla="*/ 59 h 119"/>
              <a:gd name="T28" fmla="*/ 76 w 132"/>
              <a:gd name="T29" fmla="*/ 29 h 119"/>
              <a:gd name="T30" fmla="*/ 75 w 132"/>
              <a:gd name="T31" fmla="*/ 51 h 119"/>
              <a:gd name="T32" fmla="*/ 82 w 132"/>
              <a:gd name="T33" fmla="*/ 68 h 119"/>
              <a:gd name="T34" fmla="*/ 92 w 132"/>
              <a:gd name="T35" fmla="*/ 82 h 119"/>
              <a:gd name="T36" fmla="*/ 99 w 132"/>
              <a:gd name="T37" fmla="*/ 69 h 119"/>
              <a:gd name="T38" fmla="*/ 111 w 132"/>
              <a:gd name="T39" fmla="*/ 50 h 119"/>
              <a:gd name="T40" fmla="*/ 105 w 132"/>
              <a:gd name="T41" fmla="*/ 30 h 119"/>
              <a:gd name="T42" fmla="*/ 91 w 132"/>
              <a:gd name="T43" fmla="*/ 32 h 119"/>
              <a:gd name="T44" fmla="*/ 85 w 132"/>
              <a:gd name="T45" fmla="*/ 37 h 119"/>
              <a:gd name="T46" fmla="*/ 37 w 132"/>
              <a:gd name="T47" fmla="*/ 110 h 119"/>
              <a:gd name="T48" fmla="*/ 26 w 132"/>
              <a:gd name="T49" fmla="*/ 55 h 119"/>
              <a:gd name="T50" fmla="*/ 38 w 132"/>
              <a:gd name="T51" fmla="*/ 53 h 119"/>
              <a:gd name="T52" fmla="*/ 48 w 132"/>
              <a:gd name="T53" fmla="*/ 55 h 119"/>
              <a:gd name="T54" fmla="*/ 66 w 132"/>
              <a:gd name="T55" fmla="*/ 82 h 119"/>
              <a:gd name="T56" fmla="*/ 65 w 132"/>
              <a:gd name="T57" fmla="*/ 91 h 119"/>
              <a:gd name="T58" fmla="*/ 37 w 132"/>
              <a:gd name="T59" fmla="*/ 110 h 119"/>
              <a:gd name="T60" fmla="*/ 39 w 132"/>
              <a:gd name="T61" fmla="*/ 45 h 119"/>
              <a:gd name="T62" fmla="*/ 120 w 132"/>
              <a:gd name="T63" fmla="*/ 52 h 119"/>
              <a:gd name="T64" fmla="*/ 73 w 132"/>
              <a:gd name="T65" fmla="*/ 93 h 119"/>
              <a:gd name="T66" fmla="*/ 77 w 132"/>
              <a:gd name="T67" fmla="*/ 81 h 119"/>
              <a:gd name="T68" fmla="*/ 54 w 132"/>
              <a:gd name="T69" fmla="*/ 48 h 119"/>
              <a:gd name="T70" fmla="*/ 56 w 132"/>
              <a:gd name="T71" fmla="*/ 38 h 119"/>
              <a:gd name="T72" fmla="*/ 65 w 132"/>
              <a:gd name="T73" fmla="*/ 24 h 119"/>
              <a:gd name="T74" fmla="*/ 69 w 132"/>
              <a:gd name="T75" fmla="*/ 25 h 119"/>
              <a:gd name="T76" fmla="*/ 68 w 132"/>
              <a:gd name="T77" fmla="*/ 19 h 119"/>
              <a:gd name="T78" fmla="*/ 53 w 132"/>
              <a:gd name="T79" fmla="*/ 33 h 119"/>
              <a:gd name="T80" fmla="*/ 43 w 132"/>
              <a:gd name="T81" fmla="*/ 45 h 119"/>
              <a:gd name="T82" fmla="*/ 27 w 132"/>
              <a:gd name="T83" fmla="*/ 46 h 119"/>
              <a:gd name="T84" fmla="*/ 37 w 132"/>
              <a:gd name="T85" fmla="*/ 119 h 119"/>
              <a:gd name="T86" fmla="*/ 79 w 132"/>
              <a:gd name="T87" fmla="*/ 105 h 119"/>
              <a:gd name="T88" fmla="*/ 79 w 132"/>
              <a:gd name="T8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2" h="119">
                <a:moveTo>
                  <a:pt x="37" y="65"/>
                </a:moveTo>
                <a:cubicBezTo>
                  <a:pt x="36" y="65"/>
                  <a:pt x="36" y="66"/>
                  <a:pt x="36" y="67"/>
                </a:cubicBezTo>
                <a:cubicBezTo>
                  <a:pt x="36" y="80"/>
                  <a:pt x="36" y="80"/>
                  <a:pt x="36" y="80"/>
                </a:cubicBezTo>
                <a:cubicBezTo>
                  <a:pt x="35" y="80"/>
                  <a:pt x="35" y="80"/>
                  <a:pt x="35" y="81"/>
                </a:cubicBezTo>
                <a:cubicBezTo>
                  <a:pt x="35" y="82"/>
                  <a:pt x="35" y="82"/>
                  <a:pt x="35" y="82"/>
                </a:cubicBezTo>
                <a:cubicBezTo>
                  <a:pt x="35" y="84"/>
                  <a:pt x="36" y="85"/>
                  <a:pt x="37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9" y="85"/>
                  <a:pt x="39" y="84"/>
                  <a:pt x="40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1" y="83"/>
                  <a:pt x="61" y="82"/>
                </a:cubicBezTo>
                <a:cubicBezTo>
                  <a:pt x="61" y="81"/>
                  <a:pt x="60" y="81"/>
                  <a:pt x="6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0"/>
                  <a:pt x="39" y="80"/>
                  <a:pt x="39" y="79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6"/>
                  <a:pt x="38" y="65"/>
                  <a:pt x="37" y="65"/>
                </a:cubicBezTo>
                <a:moveTo>
                  <a:pt x="30" y="59"/>
                </a:moveTo>
                <a:cubicBezTo>
                  <a:pt x="30" y="59"/>
                  <a:pt x="29" y="59"/>
                  <a:pt x="29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1" y="63"/>
                  <a:pt x="16" y="68"/>
                  <a:pt x="14" y="75"/>
                </a:cubicBezTo>
                <a:cubicBezTo>
                  <a:pt x="14" y="75"/>
                  <a:pt x="14" y="76"/>
                  <a:pt x="15" y="76"/>
                </a:cubicBezTo>
                <a:cubicBezTo>
                  <a:pt x="15" y="77"/>
                  <a:pt x="15" y="77"/>
                  <a:pt x="15" y="77"/>
                </a:cubicBezTo>
                <a:cubicBezTo>
                  <a:pt x="16" y="77"/>
                  <a:pt x="16" y="76"/>
                  <a:pt x="16" y="76"/>
                </a:cubicBezTo>
                <a:cubicBezTo>
                  <a:pt x="18" y="70"/>
                  <a:pt x="22" y="65"/>
                  <a:pt x="27" y="63"/>
                </a:cubicBezTo>
                <a:cubicBezTo>
                  <a:pt x="28" y="62"/>
                  <a:pt x="29" y="62"/>
                  <a:pt x="30" y="61"/>
                </a:cubicBezTo>
                <a:cubicBezTo>
                  <a:pt x="31" y="61"/>
                  <a:pt x="31" y="60"/>
                  <a:pt x="31" y="59"/>
                </a:cubicBezTo>
                <a:cubicBezTo>
                  <a:pt x="31" y="59"/>
                  <a:pt x="30" y="59"/>
                  <a:pt x="30" y="59"/>
                </a:cubicBezTo>
                <a:moveTo>
                  <a:pt x="77" y="28"/>
                </a:moveTo>
                <a:cubicBezTo>
                  <a:pt x="77" y="28"/>
                  <a:pt x="76" y="29"/>
                  <a:pt x="76" y="29"/>
                </a:cubicBezTo>
                <a:cubicBezTo>
                  <a:pt x="73" y="34"/>
                  <a:pt x="64" y="43"/>
                  <a:pt x="68" y="47"/>
                </a:cubicBezTo>
                <a:cubicBezTo>
                  <a:pt x="70" y="49"/>
                  <a:pt x="72" y="50"/>
                  <a:pt x="75" y="51"/>
                </a:cubicBezTo>
                <a:cubicBezTo>
                  <a:pt x="74" y="53"/>
                  <a:pt x="73" y="57"/>
                  <a:pt x="75" y="59"/>
                </a:cubicBezTo>
                <a:cubicBezTo>
                  <a:pt x="78" y="63"/>
                  <a:pt x="81" y="63"/>
                  <a:pt x="82" y="68"/>
                </a:cubicBezTo>
                <a:cubicBezTo>
                  <a:pt x="83" y="74"/>
                  <a:pt x="84" y="77"/>
                  <a:pt x="86" y="80"/>
                </a:cubicBezTo>
                <a:cubicBezTo>
                  <a:pt x="87" y="82"/>
                  <a:pt x="92" y="82"/>
                  <a:pt x="92" y="82"/>
                </a:cubicBezTo>
                <a:cubicBezTo>
                  <a:pt x="92" y="82"/>
                  <a:pt x="95" y="80"/>
                  <a:pt x="97" y="77"/>
                </a:cubicBezTo>
                <a:cubicBezTo>
                  <a:pt x="99" y="74"/>
                  <a:pt x="97" y="73"/>
                  <a:pt x="99" y="69"/>
                </a:cubicBezTo>
                <a:cubicBezTo>
                  <a:pt x="101" y="65"/>
                  <a:pt x="101" y="66"/>
                  <a:pt x="105" y="60"/>
                </a:cubicBezTo>
                <a:cubicBezTo>
                  <a:pt x="109" y="54"/>
                  <a:pt x="110" y="56"/>
                  <a:pt x="111" y="50"/>
                </a:cubicBezTo>
                <a:cubicBezTo>
                  <a:pt x="112" y="43"/>
                  <a:pt x="110" y="40"/>
                  <a:pt x="108" y="38"/>
                </a:cubicBezTo>
                <a:cubicBezTo>
                  <a:pt x="105" y="36"/>
                  <a:pt x="109" y="32"/>
                  <a:pt x="105" y="30"/>
                </a:cubicBezTo>
                <a:cubicBezTo>
                  <a:pt x="103" y="29"/>
                  <a:pt x="100" y="29"/>
                  <a:pt x="98" y="29"/>
                </a:cubicBezTo>
                <a:cubicBezTo>
                  <a:pt x="94" y="29"/>
                  <a:pt x="91" y="30"/>
                  <a:pt x="91" y="32"/>
                </a:cubicBezTo>
                <a:cubicBezTo>
                  <a:pt x="90" y="35"/>
                  <a:pt x="89" y="38"/>
                  <a:pt x="87" y="38"/>
                </a:cubicBezTo>
                <a:cubicBezTo>
                  <a:pt x="86" y="38"/>
                  <a:pt x="86" y="38"/>
                  <a:pt x="85" y="37"/>
                </a:cubicBezTo>
                <a:cubicBezTo>
                  <a:pt x="82" y="35"/>
                  <a:pt x="79" y="28"/>
                  <a:pt x="77" y="28"/>
                </a:cubicBezTo>
                <a:moveTo>
                  <a:pt x="37" y="110"/>
                </a:moveTo>
                <a:cubicBezTo>
                  <a:pt x="22" y="110"/>
                  <a:pt x="9" y="97"/>
                  <a:pt x="9" y="82"/>
                </a:cubicBezTo>
                <a:cubicBezTo>
                  <a:pt x="9" y="70"/>
                  <a:pt x="16" y="59"/>
                  <a:pt x="26" y="55"/>
                </a:cubicBezTo>
                <a:cubicBezTo>
                  <a:pt x="30" y="54"/>
                  <a:pt x="34" y="53"/>
                  <a:pt x="37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3"/>
                  <a:pt x="40" y="53"/>
                  <a:pt x="41" y="53"/>
                </a:cubicBezTo>
                <a:cubicBezTo>
                  <a:pt x="44" y="54"/>
                  <a:pt x="46" y="54"/>
                  <a:pt x="48" y="55"/>
                </a:cubicBezTo>
                <a:cubicBezTo>
                  <a:pt x="56" y="58"/>
                  <a:pt x="63" y="65"/>
                  <a:pt x="65" y="74"/>
                </a:cubicBezTo>
                <a:cubicBezTo>
                  <a:pt x="66" y="77"/>
                  <a:pt x="66" y="79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5"/>
                  <a:pt x="66" y="88"/>
                  <a:pt x="65" y="91"/>
                </a:cubicBezTo>
                <a:cubicBezTo>
                  <a:pt x="63" y="95"/>
                  <a:pt x="61" y="98"/>
                  <a:pt x="59" y="101"/>
                </a:cubicBezTo>
                <a:cubicBezTo>
                  <a:pt x="53" y="107"/>
                  <a:pt x="46" y="110"/>
                  <a:pt x="37" y="110"/>
                </a:cubicBezTo>
                <a:moveTo>
                  <a:pt x="43" y="45"/>
                </a:moveTo>
                <a:cubicBezTo>
                  <a:pt x="42" y="45"/>
                  <a:pt x="40" y="45"/>
                  <a:pt x="39" y="45"/>
                </a:cubicBezTo>
                <a:cubicBezTo>
                  <a:pt x="42" y="26"/>
                  <a:pt x="59" y="11"/>
                  <a:pt x="79" y="11"/>
                </a:cubicBezTo>
                <a:cubicBezTo>
                  <a:pt x="102" y="11"/>
                  <a:pt x="120" y="30"/>
                  <a:pt x="120" y="52"/>
                </a:cubicBezTo>
                <a:cubicBezTo>
                  <a:pt x="120" y="75"/>
                  <a:pt x="102" y="93"/>
                  <a:pt x="79" y="93"/>
                </a:cubicBezTo>
                <a:cubicBezTo>
                  <a:pt x="77" y="93"/>
                  <a:pt x="75" y="93"/>
                  <a:pt x="73" y="93"/>
                </a:cubicBezTo>
                <a:cubicBezTo>
                  <a:pt x="74" y="90"/>
                  <a:pt x="74" y="87"/>
                  <a:pt x="74" y="84"/>
                </a:cubicBezTo>
                <a:cubicBezTo>
                  <a:pt x="75" y="84"/>
                  <a:pt x="75" y="83"/>
                  <a:pt x="77" y="81"/>
                </a:cubicBezTo>
                <a:cubicBezTo>
                  <a:pt x="79" y="78"/>
                  <a:pt x="77" y="77"/>
                  <a:pt x="74" y="75"/>
                </a:cubicBezTo>
                <a:cubicBezTo>
                  <a:pt x="72" y="64"/>
                  <a:pt x="64" y="54"/>
                  <a:pt x="54" y="48"/>
                </a:cubicBezTo>
                <a:cubicBezTo>
                  <a:pt x="54" y="48"/>
                  <a:pt x="55" y="47"/>
                  <a:pt x="55" y="46"/>
                </a:cubicBezTo>
                <a:cubicBezTo>
                  <a:pt x="55" y="43"/>
                  <a:pt x="53" y="39"/>
                  <a:pt x="56" y="38"/>
                </a:cubicBezTo>
                <a:cubicBezTo>
                  <a:pt x="60" y="37"/>
                  <a:pt x="62" y="37"/>
                  <a:pt x="62" y="33"/>
                </a:cubicBezTo>
                <a:cubicBezTo>
                  <a:pt x="62" y="29"/>
                  <a:pt x="62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8" y="25"/>
                  <a:pt x="69" y="25"/>
                </a:cubicBezTo>
                <a:cubicBezTo>
                  <a:pt x="70" y="25"/>
                  <a:pt x="71" y="24"/>
                  <a:pt x="71" y="21"/>
                </a:cubicBezTo>
                <a:cubicBezTo>
                  <a:pt x="71" y="20"/>
                  <a:pt x="70" y="19"/>
                  <a:pt x="68" y="19"/>
                </a:cubicBezTo>
                <a:cubicBezTo>
                  <a:pt x="66" y="19"/>
                  <a:pt x="62" y="21"/>
                  <a:pt x="60" y="22"/>
                </a:cubicBezTo>
                <a:cubicBezTo>
                  <a:pt x="56" y="24"/>
                  <a:pt x="52" y="28"/>
                  <a:pt x="53" y="33"/>
                </a:cubicBezTo>
                <a:cubicBezTo>
                  <a:pt x="54" y="37"/>
                  <a:pt x="50" y="41"/>
                  <a:pt x="48" y="41"/>
                </a:cubicBezTo>
                <a:cubicBezTo>
                  <a:pt x="45" y="41"/>
                  <a:pt x="44" y="44"/>
                  <a:pt x="43" y="45"/>
                </a:cubicBezTo>
                <a:moveTo>
                  <a:pt x="79" y="0"/>
                </a:moveTo>
                <a:cubicBezTo>
                  <a:pt x="52" y="0"/>
                  <a:pt x="30" y="20"/>
                  <a:pt x="27" y="46"/>
                </a:cubicBezTo>
                <a:cubicBezTo>
                  <a:pt x="11" y="51"/>
                  <a:pt x="0" y="65"/>
                  <a:pt x="0" y="82"/>
                </a:cubicBezTo>
                <a:cubicBezTo>
                  <a:pt x="0" y="102"/>
                  <a:pt x="17" y="119"/>
                  <a:pt x="37" y="119"/>
                </a:cubicBezTo>
                <a:cubicBezTo>
                  <a:pt x="50" y="119"/>
                  <a:pt x="61" y="113"/>
                  <a:pt x="67" y="104"/>
                </a:cubicBezTo>
                <a:cubicBezTo>
                  <a:pt x="71" y="104"/>
                  <a:pt x="75" y="105"/>
                  <a:pt x="79" y="105"/>
                </a:cubicBezTo>
                <a:cubicBezTo>
                  <a:pt x="108" y="105"/>
                  <a:pt x="132" y="81"/>
                  <a:pt x="132" y="52"/>
                </a:cubicBezTo>
                <a:cubicBezTo>
                  <a:pt x="132" y="23"/>
                  <a:pt x="108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8" name="Freeform 42"/>
          <p:cNvSpPr>
            <a:spLocks noEditPoints="1"/>
          </p:cNvSpPr>
          <p:nvPr/>
        </p:nvSpPr>
        <p:spPr bwMode="auto">
          <a:xfrm>
            <a:off x="5653088" y="6221413"/>
            <a:ext cx="252412" cy="315912"/>
          </a:xfrm>
          <a:custGeom>
            <a:avLst/>
            <a:gdLst>
              <a:gd name="T0" fmla="*/ 41 w 82"/>
              <a:gd name="T1" fmla="*/ 4 h 103"/>
              <a:gd name="T2" fmla="*/ 41 w 82"/>
              <a:gd name="T3" fmla="*/ 38 h 103"/>
              <a:gd name="T4" fmla="*/ 45 w 82"/>
              <a:gd name="T5" fmla="*/ 42 h 103"/>
              <a:gd name="T6" fmla="*/ 80 w 82"/>
              <a:gd name="T7" fmla="*/ 42 h 103"/>
              <a:gd name="T8" fmla="*/ 41 w 82"/>
              <a:gd name="T9" fmla="*/ 4 h 103"/>
              <a:gd name="T10" fmla="*/ 64 w 82"/>
              <a:gd name="T11" fmla="*/ 95 h 103"/>
              <a:gd name="T12" fmla="*/ 50 w 82"/>
              <a:gd name="T13" fmla="*/ 91 h 103"/>
              <a:gd name="T14" fmla="*/ 49 w 82"/>
              <a:gd name="T15" fmla="*/ 91 h 103"/>
              <a:gd name="T16" fmla="*/ 49 w 82"/>
              <a:gd name="T17" fmla="*/ 90 h 103"/>
              <a:gd name="T18" fmla="*/ 60 w 82"/>
              <a:gd name="T19" fmla="*/ 79 h 103"/>
              <a:gd name="T20" fmla="*/ 61 w 82"/>
              <a:gd name="T21" fmla="*/ 79 h 103"/>
              <a:gd name="T22" fmla="*/ 62 w 82"/>
              <a:gd name="T23" fmla="*/ 79 h 103"/>
              <a:gd name="T24" fmla="*/ 66 w 82"/>
              <a:gd name="T25" fmla="*/ 94 h 103"/>
              <a:gd name="T26" fmla="*/ 65 w 82"/>
              <a:gd name="T27" fmla="*/ 95 h 103"/>
              <a:gd name="T28" fmla="*/ 64 w 82"/>
              <a:gd name="T29" fmla="*/ 95 h 103"/>
              <a:gd name="T30" fmla="*/ 47 w 82"/>
              <a:gd name="T31" fmla="*/ 88 h 103"/>
              <a:gd name="T32" fmla="*/ 45 w 82"/>
              <a:gd name="T33" fmla="*/ 87 h 103"/>
              <a:gd name="T34" fmla="*/ 21 w 82"/>
              <a:gd name="T35" fmla="*/ 63 h 103"/>
              <a:gd name="T36" fmla="*/ 21 w 82"/>
              <a:gd name="T37" fmla="*/ 60 h 103"/>
              <a:gd name="T38" fmla="*/ 30 w 82"/>
              <a:gd name="T39" fmla="*/ 51 h 103"/>
              <a:gd name="T40" fmla="*/ 31 w 82"/>
              <a:gd name="T41" fmla="*/ 50 h 103"/>
              <a:gd name="T42" fmla="*/ 33 w 82"/>
              <a:gd name="T43" fmla="*/ 51 h 103"/>
              <a:gd name="T44" fmla="*/ 57 w 82"/>
              <a:gd name="T45" fmla="*/ 75 h 103"/>
              <a:gd name="T46" fmla="*/ 57 w 82"/>
              <a:gd name="T47" fmla="*/ 78 h 103"/>
              <a:gd name="T48" fmla="*/ 48 w 82"/>
              <a:gd name="T49" fmla="*/ 87 h 103"/>
              <a:gd name="T50" fmla="*/ 47 w 82"/>
              <a:gd name="T51" fmla="*/ 88 h 103"/>
              <a:gd name="T52" fmla="*/ 16 w 82"/>
              <a:gd name="T53" fmla="*/ 57 h 103"/>
              <a:gd name="T54" fmla="*/ 15 w 82"/>
              <a:gd name="T55" fmla="*/ 57 h 103"/>
              <a:gd name="T56" fmla="*/ 10 w 82"/>
              <a:gd name="T57" fmla="*/ 52 h 103"/>
              <a:gd name="T58" fmla="*/ 11 w 82"/>
              <a:gd name="T59" fmla="*/ 50 h 103"/>
              <a:gd name="T60" fmla="*/ 20 w 82"/>
              <a:gd name="T61" fmla="*/ 40 h 103"/>
              <a:gd name="T62" fmla="*/ 22 w 82"/>
              <a:gd name="T63" fmla="*/ 40 h 103"/>
              <a:gd name="T64" fmla="*/ 23 w 82"/>
              <a:gd name="T65" fmla="*/ 40 h 103"/>
              <a:gd name="T66" fmla="*/ 27 w 82"/>
              <a:gd name="T67" fmla="*/ 45 h 103"/>
              <a:gd name="T68" fmla="*/ 27 w 82"/>
              <a:gd name="T69" fmla="*/ 47 h 103"/>
              <a:gd name="T70" fmla="*/ 18 w 82"/>
              <a:gd name="T71" fmla="*/ 57 h 103"/>
              <a:gd name="T72" fmla="*/ 16 w 82"/>
              <a:gd name="T73" fmla="*/ 57 h 103"/>
              <a:gd name="T74" fmla="*/ 36 w 82"/>
              <a:gd name="T75" fmla="*/ 0 h 103"/>
              <a:gd name="T76" fmla="*/ 14 w 82"/>
              <a:gd name="T77" fmla="*/ 0 h 103"/>
              <a:gd name="T78" fmla="*/ 0 w 82"/>
              <a:gd name="T79" fmla="*/ 14 h 103"/>
              <a:gd name="T80" fmla="*/ 0 w 82"/>
              <a:gd name="T81" fmla="*/ 89 h 103"/>
              <a:gd name="T82" fmla="*/ 14 w 82"/>
              <a:gd name="T83" fmla="*/ 103 h 103"/>
              <a:gd name="T84" fmla="*/ 68 w 82"/>
              <a:gd name="T85" fmla="*/ 103 h 103"/>
              <a:gd name="T86" fmla="*/ 82 w 82"/>
              <a:gd name="T87" fmla="*/ 89 h 103"/>
              <a:gd name="T88" fmla="*/ 82 w 82"/>
              <a:gd name="T89" fmla="*/ 47 h 103"/>
              <a:gd name="T90" fmla="*/ 81 w 82"/>
              <a:gd name="T91" fmla="*/ 48 h 103"/>
              <a:gd name="T92" fmla="*/ 45 w 82"/>
              <a:gd name="T93" fmla="*/ 48 h 103"/>
              <a:gd name="T94" fmla="*/ 35 w 82"/>
              <a:gd name="T95" fmla="*/ 38 h 103"/>
              <a:gd name="T96" fmla="*/ 35 w 82"/>
              <a:gd name="T97" fmla="*/ 2 h 103"/>
              <a:gd name="T98" fmla="*/ 36 w 82"/>
              <a:gd name="T9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64" y="95"/>
                </a:moveTo>
                <a:cubicBezTo>
                  <a:pt x="50" y="91"/>
                  <a:pt x="50" y="91"/>
                  <a:pt x="50" y="91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0"/>
                  <a:pt x="49" y="90"/>
                  <a:pt x="49" y="90"/>
                </a:cubicBezTo>
                <a:cubicBezTo>
                  <a:pt x="60" y="79"/>
                  <a:pt x="60" y="79"/>
                  <a:pt x="60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95"/>
                  <a:pt x="65" y="95"/>
                  <a:pt x="65" y="95"/>
                </a:cubicBezTo>
                <a:cubicBezTo>
                  <a:pt x="64" y="95"/>
                  <a:pt x="64" y="95"/>
                  <a:pt x="64" y="95"/>
                </a:cubicBezTo>
                <a:moveTo>
                  <a:pt x="47" y="88"/>
                </a:moveTo>
                <a:cubicBezTo>
                  <a:pt x="46" y="88"/>
                  <a:pt x="46" y="88"/>
                  <a:pt x="45" y="87"/>
                </a:cubicBezTo>
                <a:cubicBezTo>
                  <a:pt x="21" y="63"/>
                  <a:pt x="21" y="63"/>
                  <a:pt x="21" y="63"/>
                </a:cubicBezTo>
                <a:cubicBezTo>
                  <a:pt x="20" y="62"/>
                  <a:pt x="20" y="61"/>
                  <a:pt x="21" y="6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1" y="50"/>
                  <a:pt x="31" y="50"/>
                </a:cubicBezTo>
                <a:cubicBezTo>
                  <a:pt x="32" y="50"/>
                  <a:pt x="33" y="50"/>
                  <a:pt x="33" y="51"/>
                </a:cubicBezTo>
                <a:cubicBezTo>
                  <a:pt x="57" y="75"/>
                  <a:pt x="57" y="75"/>
                  <a:pt x="57" y="75"/>
                </a:cubicBezTo>
                <a:cubicBezTo>
                  <a:pt x="58" y="76"/>
                  <a:pt x="58" y="77"/>
                  <a:pt x="57" y="78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8"/>
                  <a:pt x="47" y="88"/>
                  <a:pt x="47" y="88"/>
                </a:cubicBezTo>
                <a:moveTo>
                  <a:pt x="16" y="57"/>
                </a:moveTo>
                <a:cubicBezTo>
                  <a:pt x="16" y="57"/>
                  <a:pt x="16" y="57"/>
                  <a:pt x="15" y="57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51"/>
                  <a:pt x="10" y="50"/>
                  <a:pt x="11" y="50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8" y="46"/>
                  <a:pt x="27" y="47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6" y="57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9" name="Freeform 43"/>
          <p:cNvSpPr>
            <a:spLocks/>
          </p:cNvSpPr>
          <p:nvPr/>
        </p:nvSpPr>
        <p:spPr bwMode="auto">
          <a:xfrm>
            <a:off x="6288088" y="6275388"/>
            <a:ext cx="211137" cy="209550"/>
          </a:xfrm>
          <a:custGeom>
            <a:avLst/>
            <a:gdLst>
              <a:gd name="T0" fmla="*/ 61 w 69"/>
              <a:gd name="T1" fmla="*/ 0 h 68"/>
              <a:gd name="T2" fmla="*/ 55 w 69"/>
              <a:gd name="T3" fmla="*/ 3 h 68"/>
              <a:gd name="T4" fmla="*/ 35 w 69"/>
              <a:gd name="T5" fmla="*/ 23 h 68"/>
              <a:gd name="T6" fmla="*/ 14 w 69"/>
              <a:gd name="T7" fmla="*/ 3 h 68"/>
              <a:gd name="T8" fmla="*/ 9 w 69"/>
              <a:gd name="T9" fmla="*/ 0 h 68"/>
              <a:gd name="T10" fmla="*/ 3 w 69"/>
              <a:gd name="T11" fmla="*/ 3 h 68"/>
              <a:gd name="T12" fmla="*/ 3 w 69"/>
              <a:gd name="T13" fmla="*/ 14 h 68"/>
              <a:gd name="T14" fmla="*/ 24 w 69"/>
              <a:gd name="T15" fmla="*/ 34 h 68"/>
              <a:gd name="T16" fmla="*/ 3 w 69"/>
              <a:gd name="T17" fmla="*/ 55 h 68"/>
              <a:gd name="T18" fmla="*/ 3 w 69"/>
              <a:gd name="T19" fmla="*/ 66 h 68"/>
              <a:gd name="T20" fmla="*/ 9 w 69"/>
              <a:gd name="T21" fmla="*/ 68 h 68"/>
              <a:gd name="T22" fmla="*/ 14 w 69"/>
              <a:gd name="T23" fmla="*/ 66 h 68"/>
              <a:gd name="T24" fmla="*/ 35 w 69"/>
              <a:gd name="T25" fmla="*/ 45 h 68"/>
              <a:gd name="T26" fmla="*/ 55 w 69"/>
              <a:gd name="T27" fmla="*/ 66 h 68"/>
              <a:gd name="T28" fmla="*/ 61 w 69"/>
              <a:gd name="T29" fmla="*/ 68 h 68"/>
              <a:gd name="T30" fmla="*/ 66 w 69"/>
              <a:gd name="T31" fmla="*/ 66 h 68"/>
              <a:gd name="T32" fmla="*/ 66 w 69"/>
              <a:gd name="T33" fmla="*/ 55 h 68"/>
              <a:gd name="T34" fmla="*/ 46 w 69"/>
              <a:gd name="T35" fmla="*/ 34 h 68"/>
              <a:gd name="T36" fmla="*/ 66 w 69"/>
              <a:gd name="T37" fmla="*/ 14 h 68"/>
              <a:gd name="T38" fmla="*/ 66 w 69"/>
              <a:gd name="T39" fmla="*/ 3 h 68"/>
              <a:gd name="T40" fmla="*/ 61 w 69"/>
              <a:gd name="T4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68">
                <a:moveTo>
                  <a:pt x="61" y="0"/>
                </a:moveTo>
                <a:cubicBezTo>
                  <a:pt x="59" y="0"/>
                  <a:pt x="57" y="1"/>
                  <a:pt x="55" y="3"/>
                </a:cubicBezTo>
                <a:cubicBezTo>
                  <a:pt x="35" y="23"/>
                  <a:pt x="35" y="23"/>
                  <a:pt x="35" y="2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1"/>
                  <a:pt x="11" y="0"/>
                  <a:pt x="9" y="0"/>
                </a:cubicBezTo>
                <a:cubicBezTo>
                  <a:pt x="7" y="0"/>
                  <a:pt x="5" y="1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24" y="34"/>
                  <a:pt x="24" y="34"/>
                  <a:pt x="24" y="34"/>
                </a:cubicBezTo>
                <a:cubicBezTo>
                  <a:pt x="3" y="55"/>
                  <a:pt x="3" y="55"/>
                  <a:pt x="3" y="55"/>
                </a:cubicBezTo>
                <a:cubicBezTo>
                  <a:pt x="0" y="58"/>
                  <a:pt x="0" y="63"/>
                  <a:pt x="3" y="66"/>
                </a:cubicBezTo>
                <a:cubicBezTo>
                  <a:pt x="5" y="67"/>
                  <a:pt x="7" y="68"/>
                  <a:pt x="9" y="68"/>
                </a:cubicBezTo>
                <a:cubicBezTo>
                  <a:pt x="11" y="68"/>
                  <a:pt x="13" y="67"/>
                  <a:pt x="14" y="66"/>
                </a:cubicBezTo>
                <a:cubicBezTo>
                  <a:pt x="35" y="45"/>
                  <a:pt x="35" y="45"/>
                  <a:pt x="35" y="45"/>
                </a:cubicBezTo>
                <a:cubicBezTo>
                  <a:pt x="55" y="66"/>
                  <a:pt x="55" y="66"/>
                  <a:pt x="55" y="66"/>
                </a:cubicBezTo>
                <a:cubicBezTo>
                  <a:pt x="57" y="67"/>
                  <a:pt x="59" y="68"/>
                  <a:pt x="61" y="68"/>
                </a:cubicBezTo>
                <a:cubicBezTo>
                  <a:pt x="63" y="68"/>
                  <a:pt x="65" y="67"/>
                  <a:pt x="66" y="66"/>
                </a:cubicBezTo>
                <a:cubicBezTo>
                  <a:pt x="69" y="63"/>
                  <a:pt x="69" y="58"/>
                  <a:pt x="66" y="55"/>
                </a:cubicBezTo>
                <a:cubicBezTo>
                  <a:pt x="46" y="34"/>
                  <a:pt x="46" y="34"/>
                  <a:pt x="46" y="34"/>
                </a:cubicBezTo>
                <a:cubicBezTo>
                  <a:pt x="66" y="14"/>
                  <a:pt x="66" y="14"/>
                  <a:pt x="66" y="14"/>
                </a:cubicBezTo>
                <a:cubicBezTo>
                  <a:pt x="69" y="11"/>
                  <a:pt x="69" y="6"/>
                  <a:pt x="66" y="3"/>
                </a:cubicBezTo>
                <a:cubicBezTo>
                  <a:pt x="65" y="1"/>
                  <a:pt x="63" y="0"/>
                  <a:pt x="6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0" name="Freeform 44"/>
          <p:cNvSpPr>
            <a:spLocks noEditPoints="1"/>
          </p:cNvSpPr>
          <p:nvPr/>
        </p:nvSpPr>
        <p:spPr bwMode="auto">
          <a:xfrm>
            <a:off x="3740150" y="6257925"/>
            <a:ext cx="258763" cy="242888"/>
          </a:xfrm>
          <a:custGeom>
            <a:avLst/>
            <a:gdLst>
              <a:gd name="T0" fmla="*/ 8 w 84"/>
              <a:gd name="T1" fmla="*/ 24 h 79"/>
              <a:gd name="T2" fmla="*/ 7 w 84"/>
              <a:gd name="T3" fmla="*/ 22 h 79"/>
              <a:gd name="T4" fmla="*/ 7 w 84"/>
              <a:gd name="T5" fmla="*/ 22 h 79"/>
              <a:gd name="T6" fmla="*/ 8 w 84"/>
              <a:gd name="T7" fmla="*/ 15 h 79"/>
              <a:gd name="T8" fmla="*/ 12 w 84"/>
              <a:gd name="T9" fmla="*/ 10 h 79"/>
              <a:gd name="T10" fmla="*/ 18 w 84"/>
              <a:gd name="T11" fmla="*/ 7 h 79"/>
              <a:gd name="T12" fmla="*/ 18 w 84"/>
              <a:gd name="T13" fmla="*/ 7 h 79"/>
              <a:gd name="T14" fmla="*/ 18 w 84"/>
              <a:gd name="T15" fmla="*/ 7 h 79"/>
              <a:gd name="T16" fmla="*/ 19 w 84"/>
              <a:gd name="T17" fmla="*/ 7 h 79"/>
              <a:gd name="T18" fmla="*/ 20 w 84"/>
              <a:gd name="T19" fmla="*/ 9 h 79"/>
              <a:gd name="T20" fmla="*/ 19 w 84"/>
              <a:gd name="T21" fmla="*/ 11 h 79"/>
              <a:gd name="T22" fmla="*/ 19 w 84"/>
              <a:gd name="T23" fmla="*/ 11 h 79"/>
              <a:gd name="T24" fmla="*/ 14 w 84"/>
              <a:gd name="T25" fmla="*/ 13 h 79"/>
              <a:gd name="T26" fmla="*/ 11 w 84"/>
              <a:gd name="T27" fmla="*/ 16 h 79"/>
              <a:gd name="T28" fmla="*/ 10 w 84"/>
              <a:gd name="T29" fmla="*/ 22 h 79"/>
              <a:gd name="T30" fmla="*/ 10 w 84"/>
              <a:gd name="T31" fmla="*/ 22 h 79"/>
              <a:gd name="T32" fmla="*/ 8 w 84"/>
              <a:gd name="T33" fmla="*/ 24 h 79"/>
              <a:gd name="T34" fmla="*/ 8 w 84"/>
              <a:gd name="T35" fmla="*/ 24 h 79"/>
              <a:gd name="T36" fmla="*/ 65 w 84"/>
              <a:gd name="T37" fmla="*/ 0 h 79"/>
              <a:gd name="T38" fmla="*/ 65 w 84"/>
              <a:gd name="T39" fmla="*/ 0 h 79"/>
              <a:gd name="T40" fmla="*/ 42 w 84"/>
              <a:gd name="T41" fmla="*/ 13 h 79"/>
              <a:gd name="T42" fmla="*/ 19 w 84"/>
              <a:gd name="T43" fmla="*/ 1 h 79"/>
              <a:gd name="T44" fmla="*/ 18 w 84"/>
              <a:gd name="T45" fmla="*/ 1 h 79"/>
              <a:gd name="T46" fmla="*/ 18 w 84"/>
              <a:gd name="T47" fmla="*/ 1 h 79"/>
              <a:gd name="T48" fmla="*/ 0 w 84"/>
              <a:gd name="T49" fmla="*/ 22 h 79"/>
              <a:gd name="T50" fmla="*/ 42 w 84"/>
              <a:gd name="T51" fmla="*/ 79 h 79"/>
              <a:gd name="T52" fmla="*/ 43 w 84"/>
              <a:gd name="T53" fmla="*/ 79 h 79"/>
              <a:gd name="T54" fmla="*/ 44 w 84"/>
              <a:gd name="T55" fmla="*/ 79 h 79"/>
              <a:gd name="T56" fmla="*/ 44 w 84"/>
              <a:gd name="T57" fmla="*/ 79 h 79"/>
              <a:gd name="T58" fmla="*/ 84 w 84"/>
              <a:gd name="T59" fmla="*/ 21 h 79"/>
              <a:gd name="T60" fmla="*/ 65 w 84"/>
              <a:gd name="T6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4" h="79">
                <a:moveTo>
                  <a:pt x="8" y="24"/>
                </a:moveTo>
                <a:cubicBezTo>
                  <a:pt x="7" y="24"/>
                  <a:pt x="7" y="23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7"/>
                  <a:pt x="8" y="15"/>
                </a:cubicBezTo>
                <a:cubicBezTo>
                  <a:pt x="9" y="13"/>
                  <a:pt x="10" y="11"/>
                  <a:pt x="12" y="10"/>
                </a:cubicBezTo>
                <a:cubicBezTo>
                  <a:pt x="15" y="8"/>
                  <a:pt x="17" y="8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8"/>
                  <a:pt x="20" y="9"/>
                </a:cubicBezTo>
                <a:cubicBezTo>
                  <a:pt x="20" y="10"/>
                  <a:pt x="20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6" y="12"/>
                  <a:pt x="14" y="13"/>
                </a:cubicBezTo>
                <a:cubicBezTo>
                  <a:pt x="13" y="14"/>
                  <a:pt x="12" y="15"/>
                  <a:pt x="11" y="16"/>
                </a:cubicBezTo>
                <a:cubicBezTo>
                  <a:pt x="11" y="18"/>
                  <a:pt x="10" y="20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3"/>
                  <a:pt x="9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moveTo>
                  <a:pt x="65" y="0"/>
                </a:moveTo>
                <a:cubicBezTo>
                  <a:pt x="65" y="0"/>
                  <a:pt x="65" y="0"/>
                  <a:pt x="65" y="0"/>
                </a:cubicBezTo>
                <a:cubicBezTo>
                  <a:pt x="52" y="0"/>
                  <a:pt x="45" y="8"/>
                  <a:pt x="42" y="13"/>
                </a:cubicBezTo>
                <a:cubicBezTo>
                  <a:pt x="38" y="8"/>
                  <a:pt x="31" y="1"/>
                  <a:pt x="19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0" y="2"/>
                  <a:pt x="0" y="22"/>
                </a:cubicBezTo>
                <a:cubicBezTo>
                  <a:pt x="0" y="39"/>
                  <a:pt x="17" y="66"/>
                  <a:pt x="42" y="79"/>
                </a:cubicBezTo>
                <a:cubicBezTo>
                  <a:pt x="42" y="79"/>
                  <a:pt x="42" y="79"/>
                  <a:pt x="43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68" y="65"/>
                  <a:pt x="84" y="37"/>
                  <a:pt x="84" y="21"/>
                </a:cubicBezTo>
                <a:cubicBezTo>
                  <a:pt x="83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1" name="Freeform 45"/>
          <p:cNvSpPr>
            <a:spLocks/>
          </p:cNvSpPr>
          <p:nvPr/>
        </p:nvSpPr>
        <p:spPr bwMode="auto">
          <a:xfrm>
            <a:off x="6881813" y="6223000"/>
            <a:ext cx="268287" cy="312738"/>
          </a:xfrm>
          <a:custGeom>
            <a:avLst/>
            <a:gdLst>
              <a:gd name="T0" fmla="*/ 39 w 87"/>
              <a:gd name="T1" fmla="*/ 0 h 102"/>
              <a:gd name="T2" fmla="*/ 34 w 87"/>
              <a:gd name="T3" fmla="*/ 2 h 102"/>
              <a:gd name="T4" fmla="*/ 21 w 87"/>
              <a:gd name="T5" fmla="*/ 16 h 102"/>
              <a:gd name="T6" fmla="*/ 20 w 87"/>
              <a:gd name="T7" fmla="*/ 18 h 102"/>
              <a:gd name="T8" fmla="*/ 19 w 87"/>
              <a:gd name="T9" fmla="*/ 19 h 102"/>
              <a:gd name="T10" fmla="*/ 19 w 87"/>
              <a:gd name="T11" fmla="*/ 22 h 102"/>
              <a:gd name="T12" fmla="*/ 19 w 87"/>
              <a:gd name="T13" fmla="*/ 25 h 102"/>
              <a:gd name="T14" fmla="*/ 21 w 87"/>
              <a:gd name="T15" fmla="*/ 27 h 102"/>
              <a:gd name="T16" fmla="*/ 21 w 87"/>
              <a:gd name="T17" fmla="*/ 28 h 102"/>
              <a:gd name="T18" fmla="*/ 35 w 87"/>
              <a:gd name="T19" fmla="*/ 42 h 102"/>
              <a:gd name="T20" fmla="*/ 39 w 87"/>
              <a:gd name="T21" fmla="*/ 44 h 102"/>
              <a:gd name="T22" fmla="*/ 44 w 87"/>
              <a:gd name="T23" fmla="*/ 42 h 102"/>
              <a:gd name="T24" fmla="*/ 44 w 87"/>
              <a:gd name="T25" fmla="*/ 33 h 102"/>
              <a:gd name="T26" fmla="*/ 39 w 87"/>
              <a:gd name="T27" fmla="*/ 28 h 102"/>
              <a:gd name="T28" fmla="*/ 43 w 87"/>
              <a:gd name="T29" fmla="*/ 27 h 102"/>
              <a:gd name="T30" fmla="*/ 73 w 87"/>
              <a:gd name="T31" fmla="*/ 48 h 102"/>
              <a:gd name="T32" fmla="*/ 75 w 87"/>
              <a:gd name="T33" fmla="*/ 58 h 102"/>
              <a:gd name="T34" fmla="*/ 54 w 87"/>
              <a:gd name="T35" fmla="*/ 88 h 102"/>
              <a:gd name="T36" fmla="*/ 43 w 87"/>
              <a:gd name="T37" fmla="*/ 90 h 102"/>
              <a:gd name="T38" fmla="*/ 14 w 87"/>
              <a:gd name="T39" fmla="*/ 69 h 102"/>
              <a:gd name="T40" fmla="*/ 12 w 87"/>
              <a:gd name="T41" fmla="*/ 59 h 102"/>
              <a:gd name="T42" fmla="*/ 13 w 87"/>
              <a:gd name="T43" fmla="*/ 51 h 102"/>
              <a:gd name="T44" fmla="*/ 9 w 87"/>
              <a:gd name="T45" fmla="*/ 43 h 102"/>
              <a:gd name="T46" fmla="*/ 7 w 87"/>
              <a:gd name="T47" fmla="*/ 43 h 102"/>
              <a:gd name="T48" fmla="*/ 1 w 87"/>
              <a:gd name="T49" fmla="*/ 48 h 102"/>
              <a:gd name="T50" fmla="*/ 0 w 87"/>
              <a:gd name="T51" fmla="*/ 59 h 102"/>
              <a:gd name="T52" fmla="*/ 3 w 87"/>
              <a:gd name="T53" fmla="*/ 73 h 102"/>
              <a:gd name="T54" fmla="*/ 43 w 87"/>
              <a:gd name="T55" fmla="*/ 102 h 102"/>
              <a:gd name="T56" fmla="*/ 43 w 87"/>
              <a:gd name="T57" fmla="*/ 102 h 102"/>
              <a:gd name="T58" fmla="*/ 43 w 87"/>
              <a:gd name="T59" fmla="*/ 102 h 102"/>
              <a:gd name="T60" fmla="*/ 58 w 87"/>
              <a:gd name="T61" fmla="*/ 99 h 102"/>
              <a:gd name="T62" fmla="*/ 87 w 87"/>
              <a:gd name="T63" fmla="*/ 58 h 102"/>
              <a:gd name="T64" fmla="*/ 84 w 87"/>
              <a:gd name="T65" fmla="*/ 44 h 102"/>
              <a:gd name="T66" fmla="*/ 44 w 87"/>
              <a:gd name="T67" fmla="*/ 15 h 102"/>
              <a:gd name="T68" fmla="*/ 43 w 87"/>
              <a:gd name="T69" fmla="*/ 15 h 102"/>
              <a:gd name="T70" fmla="*/ 39 w 87"/>
              <a:gd name="T71" fmla="*/ 15 h 102"/>
              <a:gd name="T72" fmla="*/ 43 w 87"/>
              <a:gd name="T73" fmla="*/ 10 h 102"/>
              <a:gd name="T74" fmla="*/ 43 w 87"/>
              <a:gd name="T75" fmla="*/ 1 h 102"/>
              <a:gd name="T76" fmla="*/ 39 w 87"/>
              <a:gd name="T7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7" h="102">
                <a:moveTo>
                  <a:pt x="39" y="0"/>
                </a:moveTo>
                <a:cubicBezTo>
                  <a:pt x="37" y="0"/>
                  <a:pt x="35" y="0"/>
                  <a:pt x="34" y="2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19" y="19"/>
                  <a:pt x="19" y="19"/>
                </a:cubicBezTo>
                <a:cubicBezTo>
                  <a:pt x="19" y="20"/>
                  <a:pt x="19" y="21"/>
                  <a:pt x="19" y="22"/>
                </a:cubicBezTo>
                <a:cubicBezTo>
                  <a:pt x="19" y="23"/>
                  <a:pt x="19" y="24"/>
                  <a:pt x="19" y="25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3"/>
                  <a:pt x="38" y="44"/>
                  <a:pt x="39" y="44"/>
                </a:cubicBezTo>
                <a:cubicBezTo>
                  <a:pt x="41" y="44"/>
                  <a:pt x="42" y="43"/>
                  <a:pt x="44" y="42"/>
                </a:cubicBezTo>
                <a:cubicBezTo>
                  <a:pt x="46" y="39"/>
                  <a:pt x="46" y="35"/>
                  <a:pt x="44" y="33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7"/>
                  <a:pt x="42" y="27"/>
                  <a:pt x="43" y="27"/>
                </a:cubicBezTo>
                <a:cubicBezTo>
                  <a:pt x="56" y="27"/>
                  <a:pt x="68" y="35"/>
                  <a:pt x="73" y="48"/>
                </a:cubicBezTo>
                <a:cubicBezTo>
                  <a:pt x="74" y="51"/>
                  <a:pt x="75" y="55"/>
                  <a:pt x="75" y="58"/>
                </a:cubicBezTo>
                <a:cubicBezTo>
                  <a:pt x="75" y="71"/>
                  <a:pt x="67" y="83"/>
                  <a:pt x="54" y="88"/>
                </a:cubicBezTo>
                <a:cubicBezTo>
                  <a:pt x="51" y="89"/>
                  <a:pt x="47" y="90"/>
                  <a:pt x="43" y="90"/>
                </a:cubicBezTo>
                <a:cubicBezTo>
                  <a:pt x="31" y="90"/>
                  <a:pt x="19" y="82"/>
                  <a:pt x="14" y="69"/>
                </a:cubicBezTo>
                <a:cubicBezTo>
                  <a:pt x="13" y="66"/>
                  <a:pt x="12" y="62"/>
                  <a:pt x="12" y="59"/>
                </a:cubicBezTo>
                <a:cubicBezTo>
                  <a:pt x="12" y="56"/>
                  <a:pt x="13" y="53"/>
                  <a:pt x="13" y="51"/>
                </a:cubicBezTo>
                <a:cubicBezTo>
                  <a:pt x="14" y="48"/>
                  <a:pt x="12" y="44"/>
                  <a:pt x="9" y="43"/>
                </a:cubicBezTo>
                <a:cubicBezTo>
                  <a:pt x="8" y="43"/>
                  <a:pt x="8" y="43"/>
                  <a:pt x="7" y="43"/>
                </a:cubicBezTo>
                <a:cubicBezTo>
                  <a:pt x="4" y="43"/>
                  <a:pt x="2" y="45"/>
                  <a:pt x="1" y="48"/>
                </a:cubicBezTo>
                <a:cubicBezTo>
                  <a:pt x="0" y="51"/>
                  <a:pt x="0" y="55"/>
                  <a:pt x="0" y="59"/>
                </a:cubicBezTo>
                <a:cubicBezTo>
                  <a:pt x="0" y="63"/>
                  <a:pt x="1" y="69"/>
                  <a:pt x="3" y="73"/>
                </a:cubicBezTo>
                <a:cubicBezTo>
                  <a:pt x="9" y="91"/>
                  <a:pt x="26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8" y="102"/>
                  <a:pt x="53" y="101"/>
                  <a:pt x="58" y="99"/>
                </a:cubicBezTo>
                <a:cubicBezTo>
                  <a:pt x="76" y="93"/>
                  <a:pt x="87" y="76"/>
                  <a:pt x="87" y="58"/>
                </a:cubicBezTo>
                <a:cubicBezTo>
                  <a:pt x="87" y="54"/>
                  <a:pt x="86" y="49"/>
                  <a:pt x="84" y="44"/>
                </a:cubicBezTo>
                <a:cubicBezTo>
                  <a:pt x="78" y="26"/>
                  <a:pt x="61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5"/>
                  <a:pt x="40" y="15"/>
                  <a:pt x="39" y="15"/>
                </a:cubicBezTo>
                <a:cubicBezTo>
                  <a:pt x="43" y="10"/>
                  <a:pt x="43" y="10"/>
                  <a:pt x="43" y="10"/>
                </a:cubicBezTo>
                <a:cubicBezTo>
                  <a:pt x="46" y="7"/>
                  <a:pt x="45" y="3"/>
                  <a:pt x="43" y="1"/>
                </a:cubicBezTo>
                <a:cubicBezTo>
                  <a:pt x="42" y="0"/>
                  <a:pt x="40" y="0"/>
                  <a:pt x="3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2" name="Freeform 53"/>
          <p:cNvSpPr>
            <a:spLocks noEditPoints="1"/>
          </p:cNvSpPr>
          <p:nvPr/>
        </p:nvSpPr>
        <p:spPr bwMode="auto">
          <a:xfrm>
            <a:off x="3055938" y="6245225"/>
            <a:ext cx="301625" cy="269875"/>
          </a:xfrm>
          <a:custGeom>
            <a:avLst/>
            <a:gdLst>
              <a:gd name="T0" fmla="*/ 9 w 98"/>
              <a:gd name="T1" fmla="*/ 24 h 88"/>
              <a:gd name="T2" fmla="*/ 6 w 98"/>
              <a:gd name="T3" fmla="*/ 21 h 88"/>
              <a:gd name="T4" fmla="*/ 6 w 98"/>
              <a:gd name="T5" fmla="*/ 11 h 88"/>
              <a:gd name="T6" fmla="*/ 9 w 98"/>
              <a:gd name="T7" fmla="*/ 8 h 88"/>
              <a:gd name="T8" fmla="*/ 19 w 98"/>
              <a:gd name="T9" fmla="*/ 8 h 88"/>
              <a:gd name="T10" fmla="*/ 22 w 98"/>
              <a:gd name="T11" fmla="*/ 11 h 88"/>
              <a:gd name="T12" fmla="*/ 22 w 98"/>
              <a:gd name="T13" fmla="*/ 21 h 88"/>
              <a:gd name="T14" fmla="*/ 19 w 98"/>
              <a:gd name="T15" fmla="*/ 24 h 88"/>
              <a:gd name="T16" fmla="*/ 9 w 98"/>
              <a:gd name="T17" fmla="*/ 24 h 88"/>
              <a:gd name="T18" fmla="*/ 16 w 98"/>
              <a:gd name="T19" fmla="*/ 0 h 88"/>
              <a:gd name="T20" fmla="*/ 13 w 98"/>
              <a:gd name="T21" fmla="*/ 0 h 88"/>
              <a:gd name="T22" fmla="*/ 0 w 98"/>
              <a:gd name="T23" fmla="*/ 10 h 88"/>
              <a:gd name="T24" fmla="*/ 0 w 98"/>
              <a:gd name="T25" fmla="*/ 78 h 88"/>
              <a:gd name="T26" fmla="*/ 13 w 98"/>
              <a:gd name="T27" fmla="*/ 88 h 88"/>
              <a:gd name="T28" fmla="*/ 16 w 98"/>
              <a:gd name="T29" fmla="*/ 88 h 88"/>
              <a:gd name="T30" fmla="*/ 29 w 98"/>
              <a:gd name="T31" fmla="*/ 78 h 88"/>
              <a:gd name="T32" fmla="*/ 29 w 98"/>
              <a:gd name="T33" fmla="*/ 10 h 88"/>
              <a:gd name="T34" fmla="*/ 16 w 98"/>
              <a:gd name="T35" fmla="*/ 0 h 88"/>
              <a:gd name="T36" fmla="*/ 44 w 98"/>
              <a:gd name="T37" fmla="*/ 24 h 88"/>
              <a:gd name="T38" fmla="*/ 41 w 98"/>
              <a:gd name="T39" fmla="*/ 21 h 88"/>
              <a:gd name="T40" fmla="*/ 41 w 98"/>
              <a:gd name="T41" fmla="*/ 11 h 88"/>
              <a:gd name="T42" fmla="*/ 44 w 98"/>
              <a:gd name="T43" fmla="*/ 8 h 88"/>
              <a:gd name="T44" fmla="*/ 54 w 98"/>
              <a:gd name="T45" fmla="*/ 8 h 88"/>
              <a:gd name="T46" fmla="*/ 56 w 98"/>
              <a:gd name="T47" fmla="*/ 11 h 88"/>
              <a:gd name="T48" fmla="*/ 56 w 98"/>
              <a:gd name="T49" fmla="*/ 21 h 88"/>
              <a:gd name="T50" fmla="*/ 54 w 98"/>
              <a:gd name="T51" fmla="*/ 24 h 88"/>
              <a:gd name="T52" fmla="*/ 44 w 98"/>
              <a:gd name="T53" fmla="*/ 24 h 88"/>
              <a:gd name="T54" fmla="*/ 51 w 98"/>
              <a:gd name="T55" fmla="*/ 0 h 88"/>
              <a:gd name="T56" fmla="*/ 47 w 98"/>
              <a:gd name="T57" fmla="*/ 0 h 88"/>
              <a:gd name="T58" fmla="*/ 35 w 98"/>
              <a:gd name="T59" fmla="*/ 10 h 88"/>
              <a:gd name="T60" fmla="*/ 35 w 98"/>
              <a:gd name="T61" fmla="*/ 78 h 88"/>
              <a:gd name="T62" fmla="*/ 47 w 98"/>
              <a:gd name="T63" fmla="*/ 88 h 88"/>
              <a:gd name="T64" fmla="*/ 51 w 98"/>
              <a:gd name="T65" fmla="*/ 88 h 88"/>
              <a:gd name="T66" fmla="*/ 63 w 98"/>
              <a:gd name="T67" fmla="*/ 78 h 88"/>
              <a:gd name="T68" fmla="*/ 63 w 98"/>
              <a:gd name="T69" fmla="*/ 10 h 88"/>
              <a:gd name="T70" fmla="*/ 51 w 98"/>
              <a:gd name="T71" fmla="*/ 0 h 88"/>
              <a:gd name="T72" fmla="*/ 78 w 98"/>
              <a:gd name="T73" fmla="*/ 24 h 88"/>
              <a:gd name="T74" fmla="*/ 75 w 98"/>
              <a:gd name="T75" fmla="*/ 21 h 88"/>
              <a:gd name="T76" fmla="*/ 75 w 98"/>
              <a:gd name="T77" fmla="*/ 11 h 88"/>
              <a:gd name="T78" fmla="*/ 78 w 98"/>
              <a:gd name="T79" fmla="*/ 8 h 88"/>
              <a:gd name="T80" fmla="*/ 88 w 98"/>
              <a:gd name="T81" fmla="*/ 8 h 88"/>
              <a:gd name="T82" fmla="*/ 91 w 98"/>
              <a:gd name="T83" fmla="*/ 11 h 88"/>
              <a:gd name="T84" fmla="*/ 91 w 98"/>
              <a:gd name="T85" fmla="*/ 21 h 88"/>
              <a:gd name="T86" fmla="*/ 88 w 98"/>
              <a:gd name="T87" fmla="*/ 24 h 88"/>
              <a:gd name="T88" fmla="*/ 78 w 98"/>
              <a:gd name="T89" fmla="*/ 24 h 88"/>
              <a:gd name="T90" fmla="*/ 85 w 98"/>
              <a:gd name="T91" fmla="*/ 0 h 88"/>
              <a:gd name="T92" fmla="*/ 82 w 98"/>
              <a:gd name="T93" fmla="*/ 0 h 88"/>
              <a:gd name="T94" fmla="*/ 69 w 98"/>
              <a:gd name="T95" fmla="*/ 10 h 88"/>
              <a:gd name="T96" fmla="*/ 69 w 98"/>
              <a:gd name="T97" fmla="*/ 78 h 88"/>
              <a:gd name="T98" fmla="*/ 82 w 98"/>
              <a:gd name="T99" fmla="*/ 88 h 88"/>
              <a:gd name="T100" fmla="*/ 85 w 98"/>
              <a:gd name="T101" fmla="*/ 88 h 88"/>
              <a:gd name="T102" fmla="*/ 98 w 98"/>
              <a:gd name="T103" fmla="*/ 78 h 88"/>
              <a:gd name="T104" fmla="*/ 98 w 98"/>
              <a:gd name="T105" fmla="*/ 10 h 88"/>
              <a:gd name="T106" fmla="*/ 85 w 98"/>
              <a:gd name="T10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" h="88">
                <a:moveTo>
                  <a:pt x="9" y="24"/>
                </a:moveTo>
                <a:cubicBezTo>
                  <a:pt x="8" y="24"/>
                  <a:pt x="6" y="23"/>
                  <a:pt x="6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8" y="8"/>
                  <a:pt x="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2" y="9"/>
                  <a:pt x="22" y="1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3"/>
                  <a:pt x="21" y="24"/>
                  <a:pt x="19" y="24"/>
                </a:cubicBezTo>
                <a:cubicBezTo>
                  <a:pt x="9" y="24"/>
                  <a:pt x="9" y="24"/>
                  <a:pt x="9" y="24"/>
                </a:cubicBezTo>
                <a:moveTo>
                  <a:pt x="1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3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6" y="88"/>
                  <a:pt x="13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23" y="88"/>
                  <a:pt x="29" y="85"/>
                  <a:pt x="29" y="7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3"/>
                  <a:pt x="23" y="0"/>
                  <a:pt x="16" y="0"/>
                </a:cubicBezTo>
                <a:moveTo>
                  <a:pt x="44" y="24"/>
                </a:moveTo>
                <a:cubicBezTo>
                  <a:pt x="42" y="24"/>
                  <a:pt x="41" y="23"/>
                  <a:pt x="41" y="2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3"/>
                  <a:pt x="55" y="24"/>
                  <a:pt x="54" y="24"/>
                </a:cubicBezTo>
                <a:cubicBezTo>
                  <a:pt x="44" y="24"/>
                  <a:pt x="44" y="24"/>
                  <a:pt x="44" y="24"/>
                </a:cubicBezTo>
                <a:moveTo>
                  <a:pt x="51" y="0"/>
                </a:move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5" y="3"/>
                  <a:pt x="35" y="10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85"/>
                  <a:pt x="40" y="88"/>
                  <a:pt x="47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8" y="88"/>
                  <a:pt x="63" y="85"/>
                  <a:pt x="63" y="78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3"/>
                  <a:pt x="58" y="0"/>
                  <a:pt x="51" y="0"/>
                </a:cubicBezTo>
                <a:moveTo>
                  <a:pt x="78" y="24"/>
                </a:moveTo>
                <a:cubicBezTo>
                  <a:pt x="77" y="24"/>
                  <a:pt x="75" y="23"/>
                  <a:pt x="75" y="2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7" y="8"/>
                  <a:pt x="7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1" y="9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3"/>
                  <a:pt x="90" y="24"/>
                  <a:pt x="88" y="24"/>
                </a:cubicBezTo>
                <a:cubicBezTo>
                  <a:pt x="78" y="24"/>
                  <a:pt x="78" y="24"/>
                  <a:pt x="78" y="24"/>
                </a:cubicBezTo>
                <a:moveTo>
                  <a:pt x="85" y="0"/>
                </a:moveTo>
                <a:cubicBezTo>
                  <a:pt x="82" y="0"/>
                  <a:pt x="82" y="0"/>
                  <a:pt x="82" y="0"/>
                </a:cubicBezTo>
                <a:cubicBezTo>
                  <a:pt x="75" y="0"/>
                  <a:pt x="69" y="3"/>
                  <a:pt x="69" y="10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5"/>
                  <a:pt x="75" y="88"/>
                  <a:pt x="82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92" y="88"/>
                  <a:pt x="98" y="85"/>
                  <a:pt x="98" y="7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3"/>
                  <a:pt x="92" y="0"/>
                  <a:pt x="8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3" name="Freeform 55"/>
          <p:cNvSpPr>
            <a:spLocks noEditPoints="1"/>
          </p:cNvSpPr>
          <p:nvPr/>
        </p:nvSpPr>
        <p:spPr bwMode="auto">
          <a:xfrm>
            <a:off x="4381500" y="6221413"/>
            <a:ext cx="252413" cy="315912"/>
          </a:xfrm>
          <a:custGeom>
            <a:avLst/>
            <a:gdLst>
              <a:gd name="T0" fmla="*/ 41 w 82"/>
              <a:gd name="T1" fmla="*/ 4 h 103"/>
              <a:gd name="T2" fmla="*/ 41 w 82"/>
              <a:gd name="T3" fmla="*/ 38 h 103"/>
              <a:gd name="T4" fmla="*/ 45 w 82"/>
              <a:gd name="T5" fmla="*/ 42 h 103"/>
              <a:gd name="T6" fmla="*/ 79 w 82"/>
              <a:gd name="T7" fmla="*/ 42 h 103"/>
              <a:gd name="T8" fmla="*/ 41 w 82"/>
              <a:gd name="T9" fmla="*/ 4 h 103"/>
              <a:gd name="T10" fmla="*/ 38 w 82"/>
              <a:gd name="T11" fmla="*/ 83 h 103"/>
              <a:gd name="T12" fmla="*/ 59 w 82"/>
              <a:gd name="T13" fmla="*/ 62 h 103"/>
              <a:gd name="T14" fmla="*/ 62 w 82"/>
              <a:gd name="T15" fmla="*/ 61 h 103"/>
              <a:gd name="T16" fmla="*/ 65 w 82"/>
              <a:gd name="T17" fmla="*/ 62 h 103"/>
              <a:gd name="T18" fmla="*/ 65 w 82"/>
              <a:gd name="T19" fmla="*/ 68 h 103"/>
              <a:gd name="T20" fmla="*/ 43 w 82"/>
              <a:gd name="T21" fmla="*/ 92 h 103"/>
              <a:gd name="T22" fmla="*/ 43 w 82"/>
              <a:gd name="T23" fmla="*/ 92 h 103"/>
              <a:gd name="T24" fmla="*/ 42 w 82"/>
              <a:gd name="T25" fmla="*/ 93 h 103"/>
              <a:gd name="T26" fmla="*/ 41 w 82"/>
              <a:gd name="T27" fmla="*/ 94 h 103"/>
              <a:gd name="T28" fmla="*/ 39 w 82"/>
              <a:gd name="T29" fmla="*/ 94 h 103"/>
              <a:gd name="T30" fmla="*/ 38 w 82"/>
              <a:gd name="T31" fmla="*/ 94 h 103"/>
              <a:gd name="T32" fmla="*/ 36 w 82"/>
              <a:gd name="T33" fmla="*/ 94 h 103"/>
              <a:gd name="T34" fmla="*/ 35 w 82"/>
              <a:gd name="T35" fmla="*/ 93 h 103"/>
              <a:gd name="T36" fmla="*/ 34 w 82"/>
              <a:gd name="T37" fmla="*/ 92 h 103"/>
              <a:gd name="T38" fmla="*/ 21 w 82"/>
              <a:gd name="T39" fmla="*/ 80 h 103"/>
              <a:gd name="T40" fmla="*/ 21 w 82"/>
              <a:gd name="T41" fmla="*/ 74 h 103"/>
              <a:gd name="T42" fmla="*/ 25 w 82"/>
              <a:gd name="T43" fmla="*/ 72 h 103"/>
              <a:gd name="T44" fmla="*/ 28 w 82"/>
              <a:gd name="T45" fmla="*/ 74 h 103"/>
              <a:gd name="T46" fmla="*/ 38 w 82"/>
              <a:gd name="T47" fmla="*/ 83 h 103"/>
              <a:gd name="T48" fmla="*/ 36 w 82"/>
              <a:gd name="T49" fmla="*/ 0 h 103"/>
              <a:gd name="T50" fmla="*/ 14 w 82"/>
              <a:gd name="T51" fmla="*/ 0 h 103"/>
              <a:gd name="T52" fmla="*/ 0 w 82"/>
              <a:gd name="T53" fmla="*/ 14 h 103"/>
              <a:gd name="T54" fmla="*/ 0 w 82"/>
              <a:gd name="T55" fmla="*/ 89 h 103"/>
              <a:gd name="T56" fmla="*/ 14 w 82"/>
              <a:gd name="T57" fmla="*/ 103 h 103"/>
              <a:gd name="T58" fmla="*/ 68 w 82"/>
              <a:gd name="T59" fmla="*/ 103 h 103"/>
              <a:gd name="T60" fmla="*/ 82 w 82"/>
              <a:gd name="T61" fmla="*/ 89 h 103"/>
              <a:gd name="T62" fmla="*/ 82 w 82"/>
              <a:gd name="T63" fmla="*/ 47 h 103"/>
              <a:gd name="T64" fmla="*/ 81 w 82"/>
              <a:gd name="T65" fmla="*/ 48 h 103"/>
              <a:gd name="T66" fmla="*/ 45 w 82"/>
              <a:gd name="T67" fmla="*/ 48 h 103"/>
              <a:gd name="T68" fmla="*/ 35 w 82"/>
              <a:gd name="T69" fmla="*/ 38 h 103"/>
              <a:gd name="T70" fmla="*/ 35 w 82"/>
              <a:gd name="T71" fmla="*/ 2 h 103"/>
              <a:gd name="T72" fmla="*/ 36 w 82"/>
              <a:gd name="T7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41" y="4"/>
                  <a:pt x="41" y="4"/>
                  <a:pt x="41" y="4"/>
                </a:cubicBezTo>
                <a:moveTo>
                  <a:pt x="38" y="83"/>
                </a:moveTo>
                <a:cubicBezTo>
                  <a:pt x="59" y="62"/>
                  <a:pt x="59" y="62"/>
                  <a:pt x="59" y="62"/>
                </a:cubicBezTo>
                <a:cubicBezTo>
                  <a:pt x="60" y="61"/>
                  <a:pt x="61" y="61"/>
                  <a:pt x="62" y="61"/>
                </a:cubicBezTo>
                <a:cubicBezTo>
                  <a:pt x="63" y="61"/>
                  <a:pt x="64" y="61"/>
                  <a:pt x="65" y="62"/>
                </a:cubicBezTo>
                <a:cubicBezTo>
                  <a:pt x="67" y="64"/>
                  <a:pt x="67" y="66"/>
                  <a:pt x="65" y="68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2"/>
                  <a:pt x="42" y="93"/>
                </a:cubicBezTo>
                <a:cubicBezTo>
                  <a:pt x="42" y="93"/>
                  <a:pt x="41" y="93"/>
                  <a:pt x="41" y="94"/>
                </a:cubicBezTo>
                <a:cubicBezTo>
                  <a:pt x="40" y="94"/>
                  <a:pt x="39" y="94"/>
                  <a:pt x="39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3"/>
                  <a:pt x="35" y="93"/>
                  <a:pt x="35" y="93"/>
                </a:cubicBezTo>
                <a:cubicBezTo>
                  <a:pt x="35" y="93"/>
                  <a:pt x="34" y="92"/>
                  <a:pt x="34" y="92"/>
                </a:cubicBezTo>
                <a:cubicBezTo>
                  <a:pt x="21" y="80"/>
                  <a:pt x="21" y="80"/>
                  <a:pt x="21" y="80"/>
                </a:cubicBezTo>
                <a:cubicBezTo>
                  <a:pt x="20" y="79"/>
                  <a:pt x="19" y="76"/>
                  <a:pt x="21" y="74"/>
                </a:cubicBezTo>
                <a:cubicBezTo>
                  <a:pt x="22" y="73"/>
                  <a:pt x="23" y="72"/>
                  <a:pt x="25" y="72"/>
                </a:cubicBezTo>
                <a:cubicBezTo>
                  <a:pt x="26" y="72"/>
                  <a:pt x="27" y="73"/>
                  <a:pt x="28" y="74"/>
                </a:cubicBezTo>
                <a:cubicBezTo>
                  <a:pt x="38" y="83"/>
                  <a:pt x="38" y="83"/>
                  <a:pt x="38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1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39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4" name="Freeform 56"/>
          <p:cNvSpPr>
            <a:spLocks noEditPoints="1"/>
          </p:cNvSpPr>
          <p:nvPr/>
        </p:nvSpPr>
        <p:spPr bwMode="auto">
          <a:xfrm>
            <a:off x="5014913" y="6221413"/>
            <a:ext cx="257175" cy="315912"/>
          </a:xfrm>
          <a:custGeom>
            <a:avLst/>
            <a:gdLst>
              <a:gd name="T0" fmla="*/ 41 w 83"/>
              <a:gd name="T1" fmla="*/ 50 h 103"/>
              <a:gd name="T2" fmla="*/ 32 w 83"/>
              <a:gd name="T3" fmla="*/ 54 h 103"/>
              <a:gd name="T4" fmla="*/ 28 w 83"/>
              <a:gd name="T5" fmla="*/ 64 h 103"/>
              <a:gd name="T6" fmla="*/ 32 w 83"/>
              <a:gd name="T7" fmla="*/ 74 h 103"/>
              <a:gd name="T8" fmla="*/ 41 w 83"/>
              <a:gd name="T9" fmla="*/ 78 h 103"/>
              <a:gd name="T10" fmla="*/ 51 w 83"/>
              <a:gd name="T11" fmla="*/ 74 h 103"/>
              <a:gd name="T12" fmla="*/ 55 w 83"/>
              <a:gd name="T13" fmla="*/ 64 h 103"/>
              <a:gd name="T14" fmla="*/ 51 w 83"/>
              <a:gd name="T15" fmla="*/ 54 h 103"/>
              <a:gd name="T16" fmla="*/ 41 w 83"/>
              <a:gd name="T17" fmla="*/ 50 h 103"/>
              <a:gd name="T18" fmla="*/ 49 w 83"/>
              <a:gd name="T19" fmla="*/ 4 h 103"/>
              <a:gd name="T20" fmla="*/ 49 w 83"/>
              <a:gd name="T21" fmla="*/ 30 h 103"/>
              <a:gd name="T22" fmla="*/ 53 w 83"/>
              <a:gd name="T23" fmla="*/ 34 h 103"/>
              <a:gd name="T24" fmla="*/ 80 w 83"/>
              <a:gd name="T25" fmla="*/ 34 h 103"/>
              <a:gd name="T26" fmla="*/ 49 w 83"/>
              <a:gd name="T27" fmla="*/ 4 h 103"/>
              <a:gd name="T28" fmla="*/ 20 w 83"/>
              <a:gd name="T29" fmla="*/ 93 h 103"/>
              <a:gd name="T30" fmla="*/ 17 w 83"/>
              <a:gd name="T31" fmla="*/ 92 h 103"/>
              <a:gd name="T32" fmla="*/ 17 w 83"/>
              <a:gd name="T33" fmla="*/ 84 h 103"/>
              <a:gd name="T34" fmla="*/ 26 w 83"/>
              <a:gd name="T35" fmla="*/ 75 h 103"/>
              <a:gd name="T36" fmla="*/ 22 w 83"/>
              <a:gd name="T37" fmla="*/ 64 h 103"/>
              <a:gd name="T38" fmla="*/ 41 w 83"/>
              <a:gd name="T39" fmla="*/ 45 h 103"/>
              <a:gd name="T40" fmla="*/ 60 w 83"/>
              <a:gd name="T41" fmla="*/ 64 h 103"/>
              <a:gd name="T42" fmla="*/ 41 w 83"/>
              <a:gd name="T43" fmla="*/ 83 h 103"/>
              <a:gd name="T44" fmla="*/ 34 w 83"/>
              <a:gd name="T45" fmla="*/ 82 h 103"/>
              <a:gd name="T46" fmla="*/ 33 w 83"/>
              <a:gd name="T47" fmla="*/ 83 h 103"/>
              <a:gd name="T48" fmla="*/ 24 w 83"/>
              <a:gd name="T49" fmla="*/ 92 h 103"/>
              <a:gd name="T50" fmla="*/ 20 w 83"/>
              <a:gd name="T51" fmla="*/ 93 h 103"/>
              <a:gd name="T52" fmla="*/ 44 w 83"/>
              <a:gd name="T53" fmla="*/ 0 h 103"/>
              <a:gd name="T54" fmla="*/ 14 w 83"/>
              <a:gd name="T55" fmla="*/ 0 h 103"/>
              <a:gd name="T56" fmla="*/ 0 w 83"/>
              <a:gd name="T57" fmla="*/ 14 h 103"/>
              <a:gd name="T58" fmla="*/ 0 w 83"/>
              <a:gd name="T59" fmla="*/ 89 h 103"/>
              <a:gd name="T60" fmla="*/ 14 w 83"/>
              <a:gd name="T61" fmla="*/ 103 h 103"/>
              <a:gd name="T62" fmla="*/ 69 w 83"/>
              <a:gd name="T63" fmla="*/ 103 h 103"/>
              <a:gd name="T64" fmla="*/ 83 w 83"/>
              <a:gd name="T65" fmla="*/ 89 h 103"/>
              <a:gd name="T66" fmla="*/ 83 w 83"/>
              <a:gd name="T67" fmla="*/ 39 h 103"/>
              <a:gd name="T68" fmla="*/ 81 w 83"/>
              <a:gd name="T69" fmla="*/ 40 h 103"/>
              <a:gd name="T70" fmla="*/ 53 w 83"/>
              <a:gd name="T71" fmla="*/ 40 h 103"/>
              <a:gd name="T72" fmla="*/ 44 w 83"/>
              <a:gd name="T73" fmla="*/ 30 h 103"/>
              <a:gd name="T74" fmla="*/ 44 w 83"/>
              <a:gd name="T75" fmla="*/ 2 h 103"/>
              <a:gd name="T76" fmla="*/ 44 w 83"/>
              <a:gd name="T7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3" h="103">
                <a:moveTo>
                  <a:pt x="41" y="50"/>
                </a:moveTo>
                <a:cubicBezTo>
                  <a:pt x="38" y="50"/>
                  <a:pt x="34" y="52"/>
                  <a:pt x="32" y="54"/>
                </a:cubicBezTo>
                <a:cubicBezTo>
                  <a:pt x="29" y="57"/>
                  <a:pt x="28" y="60"/>
                  <a:pt x="28" y="64"/>
                </a:cubicBezTo>
                <a:cubicBezTo>
                  <a:pt x="28" y="68"/>
                  <a:pt x="29" y="71"/>
                  <a:pt x="32" y="74"/>
                </a:cubicBezTo>
                <a:cubicBezTo>
                  <a:pt x="34" y="76"/>
                  <a:pt x="38" y="78"/>
                  <a:pt x="41" y="78"/>
                </a:cubicBezTo>
                <a:cubicBezTo>
                  <a:pt x="45" y="78"/>
                  <a:pt x="48" y="76"/>
                  <a:pt x="51" y="74"/>
                </a:cubicBezTo>
                <a:cubicBezTo>
                  <a:pt x="53" y="71"/>
                  <a:pt x="55" y="68"/>
                  <a:pt x="55" y="64"/>
                </a:cubicBezTo>
                <a:cubicBezTo>
                  <a:pt x="55" y="60"/>
                  <a:pt x="53" y="57"/>
                  <a:pt x="51" y="54"/>
                </a:cubicBezTo>
                <a:cubicBezTo>
                  <a:pt x="48" y="52"/>
                  <a:pt x="45" y="50"/>
                  <a:pt x="41" y="50"/>
                </a:cubicBezTo>
                <a:moveTo>
                  <a:pt x="49" y="4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2"/>
                  <a:pt x="51" y="34"/>
                  <a:pt x="53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49" y="4"/>
                  <a:pt x="49" y="4"/>
                  <a:pt x="49" y="4"/>
                </a:cubicBezTo>
                <a:moveTo>
                  <a:pt x="20" y="93"/>
                </a:moveTo>
                <a:cubicBezTo>
                  <a:pt x="19" y="93"/>
                  <a:pt x="18" y="93"/>
                  <a:pt x="17" y="92"/>
                </a:cubicBezTo>
                <a:cubicBezTo>
                  <a:pt x="15" y="90"/>
                  <a:pt x="15" y="86"/>
                  <a:pt x="17" y="84"/>
                </a:cubicBezTo>
                <a:cubicBezTo>
                  <a:pt x="26" y="75"/>
                  <a:pt x="26" y="75"/>
                  <a:pt x="26" y="75"/>
                </a:cubicBezTo>
                <a:cubicBezTo>
                  <a:pt x="24" y="72"/>
                  <a:pt x="22" y="68"/>
                  <a:pt x="22" y="64"/>
                </a:cubicBezTo>
                <a:cubicBezTo>
                  <a:pt x="22" y="54"/>
                  <a:pt x="31" y="45"/>
                  <a:pt x="41" y="45"/>
                </a:cubicBezTo>
                <a:cubicBezTo>
                  <a:pt x="52" y="45"/>
                  <a:pt x="60" y="54"/>
                  <a:pt x="60" y="64"/>
                </a:cubicBezTo>
                <a:cubicBezTo>
                  <a:pt x="60" y="74"/>
                  <a:pt x="52" y="83"/>
                  <a:pt x="41" y="83"/>
                </a:cubicBezTo>
                <a:cubicBezTo>
                  <a:pt x="39" y="83"/>
                  <a:pt x="36" y="82"/>
                  <a:pt x="34" y="82"/>
                </a:cubicBezTo>
                <a:cubicBezTo>
                  <a:pt x="33" y="83"/>
                  <a:pt x="33" y="83"/>
                  <a:pt x="33" y="83"/>
                </a:cubicBezTo>
                <a:cubicBezTo>
                  <a:pt x="24" y="92"/>
                  <a:pt x="24" y="92"/>
                  <a:pt x="24" y="92"/>
                </a:cubicBezTo>
                <a:cubicBezTo>
                  <a:pt x="23" y="93"/>
                  <a:pt x="22" y="93"/>
                  <a:pt x="20" y="93"/>
                </a:cubicBezTo>
                <a:moveTo>
                  <a:pt x="4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7" y="103"/>
                  <a:pt x="14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76" y="103"/>
                  <a:pt x="83" y="97"/>
                  <a:pt x="83" y="89"/>
                </a:cubicBezTo>
                <a:cubicBezTo>
                  <a:pt x="83" y="39"/>
                  <a:pt x="83" y="39"/>
                  <a:pt x="83" y="39"/>
                </a:cubicBezTo>
                <a:cubicBezTo>
                  <a:pt x="82" y="39"/>
                  <a:pt x="82" y="40"/>
                  <a:pt x="81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48" y="40"/>
                  <a:pt x="44" y="35"/>
                  <a:pt x="44" y="30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4" y="1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5" name="Freeform 57"/>
          <p:cNvSpPr>
            <a:spLocks noEditPoints="1"/>
          </p:cNvSpPr>
          <p:nvPr/>
        </p:nvSpPr>
        <p:spPr bwMode="auto">
          <a:xfrm>
            <a:off x="754063" y="6238875"/>
            <a:ext cx="354012" cy="282575"/>
          </a:xfrm>
          <a:custGeom>
            <a:avLst/>
            <a:gdLst>
              <a:gd name="T0" fmla="*/ 50 w 115"/>
              <a:gd name="T1" fmla="*/ 60 h 92"/>
              <a:gd name="T2" fmla="*/ 50 w 115"/>
              <a:gd name="T3" fmla="*/ 26 h 92"/>
              <a:gd name="T4" fmla="*/ 57 w 115"/>
              <a:gd name="T5" fmla="*/ 19 h 92"/>
              <a:gd name="T6" fmla="*/ 64 w 115"/>
              <a:gd name="T7" fmla="*/ 26 h 92"/>
              <a:gd name="T8" fmla="*/ 64 w 115"/>
              <a:gd name="T9" fmla="*/ 60 h 92"/>
              <a:gd name="T10" fmla="*/ 73 w 115"/>
              <a:gd name="T11" fmla="*/ 52 h 92"/>
              <a:gd name="T12" fmla="*/ 77 w 115"/>
              <a:gd name="T13" fmla="*/ 50 h 92"/>
              <a:gd name="T14" fmla="*/ 81 w 115"/>
              <a:gd name="T15" fmla="*/ 52 h 92"/>
              <a:gd name="T16" fmla="*/ 82 w 115"/>
              <a:gd name="T17" fmla="*/ 56 h 92"/>
              <a:gd name="T18" fmla="*/ 80 w 115"/>
              <a:gd name="T19" fmla="*/ 60 h 92"/>
              <a:gd name="T20" fmla="*/ 63 w 115"/>
              <a:gd name="T21" fmla="*/ 77 h 92"/>
              <a:gd name="T22" fmla="*/ 61 w 115"/>
              <a:gd name="T23" fmla="*/ 78 h 92"/>
              <a:gd name="T24" fmla="*/ 59 w 115"/>
              <a:gd name="T25" fmla="*/ 79 h 92"/>
              <a:gd name="T26" fmla="*/ 57 w 115"/>
              <a:gd name="T27" fmla="*/ 79 h 92"/>
              <a:gd name="T28" fmla="*/ 57 w 115"/>
              <a:gd name="T29" fmla="*/ 79 h 92"/>
              <a:gd name="T30" fmla="*/ 57 w 115"/>
              <a:gd name="T31" fmla="*/ 79 h 92"/>
              <a:gd name="T32" fmla="*/ 54 w 115"/>
              <a:gd name="T33" fmla="*/ 79 h 92"/>
              <a:gd name="T34" fmla="*/ 53 w 115"/>
              <a:gd name="T35" fmla="*/ 78 h 92"/>
              <a:gd name="T36" fmla="*/ 51 w 115"/>
              <a:gd name="T37" fmla="*/ 77 h 92"/>
              <a:gd name="T38" fmla="*/ 33 w 115"/>
              <a:gd name="T39" fmla="*/ 60 h 92"/>
              <a:gd name="T40" fmla="*/ 33 w 115"/>
              <a:gd name="T41" fmla="*/ 52 h 92"/>
              <a:gd name="T42" fmla="*/ 37 w 115"/>
              <a:gd name="T43" fmla="*/ 50 h 92"/>
              <a:gd name="T44" fmla="*/ 41 w 115"/>
              <a:gd name="T45" fmla="*/ 52 h 92"/>
              <a:gd name="T46" fmla="*/ 50 w 115"/>
              <a:gd name="T47" fmla="*/ 60 h 92"/>
              <a:gd name="T48" fmla="*/ 10 w 115"/>
              <a:gd name="T49" fmla="*/ 19 h 92"/>
              <a:gd name="T50" fmla="*/ 8 w 115"/>
              <a:gd name="T51" fmla="*/ 17 h 92"/>
              <a:gd name="T52" fmla="*/ 8 w 115"/>
              <a:gd name="T53" fmla="*/ 14 h 92"/>
              <a:gd name="T54" fmla="*/ 12 w 115"/>
              <a:gd name="T55" fmla="*/ 9 h 92"/>
              <a:gd name="T56" fmla="*/ 46 w 115"/>
              <a:gd name="T57" fmla="*/ 9 h 92"/>
              <a:gd name="T58" fmla="*/ 48 w 115"/>
              <a:gd name="T59" fmla="*/ 11 h 92"/>
              <a:gd name="T60" fmla="*/ 46 w 115"/>
              <a:gd name="T61" fmla="*/ 12 h 92"/>
              <a:gd name="T62" fmla="*/ 14 w 115"/>
              <a:gd name="T63" fmla="*/ 12 h 92"/>
              <a:gd name="T64" fmla="*/ 12 w 115"/>
              <a:gd name="T65" fmla="*/ 16 h 92"/>
              <a:gd name="T66" fmla="*/ 12 w 115"/>
              <a:gd name="T67" fmla="*/ 17 h 92"/>
              <a:gd name="T68" fmla="*/ 10 w 115"/>
              <a:gd name="T69" fmla="*/ 19 h 92"/>
              <a:gd name="T70" fmla="*/ 50 w 115"/>
              <a:gd name="T71" fmla="*/ 0 h 92"/>
              <a:gd name="T72" fmla="*/ 9 w 115"/>
              <a:gd name="T73" fmla="*/ 0 h 92"/>
              <a:gd name="T74" fmla="*/ 7 w 115"/>
              <a:gd name="T75" fmla="*/ 1 h 92"/>
              <a:gd name="T76" fmla="*/ 0 w 115"/>
              <a:gd name="T77" fmla="*/ 11 h 92"/>
              <a:gd name="T78" fmla="*/ 0 w 115"/>
              <a:gd name="T79" fmla="*/ 12 h 92"/>
              <a:gd name="T80" fmla="*/ 0 w 115"/>
              <a:gd name="T81" fmla="*/ 17 h 92"/>
              <a:gd name="T82" fmla="*/ 0 w 115"/>
              <a:gd name="T83" fmla="*/ 38 h 92"/>
              <a:gd name="T84" fmla="*/ 0 w 115"/>
              <a:gd name="T85" fmla="*/ 85 h 92"/>
              <a:gd name="T86" fmla="*/ 7 w 115"/>
              <a:gd name="T87" fmla="*/ 92 h 92"/>
              <a:gd name="T88" fmla="*/ 108 w 115"/>
              <a:gd name="T89" fmla="*/ 92 h 92"/>
              <a:gd name="T90" fmla="*/ 115 w 115"/>
              <a:gd name="T91" fmla="*/ 85 h 92"/>
              <a:gd name="T92" fmla="*/ 115 w 115"/>
              <a:gd name="T93" fmla="*/ 28 h 92"/>
              <a:gd name="T94" fmla="*/ 115 w 115"/>
              <a:gd name="T95" fmla="*/ 27 h 92"/>
              <a:gd name="T96" fmla="*/ 94 w 115"/>
              <a:gd name="T97" fmla="*/ 11 h 92"/>
              <a:gd name="T98" fmla="*/ 92 w 115"/>
              <a:gd name="T99" fmla="*/ 10 h 92"/>
              <a:gd name="T100" fmla="*/ 89 w 115"/>
              <a:gd name="T101" fmla="*/ 10 h 92"/>
              <a:gd name="T102" fmla="*/ 60 w 115"/>
              <a:gd name="T103" fmla="*/ 10 h 92"/>
              <a:gd name="T104" fmla="*/ 51 w 115"/>
              <a:gd name="T105" fmla="*/ 1 h 92"/>
              <a:gd name="T106" fmla="*/ 50 w 115"/>
              <a:gd name="T10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5" h="92">
                <a:moveTo>
                  <a:pt x="50" y="60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2"/>
                  <a:pt x="53" y="19"/>
                  <a:pt x="57" y="19"/>
                </a:cubicBezTo>
                <a:cubicBezTo>
                  <a:pt x="61" y="19"/>
                  <a:pt x="64" y="22"/>
                  <a:pt x="64" y="26"/>
                </a:cubicBezTo>
                <a:cubicBezTo>
                  <a:pt x="64" y="60"/>
                  <a:pt x="64" y="60"/>
                  <a:pt x="64" y="60"/>
                </a:cubicBezTo>
                <a:cubicBezTo>
                  <a:pt x="73" y="52"/>
                  <a:pt x="73" y="52"/>
                  <a:pt x="73" y="52"/>
                </a:cubicBezTo>
                <a:cubicBezTo>
                  <a:pt x="74" y="51"/>
                  <a:pt x="75" y="50"/>
                  <a:pt x="77" y="50"/>
                </a:cubicBezTo>
                <a:cubicBezTo>
                  <a:pt x="78" y="50"/>
                  <a:pt x="80" y="51"/>
                  <a:pt x="81" y="52"/>
                </a:cubicBezTo>
                <a:cubicBezTo>
                  <a:pt x="82" y="53"/>
                  <a:pt x="82" y="55"/>
                  <a:pt x="82" y="56"/>
                </a:cubicBezTo>
                <a:cubicBezTo>
                  <a:pt x="82" y="57"/>
                  <a:pt x="82" y="59"/>
                  <a:pt x="80" y="60"/>
                </a:cubicBezTo>
                <a:cubicBezTo>
                  <a:pt x="63" y="77"/>
                  <a:pt x="63" y="77"/>
                  <a:pt x="63" y="77"/>
                </a:cubicBezTo>
                <a:cubicBezTo>
                  <a:pt x="62" y="77"/>
                  <a:pt x="62" y="77"/>
                  <a:pt x="61" y="78"/>
                </a:cubicBezTo>
                <a:cubicBezTo>
                  <a:pt x="61" y="78"/>
                  <a:pt x="60" y="78"/>
                  <a:pt x="59" y="79"/>
                </a:cubicBezTo>
                <a:cubicBezTo>
                  <a:pt x="59" y="79"/>
                  <a:pt x="58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5" y="79"/>
                  <a:pt x="54" y="79"/>
                </a:cubicBezTo>
                <a:cubicBezTo>
                  <a:pt x="54" y="79"/>
                  <a:pt x="53" y="78"/>
                  <a:pt x="53" y="78"/>
                </a:cubicBezTo>
                <a:cubicBezTo>
                  <a:pt x="52" y="77"/>
                  <a:pt x="51" y="77"/>
                  <a:pt x="51" y="77"/>
                </a:cubicBezTo>
                <a:cubicBezTo>
                  <a:pt x="33" y="60"/>
                  <a:pt x="33" y="60"/>
                  <a:pt x="33" y="60"/>
                </a:cubicBezTo>
                <a:cubicBezTo>
                  <a:pt x="31" y="58"/>
                  <a:pt x="31" y="54"/>
                  <a:pt x="33" y="52"/>
                </a:cubicBezTo>
                <a:cubicBezTo>
                  <a:pt x="34" y="51"/>
                  <a:pt x="35" y="50"/>
                  <a:pt x="37" y="50"/>
                </a:cubicBezTo>
                <a:cubicBezTo>
                  <a:pt x="38" y="50"/>
                  <a:pt x="40" y="51"/>
                  <a:pt x="41" y="52"/>
                </a:cubicBezTo>
                <a:cubicBezTo>
                  <a:pt x="50" y="60"/>
                  <a:pt x="50" y="60"/>
                  <a:pt x="50" y="60"/>
                </a:cubicBezTo>
                <a:moveTo>
                  <a:pt x="10" y="19"/>
                </a:moveTo>
                <a:cubicBezTo>
                  <a:pt x="9" y="19"/>
                  <a:pt x="8" y="18"/>
                  <a:pt x="8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12" y="9"/>
                  <a:pt x="12" y="9"/>
                  <a:pt x="12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8" y="10"/>
                  <a:pt x="48" y="11"/>
                </a:cubicBezTo>
                <a:cubicBezTo>
                  <a:pt x="48" y="12"/>
                  <a:pt x="47" y="12"/>
                  <a:pt x="4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1" y="19"/>
                  <a:pt x="10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7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5" y="89"/>
                  <a:pt x="115" y="85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0"/>
                  <a:pt x="93" y="10"/>
                  <a:pt x="92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6" name="Freeform 58"/>
          <p:cNvSpPr>
            <a:spLocks noEditPoints="1"/>
          </p:cNvSpPr>
          <p:nvPr/>
        </p:nvSpPr>
        <p:spPr bwMode="auto">
          <a:xfrm>
            <a:off x="1490663" y="6238875"/>
            <a:ext cx="355600" cy="282575"/>
          </a:xfrm>
          <a:custGeom>
            <a:avLst/>
            <a:gdLst>
              <a:gd name="T0" fmla="*/ 38 w 116"/>
              <a:gd name="T1" fmla="*/ 57 h 92"/>
              <a:gd name="T2" fmla="*/ 34 w 116"/>
              <a:gd name="T3" fmla="*/ 56 h 92"/>
              <a:gd name="T4" fmla="*/ 32 w 116"/>
              <a:gd name="T5" fmla="*/ 52 h 92"/>
              <a:gd name="T6" fmla="*/ 38 w 116"/>
              <a:gd name="T7" fmla="*/ 46 h 92"/>
              <a:gd name="T8" fmla="*/ 53 w 116"/>
              <a:gd name="T9" fmla="*/ 46 h 92"/>
              <a:gd name="T10" fmla="*/ 53 w 116"/>
              <a:gd name="T11" fmla="*/ 31 h 92"/>
              <a:gd name="T12" fmla="*/ 58 w 116"/>
              <a:gd name="T13" fmla="*/ 26 h 92"/>
              <a:gd name="T14" fmla="*/ 64 w 116"/>
              <a:gd name="T15" fmla="*/ 31 h 92"/>
              <a:gd name="T16" fmla="*/ 64 w 116"/>
              <a:gd name="T17" fmla="*/ 46 h 92"/>
              <a:gd name="T18" fmla="*/ 79 w 116"/>
              <a:gd name="T19" fmla="*/ 46 h 92"/>
              <a:gd name="T20" fmla="*/ 79 w 116"/>
              <a:gd name="T21" fmla="*/ 46 h 92"/>
              <a:gd name="T22" fmla="*/ 85 w 116"/>
              <a:gd name="T23" fmla="*/ 52 h 92"/>
              <a:gd name="T24" fmla="*/ 79 w 116"/>
              <a:gd name="T25" fmla="*/ 57 h 92"/>
              <a:gd name="T26" fmla="*/ 64 w 116"/>
              <a:gd name="T27" fmla="*/ 57 h 92"/>
              <a:gd name="T28" fmla="*/ 64 w 116"/>
              <a:gd name="T29" fmla="*/ 72 h 92"/>
              <a:gd name="T30" fmla="*/ 60 w 116"/>
              <a:gd name="T31" fmla="*/ 78 h 92"/>
              <a:gd name="T32" fmla="*/ 60 w 116"/>
              <a:gd name="T33" fmla="*/ 79 h 92"/>
              <a:gd name="T34" fmla="*/ 58 w 116"/>
              <a:gd name="T35" fmla="*/ 78 h 92"/>
              <a:gd name="T36" fmla="*/ 54 w 116"/>
              <a:gd name="T37" fmla="*/ 76 h 92"/>
              <a:gd name="T38" fmla="*/ 53 w 116"/>
              <a:gd name="T39" fmla="*/ 72 h 92"/>
              <a:gd name="T40" fmla="*/ 53 w 116"/>
              <a:gd name="T41" fmla="*/ 57 h 92"/>
              <a:gd name="T42" fmla="*/ 38 w 116"/>
              <a:gd name="T43" fmla="*/ 57 h 92"/>
              <a:gd name="T44" fmla="*/ 38 w 116"/>
              <a:gd name="T45" fmla="*/ 57 h 92"/>
              <a:gd name="T46" fmla="*/ 11 w 116"/>
              <a:gd name="T47" fmla="*/ 19 h 92"/>
              <a:gd name="T48" fmla="*/ 9 w 116"/>
              <a:gd name="T49" fmla="*/ 17 h 92"/>
              <a:gd name="T50" fmla="*/ 9 w 116"/>
              <a:gd name="T51" fmla="*/ 14 h 92"/>
              <a:gd name="T52" fmla="*/ 13 w 116"/>
              <a:gd name="T53" fmla="*/ 9 h 92"/>
              <a:gd name="T54" fmla="*/ 47 w 116"/>
              <a:gd name="T55" fmla="*/ 9 h 92"/>
              <a:gd name="T56" fmla="*/ 48 w 116"/>
              <a:gd name="T57" fmla="*/ 11 h 92"/>
              <a:gd name="T58" fmla="*/ 47 w 116"/>
              <a:gd name="T59" fmla="*/ 12 h 92"/>
              <a:gd name="T60" fmla="*/ 15 w 116"/>
              <a:gd name="T61" fmla="*/ 12 h 92"/>
              <a:gd name="T62" fmla="*/ 12 w 116"/>
              <a:gd name="T63" fmla="*/ 16 h 92"/>
              <a:gd name="T64" fmla="*/ 12 w 116"/>
              <a:gd name="T65" fmla="*/ 17 h 92"/>
              <a:gd name="T66" fmla="*/ 11 w 116"/>
              <a:gd name="T67" fmla="*/ 19 h 92"/>
              <a:gd name="T68" fmla="*/ 50 w 116"/>
              <a:gd name="T69" fmla="*/ 0 h 92"/>
              <a:gd name="T70" fmla="*/ 9 w 116"/>
              <a:gd name="T71" fmla="*/ 0 h 92"/>
              <a:gd name="T72" fmla="*/ 8 w 116"/>
              <a:gd name="T73" fmla="*/ 1 h 92"/>
              <a:gd name="T74" fmla="*/ 1 w 116"/>
              <a:gd name="T75" fmla="*/ 11 h 92"/>
              <a:gd name="T76" fmla="*/ 0 w 116"/>
              <a:gd name="T77" fmla="*/ 12 h 92"/>
              <a:gd name="T78" fmla="*/ 0 w 116"/>
              <a:gd name="T79" fmla="*/ 17 h 92"/>
              <a:gd name="T80" fmla="*/ 0 w 116"/>
              <a:gd name="T81" fmla="*/ 38 h 92"/>
              <a:gd name="T82" fmla="*/ 0 w 116"/>
              <a:gd name="T83" fmla="*/ 85 h 92"/>
              <a:gd name="T84" fmla="*/ 7 w 116"/>
              <a:gd name="T85" fmla="*/ 92 h 92"/>
              <a:gd name="T86" fmla="*/ 108 w 116"/>
              <a:gd name="T87" fmla="*/ 92 h 92"/>
              <a:gd name="T88" fmla="*/ 116 w 116"/>
              <a:gd name="T89" fmla="*/ 85 h 92"/>
              <a:gd name="T90" fmla="*/ 116 w 116"/>
              <a:gd name="T91" fmla="*/ 28 h 92"/>
              <a:gd name="T92" fmla="*/ 115 w 116"/>
              <a:gd name="T93" fmla="*/ 27 h 92"/>
              <a:gd name="T94" fmla="*/ 94 w 116"/>
              <a:gd name="T95" fmla="*/ 11 h 92"/>
              <a:gd name="T96" fmla="*/ 93 w 116"/>
              <a:gd name="T97" fmla="*/ 10 h 92"/>
              <a:gd name="T98" fmla="*/ 89 w 116"/>
              <a:gd name="T99" fmla="*/ 10 h 92"/>
              <a:gd name="T100" fmla="*/ 61 w 116"/>
              <a:gd name="T101" fmla="*/ 10 h 92"/>
              <a:gd name="T102" fmla="*/ 52 w 116"/>
              <a:gd name="T103" fmla="*/ 1 h 92"/>
              <a:gd name="T104" fmla="*/ 50 w 116"/>
              <a:gd name="T10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6" h="92">
                <a:moveTo>
                  <a:pt x="38" y="57"/>
                </a:moveTo>
                <a:cubicBezTo>
                  <a:pt x="36" y="57"/>
                  <a:pt x="35" y="57"/>
                  <a:pt x="34" y="56"/>
                </a:cubicBezTo>
                <a:cubicBezTo>
                  <a:pt x="33" y="55"/>
                  <a:pt x="32" y="53"/>
                  <a:pt x="32" y="52"/>
                </a:cubicBezTo>
                <a:cubicBezTo>
                  <a:pt x="32" y="49"/>
                  <a:pt x="35" y="46"/>
                  <a:pt x="38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8"/>
                  <a:pt x="55" y="26"/>
                  <a:pt x="58" y="26"/>
                </a:cubicBezTo>
                <a:cubicBezTo>
                  <a:pt x="62" y="26"/>
                  <a:pt x="64" y="28"/>
                  <a:pt x="64" y="31"/>
                </a:cubicBezTo>
                <a:cubicBezTo>
                  <a:pt x="64" y="46"/>
                  <a:pt x="64" y="46"/>
                  <a:pt x="64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6"/>
                  <a:pt x="85" y="49"/>
                  <a:pt x="85" y="52"/>
                </a:cubicBezTo>
                <a:cubicBezTo>
                  <a:pt x="85" y="55"/>
                  <a:pt x="82" y="57"/>
                  <a:pt x="79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5"/>
                  <a:pt x="62" y="77"/>
                  <a:pt x="60" y="78"/>
                </a:cubicBezTo>
                <a:cubicBezTo>
                  <a:pt x="60" y="79"/>
                  <a:pt x="60" y="79"/>
                  <a:pt x="60" y="79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8"/>
                  <a:pt x="55" y="77"/>
                  <a:pt x="54" y="76"/>
                </a:cubicBezTo>
                <a:cubicBezTo>
                  <a:pt x="53" y="75"/>
                  <a:pt x="53" y="74"/>
                  <a:pt x="53" y="72"/>
                </a:cubicBezTo>
                <a:cubicBezTo>
                  <a:pt x="53" y="57"/>
                  <a:pt x="53" y="57"/>
                  <a:pt x="5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moveTo>
                  <a:pt x="11" y="19"/>
                </a:moveTo>
                <a:cubicBezTo>
                  <a:pt x="10" y="19"/>
                  <a:pt x="9" y="18"/>
                  <a:pt x="9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13" y="9"/>
                  <a:pt x="13" y="9"/>
                  <a:pt x="13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10"/>
                  <a:pt x="48" y="11"/>
                </a:cubicBezTo>
                <a:cubicBezTo>
                  <a:pt x="48" y="12"/>
                  <a:pt x="48" y="12"/>
                  <a:pt x="47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9"/>
                  <a:pt x="11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6" y="89"/>
                  <a:pt x="116" y="85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4" y="10"/>
                  <a:pt x="93" y="10"/>
                  <a:pt x="93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0"/>
                  <a:pt x="51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7" name="Freeform 59"/>
          <p:cNvSpPr>
            <a:spLocks noEditPoints="1"/>
          </p:cNvSpPr>
          <p:nvPr/>
        </p:nvSpPr>
        <p:spPr bwMode="auto">
          <a:xfrm>
            <a:off x="2228850" y="6215063"/>
            <a:ext cx="446088" cy="328612"/>
          </a:xfrm>
          <a:custGeom>
            <a:avLst/>
            <a:gdLst>
              <a:gd name="T0" fmla="*/ 13 w 145"/>
              <a:gd name="T1" fmla="*/ 72 h 107"/>
              <a:gd name="T2" fmla="*/ 11 w 145"/>
              <a:gd name="T3" fmla="*/ 105 h 107"/>
              <a:gd name="T4" fmla="*/ 29 w 145"/>
              <a:gd name="T5" fmla="*/ 107 h 107"/>
              <a:gd name="T6" fmla="*/ 31 w 145"/>
              <a:gd name="T7" fmla="*/ 75 h 107"/>
              <a:gd name="T8" fmla="*/ 93 w 145"/>
              <a:gd name="T9" fmla="*/ 67 h 107"/>
              <a:gd name="T10" fmla="*/ 75 w 145"/>
              <a:gd name="T11" fmla="*/ 69 h 107"/>
              <a:gd name="T12" fmla="*/ 78 w 145"/>
              <a:gd name="T13" fmla="*/ 107 h 107"/>
              <a:gd name="T14" fmla="*/ 96 w 145"/>
              <a:gd name="T15" fmla="*/ 105 h 107"/>
              <a:gd name="T16" fmla="*/ 93 w 145"/>
              <a:gd name="T17" fmla="*/ 67 h 107"/>
              <a:gd name="T18" fmla="*/ 110 w 145"/>
              <a:gd name="T19" fmla="*/ 56 h 107"/>
              <a:gd name="T20" fmla="*/ 107 w 145"/>
              <a:gd name="T21" fmla="*/ 105 h 107"/>
              <a:gd name="T22" fmla="*/ 125 w 145"/>
              <a:gd name="T23" fmla="*/ 107 h 107"/>
              <a:gd name="T24" fmla="*/ 128 w 145"/>
              <a:gd name="T25" fmla="*/ 59 h 107"/>
              <a:gd name="T26" fmla="*/ 61 w 145"/>
              <a:gd name="T27" fmla="*/ 53 h 107"/>
              <a:gd name="T28" fmla="*/ 43 w 145"/>
              <a:gd name="T29" fmla="*/ 55 h 107"/>
              <a:gd name="T30" fmla="*/ 46 w 145"/>
              <a:gd name="T31" fmla="*/ 107 h 107"/>
              <a:gd name="T32" fmla="*/ 63 w 145"/>
              <a:gd name="T33" fmla="*/ 105 h 107"/>
              <a:gd name="T34" fmla="*/ 61 w 145"/>
              <a:gd name="T35" fmla="*/ 53 h 107"/>
              <a:gd name="T36" fmla="*/ 142 w 145"/>
              <a:gd name="T37" fmla="*/ 0 h 107"/>
              <a:gd name="T38" fmla="*/ 116 w 145"/>
              <a:gd name="T39" fmla="*/ 6 h 107"/>
              <a:gd name="T40" fmla="*/ 115 w 145"/>
              <a:gd name="T41" fmla="*/ 10 h 107"/>
              <a:gd name="T42" fmla="*/ 90 w 145"/>
              <a:gd name="T43" fmla="*/ 44 h 107"/>
              <a:gd name="T44" fmla="*/ 55 w 145"/>
              <a:gd name="T45" fmla="*/ 14 h 107"/>
              <a:gd name="T46" fmla="*/ 3 w 145"/>
              <a:gd name="T47" fmla="*/ 60 h 107"/>
              <a:gd name="T48" fmla="*/ 6 w 145"/>
              <a:gd name="T49" fmla="*/ 68 h 107"/>
              <a:gd name="T50" fmla="*/ 55 w 145"/>
              <a:gd name="T51" fmla="*/ 26 h 107"/>
              <a:gd name="T52" fmla="*/ 90 w 145"/>
              <a:gd name="T53" fmla="*/ 56 h 107"/>
              <a:gd name="T54" fmla="*/ 127 w 145"/>
              <a:gd name="T55" fmla="*/ 22 h 107"/>
              <a:gd name="T56" fmla="*/ 136 w 145"/>
              <a:gd name="T57" fmla="*/ 30 h 107"/>
              <a:gd name="T58" fmla="*/ 138 w 145"/>
              <a:gd name="T59" fmla="*/ 29 h 107"/>
              <a:gd name="T60" fmla="*/ 145 w 145"/>
              <a:gd name="T61" fmla="*/ 3 h 107"/>
              <a:gd name="T62" fmla="*/ 143 w 145"/>
              <a:gd name="T6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5" h="107">
                <a:moveTo>
                  <a:pt x="29" y="72"/>
                </a:move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1" y="7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2" y="107"/>
                  <a:pt x="1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3"/>
                  <a:pt x="30" y="72"/>
                  <a:pt x="29" y="72"/>
                </a:cubicBezTo>
                <a:moveTo>
                  <a:pt x="93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6" y="67"/>
                  <a:pt x="75" y="68"/>
                  <a:pt x="75" y="69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6"/>
                  <a:pt x="76" y="107"/>
                  <a:pt x="78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4" y="107"/>
                  <a:pt x="96" y="106"/>
                  <a:pt x="96" y="105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8"/>
                  <a:pt x="94" y="67"/>
                  <a:pt x="93" y="67"/>
                </a:cubicBezTo>
                <a:moveTo>
                  <a:pt x="125" y="56"/>
                </a:moveTo>
                <a:cubicBezTo>
                  <a:pt x="110" y="56"/>
                  <a:pt x="110" y="56"/>
                  <a:pt x="110" y="56"/>
                </a:cubicBezTo>
                <a:cubicBezTo>
                  <a:pt x="108" y="56"/>
                  <a:pt x="107" y="57"/>
                  <a:pt x="107" y="59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6"/>
                  <a:pt x="108" y="107"/>
                  <a:pt x="110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7" y="107"/>
                  <a:pt x="128" y="106"/>
                  <a:pt x="128" y="105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7"/>
                  <a:pt x="127" y="56"/>
                  <a:pt x="125" y="56"/>
                </a:cubicBezTo>
                <a:moveTo>
                  <a:pt x="61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3" y="54"/>
                  <a:pt x="43" y="5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06"/>
                  <a:pt x="44" y="107"/>
                  <a:pt x="46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3" y="106"/>
                  <a:pt x="63" y="10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2" y="53"/>
                  <a:pt x="61" y="53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18" y="5"/>
                  <a:pt x="118" y="5"/>
                  <a:pt x="118" y="5"/>
                </a:cubicBezTo>
                <a:cubicBezTo>
                  <a:pt x="117" y="5"/>
                  <a:pt x="117" y="5"/>
                  <a:pt x="116" y="6"/>
                </a:cubicBezTo>
                <a:cubicBezTo>
                  <a:pt x="116" y="6"/>
                  <a:pt x="115" y="7"/>
                  <a:pt x="115" y="7"/>
                </a:cubicBezTo>
                <a:cubicBezTo>
                  <a:pt x="115" y="8"/>
                  <a:pt x="115" y="9"/>
                  <a:pt x="115" y="10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90" y="44"/>
                  <a:pt x="90" y="44"/>
                  <a:pt x="90" y="4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4"/>
                  <a:pt x="55" y="14"/>
                </a:cubicBezTo>
                <a:cubicBezTo>
                  <a:pt x="54" y="14"/>
                  <a:pt x="53" y="14"/>
                  <a:pt x="52" y="1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2"/>
                  <a:pt x="0" y="65"/>
                  <a:pt x="2" y="67"/>
                </a:cubicBezTo>
                <a:cubicBezTo>
                  <a:pt x="3" y="68"/>
                  <a:pt x="5" y="68"/>
                  <a:pt x="6" y="68"/>
                </a:cubicBezTo>
                <a:cubicBezTo>
                  <a:pt x="7" y="68"/>
                  <a:pt x="8" y="68"/>
                  <a:pt x="9" y="67"/>
                </a:cubicBezTo>
                <a:cubicBezTo>
                  <a:pt x="55" y="26"/>
                  <a:pt x="55" y="26"/>
                  <a:pt x="55" y="26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5"/>
                  <a:pt x="89" y="56"/>
                  <a:pt x="90" y="56"/>
                </a:cubicBezTo>
                <a:cubicBezTo>
                  <a:pt x="91" y="56"/>
                  <a:pt x="93" y="55"/>
                  <a:pt x="94" y="54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30"/>
                  <a:pt x="135" y="30"/>
                  <a:pt x="136" y="30"/>
                </a:cubicBezTo>
                <a:cubicBezTo>
                  <a:pt x="136" y="30"/>
                  <a:pt x="136" y="30"/>
                  <a:pt x="137" y="30"/>
                </a:cubicBezTo>
                <a:cubicBezTo>
                  <a:pt x="137" y="29"/>
                  <a:pt x="138" y="29"/>
                  <a:pt x="138" y="29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1"/>
                  <a:pt x="145" y="0"/>
                </a:cubicBezTo>
                <a:cubicBezTo>
                  <a:pt x="144" y="0"/>
                  <a:pt x="144" y="0"/>
                  <a:pt x="1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8" name="Freeform 71"/>
          <p:cNvSpPr>
            <a:spLocks/>
          </p:cNvSpPr>
          <p:nvPr/>
        </p:nvSpPr>
        <p:spPr bwMode="auto">
          <a:xfrm>
            <a:off x="7531100" y="6283325"/>
            <a:ext cx="261938" cy="193675"/>
          </a:xfrm>
          <a:custGeom>
            <a:avLst/>
            <a:gdLst>
              <a:gd name="T0" fmla="*/ 29 w 85"/>
              <a:gd name="T1" fmla="*/ 0 h 63"/>
              <a:gd name="T2" fmla="*/ 24 w 85"/>
              <a:gd name="T3" fmla="*/ 2 h 63"/>
              <a:gd name="T4" fmla="*/ 4 w 85"/>
              <a:gd name="T5" fmla="*/ 25 h 63"/>
              <a:gd name="T6" fmla="*/ 2 w 85"/>
              <a:gd name="T7" fmla="*/ 27 h 63"/>
              <a:gd name="T8" fmla="*/ 1 w 85"/>
              <a:gd name="T9" fmla="*/ 29 h 63"/>
              <a:gd name="T10" fmla="*/ 0 w 85"/>
              <a:gd name="T11" fmla="*/ 32 h 63"/>
              <a:gd name="T12" fmla="*/ 1 w 85"/>
              <a:gd name="T13" fmla="*/ 35 h 63"/>
              <a:gd name="T14" fmla="*/ 2 w 85"/>
              <a:gd name="T15" fmla="*/ 37 h 63"/>
              <a:gd name="T16" fmla="*/ 4 w 85"/>
              <a:gd name="T17" fmla="*/ 39 h 63"/>
              <a:gd name="T18" fmla="*/ 24 w 85"/>
              <a:gd name="T19" fmla="*/ 61 h 63"/>
              <a:gd name="T20" fmla="*/ 29 w 85"/>
              <a:gd name="T21" fmla="*/ 63 h 63"/>
              <a:gd name="T22" fmla="*/ 34 w 85"/>
              <a:gd name="T23" fmla="*/ 61 h 63"/>
              <a:gd name="T24" fmla="*/ 34 w 85"/>
              <a:gd name="T25" fmla="*/ 51 h 63"/>
              <a:gd name="T26" fmla="*/ 24 w 85"/>
              <a:gd name="T27" fmla="*/ 40 h 63"/>
              <a:gd name="T28" fmla="*/ 76 w 85"/>
              <a:gd name="T29" fmla="*/ 40 h 63"/>
              <a:gd name="T30" fmla="*/ 85 w 85"/>
              <a:gd name="T31" fmla="*/ 32 h 63"/>
              <a:gd name="T32" fmla="*/ 76 w 85"/>
              <a:gd name="T33" fmla="*/ 23 h 63"/>
              <a:gd name="T34" fmla="*/ 24 w 85"/>
              <a:gd name="T35" fmla="*/ 23 h 63"/>
              <a:gd name="T36" fmla="*/ 34 w 85"/>
              <a:gd name="T37" fmla="*/ 12 h 63"/>
              <a:gd name="T38" fmla="*/ 34 w 85"/>
              <a:gd name="T39" fmla="*/ 2 h 63"/>
              <a:gd name="T40" fmla="*/ 29 w 85"/>
              <a:gd name="T4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5" h="63">
                <a:moveTo>
                  <a:pt x="29" y="0"/>
                </a:moveTo>
                <a:cubicBezTo>
                  <a:pt x="27" y="0"/>
                  <a:pt x="26" y="1"/>
                  <a:pt x="24" y="2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6"/>
                  <a:pt x="2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29"/>
                  <a:pt x="0" y="31"/>
                  <a:pt x="0" y="32"/>
                </a:cubicBezTo>
                <a:cubicBezTo>
                  <a:pt x="0" y="33"/>
                  <a:pt x="0" y="34"/>
                  <a:pt x="1" y="35"/>
                </a:cubicBezTo>
                <a:cubicBezTo>
                  <a:pt x="1" y="36"/>
                  <a:pt x="2" y="37"/>
                  <a:pt x="2" y="37"/>
                </a:cubicBezTo>
                <a:cubicBezTo>
                  <a:pt x="3" y="38"/>
                  <a:pt x="3" y="38"/>
                  <a:pt x="4" y="39"/>
                </a:cubicBezTo>
                <a:cubicBezTo>
                  <a:pt x="24" y="61"/>
                  <a:pt x="24" y="61"/>
                  <a:pt x="24" y="61"/>
                </a:cubicBezTo>
                <a:cubicBezTo>
                  <a:pt x="26" y="62"/>
                  <a:pt x="27" y="63"/>
                  <a:pt x="29" y="63"/>
                </a:cubicBezTo>
                <a:cubicBezTo>
                  <a:pt x="31" y="63"/>
                  <a:pt x="33" y="63"/>
                  <a:pt x="34" y="61"/>
                </a:cubicBezTo>
                <a:cubicBezTo>
                  <a:pt x="37" y="59"/>
                  <a:pt x="37" y="54"/>
                  <a:pt x="34" y="51"/>
                </a:cubicBezTo>
                <a:cubicBezTo>
                  <a:pt x="24" y="40"/>
                  <a:pt x="24" y="40"/>
                  <a:pt x="24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9"/>
                  <a:pt x="37" y="5"/>
                  <a:pt x="34" y="2"/>
                </a:cubicBezTo>
                <a:cubicBezTo>
                  <a:pt x="33" y="1"/>
                  <a:pt x="31" y="0"/>
                  <a:pt x="2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9" name="Freeform 76"/>
          <p:cNvSpPr>
            <a:spLocks noEditPoints="1"/>
          </p:cNvSpPr>
          <p:nvPr/>
        </p:nvSpPr>
        <p:spPr bwMode="auto">
          <a:xfrm>
            <a:off x="9717088" y="6238875"/>
            <a:ext cx="360362" cy="282575"/>
          </a:xfrm>
          <a:custGeom>
            <a:avLst/>
            <a:gdLst>
              <a:gd name="T0" fmla="*/ 80 w 117"/>
              <a:gd name="T1" fmla="*/ 48 h 92"/>
              <a:gd name="T2" fmla="*/ 29 w 117"/>
              <a:gd name="T3" fmla="*/ 48 h 92"/>
              <a:gd name="T4" fmla="*/ 26 w 117"/>
              <a:gd name="T5" fmla="*/ 51 h 92"/>
              <a:gd name="T6" fmla="*/ 29 w 117"/>
              <a:gd name="T7" fmla="*/ 53 h 92"/>
              <a:gd name="T8" fmla="*/ 80 w 117"/>
              <a:gd name="T9" fmla="*/ 53 h 92"/>
              <a:gd name="T10" fmla="*/ 82 w 117"/>
              <a:gd name="T11" fmla="*/ 51 h 92"/>
              <a:gd name="T12" fmla="*/ 80 w 117"/>
              <a:gd name="T13" fmla="*/ 48 h 92"/>
              <a:gd name="T14" fmla="*/ 90 w 117"/>
              <a:gd name="T15" fmla="*/ 36 h 92"/>
              <a:gd name="T16" fmla="*/ 29 w 117"/>
              <a:gd name="T17" fmla="*/ 36 h 92"/>
              <a:gd name="T18" fmla="*/ 26 w 117"/>
              <a:gd name="T19" fmla="*/ 38 h 92"/>
              <a:gd name="T20" fmla="*/ 29 w 117"/>
              <a:gd name="T21" fmla="*/ 41 h 92"/>
              <a:gd name="T22" fmla="*/ 90 w 117"/>
              <a:gd name="T23" fmla="*/ 41 h 92"/>
              <a:gd name="T24" fmla="*/ 92 w 117"/>
              <a:gd name="T25" fmla="*/ 38 h 92"/>
              <a:gd name="T26" fmla="*/ 90 w 117"/>
              <a:gd name="T27" fmla="*/ 36 h 92"/>
              <a:gd name="T28" fmla="*/ 91 w 117"/>
              <a:gd name="T29" fmla="*/ 23 h 92"/>
              <a:gd name="T30" fmla="*/ 29 w 117"/>
              <a:gd name="T31" fmla="*/ 23 h 92"/>
              <a:gd name="T32" fmla="*/ 26 w 117"/>
              <a:gd name="T33" fmla="*/ 26 h 92"/>
              <a:gd name="T34" fmla="*/ 29 w 117"/>
              <a:gd name="T35" fmla="*/ 28 h 92"/>
              <a:gd name="T36" fmla="*/ 91 w 117"/>
              <a:gd name="T37" fmla="*/ 28 h 92"/>
              <a:gd name="T38" fmla="*/ 93 w 117"/>
              <a:gd name="T39" fmla="*/ 26 h 92"/>
              <a:gd name="T40" fmla="*/ 91 w 117"/>
              <a:gd name="T41" fmla="*/ 23 h 92"/>
              <a:gd name="T42" fmla="*/ 27 w 117"/>
              <a:gd name="T43" fmla="*/ 79 h 92"/>
              <a:gd name="T44" fmla="*/ 33 w 117"/>
              <a:gd name="T45" fmla="*/ 65 h 92"/>
              <a:gd name="T46" fmla="*/ 30 w 117"/>
              <a:gd name="T47" fmla="*/ 59 h 92"/>
              <a:gd name="T48" fmla="*/ 9 w 117"/>
              <a:gd name="T49" fmla="*/ 37 h 92"/>
              <a:gd name="T50" fmla="*/ 23 w 117"/>
              <a:gd name="T51" fmla="*/ 18 h 92"/>
              <a:gd name="T52" fmla="*/ 58 w 117"/>
              <a:gd name="T53" fmla="*/ 9 h 92"/>
              <a:gd name="T54" fmla="*/ 58 w 117"/>
              <a:gd name="T55" fmla="*/ 9 h 92"/>
              <a:gd name="T56" fmla="*/ 59 w 117"/>
              <a:gd name="T57" fmla="*/ 9 h 92"/>
              <a:gd name="T58" fmla="*/ 94 w 117"/>
              <a:gd name="T59" fmla="*/ 18 h 92"/>
              <a:gd name="T60" fmla="*/ 108 w 117"/>
              <a:gd name="T61" fmla="*/ 37 h 92"/>
              <a:gd name="T62" fmla="*/ 94 w 117"/>
              <a:gd name="T63" fmla="*/ 56 h 92"/>
              <a:gd name="T64" fmla="*/ 59 w 117"/>
              <a:gd name="T65" fmla="*/ 64 h 92"/>
              <a:gd name="T66" fmla="*/ 58 w 117"/>
              <a:gd name="T67" fmla="*/ 64 h 92"/>
              <a:gd name="T68" fmla="*/ 57 w 117"/>
              <a:gd name="T69" fmla="*/ 65 h 92"/>
              <a:gd name="T70" fmla="*/ 27 w 117"/>
              <a:gd name="T71" fmla="*/ 79 h 92"/>
              <a:gd name="T72" fmla="*/ 58 w 117"/>
              <a:gd name="T73" fmla="*/ 0 h 92"/>
              <a:gd name="T74" fmla="*/ 18 w 117"/>
              <a:gd name="T75" fmla="*/ 10 h 92"/>
              <a:gd name="T76" fmla="*/ 0 w 117"/>
              <a:gd name="T77" fmla="*/ 37 h 92"/>
              <a:gd name="T78" fmla="*/ 23 w 117"/>
              <a:gd name="T79" fmla="*/ 66 h 92"/>
              <a:gd name="T80" fmla="*/ 15 w 117"/>
              <a:gd name="T81" fmla="*/ 86 h 92"/>
              <a:gd name="T82" fmla="*/ 16 w 117"/>
              <a:gd name="T83" fmla="*/ 91 h 92"/>
              <a:gd name="T84" fmla="*/ 19 w 117"/>
              <a:gd name="T85" fmla="*/ 92 h 92"/>
              <a:gd name="T86" fmla="*/ 21 w 117"/>
              <a:gd name="T87" fmla="*/ 92 h 92"/>
              <a:gd name="T88" fmla="*/ 59 w 117"/>
              <a:gd name="T89" fmla="*/ 73 h 92"/>
              <a:gd name="T90" fmla="*/ 99 w 117"/>
              <a:gd name="T91" fmla="*/ 63 h 92"/>
              <a:gd name="T92" fmla="*/ 117 w 117"/>
              <a:gd name="T93" fmla="*/ 37 h 92"/>
              <a:gd name="T94" fmla="*/ 99 w 117"/>
              <a:gd name="T95" fmla="*/ 10 h 92"/>
              <a:gd name="T96" fmla="*/ 58 w 117"/>
              <a:gd name="T9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7" h="92">
                <a:moveTo>
                  <a:pt x="80" y="48"/>
                </a:moveTo>
                <a:cubicBezTo>
                  <a:pt x="29" y="48"/>
                  <a:pt x="29" y="48"/>
                  <a:pt x="29" y="48"/>
                </a:cubicBezTo>
                <a:cubicBezTo>
                  <a:pt x="27" y="48"/>
                  <a:pt x="26" y="49"/>
                  <a:pt x="26" y="51"/>
                </a:cubicBezTo>
                <a:cubicBezTo>
                  <a:pt x="26" y="52"/>
                  <a:pt x="27" y="53"/>
                  <a:pt x="2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2" y="52"/>
                  <a:pt x="82" y="51"/>
                </a:cubicBezTo>
                <a:cubicBezTo>
                  <a:pt x="82" y="49"/>
                  <a:pt x="81" y="48"/>
                  <a:pt x="80" y="48"/>
                </a:cubicBezTo>
                <a:moveTo>
                  <a:pt x="90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7" y="36"/>
                  <a:pt x="26" y="37"/>
                  <a:pt x="26" y="38"/>
                </a:cubicBezTo>
                <a:cubicBezTo>
                  <a:pt x="26" y="40"/>
                  <a:pt x="27" y="41"/>
                  <a:pt x="29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1"/>
                  <a:pt x="92" y="40"/>
                  <a:pt x="92" y="38"/>
                </a:cubicBezTo>
                <a:cubicBezTo>
                  <a:pt x="92" y="37"/>
                  <a:pt x="91" y="36"/>
                  <a:pt x="90" y="36"/>
                </a:cubicBezTo>
                <a:moveTo>
                  <a:pt x="91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7" y="23"/>
                  <a:pt x="26" y="24"/>
                  <a:pt x="26" y="26"/>
                </a:cubicBezTo>
                <a:cubicBezTo>
                  <a:pt x="26" y="27"/>
                  <a:pt x="27" y="28"/>
                  <a:pt x="29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2" y="28"/>
                  <a:pt x="93" y="27"/>
                  <a:pt x="93" y="26"/>
                </a:cubicBezTo>
                <a:cubicBezTo>
                  <a:pt x="93" y="24"/>
                  <a:pt x="92" y="23"/>
                  <a:pt x="91" y="23"/>
                </a:cubicBezTo>
                <a:moveTo>
                  <a:pt x="27" y="79"/>
                </a:moveTo>
                <a:cubicBezTo>
                  <a:pt x="33" y="65"/>
                  <a:pt x="33" y="65"/>
                  <a:pt x="33" y="65"/>
                </a:cubicBezTo>
                <a:cubicBezTo>
                  <a:pt x="34" y="63"/>
                  <a:pt x="32" y="60"/>
                  <a:pt x="30" y="59"/>
                </a:cubicBezTo>
                <a:cubicBezTo>
                  <a:pt x="17" y="54"/>
                  <a:pt x="9" y="45"/>
                  <a:pt x="9" y="37"/>
                </a:cubicBezTo>
                <a:cubicBezTo>
                  <a:pt x="9" y="30"/>
                  <a:pt x="14" y="23"/>
                  <a:pt x="23" y="18"/>
                </a:cubicBezTo>
                <a:cubicBezTo>
                  <a:pt x="32" y="12"/>
                  <a:pt x="44" y="9"/>
                  <a:pt x="58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73" y="9"/>
                  <a:pt x="85" y="12"/>
                  <a:pt x="94" y="18"/>
                </a:cubicBezTo>
                <a:cubicBezTo>
                  <a:pt x="103" y="23"/>
                  <a:pt x="108" y="30"/>
                  <a:pt x="108" y="37"/>
                </a:cubicBezTo>
                <a:cubicBezTo>
                  <a:pt x="108" y="43"/>
                  <a:pt x="103" y="50"/>
                  <a:pt x="94" y="56"/>
                </a:cubicBezTo>
                <a:cubicBezTo>
                  <a:pt x="85" y="61"/>
                  <a:pt x="73" y="64"/>
                  <a:pt x="59" y="64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5"/>
                  <a:pt x="57" y="65"/>
                </a:cubicBezTo>
                <a:cubicBezTo>
                  <a:pt x="27" y="79"/>
                  <a:pt x="27" y="79"/>
                  <a:pt x="27" y="79"/>
                </a:cubicBezTo>
                <a:moveTo>
                  <a:pt x="58" y="0"/>
                </a:moveTo>
                <a:cubicBezTo>
                  <a:pt x="43" y="0"/>
                  <a:pt x="29" y="3"/>
                  <a:pt x="18" y="10"/>
                </a:cubicBezTo>
                <a:cubicBezTo>
                  <a:pt x="8" y="16"/>
                  <a:pt x="0" y="25"/>
                  <a:pt x="0" y="37"/>
                </a:cubicBezTo>
                <a:cubicBezTo>
                  <a:pt x="0" y="49"/>
                  <a:pt x="10" y="59"/>
                  <a:pt x="23" y="66"/>
                </a:cubicBezTo>
                <a:cubicBezTo>
                  <a:pt x="15" y="86"/>
                  <a:pt x="15" y="86"/>
                  <a:pt x="15" y="86"/>
                </a:cubicBezTo>
                <a:cubicBezTo>
                  <a:pt x="14" y="88"/>
                  <a:pt x="15" y="90"/>
                  <a:pt x="16" y="91"/>
                </a:cubicBezTo>
                <a:cubicBezTo>
                  <a:pt x="17" y="92"/>
                  <a:pt x="18" y="92"/>
                  <a:pt x="19" y="92"/>
                </a:cubicBezTo>
                <a:cubicBezTo>
                  <a:pt x="20" y="92"/>
                  <a:pt x="20" y="92"/>
                  <a:pt x="21" y="92"/>
                </a:cubicBezTo>
                <a:cubicBezTo>
                  <a:pt x="59" y="73"/>
                  <a:pt x="59" y="73"/>
                  <a:pt x="59" y="73"/>
                </a:cubicBezTo>
                <a:cubicBezTo>
                  <a:pt x="75" y="73"/>
                  <a:pt x="88" y="69"/>
                  <a:pt x="99" y="63"/>
                </a:cubicBezTo>
                <a:cubicBezTo>
                  <a:pt x="109" y="57"/>
                  <a:pt x="117" y="48"/>
                  <a:pt x="117" y="37"/>
                </a:cubicBezTo>
                <a:cubicBezTo>
                  <a:pt x="117" y="25"/>
                  <a:pt x="109" y="16"/>
                  <a:pt x="99" y="10"/>
                </a:cubicBezTo>
                <a:cubicBezTo>
                  <a:pt x="88" y="3"/>
                  <a:pt x="74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0" name="Freeform 79"/>
          <p:cNvSpPr>
            <a:spLocks noEditPoints="1"/>
          </p:cNvSpPr>
          <p:nvPr/>
        </p:nvSpPr>
        <p:spPr bwMode="auto">
          <a:xfrm>
            <a:off x="8907463" y="6202363"/>
            <a:ext cx="428625" cy="354012"/>
          </a:xfrm>
          <a:custGeom>
            <a:avLst/>
            <a:gdLst>
              <a:gd name="T0" fmla="*/ 28 w 139"/>
              <a:gd name="T1" fmla="*/ 71 h 115"/>
              <a:gd name="T2" fmla="*/ 28 w 139"/>
              <a:gd name="T3" fmla="*/ 76 h 115"/>
              <a:gd name="T4" fmla="*/ 82 w 139"/>
              <a:gd name="T5" fmla="*/ 74 h 115"/>
              <a:gd name="T6" fmla="*/ 90 w 139"/>
              <a:gd name="T7" fmla="*/ 59 h 115"/>
              <a:gd name="T8" fmla="*/ 26 w 139"/>
              <a:gd name="T9" fmla="*/ 61 h 115"/>
              <a:gd name="T10" fmla="*/ 90 w 139"/>
              <a:gd name="T11" fmla="*/ 64 h 115"/>
              <a:gd name="T12" fmla="*/ 90 w 139"/>
              <a:gd name="T13" fmla="*/ 59 h 115"/>
              <a:gd name="T14" fmla="*/ 28 w 139"/>
              <a:gd name="T15" fmla="*/ 46 h 115"/>
              <a:gd name="T16" fmla="*/ 28 w 139"/>
              <a:gd name="T17" fmla="*/ 51 h 115"/>
              <a:gd name="T18" fmla="*/ 93 w 139"/>
              <a:gd name="T19" fmla="*/ 49 h 115"/>
              <a:gd name="T20" fmla="*/ 27 w 139"/>
              <a:gd name="T21" fmla="*/ 102 h 115"/>
              <a:gd name="T22" fmla="*/ 30 w 139"/>
              <a:gd name="T23" fmla="*/ 82 h 115"/>
              <a:gd name="T24" fmla="*/ 23 w 139"/>
              <a:gd name="T25" fmla="*/ 41 h 115"/>
              <a:gd name="T26" fmla="*/ 32 w 139"/>
              <a:gd name="T27" fmla="*/ 37 h 115"/>
              <a:gd name="T28" fmla="*/ 58 w 139"/>
              <a:gd name="T29" fmla="*/ 32 h 115"/>
              <a:gd name="T30" fmla="*/ 58 w 139"/>
              <a:gd name="T31" fmla="*/ 32 h 115"/>
              <a:gd name="T32" fmla="*/ 108 w 139"/>
              <a:gd name="T33" fmla="*/ 60 h 115"/>
              <a:gd name="T34" fmla="*/ 58 w 139"/>
              <a:gd name="T35" fmla="*/ 87 h 115"/>
              <a:gd name="T36" fmla="*/ 56 w 139"/>
              <a:gd name="T37" fmla="*/ 88 h 115"/>
              <a:gd name="T38" fmla="*/ 81 w 139"/>
              <a:gd name="T39" fmla="*/ 9 h 115"/>
              <a:gd name="T40" fmla="*/ 117 w 139"/>
              <a:gd name="T41" fmla="*/ 18 h 115"/>
              <a:gd name="T42" fmla="*/ 116 w 139"/>
              <a:gd name="T43" fmla="*/ 56 h 115"/>
              <a:gd name="T44" fmla="*/ 58 w 139"/>
              <a:gd name="T45" fmla="*/ 23 h 115"/>
              <a:gd name="T46" fmla="*/ 45 w 139"/>
              <a:gd name="T47" fmla="*/ 18 h 115"/>
              <a:gd name="T48" fmla="*/ 81 w 139"/>
              <a:gd name="T49" fmla="*/ 9 h 115"/>
              <a:gd name="T50" fmla="*/ 41 w 139"/>
              <a:gd name="T51" fmla="*/ 10 h 115"/>
              <a:gd name="T52" fmla="*/ 18 w 139"/>
              <a:gd name="T53" fmla="*/ 33 h 115"/>
              <a:gd name="T54" fmla="*/ 23 w 139"/>
              <a:gd name="T55" fmla="*/ 89 h 115"/>
              <a:gd name="T56" fmla="*/ 16 w 139"/>
              <a:gd name="T57" fmla="*/ 114 h 115"/>
              <a:gd name="T58" fmla="*/ 21 w 139"/>
              <a:gd name="T59" fmla="*/ 115 h 115"/>
              <a:gd name="T60" fmla="*/ 99 w 139"/>
              <a:gd name="T61" fmla="*/ 86 h 115"/>
              <a:gd name="T62" fmla="*/ 139 w 139"/>
              <a:gd name="T63" fmla="*/ 37 h 115"/>
              <a:gd name="T64" fmla="*/ 81 w 139"/>
              <a:gd name="T6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9" h="115">
                <a:moveTo>
                  <a:pt x="79" y="71"/>
                </a:moveTo>
                <a:cubicBezTo>
                  <a:pt x="28" y="71"/>
                  <a:pt x="28" y="71"/>
                  <a:pt x="28" y="71"/>
                </a:cubicBezTo>
                <a:cubicBezTo>
                  <a:pt x="27" y="71"/>
                  <a:pt x="26" y="72"/>
                  <a:pt x="26" y="74"/>
                </a:cubicBezTo>
                <a:cubicBezTo>
                  <a:pt x="26" y="75"/>
                  <a:pt x="27" y="76"/>
                  <a:pt x="28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1" y="76"/>
                  <a:pt x="82" y="75"/>
                  <a:pt x="82" y="74"/>
                </a:cubicBezTo>
                <a:cubicBezTo>
                  <a:pt x="82" y="72"/>
                  <a:pt x="81" y="71"/>
                  <a:pt x="79" y="71"/>
                </a:cubicBezTo>
                <a:moveTo>
                  <a:pt x="90" y="59"/>
                </a:move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6" y="60"/>
                  <a:pt x="26" y="61"/>
                </a:cubicBezTo>
                <a:cubicBezTo>
                  <a:pt x="26" y="63"/>
                  <a:pt x="27" y="64"/>
                  <a:pt x="28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2" y="63"/>
                  <a:pt x="92" y="61"/>
                </a:cubicBezTo>
                <a:cubicBezTo>
                  <a:pt x="92" y="60"/>
                  <a:pt x="91" y="59"/>
                  <a:pt x="90" y="59"/>
                </a:cubicBezTo>
                <a:moveTo>
                  <a:pt x="91" y="46"/>
                </a:move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6" y="47"/>
                  <a:pt x="26" y="49"/>
                </a:cubicBezTo>
                <a:cubicBezTo>
                  <a:pt x="26" y="50"/>
                  <a:pt x="27" y="51"/>
                  <a:pt x="28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2" y="51"/>
                  <a:pt x="93" y="50"/>
                  <a:pt x="93" y="49"/>
                </a:cubicBezTo>
                <a:cubicBezTo>
                  <a:pt x="93" y="47"/>
                  <a:pt x="92" y="46"/>
                  <a:pt x="91" y="46"/>
                </a:cubicBezTo>
                <a:moveTo>
                  <a:pt x="27" y="102"/>
                </a:moveTo>
                <a:cubicBezTo>
                  <a:pt x="32" y="88"/>
                  <a:pt x="32" y="88"/>
                  <a:pt x="32" y="88"/>
                </a:cubicBezTo>
                <a:cubicBezTo>
                  <a:pt x="33" y="86"/>
                  <a:pt x="32" y="83"/>
                  <a:pt x="30" y="82"/>
                </a:cubicBezTo>
                <a:cubicBezTo>
                  <a:pt x="17" y="77"/>
                  <a:pt x="9" y="68"/>
                  <a:pt x="9" y="60"/>
                </a:cubicBezTo>
                <a:cubicBezTo>
                  <a:pt x="9" y="53"/>
                  <a:pt x="14" y="46"/>
                  <a:pt x="23" y="41"/>
                </a:cubicBezTo>
                <a:cubicBezTo>
                  <a:pt x="25" y="39"/>
                  <a:pt x="27" y="38"/>
                  <a:pt x="30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6"/>
                </a:cubicBezTo>
                <a:cubicBezTo>
                  <a:pt x="39" y="33"/>
                  <a:pt x="49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85" y="35"/>
                  <a:pt x="94" y="41"/>
                </a:cubicBezTo>
                <a:cubicBezTo>
                  <a:pt x="103" y="46"/>
                  <a:pt x="108" y="53"/>
                  <a:pt x="108" y="60"/>
                </a:cubicBezTo>
                <a:cubicBezTo>
                  <a:pt x="108" y="66"/>
                  <a:pt x="103" y="73"/>
                  <a:pt x="94" y="79"/>
                </a:cubicBezTo>
                <a:cubicBezTo>
                  <a:pt x="85" y="84"/>
                  <a:pt x="72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7" y="88"/>
                  <a:pt x="56" y="88"/>
                </a:cubicBezTo>
                <a:cubicBezTo>
                  <a:pt x="27" y="102"/>
                  <a:pt x="27" y="102"/>
                  <a:pt x="27" y="102"/>
                </a:cubicBezTo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95" y="9"/>
                  <a:pt x="108" y="12"/>
                  <a:pt x="117" y="18"/>
                </a:cubicBezTo>
                <a:cubicBezTo>
                  <a:pt x="126" y="23"/>
                  <a:pt x="130" y="30"/>
                  <a:pt x="130" y="37"/>
                </a:cubicBezTo>
                <a:cubicBezTo>
                  <a:pt x="130" y="44"/>
                  <a:pt x="125" y="51"/>
                  <a:pt x="116" y="56"/>
                </a:cubicBezTo>
                <a:cubicBezTo>
                  <a:pt x="115" y="47"/>
                  <a:pt x="108" y="38"/>
                  <a:pt x="99" y="33"/>
                </a:cubicBezTo>
                <a:cubicBezTo>
                  <a:pt x="88" y="26"/>
                  <a:pt x="74" y="23"/>
                  <a:pt x="58" y="23"/>
                </a:cubicBezTo>
                <a:cubicBezTo>
                  <a:pt x="51" y="23"/>
                  <a:pt x="43" y="24"/>
                  <a:pt x="36" y="25"/>
                </a:cubicBezTo>
                <a:cubicBezTo>
                  <a:pt x="39" y="23"/>
                  <a:pt x="42" y="20"/>
                  <a:pt x="45" y="18"/>
                </a:cubicBezTo>
                <a:cubicBezTo>
                  <a:pt x="54" y="12"/>
                  <a:pt x="67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moveTo>
                  <a:pt x="81" y="0"/>
                </a:moveTo>
                <a:cubicBezTo>
                  <a:pt x="65" y="0"/>
                  <a:pt x="51" y="4"/>
                  <a:pt x="41" y="10"/>
                </a:cubicBezTo>
                <a:cubicBezTo>
                  <a:pt x="33" y="15"/>
                  <a:pt x="26" y="22"/>
                  <a:pt x="24" y="30"/>
                </a:cubicBezTo>
                <a:cubicBezTo>
                  <a:pt x="22" y="31"/>
                  <a:pt x="20" y="32"/>
                  <a:pt x="18" y="33"/>
                </a:cubicBezTo>
                <a:cubicBezTo>
                  <a:pt x="8" y="39"/>
                  <a:pt x="0" y="48"/>
                  <a:pt x="0" y="60"/>
                </a:cubicBezTo>
                <a:cubicBezTo>
                  <a:pt x="0" y="72"/>
                  <a:pt x="10" y="82"/>
                  <a:pt x="23" y="8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4" y="111"/>
                  <a:pt x="14" y="113"/>
                  <a:pt x="16" y="114"/>
                </a:cubicBezTo>
                <a:cubicBezTo>
                  <a:pt x="17" y="115"/>
                  <a:pt x="18" y="115"/>
                  <a:pt x="19" y="115"/>
                </a:cubicBezTo>
                <a:cubicBezTo>
                  <a:pt x="19" y="115"/>
                  <a:pt x="20" y="115"/>
                  <a:pt x="21" y="115"/>
                </a:cubicBezTo>
                <a:cubicBezTo>
                  <a:pt x="59" y="96"/>
                  <a:pt x="59" y="96"/>
                  <a:pt x="59" y="96"/>
                </a:cubicBezTo>
                <a:cubicBezTo>
                  <a:pt x="74" y="96"/>
                  <a:pt x="88" y="92"/>
                  <a:pt x="99" y="86"/>
                </a:cubicBezTo>
                <a:cubicBezTo>
                  <a:pt x="107" y="81"/>
                  <a:pt x="113" y="75"/>
                  <a:pt x="115" y="67"/>
                </a:cubicBezTo>
                <a:cubicBezTo>
                  <a:pt x="129" y="60"/>
                  <a:pt x="139" y="50"/>
                  <a:pt x="139" y="37"/>
                </a:cubicBezTo>
                <a:cubicBezTo>
                  <a:pt x="139" y="26"/>
                  <a:pt x="132" y="16"/>
                  <a:pt x="121" y="10"/>
                </a:cubicBezTo>
                <a:cubicBezTo>
                  <a:pt x="111" y="4"/>
                  <a:pt x="97" y="0"/>
                  <a:pt x="8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1" name="Freeform 89"/>
          <p:cNvSpPr>
            <a:spLocks noEditPoints="1"/>
          </p:cNvSpPr>
          <p:nvPr/>
        </p:nvSpPr>
        <p:spPr bwMode="auto">
          <a:xfrm>
            <a:off x="11112500" y="6242050"/>
            <a:ext cx="273050" cy="276225"/>
          </a:xfrm>
          <a:custGeom>
            <a:avLst/>
            <a:gdLst>
              <a:gd name="T0" fmla="*/ 44 w 89"/>
              <a:gd name="T1" fmla="*/ 50 h 90"/>
              <a:gd name="T2" fmla="*/ 40 w 89"/>
              <a:gd name="T3" fmla="*/ 46 h 90"/>
              <a:gd name="T4" fmla="*/ 42 w 89"/>
              <a:gd name="T5" fmla="*/ 42 h 90"/>
              <a:gd name="T6" fmla="*/ 42 w 89"/>
              <a:gd name="T7" fmla="*/ 22 h 90"/>
              <a:gd name="T8" fmla="*/ 44 w 89"/>
              <a:gd name="T9" fmla="*/ 20 h 90"/>
              <a:gd name="T10" fmla="*/ 46 w 89"/>
              <a:gd name="T11" fmla="*/ 22 h 90"/>
              <a:gd name="T12" fmla="*/ 46 w 89"/>
              <a:gd name="T13" fmla="*/ 41 h 90"/>
              <a:gd name="T14" fmla="*/ 49 w 89"/>
              <a:gd name="T15" fmla="*/ 44 h 90"/>
              <a:gd name="T16" fmla="*/ 79 w 89"/>
              <a:gd name="T17" fmla="*/ 44 h 90"/>
              <a:gd name="T18" fmla="*/ 81 w 89"/>
              <a:gd name="T19" fmla="*/ 46 h 90"/>
              <a:gd name="T20" fmla="*/ 79 w 89"/>
              <a:gd name="T21" fmla="*/ 48 h 90"/>
              <a:gd name="T22" fmla="*/ 48 w 89"/>
              <a:gd name="T23" fmla="*/ 48 h 90"/>
              <a:gd name="T24" fmla="*/ 44 w 89"/>
              <a:gd name="T25" fmla="*/ 50 h 90"/>
              <a:gd name="T26" fmla="*/ 10 w 89"/>
              <a:gd name="T27" fmla="*/ 37 h 90"/>
              <a:gd name="T28" fmla="*/ 9 w 89"/>
              <a:gd name="T29" fmla="*/ 37 h 90"/>
              <a:gd name="T30" fmla="*/ 8 w 89"/>
              <a:gd name="T31" fmla="*/ 34 h 90"/>
              <a:gd name="T32" fmla="*/ 32 w 89"/>
              <a:gd name="T33" fmla="*/ 9 h 90"/>
              <a:gd name="T34" fmla="*/ 32 w 89"/>
              <a:gd name="T35" fmla="*/ 9 h 90"/>
              <a:gd name="T36" fmla="*/ 34 w 89"/>
              <a:gd name="T37" fmla="*/ 11 h 90"/>
              <a:gd name="T38" fmla="*/ 33 w 89"/>
              <a:gd name="T39" fmla="*/ 13 h 90"/>
              <a:gd name="T40" fmla="*/ 12 w 89"/>
              <a:gd name="T41" fmla="*/ 36 h 90"/>
              <a:gd name="T42" fmla="*/ 10 w 89"/>
              <a:gd name="T43" fmla="*/ 37 h 90"/>
              <a:gd name="T44" fmla="*/ 44 w 89"/>
              <a:gd name="T45" fmla="*/ 0 h 90"/>
              <a:gd name="T46" fmla="*/ 0 w 89"/>
              <a:gd name="T47" fmla="*/ 45 h 90"/>
              <a:gd name="T48" fmla="*/ 44 w 89"/>
              <a:gd name="T49" fmla="*/ 90 h 90"/>
              <a:gd name="T50" fmla="*/ 89 w 89"/>
              <a:gd name="T51" fmla="*/ 45 h 90"/>
              <a:gd name="T52" fmla="*/ 44 w 89"/>
              <a:gd name="T5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9" h="90">
                <a:moveTo>
                  <a:pt x="44" y="50"/>
                </a:moveTo>
                <a:cubicBezTo>
                  <a:pt x="42" y="50"/>
                  <a:pt x="40" y="48"/>
                  <a:pt x="40" y="46"/>
                </a:cubicBezTo>
                <a:cubicBezTo>
                  <a:pt x="40" y="44"/>
                  <a:pt x="41" y="43"/>
                  <a:pt x="42" y="4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3" y="20"/>
                  <a:pt x="44" y="20"/>
                </a:cubicBezTo>
                <a:cubicBezTo>
                  <a:pt x="45" y="20"/>
                  <a:pt x="46" y="21"/>
                  <a:pt x="46" y="22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2"/>
                  <a:pt x="48" y="43"/>
                  <a:pt x="4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80" y="44"/>
                  <a:pt x="81" y="45"/>
                  <a:pt x="81" y="46"/>
                </a:cubicBezTo>
                <a:cubicBezTo>
                  <a:pt x="81" y="47"/>
                  <a:pt x="80" y="48"/>
                  <a:pt x="79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6" y="50"/>
                  <a:pt x="44" y="50"/>
                </a:cubicBezTo>
                <a:moveTo>
                  <a:pt x="10" y="37"/>
                </a:moveTo>
                <a:cubicBezTo>
                  <a:pt x="9" y="37"/>
                  <a:pt x="9" y="37"/>
                  <a:pt x="9" y="37"/>
                </a:cubicBezTo>
                <a:cubicBezTo>
                  <a:pt x="8" y="37"/>
                  <a:pt x="8" y="36"/>
                  <a:pt x="8" y="34"/>
                </a:cubicBezTo>
                <a:cubicBezTo>
                  <a:pt x="12" y="23"/>
                  <a:pt x="21" y="14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10"/>
                  <a:pt x="34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23" y="17"/>
                  <a:pt x="15" y="25"/>
                  <a:pt x="12" y="36"/>
                </a:cubicBezTo>
                <a:cubicBezTo>
                  <a:pt x="12" y="37"/>
                  <a:pt x="11" y="37"/>
                  <a:pt x="10" y="37"/>
                </a:cubicBezTo>
                <a:moveTo>
                  <a:pt x="44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70"/>
                  <a:pt x="20" y="90"/>
                  <a:pt x="44" y="90"/>
                </a:cubicBezTo>
                <a:cubicBezTo>
                  <a:pt x="69" y="90"/>
                  <a:pt x="89" y="70"/>
                  <a:pt x="89" y="45"/>
                </a:cubicBezTo>
                <a:cubicBezTo>
                  <a:pt x="89" y="20"/>
                  <a:pt x="69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2" name="Freeform 93"/>
          <p:cNvSpPr>
            <a:spLocks noEditPoints="1"/>
          </p:cNvSpPr>
          <p:nvPr/>
        </p:nvSpPr>
        <p:spPr bwMode="auto">
          <a:xfrm>
            <a:off x="10460038" y="6234113"/>
            <a:ext cx="269875" cy="290512"/>
          </a:xfrm>
          <a:custGeom>
            <a:avLst/>
            <a:gdLst>
              <a:gd name="T0" fmla="*/ 59 w 88"/>
              <a:gd name="T1" fmla="*/ 73 h 95"/>
              <a:gd name="T2" fmla="*/ 18 w 88"/>
              <a:gd name="T3" fmla="*/ 73 h 95"/>
              <a:gd name="T4" fmla="*/ 15 w 88"/>
              <a:gd name="T5" fmla="*/ 76 h 95"/>
              <a:gd name="T6" fmla="*/ 18 w 88"/>
              <a:gd name="T7" fmla="*/ 78 h 95"/>
              <a:gd name="T8" fmla="*/ 59 w 88"/>
              <a:gd name="T9" fmla="*/ 78 h 95"/>
              <a:gd name="T10" fmla="*/ 61 w 88"/>
              <a:gd name="T11" fmla="*/ 76 h 95"/>
              <a:gd name="T12" fmla="*/ 59 w 88"/>
              <a:gd name="T13" fmla="*/ 73 h 95"/>
              <a:gd name="T14" fmla="*/ 71 w 88"/>
              <a:gd name="T15" fmla="*/ 61 h 95"/>
              <a:gd name="T16" fmla="*/ 18 w 88"/>
              <a:gd name="T17" fmla="*/ 61 h 95"/>
              <a:gd name="T18" fmla="*/ 15 w 88"/>
              <a:gd name="T19" fmla="*/ 64 h 95"/>
              <a:gd name="T20" fmla="*/ 18 w 88"/>
              <a:gd name="T21" fmla="*/ 67 h 95"/>
              <a:gd name="T22" fmla="*/ 71 w 88"/>
              <a:gd name="T23" fmla="*/ 67 h 95"/>
              <a:gd name="T24" fmla="*/ 74 w 88"/>
              <a:gd name="T25" fmla="*/ 64 h 95"/>
              <a:gd name="T26" fmla="*/ 71 w 88"/>
              <a:gd name="T27" fmla="*/ 61 h 95"/>
              <a:gd name="T28" fmla="*/ 52 w 88"/>
              <a:gd name="T29" fmla="*/ 6 h 95"/>
              <a:gd name="T30" fmla="*/ 40 w 88"/>
              <a:gd name="T31" fmla="*/ 6 h 95"/>
              <a:gd name="T32" fmla="*/ 38 w 88"/>
              <a:gd name="T33" fmla="*/ 8 h 95"/>
              <a:gd name="T34" fmla="*/ 38 w 88"/>
              <a:gd name="T35" fmla="*/ 23 h 95"/>
              <a:gd name="T36" fmla="*/ 40 w 88"/>
              <a:gd name="T37" fmla="*/ 26 h 95"/>
              <a:gd name="T38" fmla="*/ 52 w 88"/>
              <a:gd name="T39" fmla="*/ 26 h 95"/>
              <a:gd name="T40" fmla="*/ 54 w 88"/>
              <a:gd name="T41" fmla="*/ 23 h 95"/>
              <a:gd name="T42" fmla="*/ 54 w 88"/>
              <a:gd name="T43" fmla="*/ 8 h 95"/>
              <a:gd name="T44" fmla="*/ 52 w 88"/>
              <a:gd name="T45" fmla="*/ 6 h 95"/>
              <a:gd name="T46" fmla="*/ 16 w 88"/>
              <a:gd name="T47" fmla="*/ 86 h 95"/>
              <a:gd name="T48" fmla="*/ 11 w 88"/>
              <a:gd name="T49" fmla="*/ 81 h 95"/>
              <a:gd name="T50" fmla="*/ 11 w 88"/>
              <a:gd name="T51" fmla="*/ 54 h 95"/>
              <a:gd name="T52" fmla="*/ 16 w 88"/>
              <a:gd name="T53" fmla="*/ 49 h 95"/>
              <a:gd name="T54" fmla="*/ 75 w 88"/>
              <a:gd name="T55" fmla="*/ 49 h 95"/>
              <a:gd name="T56" fmla="*/ 80 w 88"/>
              <a:gd name="T57" fmla="*/ 54 h 95"/>
              <a:gd name="T58" fmla="*/ 80 w 88"/>
              <a:gd name="T59" fmla="*/ 81 h 95"/>
              <a:gd name="T60" fmla="*/ 75 w 88"/>
              <a:gd name="T61" fmla="*/ 86 h 95"/>
              <a:gd name="T62" fmla="*/ 16 w 88"/>
              <a:gd name="T63" fmla="*/ 86 h 95"/>
              <a:gd name="T64" fmla="*/ 20 w 88"/>
              <a:gd name="T65" fmla="*/ 30 h 95"/>
              <a:gd name="T66" fmla="*/ 18 w 88"/>
              <a:gd name="T67" fmla="*/ 28 h 95"/>
              <a:gd name="T68" fmla="*/ 18 w 88"/>
              <a:gd name="T69" fmla="*/ 4 h 95"/>
              <a:gd name="T70" fmla="*/ 20 w 88"/>
              <a:gd name="T71" fmla="*/ 2 h 95"/>
              <a:gd name="T72" fmla="*/ 54 w 88"/>
              <a:gd name="T73" fmla="*/ 2 h 95"/>
              <a:gd name="T74" fmla="*/ 57 w 88"/>
              <a:gd name="T75" fmla="*/ 4 h 95"/>
              <a:gd name="T76" fmla="*/ 57 w 88"/>
              <a:gd name="T77" fmla="*/ 28 h 95"/>
              <a:gd name="T78" fmla="*/ 54 w 88"/>
              <a:gd name="T79" fmla="*/ 30 h 95"/>
              <a:gd name="T80" fmla="*/ 20 w 88"/>
              <a:gd name="T81" fmla="*/ 30 h 95"/>
              <a:gd name="T82" fmla="*/ 65 w 88"/>
              <a:gd name="T83" fmla="*/ 0 h 95"/>
              <a:gd name="T84" fmla="*/ 49 w 88"/>
              <a:gd name="T85" fmla="*/ 0 h 95"/>
              <a:gd name="T86" fmla="*/ 7 w 88"/>
              <a:gd name="T87" fmla="*/ 0 h 95"/>
              <a:gd name="T88" fmla="*/ 0 w 88"/>
              <a:gd name="T89" fmla="*/ 7 h 95"/>
              <a:gd name="T90" fmla="*/ 0 w 88"/>
              <a:gd name="T91" fmla="*/ 87 h 95"/>
              <a:gd name="T92" fmla="*/ 7 w 88"/>
              <a:gd name="T93" fmla="*/ 95 h 95"/>
              <a:gd name="T94" fmla="*/ 80 w 88"/>
              <a:gd name="T95" fmla="*/ 95 h 95"/>
              <a:gd name="T96" fmla="*/ 88 w 88"/>
              <a:gd name="T97" fmla="*/ 87 h 95"/>
              <a:gd name="T98" fmla="*/ 88 w 88"/>
              <a:gd name="T99" fmla="*/ 38 h 95"/>
              <a:gd name="T100" fmla="*/ 88 w 88"/>
              <a:gd name="T101" fmla="*/ 23 h 95"/>
              <a:gd name="T102" fmla="*/ 87 w 88"/>
              <a:gd name="T103" fmla="*/ 21 h 95"/>
              <a:gd name="T104" fmla="*/ 66 w 88"/>
              <a:gd name="T105" fmla="*/ 0 h 95"/>
              <a:gd name="T106" fmla="*/ 65 w 88"/>
              <a:gd name="T107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8" h="95">
                <a:moveTo>
                  <a:pt x="59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6" y="73"/>
                  <a:pt x="15" y="74"/>
                  <a:pt x="15" y="76"/>
                </a:cubicBezTo>
                <a:cubicBezTo>
                  <a:pt x="15" y="77"/>
                  <a:pt x="16" y="78"/>
                  <a:pt x="1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60" y="78"/>
                  <a:pt x="61" y="77"/>
                  <a:pt x="61" y="76"/>
                </a:cubicBezTo>
                <a:cubicBezTo>
                  <a:pt x="61" y="74"/>
                  <a:pt x="60" y="73"/>
                  <a:pt x="59" y="73"/>
                </a:cubicBezTo>
                <a:moveTo>
                  <a:pt x="71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6" y="61"/>
                  <a:pt x="15" y="62"/>
                  <a:pt x="15" y="64"/>
                </a:cubicBezTo>
                <a:cubicBezTo>
                  <a:pt x="15" y="65"/>
                  <a:pt x="16" y="67"/>
                  <a:pt x="18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3" y="67"/>
                  <a:pt x="74" y="65"/>
                  <a:pt x="74" y="64"/>
                </a:cubicBezTo>
                <a:cubicBezTo>
                  <a:pt x="74" y="62"/>
                  <a:pt x="73" y="61"/>
                  <a:pt x="71" y="61"/>
                </a:cubicBezTo>
                <a:moveTo>
                  <a:pt x="52" y="6"/>
                </a:move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8" y="7"/>
                  <a:pt x="38" y="8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5"/>
                  <a:pt x="39" y="26"/>
                  <a:pt x="40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3" y="26"/>
                  <a:pt x="54" y="25"/>
                  <a:pt x="54" y="23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3" y="6"/>
                  <a:pt x="52" y="6"/>
                </a:cubicBezTo>
                <a:moveTo>
                  <a:pt x="16" y="86"/>
                </a:moveTo>
                <a:cubicBezTo>
                  <a:pt x="13" y="86"/>
                  <a:pt x="11" y="84"/>
                  <a:pt x="11" y="81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1"/>
                  <a:pt x="13" y="49"/>
                  <a:pt x="16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8" y="49"/>
                  <a:pt x="80" y="51"/>
                  <a:pt x="80" y="54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4"/>
                  <a:pt x="78" y="86"/>
                  <a:pt x="75" y="86"/>
                </a:cubicBezTo>
                <a:cubicBezTo>
                  <a:pt x="16" y="86"/>
                  <a:pt x="16" y="86"/>
                  <a:pt x="16" y="86"/>
                </a:cubicBezTo>
                <a:moveTo>
                  <a:pt x="20" y="30"/>
                </a:moveTo>
                <a:cubicBezTo>
                  <a:pt x="19" y="30"/>
                  <a:pt x="18" y="29"/>
                  <a:pt x="18" y="28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9" y="2"/>
                  <a:pt x="20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7" y="4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29"/>
                  <a:pt x="56" y="30"/>
                  <a:pt x="54" y="30"/>
                </a:cubicBezTo>
                <a:cubicBezTo>
                  <a:pt x="20" y="30"/>
                  <a:pt x="20" y="30"/>
                  <a:pt x="20" y="30"/>
                </a:cubicBezTo>
                <a:moveTo>
                  <a:pt x="65" y="0"/>
                </a:moveTo>
                <a:cubicBezTo>
                  <a:pt x="49" y="0"/>
                  <a:pt x="49" y="0"/>
                  <a:pt x="4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5"/>
                  <a:pt x="7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4" y="95"/>
                  <a:pt x="88" y="91"/>
                  <a:pt x="88" y="87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7" y="21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2083" name="组合 1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038" y="6229350"/>
            <a:ext cx="354012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915988"/>
            <a:ext cx="6986588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38113"/>
            <a:ext cx="6935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7"/>
          <a:stretch>
            <a:fillRect/>
          </a:stretch>
        </p:blipFill>
        <p:spPr bwMode="auto">
          <a:xfrm>
            <a:off x="0" y="5395913"/>
            <a:ext cx="12192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文本框 8"/>
          <p:cNvSpPr txBox="1">
            <a:spLocks noChangeArrowheads="1"/>
          </p:cNvSpPr>
          <p:nvPr/>
        </p:nvSpPr>
        <p:spPr bwMode="auto">
          <a:xfrm>
            <a:off x="2859088" y="1933575"/>
            <a:ext cx="69627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携手共创美好未来</a:t>
            </a:r>
          </a:p>
        </p:txBody>
      </p:sp>
      <p:sp>
        <p:nvSpPr>
          <p:cNvPr id="43014" name="矩形 9"/>
          <p:cNvSpPr>
            <a:spLocks noChangeArrowheads="1"/>
          </p:cNvSpPr>
          <p:nvPr/>
        </p:nvSpPr>
        <p:spPr bwMode="auto">
          <a:xfrm>
            <a:off x="2859088" y="3133725"/>
            <a:ext cx="651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anose="020B0604020202020204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43015" name="文本框 10"/>
          <p:cNvSpPr txBox="1">
            <a:spLocks noChangeArrowheads="1"/>
          </p:cNvSpPr>
          <p:nvPr/>
        </p:nvSpPr>
        <p:spPr bwMode="auto">
          <a:xfrm>
            <a:off x="4202113" y="3781425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</a:t>
            </a:r>
          </a:p>
        </p:txBody>
      </p:sp>
      <p:sp>
        <p:nvSpPr>
          <p:cNvPr id="43016" name="圆角矩形 11"/>
          <p:cNvSpPr>
            <a:spLocks noChangeArrowheads="1"/>
          </p:cNvSpPr>
          <p:nvPr/>
        </p:nvSpPr>
        <p:spPr bwMode="auto">
          <a:xfrm>
            <a:off x="4191000" y="3706813"/>
            <a:ext cx="3657600" cy="496887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圆角矩形 4"/>
          <p:cNvSpPr>
            <a:spLocks noChangeArrowheads="1"/>
          </p:cNvSpPr>
          <p:nvPr/>
        </p:nvSpPr>
        <p:spPr bwMode="auto">
          <a:xfrm>
            <a:off x="3208338" y="2049463"/>
            <a:ext cx="5732462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435" name="组合 5"/>
          <p:cNvGrpSpPr>
            <a:grpSpLocks/>
          </p:cNvGrpSpPr>
          <p:nvPr/>
        </p:nvGrpSpPr>
        <p:grpSpPr bwMode="auto">
          <a:xfrm>
            <a:off x="4935538" y="2500313"/>
            <a:ext cx="2744787" cy="1857375"/>
            <a:chOff x="0" y="0"/>
            <a:chExt cx="2745388" cy="1857537"/>
          </a:xfrm>
        </p:grpSpPr>
        <p:sp>
          <p:nvSpPr>
            <p:cNvPr id="18436" name="文本框 6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37" name="文本框 7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</a:p>
          </p:txBody>
        </p:sp>
        <p:sp>
          <p:nvSpPr>
            <p:cNvPr id="18438" name="文本框 8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</a:p>
          </p:txBody>
        </p:sp>
        <p:sp>
          <p:nvSpPr>
            <p:cNvPr id="18439" name="文本框 9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核心团队</a:t>
              </a:r>
            </a:p>
          </p:txBody>
        </p:sp>
        <p:sp>
          <p:nvSpPr>
            <p:cNvPr id="18440" name="文本框 10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组织结构</a:t>
              </a:r>
            </a:p>
          </p:txBody>
        </p:sp>
        <p:sp>
          <p:nvSpPr>
            <p:cNvPr id="18441" name="文本框 11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企业荣誉</a:t>
              </a:r>
            </a:p>
          </p:txBody>
        </p:sp>
        <p:cxnSp>
          <p:nvCxnSpPr>
            <p:cNvPr id="18442" name="直接连接符 12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443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18444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45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46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47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8" name="矩形 18"/>
          <p:cNvSpPr>
            <a:spLocks noChangeArrowheads="1"/>
          </p:cNvSpPr>
          <p:nvPr/>
        </p:nvSpPr>
        <p:spPr bwMode="auto">
          <a:xfrm rot="18827271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7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49A0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19459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4"/>
          <a:stretch>
            <a:fillRect/>
          </a:stretch>
        </p:blipFill>
        <p:spPr bwMode="auto">
          <a:xfrm>
            <a:off x="0" y="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60"/>
          <p:cNvSpPr>
            <a:spLocks noChangeArrowheads="1"/>
          </p:cNvSpPr>
          <p:nvPr/>
        </p:nvSpPr>
        <p:spPr bwMode="auto">
          <a:xfrm>
            <a:off x="9525000" y="3378200"/>
            <a:ext cx="1828800" cy="1689100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1" name="文本框 61"/>
          <p:cNvSpPr txBox="1">
            <a:spLocks noChangeArrowheads="1"/>
          </p:cNvSpPr>
          <p:nvPr/>
        </p:nvSpPr>
        <p:spPr bwMode="auto">
          <a:xfrm>
            <a:off x="9798050" y="3898900"/>
            <a:ext cx="1282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</a:rPr>
              <a:t>LOGO</a:t>
            </a:r>
            <a:endParaRPr lang="zh-CN" altLang="en-US" sz="3600" b="1">
              <a:solidFill>
                <a:srgbClr val="FFFFFF"/>
              </a:solidFill>
            </a:endParaRPr>
          </a:p>
        </p:txBody>
      </p:sp>
      <p:sp>
        <p:nvSpPr>
          <p:cNvPr id="19462" name="矩形 62"/>
          <p:cNvSpPr>
            <a:spLocks noChangeArrowheads="1"/>
          </p:cNvSpPr>
          <p:nvPr/>
        </p:nvSpPr>
        <p:spPr bwMode="auto">
          <a:xfrm>
            <a:off x="1042988" y="46783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C200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19463" name="矩形 63"/>
          <p:cNvSpPr>
            <a:spLocks noChangeArrowheads="1"/>
          </p:cNvSpPr>
          <p:nvPr/>
        </p:nvSpPr>
        <p:spPr bwMode="auto">
          <a:xfrm>
            <a:off x="1042988" y="5178425"/>
            <a:ext cx="71739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0" y="4340225"/>
            <a:ext cx="12192000" cy="2517775"/>
          </a:xfrm>
          <a:prstGeom prst="rect">
            <a:avLst/>
          </a:prstGeom>
          <a:solidFill>
            <a:srgbClr val="32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4702175" y="1581150"/>
            <a:ext cx="2627313" cy="5276850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0485" name="组合 5"/>
          <p:cNvGrpSpPr>
            <a:grpSpLocks/>
          </p:cNvGrpSpPr>
          <p:nvPr/>
        </p:nvGrpSpPr>
        <p:grpSpPr bwMode="auto">
          <a:xfrm>
            <a:off x="1912938" y="4822825"/>
            <a:ext cx="2109787" cy="1441450"/>
            <a:chOff x="0" y="0"/>
            <a:chExt cx="2110036" cy="1442082"/>
          </a:xfrm>
        </p:grpSpPr>
        <p:grpSp>
          <p:nvGrpSpPr>
            <p:cNvPr id="20486" name="组合 6"/>
            <p:cNvGrpSpPr>
              <a:grpSpLocks/>
            </p:cNvGrpSpPr>
            <p:nvPr/>
          </p:nvGrpSpPr>
          <p:grpSpPr bwMode="auto">
            <a:xfrm>
              <a:off x="0" y="416959"/>
              <a:ext cx="2110036" cy="1025123"/>
              <a:chOff x="0" y="0"/>
              <a:chExt cx="2110036" cy="1025123"/>
            </a:xfrm>
          </p:grpSpPr>
          <p:sp>
            <p:nvSpPr>
              <p:cNvPr id="20487" name="文本框 8"/>
              <p:cNvSpPr txBox="1">
                <a:spLocks noChangeArrowheads="1"/>
              </p:cNvSpPr>
              <p:nvPr/>
            </p:nvSpPr>
            <p:spPr bwMode="auto">
              <a:xfrm>
                <a:off x="0" y="378792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</a:p>
            </p:txBody>
          </p:sp>
          <p:sp>
            <p:nvSpPr>
              <p:cNvPr id="20488" name="文本框 9"/>
              <p:cNvSpPr txBox="1">
                <a:spLocks noChangeArrowheads="1"/>
              </p:cNvSpPr>
              <p:nvPr/>
            </p:nvSpPr>
            <p:spPr bwMode="auto">
              <a:xfrm>
                <a:off x="289329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20489" name="文本框 7"/>
            <p:cNvSpPr txBox="1">
              <a:spLocks noChangeArrowheads="1"/>
            </p:cNvSpPr>
            <p:nvPr/>
          </p:nvSpPr>
          <p:spPr bwMode="auto">
            <a:xfrm>
              <a:off x="591733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0" name="组合 10"/>
          <p:cNvGrpSpPr>
            <a:grpSpLocks/>
          </p:cNvGrpSpPr>
          <p:nvPr/>
        </p:nvGrpSpPr>
        <p:grpSpPr bwMode="auto">
          <a:xfrm>
            <a:off x="5202238" y="4689475"/>
            <a:ext cx="2111375" cy="1436688"/>
            <a:chOff x="0" y="0"/>
            <a:chExt cx="2110036" cy="1436496"/>
          </a:xfrm>
        </p:grpSpPr>
        <p:grpSp>
          <p:nvGrpSpPr>
            <p:cNvPr id="20491" name="组合 11"/>
            <p:cNvGrpSpPr>
              <a:grpSpLocks/>
            </p:cNvGrpSpPr>
            <p:nvPr/>
          </p:nvGrpSpPr>
          <p:grpSpPr bwMode="auto">
            <a:xfrm>
              <a:off x="0" y="421759"/>
              <a:ext cx="2110036" cy="1014737"/>
              <a:chOff x="0" y="0"/>
              <a:chExt cx="2110036" cy="1014737"/>
            </a:xfrm>
          </p:grpSpPr>
          <p:sp>
            <p:nvSpPr>
              <p:cNvPr id="20492" name="文本框 13"/>
              <p:cNvSpPr txBox="1">
                <a:spLocks noChangeArrowheads="1"/>
              </p:cNvSpPr>
              <p:nvPr/>
            </p:nvSpPr>
            <p:spPr bwMode="auto">
              <a:xfrm>
                <a:off x="0" y="368406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</a:p>
            </p:txBody>
          </p:sp>
          <p:sp>
            <p:nvSpPr>
              <p:cNvPr id="20493" name="文本框 14"/>
              <p:cNvSpPr txBox="1">
                <a:spLocks noChangeArrowheads="1"/>
              </p:cNvSpPr>
              <p:nvPr/>
            </p:nvSpPr>
            <p:spPr bwMode="auto">
              <a:xfrm>
                <a:off x="263718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20494" name="文本框 12"/>
            <p:cNvSpPr txBox="1">
              <a:spLocks noChangeArrowheads="1"/>
            </p:cNvSpPr>
            <p:nvPr/>
          </p:nvSpPr>
          <p:spPr bwMode="auto">
            <a:xfrm>
              <a:off x="475448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5" name="组合 15"/>
          <p:cNvGrpSpPr>
            <a:grpSpLocks/>
          </p:cNvGrpSpPr>
          <p:nvPr/>
        </p:nvGrpSpPr>
        <p:grpSpPr bwMode="auto">
          <a:xfrm>
            <a:off x="5186363" y="2430463"/>
            <a:ext cx="1684337" cy="1482725"/>
            <a:chOff x="0" y="0"/>
            <a:chExt cx="1887537" cy="1663701"/>
          </a:xfrm>
        </p:grpSpPr>
        <p:sp>
          <p:nvSpPr>
            <p:cNvPr id="20496" name="Freeform 5"/>
            <p:cNvSpPr>
              <a:spLocks/>
            </p:cNvSpPr>
            <p:nvPr/>
          </p:nvSpPr>
          <p:spPr bwMode="auto">
            <a:xfrm>
              <a:off x="754062" y="1087438"/>
              <a:ext cx="379412" cy="287338"/>
            </a:xfrm>
            <a:custGeom>
              <a:avLst/>
              <a:gdLst>
                <a:gd name="T0" fmla="*/ 78 w 134"/>
                <a:gd name="T1" fmla="*/ 46 h 101"/>
                <a:gd name="T2" fmla="*/ 103 w 134"/>
                <a:gd name="T3" fmla="*/ 0 h 101"/>
                <a:gd name="T4" fmla="*/ 30 w 134"/>
                <a:gd name="T5" fmla="*/ 0 h 101"/>
                <a:gd name="T6" fmla="*/ 55 w 134"/>
                <a:gd name="T7" fmla="*/ 46 h 101"/>
                <a:gd name="T8" fmla="*/ 0 w 134"/>
                <a:gd name="T9" fmla="*/ 101 h 101"/>
                <a:gd name="T10" fmla="*/ 134 w 134"/>
                <a:gd name="T11" fmla="*/ 101 h 101"/>
                <a:gd name="T12" fmla="*/ 78 w 134"/>
                <a:gd name="T13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01">
                  <a:moveTo>
                    <a:pt x="78" y="46"/>
                  </a:moveTo>
                  <a:cubicBezTo>
                    <a:pt x="78" y="27"/>
                    <a:pt x="88" y="10"/>
                    <a:pt x="10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5" y="10"/>
                    <a:pt x="55" y="27"/>
                    <a:pt x="55" y="46"/>
                  </a:cubicBezTo>
                  <a:cubicBezTo>
                    <a:pt x="55" y="76"/>
                    <a:pt x="30" y="101"/>
                    <a:pt x="0" y="101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03" y="101"/>
                    <a:pt x="78" y="76"/>
                    <a:pt x="78" y="46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Rectangle 6"/>
            <p:cNvSpPr>
              <a:spLocks noChangeArrowheads="1"/>
            </p:cNvSpPr>
            <p:nvPr/>
          </p:nvSpPr>
          <p:spPr bwMode="auto">
            <a:xfrm>
              <a:off x="754062" y="1374775"/>
              <a:ext cx="379412" cy="50800"/>
            </a:xfrm>
            <a:prstGeom prst="rect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8" name="Rectangle 7"/>
            <p:cNvSpPr>
              <a:spLocks noChangeArrowheads="1"/>
            </p:cNvSpPr>
            <p:nvPr/>
          </p:nvSpPr>
          <p:spPr bwMode="auto">
            <a:xfrm>
              <a:off x="628650" y="1425575"/>
              <a:ext cx="630237" cy="144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9" name="Freeform 8"/>
            <p:cNvSpPr>
              <a:spLocks/>
            </p:cNvSpPr>
            <p:nvPr/>
          </p:nvSpPr>
          <p:spPr bwMode="auto">
            <a:xfrm>
              <a:off x="561975" y="1570038"/>
              <a:ext cx="763587" cy="93663"/>
            </a:xfrm>
            <a:custGeom>
              <a:avLst/>
              <a:gdLst>
                <a:gd name="T0" fmla="*/ 481 w 481"/>
                <a:gd name="T1" fmla="*/ 59 h 59"/>
                <a:gd name="T2" fmla="*/ 0 w 481"/>
                <a:gd name="T3" fmla="*/ 59 h 59"/>
                <a:gd name="T4" fmla="*/ 17 w 481"/>
                <a:gd name="T5" fmla="*/ 0 h 59"/>
                <a:gd name="T6" fmla="*/ 456 w 481"/>
                <a:gd name="T7" fmla="*/ 0 h 59"/>
                <a:gd name="T8" fmla="*/ 481 w 48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9">
                  <a:moveTo>
                    <a:pt x="481" y="59"/>
                  </a:moveTo>
                  <a:lnTo>
                    <a:pt x="0" y="59"/>
                  </a:lnTo>
                  <a:lnTo>
                    <a:pt x="17" y="0"/>
                  </a:lnTo>
                  <a:lnTo>
                    <a:pt x="456" y="0"/>
                  </a:lnTo>
                  <a:lnTo>
                    <a:pt x="481" y="5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9"/>
            <p:cNvSpPr>
              <a:spLocks/>
            </p:cNvSpPr>
            <p:nvPr/>
          </p:nvSpPr>
          <p:spPr bwMode="auto">
            <a:xfrm>
              <a:off x="417512" y="53975"/>
              <a:ext cx="1052512" cy="80963"/>
            </a:xfrm>
            <a:custGeom>
              <a:avLst/>
              <a:gdLst>
                <a:gd name="T0" fmla="*/ 372 w 372"/>
                <a:gd name="T1" fmla="*/ 0 h 29"/>
                <a:gd name="T2" fmla="*/ 0 w 372"/>
                <a:gd name="T3" fmla="*/ 0 h 29"/>
                <a:gd name="T4" fmla="*/ 0 w 372"/>
                <a:gd name="T5" fmla="*/ 29 h 29"/>
                <a:gd name="T6" fmla="*/ 371 w 372"/>
                <a:gd name="T7" fmla="*/ 29 h 29"/>
                <a:gd name="T8" fmla="*/ 372 w 37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29">
                  <a:moveTo>
                    <a:pt x="3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2" y="19"/>
                    <a:pt x="372" y="10"/>
                    <a:pt x="372" y="0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10"/>
            <p:cNvSpPr>
              <a:spLocks/>
            </p:cNvSpPr>
            <p:nvPr/>
          </p:nvSpPr>
          <p:spPr bwMode="auto">
            <a:xfrm>
              <a:off x="1309687" y="0"/>
              <a:ext cx="577850" cy="920750"/>
            </a:xfrm>
            <a:custGeom>
              <a:avLst/>
              <a:gdLst>
                <a:gd name="T0" fmla="*/ 194 w 204"/>
                <a:gd name="T1" fmla="*/ 37 h 325"/>
                <a:gd name="T2" fmla="*/ 176 w 204"/>
                <a:gd name="T3" fmla="*/ 18 h 325"/>
                <a:gd name="T4" fmla="*/ 81 w 204"/>
                <a:gd name="T5" fmla="*/ 28 h 325"/>
                <a:gd name="T6" fmla="*/ 58 w 204"/>
                <a:gd name="T7" fmla="*/ 59 h 325"/>
                <a:gd name="T8" fmla="*/ 49 w 204"/>
                <a:gd name="T9" fmla="*/ 94 h 325"/>
                <a:gd name="T10" fmla="*/ 61 w 204"/>
                <a:gd name="T11" fmla="*/ 96 h 325"/>
                <a:gd name="T12" fmla="*/ 118 w 204"/>
                <a:gd name="T13" fmla="*/ 32 h 325"/>
                <a:gd name="T14" fmla="*/ 172 w 204"/>
                <a:gd name="T15" fmla="*/ 80 h 325"/>
                <a:gd name="T16" fmla="*/ 58 w 204"/>
                <a:gd name="T17" fmla="*/ 223 h 325"/>
                <a:gd name="T18" fmla="*/ 9 w 204"/>
                <a:gd name="T19" fmla="*/ 263 h 325"/>
                <a:gd name="T20" fmla="*/ 1 w 204"/>
                <a:gd name="T21" fmla="*/ 283 h 325"/>
                <a:gd name="T22" fmla="*/ 4 w 204"/>
                <a:gd name="T23" fmla="*/ 305 h 325"/>
                <a:gd name="T24" fmla="*/ 20 w 204"/>
                <a:gd name="T25" fmla="*/ 321 h 325"/>
                <a:gd name="T26" fmla="*/ 41 w 204"/>
                <a:gd name="T27" fmla="*/ 324 h 325"/>
                <a:gd name="T28" fmla="*/ 54 w 204"/>
                <a:gd name="T29" fmla="*/ 317 h 325"/>
                <a:gd name="T30" fmla="*/ 54 w 204"/>
                <a:gd name="T31" fmla="*/ 307 h 325"/>
                <a:gd name="T32" fmla="*/ 28 w 204"/>
                <a:gd name="T33" fmla="*/ 306 h 325"/>
                <a:gd name="T34" fmla="*/ 19 w 204"/>
                <a:gd name="T35" fmla="*/ 286 h 325"/>
                <a:gd name="T36" fmla="*/ 101 w 204"/>
                <a:gd name="T37" fmla="*/ 207 h 325"/>
                <a:gd name="T38" fmla="*/ 183 w 204"/>
                <a:gd name="T39" fmla="*/ 136 h 325"/>
                <a:gd name="T40" fmla="*/ 202 w 204"/>
                <a:gd name="T41" fmla="*/ 80 h 325"/>
                <a:gd name="T42" fmla="*/ 194 w 204"/>
                <a:gd name="T43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" h="325">
                  <a:moveTo>
                    <a:pt x="194" y="37"/>
                  </a:moveTo>
                  <a:cubicBezTo>
                    <a:pt x="190" y="30"/>
                    <a:pt x="183" y="23"/>
                    <a:pt x="176" y="18"/>
                  </a:cubicBezTo>
                  <a:cubicBezTo>
                    <a:pt x="149" y="0"/>
                    <a:pt x="105" y="7"/>
                    <a:pt x="81" y="28"/>
                  </a:cubicBezTo>
                  <a:cubicBezTo>
                    <a:pt x="71" y="36"/>
                    <a:pt x="63" y="48"/>
                    <a:pt x="58" y="59"/>
                  </a:cubicBezTo>
                  <a:cubicBezTo>
                    <a:pt x="53" y="71"/>
                    <a:pt x="50" y="81"/>
                    <a:pt x="49" y="94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6" y="65"/>
                    <a:pt x="85" y="37"/>
                    <a:pt x="118" y="32"/>
                  </a:cubicBezTo>
                  <a:cubicBezTo>
                    <a:pt x="147" y="28"/>
                    <a:pt x="172" y="53"/>
                    <a:pt x="172" y="80"/>
                  </a:cubicBezTo>
                  <a:cubicBezTo>
                    <a:pt x="174" y="149"/>
                    <a:pt x="110" y="192"/>
                    <a:pt x="58" y="223"/>
                  </a:cubicBezTo>
                  <a:cubicBezTo>
                    <a:pt x="41" y="233"/>
                    <a:pt x="20" y="246"/>
                    <a:pt x="9" y="263"/>
                  </a:cubicBezTo>
                  <a:cubicBezTo>
                    <a:pt x="6" y="269"/>
                    <a:pt x="3" y="275"/>
                    <a:pt x="1" y="283"/>
                  </a:cubicBezTo>
                  <a:cubicBezTo>
                    <a:pt x="0" y="290"/>
                    <a:pt x="0" y="298"/>
                    <a:pt x="4" y="305"/>
                  </a:cubicBezTo>
                  <a:cubicBezTo>
                    <a:pt x="7" y="312"/>
                    <a:pt x="13" y="318"/>
                    <a:pt x="20" y="321"/>
                  </a:cubicBezTo>
                  <a:cubicBezTo>
                    <a:pt x="27" y="325"/>
                    <a:pt x="35" y="325"/>
                    <a:pt x="41" y="324"/>
                  </a:cubicBezTo>
                  <a:cubicBezTo>
                    <a:pt x="45" y="324"/>
                    <a:pt x="53" y="320"/>
                    <a:pt x="54" y="31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44" y="310"/>
                    <a:pt x="34" y="310"/>
                    <a:pt x="28" y="306"/>
                  </a:cubicBezTo>
                  <a:cubicBezTo>
                    <a:pt x="20" y="302"/>
                    <a:pt x="17" y="295"/>
                    <a:pt x="19" y="286"/>
                  </a:cubicBezTo>
                  <a:cubicBezTo>
                    <a:pt x="25" y="251"/>
                    <a:pt x="75" y="225"/>
                    <a:pt x="101" y="207"/>
                  </a:cubicBezTo>
                  <a:cubicBezTo>
                    <a:pt x="131" y="187"/>
                    <a:pt x="162" y="166"/>
                    <a:pt x="183" y="136"/>
                  </a:cubicBezTo>
                  <a:cubicBezTo>
                    <a:pt x="194" y="119"/>
                    <a:pt x="201" y="100"/>
                    <a:pt x="202" y="80"/>
                  </a:cubicBezTo>
                  <a:cubicBezTo>
                    <a:pt x="204" y="66"/>
                    <a:pt x="202" y="51"/>
                    <a:pt x="194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Oval 11"/>
            <p:cNvSpPr>
              <a:spLocks noChangeArrowheads="1"/>
            </p:cNvSpPr>
            <p:nvPr/>
          </p:nvSpPr>
          <p:spPr bwMode="auto">
            <a:xfrm>
              <a:off x="1447800" y="198438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3" name="Oval 12"/>
            <p:cNvSpPr>
              <a:spLocks noChangeArrowheads="1"/>
            </p:cNvSpPr>
            <p:nvPr/>
          </p:nvSpPr>
          <p:spPr bwMode="auto">
            <a:xfrm>
              <a:off x="1360487" y="796925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4" name="Freeform 13"/>
            <p:cNvSpPr>
              <a:spLocks/>
            </p:cNvSpPr>
            <p:nvPr/>
          </p:nvSpPr>
          <p:spPr bwMode="auto">
            <a:xfrm>
              <a:off x="0" y="0"/>
              <a:ext cx="577850" cy="920750"/>
            </a:xfrm>
            <a:custGeom>
              <a:avLst/>
              <a:gdLst>
                <a:gd name="T0" fmla="*/ 10 w 204"/>
                <a:gd name="T1" fmla="*/ 37 h 325"/>
                <a:gd name="T2" fmla="*/ 28 w 204"/>
                <a:gd name="T3" fmla="*/ 18 h 325"/>
                <a:gd name="T4" fmla="*/ 123 w 204"/>
                <a:gd name="T5" fmla="*/ 28 h 325"/>
                <a:gd name="T6" fmla="*/ 146 w 204"/>
                <a:gd name="T7" fmla="*/ 59 h 325"/>
                <a:gd name="T8" fmla="*/ 155 w 204"/>
                <a:gd name="T9" fmla="*/ 94 h 325"/>
                <a:gd name="T10" fmla="*/ 143 w 204"/>
                <a:gd name="T11" fmla="*/ 96 h 325"/>
                <a:gd name="T12" fmla="*/ 86 w 204"/>
                <a:gd name="T13" fmla="*/ 32 h 325"/>
                <a:gd name="T14" fmla="*/ 31 w 204"/>
                <a:gd name="T15" fmla="*/ 80 h 325"/>
                <a:gd name="T16" fmla="*/ 146 w 204"/>
                <a:gd name="T17" fmla="*/ 223 h 325"/>
                <a:gd name="T18" fmla="*/ 195 w 204"/>
                <a:gd name="T19" fmla="*/ 263 h 325"/>
                <a:gd name="T20" fmla="*/ 202 w 204"/>
                <a:gd name="T21" fmla="*/ 283 h 325"/>
                <a:gd name="T22" fmla="*/ 200 w 204"/>
                <a:gd name="T23" fmla="*/ 305 h 325"/>
                <a:gd name="T24" fmla="*/ 184 w 204"/>
                <a:gd name="T25" fmla="*/ 321 h 325"/>
                <a:gd name="T26" fmla="*/ 162 w 204"/>
                <a:gd name="T27" fmla="*/ 324 h 325"/>
                <a:gd name="T28" fmla="*/ 150 w 204"/>
                <a:gd name="T29" fmla="*/ 317 h 325"/>
                <a:gd name="T30" fmla="*/ 150 w 204"/>
                <a:gd name="T31" fmla="*/ 307 h 325"/>
                <a:gd name="T32" fmla="*/ 176 w 204"/>
                <a:gd name="T33" fmla="*/ 306 h 325"/>
                <a:gd name="T34" fmla="*/ 185 w 204"/>
                <a:gd name="T35" fmla="*/ 286 h 325"/>
                <a:gd name="T36" fmla="*/ 102 w 204"/>
                <a:gd name="T37" fmla="*/ 207 h 325"/>
                <a:gd name="T38" fmla="*/ 21 w 204"/>
                <a:gd name="T39" fmla="*/ 136 h 325"/>
                <a:gd name="T40" fmla="*/ 1 w 204"/>
                <a:gd name="T41" fmla="*/ 80 h 325"/>
                <a:gd name="T42" fmla="*/ 10 w 204"/>
                <a:gd name="T43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" h="325">
                  <a:moveTo>
                    <a:pt x="10" y="37"/>
                  </a:moveTo>
                  <a:cubicBezTo>
                    <a:pt x="14" y="30"/>
                    <a:pt x="21" y="23"/>
                    <a:pt x="28" y="18"/>
                  </a:cubicBezTo>
                  <a:cubicBezTo>
                    <a:pt x="55" y="0"/>
                    <a:pt x="98" y="7"/>
                    <a:pt x="123" y="28"/>
                  </a:cubicBezTo>
                  <a:cubicBezTo>
                    <a:pt x="133" y="36"/>
                    <a:pt x="141" y="48"/>
                    <a:pt x="146" y="59"/>
                  </a:cubicBezTo>
                  <a:cubicBezTo>
                    <a:pt x="151" y="71"/>
                    <a:pt x="154" y="81"/>
                    <a:pt x="155" y="94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38" y="65"/>
                    <a:pt x="118" y="37"/>
                    <a:pt x="86" y="32"/>
                  </a:cubicBezTo>
                  <a:cubicBezTo>
                    <a:pt x="56" y="28"/>
                    <a:pt x="32" y="53"/>
                    <a:pt x="31" y="80"/>
                  </a:cubicBezTo>
                  <a:cubicBezTo>
                    <a:pt x="29" y="149"/>
                    <a:pt x="93" y="192"/>
                    <a:pt x="146" y="223"/>
                  </a:cubicBezTo>
                  <a:cubicBezTo>
                    <a:pt x="163" y="233"/>
                    <a:pt x="184" y="246"/>
                    <a:pt x="195" y="263"/>
                  </a:cubicBezTo>
                  <a:cubicBezTo>
                    <a:pt x="198" y="269"/>
                    <a:pt x="201" y="275"/>
                    <a:pt x="202" y="283"/>
                  </a:cubicBezTo>
                  <a:cubicBezTo>
                    <a:pt x="204" y="290"/>
                    <a:pt x="203" y="298"/>
                    <a:pt x="200" y="305"/>
                  </a:cubicBezTo>
                  <a:cubicBezTo>
                    <a:pt x="197" y="312"/>
                    <a:pt x="191" y="318"/>
                    <a:pt x="184" y="321"/>
                  </a:cubicBezTo>
                  <a:cubicBezTo>
                    <a:pt x="177" y="325"/>
                    <a:pt x="169" y="325"/>
                    <a:pt x="162" y="324"/>
                  </a:cubicBezTo>
                  <a:cubicBezTo>
                    <a:pt x="158" y="324"/>
                    <a:pt x="151" y="320"/>
                    <a:pt x="150" y="317"/>
                  </a:cubicBezTo>
                  <a:cubicBezTo>
                    <a:pt x="150" y="307"/>
                    <a:pt x="150" y="307"/>
                    <a:pt x="150" y="307"/>
                  </a:cubicBezTo>
                  <a:cubicBezTo>
                    <a:pt x="159" y="310"/>
                    <a:pt x="169" y="310"/>
                    <a:pt x="176" y="306"/>
                  </a:cubicBezTo>
                  <a:cubicBezTo>
                    <a:pt x="183" y="302"/>
                    <a:pt x="187" y="295"/>
                    <a:pt x="185" y="286"/>
                  </a:cubicBezTo>
                  <a:cubicBezTo>
                    <a:pt x="178" y="251"/>
                    <a:pt x="129" y="225"/>
                    <a:pt x="102" y="207"/>
                  </a:cubicBezTo>
                  <a:cubicBezTo>
                    <a:pt x="73" y="187"/>
                    <a:pt x="41" y="166"/>
                    <a:pt x="21" y="136"/>
                  </a:cubicBezTo>
                  <a:cubicBezTo>
                    <a:pt x="10" y="119"/>
                    <a:pt x="3" y="100"/>
                    <a:pt x="1" y="80"/>
                  </a:cubicBezTo>
                  <a:cubicBezTo>
                    <a:pt x="0" y="66"/>
                    <a:pt x="2" y="51"/>
                    <a:pt x="10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Oval 14"/>
            <p:cNvSpPr>
              <a:spLocks noChangeArrowheads="1"/>
            </p:cNvSpPr>
            <p:nvPr/>
          </p:nvSpPr>
          <p:spPr bwMode="auto">
            <a:xfrm>
              <a:off x="298450" y="198438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6" name="Oval 15"/>
            <p:cNvSpPr>
              <a:spLocks noChangeArrowheads="1"/>
            </p:cNvSpPr>
            <p:nvPr/>
          </p:nvSpPr>
          <p:spPr bwMode="auto">
            <a:xfrm>
              <a:off x="403225" y="796925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7" name="Freeform 16"/>
            <p:cNvSpPr>
              <a:spLocks/>
            </p:cNvSpPr>
            <p:nvPr/>
          </p:nvSpPr>
          <p:spPr bwMode="auto">
            <a:xfrm>
              <a:off x="428625" y="134938"/>
              <a:ext cx="1027112" cy="976313"/>
            </a:xfrm>
            <a:custGeom>
              <a:avLst/>
              <a:gdLst>
                <a:gd name="T0" fmla="*/ 317 w 363"/>
                <a:gd name="T1" fmla="*/ 0 h 344"/>
                <a:gd name="T2" fmla="*/ 0 w 363"/>
                <a:gd name="T3" fmla="*/ 0 h 344"/>
                <a:gd name="T4" fmla="*/ 63 w 363"/>
                <a:gd name="T5" fmla="*/ 254 h 344"/>
                <a:gd name="T6" fmla="*/ 182 w 363"/>
                <a:gd name="T7" fmla="*/ 344 h 344"/>
                <a:gd name="T8" fmla="*/ 363 w 363"/>
                <a:gd name="T9" fmla="*/ 0 h 344"/>
                <a:gd name="T10" fmla="*/ 317 w 363"/>
                <a:gd name="T1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344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2"/>
                    <a:pt x="28" y="192"/>
                    <a:pt x="63" y="254"/>
                  </a:cubicBezTo>
                  <a:cubicBezTo>
                    <a:pt x="95" y="310"/>
                    <a:pt x="137" y="344"/>
                    <a:pt x="182" y="344"/>
                  </a:cubicBezTo>
                  <a:cubicBezTo>
                    <a:pt x="277" y="344"/>
                    <a:pt x="356" y="193"/>
                    <a:pt x="363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17"/>
            <p:cNvSpPr>
              <a:spLocks/>
            </p:cNvSpPr>
            <p:nvPr/>
          </p:nvSpPr>
          <p:spPr bwMode="auto">
            <a:xfrm>
              <a:off x="428625" y="134938"/>
              <a:ext cx="896937" cy="720725"/>
            </a:xfrm>
            <a:custGeom>
              <a:avLst/>
              <a:gdLst>
                <a:gd name="T0" fmla="*/ 0 w 317"/>
                <a:gd name="T1" fmla="*/ 0 h 254"/>
                <a:gd name="T2" fmla="*/ 63 w 317"/>
                <a:gd name="T3" fmla="*/ 254 h 254"/>
                <a:gd name="T4" fmla="*/ 317 w 317"/>
                <a:gd name="T5" fmla="*/ 0 h 254"/>
                <a:gd name="T6" fmla="*/ 0 w 317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254">
                  <a:moveTo>
                    <a:pt x="0" y="0"/>
                  </a:moveTo>
                  <a:cubicBezTo>
                    <a:pt x="4" y="102"/>
                    <a:pt x="28" y="192"/>
                    <a:pt x="63" y="254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9" name="组合 29"/>
          <p:cNvGrpSpPr>
            <a:grpSpLocks/>
          </p:cNvGrpSpPr>
          <p:nvPr/>
        </p:nvGrpSpPr>
        <p:grpSpPr bwMode="auto">
          <a:xfrm>
            <a:off x="2468563" y="2546350"/>
            <a:ext cx="971550" cy="1376363"/>
            <a:chOff x="0" y="0"/>
            <a:chExt cx="1765300" cy="2501901"/>
          </a:xfrm>
        </p:grpSpPr>
        <p:sp>
          <p:nvSpPr>
            <p:cNvPr id="20510" name="Freeform 21"/>
            <p:cNvSpPr>
              <a:spLocks/>
            </p:cNvSpPr>
            <p:nvPr/>
          </p:nvSpPr>
          <p:spPr bwMode="auto">
            <a:xfrm>
              <a:off x="569913" y="915988"/>
              <a:ext cx="679450" cy="1471613"/>
            </a:xfrm>
            <a:custGeom>
              <a:avLst/>
              <a:gdLst>
                <a:gd name="T0" fmla="*/ 266 w 428"/>
                <a:gd name="T1" fmla="*/ 0 h 927"/>
                <a:gd name="T2" fmla="*/ 0 w 428"/>
                <a:gd name="T3" fmla="*/ 818 h 927"/>
                <a:gd name="T4" fmla="*/ 126 w 428"/>
                <a:gd name="T5" fmla="*/ 927 h 927"/>
                <a:gd name="T6" fmla="*/ 428 w 428"/>
                <a:gd name="T7" fmla="*/ 0 h 927"/>
                <a:gd name="T8" fmla="*/ 266 w 428"/>
                <a:gd name="T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927">
                  <a:moveTo>
                    <a:pt x="266" y="0"/>
                  </a:moveTo>
                  <a:lnTo>
                    <a:pt x="0" y="818"/>
                  </a:lnTo>
                  <a:lnTo>
                    <a:pt x="126" y="927"/>
                  </a:lnTo>
                  <a:lnTo>
                    <a:pt x="428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22"/>
            <p:cNvSpPr>
              <a:spLocks/>
            </p:cNvSpPr>
            <p:nvPr/>
          </p:nvSpPr>
          <p:spPr bwMode="auto">
            <a:xfrm>
              <a:off x="76200" y="915988"/>
              <a:ext cx="658813" cy="1249363"/>
            </a:xfrm>
            <a:custGeom>
              <a:avLst/>
              <a:gdLst>
                <a:gd name="T0" fmla="*/ 254 w 415"/>
                <a:gd name="T1" fmla="*/ 0 h 787"/>
                <a:gd name="T2" fmla="*/ 0 w 415"/>
                <a:gd name="T3" fmla="*/ 787 h 787"/>
                <a:gd name="T4" fmla="*/ 164 w 415"/>
                <a:gd name="T5" fmla="*/ 771 h 787"/>
                <a:gd name="T6" fmla="*/ 415 w 415"/>
                <a:gd name="T7" fmla="*/ 0 h 787"/>
                <a:gd name="T8" fmla="*/ 254 w 415"/>
                <a:gd name="T9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787">
                  <a:moveTo>
                    <a:pt x="254" y="0"/>
                  </a:moveTo>
                  <a:lnTo>
                    <a:pt x="0" y="787"/>
                  </a:lnTo>
                  <a:lnTo>
                    <a:pt x="164" y="771"/>
                  </a:lnTo>
                  <a:lnTo>
                    <a:pt x="415" y="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23"/>
            <p:cNvSpPr>
              <a:spLocks/>
            </p:cNvSpPr>
            <p:nvPr/>
          </p:nvSpPr>
          <p:spPr bwMode="auto">
            <a:xfrm>
              <a:off x="336550" y="915988"/>
              <a:ext cx="655638" cy="1298575"/>
            </a:xfrm>
            <a:custGeom>
              <a:avLst/>
              <a:gdLst>
                <a:gd name="T0" fmla="*/ 251 w 413"/>
                <a:gd name="T1" fmla="*/ 0 h 818"/>
                <a:gd name="T2" fmla="*/ 0 w 413"/>
                <a:gd name="T3" fmla="*/ 771 h 818"/>
                <a:gd name="T4" fmla="*/ 83 w 413"/>
                <a:gd name="T5" fmla="*/ 764 h 818"/>
                <a:gd name="T6" fmla="*/ 147 w 413"/>
                <a:gd name="T7" fmla="*/ 818 h 818"/>
                <a:gd name="T8" fmla="*/ 413 w 413"/>
                <a:gd name="T9" fmla="*/ 0 h 818"/>
                <a:gd name="T10" fmla="*/ 251 w 413"/>
                <a:gd name="T11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818">
                  <a:moveTo>
                    <a:pt x="251" y="0"/>
                  </a:moveTo>
                  <a:lnTo>
                    <a:pt x="0" y="771"/>
                  </a:lnTo>
                  <a:lnTo>
                    <a:pt x="83" y="764"/>
                  </a:lnTo>
                  <a:lnTo>
                    <a:pt x="147" y="818"/>
                  </a:lnTo>
                  <a:lnTo>
                    <a:pt x="413" y="0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24"/>
            <p:cNvSpPr>
              <a:spLocks/>
            </p:cNvSpPr>
            <p:nvPr/>
          </p:nvSpPr>
          <p:spPr bwMode="auto">
            <a:xfrm>
              <a:off x="482600" y="915988"/>
              <a:ext cx="712788" cy="1585913"/>
            </a:xfrm>
            <a:custGeom>
              <a:avLst/>
              <a:gdLst>
                <a:gd name="T0" fmla="*/ 0 w 449"/>
                <a:gd name="T1" fmla="*/ 0 h 999"/>
                <a:gd name="T2" fmla="*/ 326 w 449"/>
                <a:gd name="T3" fmla="*/ 999 h 999"/>
                <a:gd name="T4" fmla="*/ 449 w 449"/>
                <a:gd name="T5" fmla="*/ 889 h 999"/>
                <a:gd name="T6" fmla="*/ 159 w 449"/>
                <a:gd name="T7" fmla="*/ 0 h 999"/>
                <a:gd name="T8" fmla="*/ 0 w 449"/>
                <a:gd name="T9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999">
                  <a:moveTo>
                    <a:pt x="0" y="0"/>
                  </a:moveTo>
                  <a:lnTo>
                    <a:pt x="326" y="999"/>
                  </a:lnTo>
                  <a:lnTo>
                    <a:pt x="449" y="889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25"/>
            <p:cNvSpPr>
              <a:spLocks/>
            </p:cNvSpPr>
            <p:nvPr/>
          </p:nvSpPr>
          <p:spPr bwMode="auto">
            <a:xfrm>
              <a:off x="992188" y="915988"/>
              <a:ext cx="701675" cy="1363663"/>
            </a:xfrm>
            <a:custGeom>
              <a:avLst/>
              <a:gdLst>
                <a:gd name="T0" fmla="*/ 0 w 442"/>
                <a:gd name="T1" fmla="*/ 0 h 859"/>
                <a:gd name="T2" fmla="*/ 276 w 442"/>
                <a:gd name="T3" fmla="*/ 842 h 859"/>
                <a:gd name="T4" fmla="*/ 442 w 442"/>
                <a:gd name="T5" fmla="*/ 859 h 859"/>
                <a:gd name="T6" fmla="*/ 162 w 442"/>
                <a:gd name="T7" fmla="*/ 0 h 859"/>
                <a:gd name="T8" fmla="*/ 0 w 442"/>
                <a:gd name="T9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2" h="859">
                  <a:moveTo>
                    <a:pt x="0" y="0"/>
                  </a:moveTo>
                  <a:lnTo>
                    <a:pt x="276" y="842"/>
                  </a:lnTo>
                  <a:lnTo>
                    <a:pt x="442" y="859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26"/>
            <p:cNvSpPr>
              <a:spLocks/>
            </p:cNvSpPr>
            <p:nvPr/>
          </p:nvSpPr>
          <p:spPr bwMode="auto">
            <a:xfrm>
              <a:off x="735013" y="915988"/>
              <a:ext cx="695325" cy="1411288"/>
            </a:xfrm>
            <a:custGeom>
              <a:avLst/>
              <a:gdLst>
                <a:gd name="T0" fmla="*/ 0 w 438"/>
                <a:gd name="T1" fmla="*/ 0 h 889"/>
                <a:gd name="T2" fmla="*/ 290 w 438"/>
                <a:gd name="T3" fmla="*/ 889 h 889"/>
                <a:gd name="T4" fmla="*/ 354 w 438"/>
                <a:gd name="T5" fmla="*/ 835 h 889"/>
                <a:gd name="T6" fmla="*/ 438 w 438"/>
                <a:gd name="T7" fmla="*/ 842 h 889"/>
                <a:gd name="T8" fmla="*/ 162 w 438"/>
                <a:gd name="T9" fmla="*/ 0 h 889"/>
                <a:gd name="T10" fmla="*/ 0 w 438"/>
                <a:gd name="T11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889">
                  <a:moveTo>
                    <a:pt x="0" y="0"/>
                  </a:moveTo>
                  <a:lnTo>
                    <a:pt x="290" y="889"/>
                  </a:lnTo>
                  <a:lnTo>
                    <a:pt x="354" y="835"/>
                  </a:lnTo>
                  <a:lnTo>
                    <a:pt x="438" y="842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27"/>
            <p:cNvSpPr>
              <a:spLocks/>
            </p:cNvSpPr>
            <p:nvPr/>
          </p:nvSpPr>
          <p:spPr bwMode="auto">
            <a:xfrm>
              <a:off x="0" y="0"/>
              <a:ext cx="1765300" cy="1755775"/>
            </a:xfrm>
            <a:custGeom>
              <a:avLst/>
              <a:gdLst>
                <a:gd name="T0" fmla="*/ 556 w 1112"/>
                <a:gd name="T1" fmla="*/ 53 h 1106"/>
                <a:gd name="T2" fmla="*/ 615 w 1112"/>
                <a:gd name="T3" fmla="*/ 0 h 1106"/>
                <a:gd name="T4" fmla="*/ 661 w 1112"/>
                <a:gd name="T5" fmla="*/ 64 h 1106"/>
                <a:gd name="T6" fmla="*/ 727 w 1112"/>
                <a:gd name="T7" fmla="*/ 26 h 1106"/>
                <a:gd name="T8" fmla="*/ 760 w 1112"/>
                <a:gd name="T9" fmla="*/ 98 h 1106"/>
                <a:gd name="T10" fmla="*/ 834 w 1112"/>
                <a:gd name="T11" fmla="*/ 72 h 1106"/>
                <a:gd name="T12" fmla="*/ 851 w 1112"/>
                <a:gd name="T13" fmla="*/ 150 h 1106"/>
                <a:gd name="T14" fmla="*/ 929 w 1112"/>
                <a:gd name="T15" fmla="*/ 140 h 1106"/>
                <a:gd name="T16" fmla="*/ 929 w 1112"/>
                <a:gd name="T17" fmla="*/ 219 h 1106"/>
                <a:gd name="T18" fmla="*/ 1005 w 1112"/>
                <a:gd name="T19" fmla="*/ 228 h 1106"/>
                <a:gd name="T20" fmla="*/ 988 w 1112"/>
                <a:gd name="T21" fmla="*/ 304 h 1106"/>
                <a:gd name="T22" fmla="*/ 1065 w 1112"/>
                <a:gd name="T23" fmla="*/ 328 h 1106"/>
                <a:gd name="T24" fmla="*/ 1031 w 1112"/>
                <a:gd name="T25" fmla="*/ 399 h 1106"/>
                <a:gd name="T26" fmla="*/ 1100 w 1112"/>
                <a:gd name="T27" fmla="*/ 437 h 1106"/>
                <a:gd name="T28" fmla="*/ 1053 w 1112"/>
                <a:gd name="T29" fmla="*/ 501 h 1106"/>
                <a:gd name="T30" fmla="*/ 1112 w 1112"/>
                <a:gd name="T31" fmla="*/ 553 h 1106"/>
                <a:gd name="T32" fmla="*/ 1053 w 1112"/>
                <a:gd name="T33" fmla="*/ 605 h 1106"/>
                <a:gd name="T34" fmla="*/ 1100 w 1112"/>
                <a:gd name="T35" fmla="*/ 669 h 1106"/>
                <a:gd name="T36" fmla="*/ 1031 w 1112"/>
                <a:gd name="T37" fmla="*/ 707 h 1106"/>
                <a:gd name="T38" fmla="*/ 1065 w 1112"/>
                <a:gd name="T39" fmla="*/ 778 h 1106"/>
                <a:gd name="T40" fmla="*/ 988 w 1112"/>
                <a:gd name="T41" fmla="*/ 802 h 1106"/>
                <a:gd name="T42" fmla="*/ 1005 w 1112"/>
                <a:gd name="T43" fmla="*/ 878 h 1106"/>
                <a:gd name="T44" fmla="*/ 929 w 1112"/>
                <a:gd name="T45" fmla="*/ 888 h 1106"/>
                <a:gd name="T46" fmla="*/ 929 w 1112"/>
                <a:gd name="T47" fmla="*/ 966 h 1106"/>
                <a:gd name="T48" fmla="*/ 851 w 1112"/>
                <a:gd name="T49" fmla="*/ 956 h 1106"/>
                <a:gd name="T50" fmla="*/ 834 w 1112"/>
                <a:gd name="T51" fmla="*/ 1035 h 1106"/>
                <a:gd name="T52" fmla="*/ 760 w 1112"/>
                <a:gd name="T53" fmla="*/ 1009 h 1106"/>
                <a:gd name="T54" fmla="*/ 727 w 1112"/>
                <a:gd name="T55" fmla="*/ 1080 h 1106"/>
                <a:gd name="T56" fmla="*/ 661 w 1112"/>
                <a:gd name="T57" fmla="*/ 1042 h 1106"/>
                <a:gd name="T58" fmla="*/ 615 w 1112"/>
                <a:gd name="T59" fmla="*/ 1106 h 1106"/>
                <a:gd name="T60" fmla="*/ 556 w 1112"/>
                <a:gd name="T61" fmla="*/ 1051 h 1106"/>
                <a:gd name="T62" fmla="*/ 499 w 1112"/>
                <a:gd name="T63" fmla="*/ 1106 h 1106"/>
                <a:gd name="T64" fmla="*/ 452 w 1112"/>
                <a:gd name="T65" fmla="*/ 1042 h 1106"/>
                <a:gd name="T66" fmla="*/ 385 w 1112"/>
                <a:gd name="T67" fmla="*/ 1080 h 1106"/>
                <a:gd name="T68" fmla="*/ 352 w 1112"/>
                <a:gd name="T69" fmla="*/ 1009 h 1106"/>
                <a:gd name="T70" fmla="*/ 278 w 1112"/>
                <a:gd name="T71" fmla="*/ 1035 h 1106"/>
                <a:gd name="T72" fmla="*/ 261 w 1112"/>
                <a:gd name="T73" fmla="*/ 956 h 1106"/>
                <a:gd name="T74" fmla="*/ 185 w 1112"/>
                <a:gd name="T75" fmla="*/ 966 h 1106"/>
                <a:gd name="T76" fmla="*/ 185 w 1112"/>
                <a:gd name="T77" fmla="*/ 888 h 1106"/>
                <a:gd name="T78" fmla="*/ 107 w 1112"/>
                <a:gd name="T79" fmla="*/ 878 h 1106"/>
                <a:gd name="T80" fmla="*/ 124 w 1112"/>
                <a:gd name="T81" fmla="*/ 802 h 1106"/>
                <a:gd name="T82" fmla="*/ 48 w 1112"/>
                <a:gd name="T83" fmla="*/ 778 h 1106"/>
                <a:gd name="T84" fmla="*/ 81 w 1112"/>
                <a:gd name="T85" fmla="*/ 707 h 1106"/>
                <a:gd name="T86" fmla="*/ 12 w 1112"/>
                <a:gd name="T87" fmla="*/ 669 h 1106"/>
                <a:gd name="T88" fmla="*/ 59 w 1112"/>
                <a:gd name="T89" fmla="*/ 605 h 1106"/>
                <a:gd name="T90" fmla="*/ 0 w 1112"/>
                <a:gd name="T91" fmla="*/ 553 h 1106"/>
                <a:gd name="T92" fmla="*/ 59 w 1112"/>
                <a:gd name="T93" fmla="*/ 501 h 1106"/>
                <a:gd name="T94" fmla="*/ 12 w 1112"/>
                <a:gd name="T95" fmla="*/ 437 h 1106"/>
                <a:gd name="T96" fmla="*/ 81 w 1112"/>
                <a:gd name="T97" fmla="*/ 399 h 1106"/>
                <a:gd name="T98" fmla="*/ 48 w 1112"/>
                <a:gd name="T99" fmla="*/ 328 h 1106"/>
                <a:gd name="T100" fmla="*/ 124 w 1112"/>
                <a:gd name="T101" fmla="*/ 304 h 1106"/>
                <a:gd name="T102" fmla="*/ 107 w 1112"/>
                <a:gd name="T103" fmla="*/ 228 h 1106"/>
                <a:gd name="T104" fmla="*/ 185 w 1112"/>
                <a:gd name="T105" fmla="*/ 219 h 1106"/>
                <a:gd name="T106" fmla="*/ 185 w 1112"/>
                <a:gd name="T107" fmla="*/ 140 h 1106"/>
                <a:gd name="T108" fmla="*/ 261 w 1112"/>
                <a:gd name="T109" fmla="*/ 150 h 1106"/>
                <a:gd name="T110" fmla="*/ 278 w 1112"/>
                <a:gd name="T111" fmla="*/ 72 h 1106"/>
                <a:gd name="T112" fmla="*/ 352 w 1112"/>
                <a:gd name="T113" fmla="*/ 98 h 1106"/>
                <a:gd name="T114" fmla="*/ 385 w 1112"/>
                <a:gd name="T115" fmla="*/ 26 h 1106"/>
                <a:gd name="T116" fmla="*/ 452 w 1112"/>
                <a:gd name="T117" fmla="*/ 64 h 1106"/>
                <a:gd name="T118" fmla="*/ 499 w 1112"/>
                <a:gd name="T119" fmla="*/ 0 h 1106"/>
                <a:gd name="T120" fmla="*/ 556 w 1112"/>
                <a:gd name="T121" fmla="*/ 5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106">
                  <a:moveTo>
                    <a:pt x="556" y="53"/>
                  </a:moveTo>
                  <a:lnTo>
                    <a:pt x="615" y="0"/>
                  </a:lnTo>
                  <a:lnTo>
                    <a:pt x="661" y="64"/>
                  </a:lnTo>
                  <a:lnTo>
                    <a:pt x="727" y="26"/>
                  </a:lnTo>
                  <a:lnTo>
                    <a:pt x="760" y="98"/>
                  </a:lnTo>
                  <a:lnTo>
                    <a:pt x="834" y="72"/>
                  </a:lnTo>
                  <a:lnTo>
                    <a:pt x="851" y="150"/>
                  </a:lnTo>
                  <a:lnTo>
                    <a:pt x="929" y="140"/>
                  </a:lnTo>
                  <a:lnTo>
                    <a:pt x="929" y="219"/>
                  </a:lnTo>
                  <a:lnTo>
                    <a:pt x="1005" y="228"/>
                  </a:lnTo>
                  <a:lnTo>
                    <a:pt x="988" y="304"/>
                  </a:lnTo>
                  <a:lnTo>
                    <a:pt x="1065" y="328"/>
                  </a:lnTo>
                  <a:lnTo>
                    <a:pt x="1031" y="399"/>
                  </a:lnTo>
                  <a:lnTo>
                    <a:pt x="1100" y="437"/>
                  </a:lnTo>
                  <a:lnTo>
                    <a:pt x="1053" y="501"/>
                  </a:lnTo>
                  <a:lnTo>
                    <a:pt x="1112" y="553"/>
                  </a:lnTo>
                  <a:lnTo>
                    <a:pt x="1053" y="605"/>
                  </a:lnTo>
                  <a:lnTo>
                    <a:pt x="1100" y="669"/>
                  </a:lnTo>
                  <a:lnTo>
                    <a:pt x="1031" y="707"/>
                  </a:lnTo>
                  <a:lnTo>
                    <a:pt x="1065" y="778"/>
                  </a:lnTo>
                  <a:lnTo>
                    <a:pt x="988" y="802"/>
                  </a:lnTo>
                  <a:lnTo>
                    <a:pt x="1005" y="878"/>
                  </a:lnTo>
                  <a:lnTo>
                    <a:pt x="929" y="888"/>
                  </a:lnTo>
                  <a:lnTo>
                    <a:pt x="929" y="966"/>
                  </a:lnTo>
                  <a:lnTo>
                    <a:pt x="851" y="956"/>
                  </a:lnTo>
                  <a:lnTo>
                    <a:pt x="834" y="1035"/>
                  </a:lnTo>
                  <a:lnTo>
                    <a:pt x="760" y="1009"/>
                  </a:lnTo>
                  <a:lnTo>
                    <a:pt x="727" y="1080"/>
                  </a:lnTo>
                  <a:lnTo>
                    <a:pt x="661" y="1042"/>
                  </a:lnTo>
                  <a:lnTo>
                    <a:pt x="615" y="1106"/>
                  </a:lnTo>
                  <a:lnTo>
                    <a:pt x="556" y="1051"/>
                  </a:lnTo>
                  <a:lnTo>
                    <a:pt x="499" y="1106"/>
                  </a:lnTo>
                  <a:lnTo>
                    <a:pt x="452" y="1042"/>
                  </a:lnTo>
                  <a:lnTo>
                    <a:pt x="385" y="1080"/>
                  </a:lnTo>
                  <a:lnTo>
                    <a:pt x="352" y="1009"/>
                  </a:lnTo>
                  <a:lnTo>
                    <a:pt x="278" y="1035"/>
                  </a:lnTo>
                  <a:lnTo>
                    <a:pt x="261" y="956"/>
                  </a:lnTo>
                  <a:lnTo>
                    <a:pt x="185" y="966"/>
                  </a:lnTo>
                  <a:lnTo>
                    <a:pt x="185" y="888"/>
                  </a:lnTo>
                  <a:lnTo>
                    <a:pt x="107" y="878"/>
                  </a:lnTo>
                  <a:lnTo>
                    <a:pt x="124" y="802"/>
                  </a:lnTo>
                  <a:lnTo>
                    <a:pt x="48" y="778"/>
                  </a:lnTo>
                  <a:lnTo>
                    <a:pt x="81" y="707"/>
                  </a:lnTo>
                  <a:lnTo>
                    <a:pt x="12" y="669"/>
                  </a:lnTo>
                  <a:lnTo>
                    <a:pt x="59" y="605"/>
                  </a:lnTo>
                  <a:lnTo>
                    <a:pt x="0" y="553"/>
                  </a:lnTo>
                  <a:lnTo>
                    <a:pt x="59" y="501"/>
                  </a:lnTo>
                  <a:lnTo>
                    <a:pt x="12" y="437"/>
                  </a:lnTo>
                  <a:lnTo>
                    <a:pt x="81" y="399"/>
                  </a:lnTo>
                  <a:lnTo>
                    <a:pt x="48" y="328"/>
                  </a:lnTo>
                  <a:lnTo>
                    <a:pt x="124" y="304"/>
                  </a:lnTo>
                  <a:lnTo>
                    <a:pt x="107" y="228"/>
                  </a:lnTo>
                  <a:lnTo>
                    <a:pt x="185" y="219"/>
                  </a:lnTo>
                  <a:lnTo>
                    <a:pt x="185" y="140"/>
                  </a:lnTo>
                  <a:lnTo>
                    <a:pt x="261" y="150"/>
                  </a:lnTo>
                  <a:lnTo>
                    <a:pt x="278" y="72"/>
                  </a:lnTo>
                  <a:lnTo>
                    <a:pt x="352" y="98"/>
                  </a:lnTo>
                  <a:lnTo>
                    <a:pt x="385" y="26"/>
                  </a:lnTo>
                  <a:lnTo>
                    <a:pt x="452" y="64"/>
                  </a:lnTo>
                  <a:lnTo>
                    <a:pt x="499" y="0"/>
                  </a:lnTo>
                  <a:lnTo>
                    <a:pt x="556" y="53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Oval 28"/>
            <p:cNvSpPr>
              <a:spLocks noChangeArrowheads="1"/>
            </p:cNvSpPr>
            <p:nvPr/>
          </p:nvSpPr>
          <p:spPr bwMode="auto">
            <a:xfrm>
              <a:off x="158750" y="155575"/>
              <a:ext cx="1447800" cy="1446213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8" name="Oval 29"/>
            <p:cNvSpPr>
              <a:spLocks noChangeArrowheads="1"/>
            </p:cNvSpPr>
            <p:nvPr/>
          </p:nvSpPr>
          <p:spPr bwMode="auto">
            <a:xfrm>
              <a:off x="271463" y="268288"/>
              <a:ext cx="1222375" cy="121920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19" name="Freeform 30"/>
            <p:cNvSpPr>
              <a:spLocks/>
            </p:cNvSpPr>
            <p:nvPr/>
          </p:nvSpPr>
          <p:spPr bwMode="auto">
            <a:xfrm>
              <a:off x="271463" y="268288"/>
              <a:ext cx="1038225" cy="1035050"/>
            </a:xfrm>
            <a:custGeom>
              <a:avLst/>
              <a:gdLst>
                <a:gd name="T0" fmla="*/ 162 w 275"/>
                <a:gd name="T1" fmla="*/ 0 h 275"/>
                <a:gd name="T2" fmla="*/ 0 w 275"/>
                <a:gd name="T3" fmla="*/ 162 h 275"/>
                <a:gd name="T4" fmla="*/ 46 w 275"/>
                <a:gd name="T5" fmla="*/ 275 h 275"/>
                <a:gd name="T6" fmla="*/ 275 w 275"/>
                <a:gd name="T7" fmla="*/ 46 h 275"/>
                <a:gd name="T8" fmla="*/ 162 w 275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75">
                  <a:moveTo>
                    <a:pt x="162" y="0"/>
                  </a:moveTo>
                  <a:cubicBezTo>
                    <a:pt x="72" y="0"/>
                    <a:pt x="0" y="72"/>
                    <a:pt x="0" y="162"/>
                  </a:cubicBezTo>
                  <a:cubicBezTo>
                    <a:pt x="0" y="206"/>
                    <a:pt x="17" y="246"/>
                    <a:pt x="46" y="275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46" y="17"/>
                    <a:pt x="206" y="0"/>
                    <a:pt x="162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0" name="组合 40"/>
          <p:cNvGrpSpPr>
            <a:grpSpLocks/>
          </p:cNvGrpSpPr>
          <p:nvPr/>
        </p:nvGrpSpPr>
        <p:grpSpPr bwMode="auto">
          <a:xfrm>
            <a:off x="8677275" y="2554288"/>
            <a:ext cx="820738" cy="1377950"/>
            <a:chOff x="0" y="0"/>
            <a:chExt cx="1489075" cy="2501901"/>
          </a:xfrm>
        </p:grpSpPr>
        <p:sp>
          <p:nvSpPr>
            <p:cNvPr id="20521" name="Freeform 39"/>
            <p:cNvSpPr>
              <a:spLocks/>
            </p:cNvSpPr>
            <p:nvPr/>
          </p:nvSpPr>
          <p:spPr bwMode="auto">
            <a:xfrm>
              <a:off x="869950" y="0"/>
              <a:ext cx="550863" cy="754063"/>
            </a:xfrm>
            <a:custGeom>
              <a:avLst/>
              <a:gdLst>
                <a:gd name="T0" fmla="*/ 0 w 347"/>
                <a:gd name="T1" fmla="*/ 475 h 475"/>
                <a:gd name="T2" fmla="*/ 150 w 347"/>
                <a:gd name="T3" fmla="*/ 475 h 475"/>
                <a:gd name="T4" fmla="*/ 347 w 347"/>
                <a:gd name="T5" fmla="*/ 0 h 475"/>
                <a:gd name="T6" fmla="*/ 197 w 347"/>
                <a:gd name="T7" fmla="*/ 0 h 475"/>
                <a:gd name="T8" fmla="*/ 0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197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40"/>
            <p:cNvSpPr>
              <a:spLocks/>
            </p:cNvSpPr>
            <p:nvPr/>
          </p:nvSpPr>
          <p:spPr bwMode="auto">
            <a:xfrm>
              <a:off x="631825" y="0"/>
              <a:ext cx="550863" cy="754063"/>
            </a:xfrm>
            <a:custGeom>
              <a:avLst/>
              <a:gdLst>
                <a:gd name="T0" fmla="*/ 0 w 347"/>
                <a:gd name="T1" fmla="*/ 475 h 475"/>
                <a:gd name="T2" fmla="*/ 150 w 347"/>
                <a:gd name="T3" fmla="*/ 475 h 475"/>
                <a:gd name="T4" fmla="*/ 347 w 347"/>
                <a:gd name="T5" fmla="*/ 0 h 475"/>
                <a:gd name="T6" fmla="*/ 200 w 347"/>
                <a:gd name="T7" fmla="*/ 0 h 475"/>
                <a:gd name="T8" fmla="*/ 0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200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41"/>
            <p:cNvSpPr>
              <a:spLocks/>
            </p:cNvSpPr>
            <p:nvPr/>
          </p:nvSpPr>
          <p:spPr bwMode="auto">
            <a:xfrm>
              <a:off x="396875" y="0"/>
              <a:ext cx="552450" cy="754063"/>
            </a:xfrm>
            <a:custGeom>
              <a:avLst/>
              <a:gdLst>
                <a:gd name="T0" fmla="*/ 0 w 348"/>
                <a:gd name="T1" fmla="*/ 475 h 475"/>
                <a:gd name="T2" fmla="*/ 148 w 348"/>
                <a:gd name="T3" fmla="*/ 475 h 475"/>
                <a:gd name="T4" fmla="*/ 348 w 348"/>
                <a:gd name="T5" fmla="*/ 0 h 475"/>
                <a:gd name="T6" fmla="*/ 198 w 348"/>
                <a:gd name="T7" fmla="*/ 0 h 475"/>
                <a:gd name="T8" fmla="*/ 0 w 34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75">
                  <a:moveTo>
                    <a:pt x="0" y="475"/>
                  </a:moveTo>
                  <a:lnTo>
                    <a:pt x="148" y="475"/>
                  </a:lnTo>
                  <a:lnTo>
                    <a:pt x="348" y="0"/>
                  </a:lnTo>
                  <a:lnTo>
                    <a:pt x="198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42"/>
            <p:cNvSpPr>
              <a:spLocks noEditPoints="1"/>
            </p:cNvSpPr>
            <p:nvPr/>
          </p:nvSpPr>
          <p:spPr bwMode="auto">
            <a:xfrm>
              <a:off x="317500" y="682625"/>
              <a:ext cx="858838" cy="146050"/>
            </a:xfrm>
            <a:custGeom>
              <a:avLst/>
              <a:gdLst>
                <a:gd name="T0" fmla="*/ 16 w 227"/>
                <a:gd name="T1" fmla="*/ 39 h 39"/>
                <a:gd name="T2" fmla="*/ 0 w 227"/>
                <a:gd name="T3" fmla="*/ 22 h 39"/>
                <a:gd name="T4" fmla="*/ 0 w 227"/>
                <a:gd name="T5" fmla="*/ 16 h 39"/>
                <a:gd name="T6" fmla="*/ 16 w 227"/>
                <a:gd name="T7" fmla="*/ 0 h 39"/>
                <a:gd name="T8" fmla="*/ 210 w 227"/>
                <a:gd name="T9" fmla="*/ 0 h 39"/>
                <a:gd name="T10" fmla="*/ 227 w 227"/>
                <a:gd name="T11" fmla="*/ 16 h 39"/>
                <a:gd name="T12" fmla="*/ 227 w 227"/>
                <a:gd name="T13" fmla="*/ 22 h 39"/>
                <a:gd name="T14" fmla="*/ 210 w 227"/>
                <a:gd name="T15" fmla="*/ 39 h 39"/>
                <a:gd name="T16" fmla="*/ 16 w 227"/>
                <a:gd name="T17" fmla="*/ 39 h 39"/>
                <a:gd name="T18" fmla="*/ 217 w 227"/>
                <a:gd name="T19" fmla="*/ 16 h 39"/>
                <a:gd name="T20" fmla="*/ 210 w 227"/>
                <a:gd name="T21" fmla="*/ 9 h 39"/>
                <a:gd name="T22" fmla="*/ 16 w 227"/>
                <a:gd name="T23" fmla="*/ 9 h 39"/>
                <a:gd name="T24" fmla="*/ 10 w 227"/>
                <a:gd name="T25" fmla="*/ 16 h 39"/>
                <a:gd name="T26" fmla="*/ 10 w 227"/>
                <a:gd name="T27" fmla="*/ 22 h 39"/>
                <a:gd name="T28" fmla="*/ 16 w 227"/>
                <a:gd name="T29" fmla="*/ 29 h 39"/>
                <a:gd name="T30" fmla="*/ 210 w 227"/>
                <a:gd name="T31" fmla="*/ 29 h 39"/>
                <a:gd name="T32" fmla="*/ 217 w 227"/>
                <a:gd name="T33" fmla="*/ 22 h 39"/>
                <a:gd name="T34" fmla="*/ 217 w 227"/>
                <a:gd name="T3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39">
                  <a:moveTo>
                    <a:pt x="16" y="39"/>
                  </a:moveTo>
                  <a:cubicBezTo>
                    <a:pt x="7" y="39"/>
                    <a:pt x="0" y="31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9" y="0"/>
                    <a:pt x="227" y="7"/>
                    <a:pt x="227" y="16"/>
                  </a:cubicBezTo>
                  <a:cubicBezTo>
                    <a:pt x="227" y="22"/>
                    <a:pt x="227" y="22"/>
                    <a:pt x="227" y="22"/>
                  </a:cubicBezTo>
                  <a:cubicBezTo>
                    <a:pt x="227" y="31"/>
                    <a:pt x="219" y="39"/>
                    <a:pt x="210" y="39"/>
                  </a:cubicBezTo>
                  <a:lnTo>
                    <a:pt x="16" y="39"/>
                  </a:lnTo>
                  <a:close/>
                  <a:moveTo>
                    <a:pt x="217" y="16"/>
                  </a:moveTo>
                  <a:cubicBezTo>
                    <a:pt x="217" y="12"/>
                    <a:pt x="214" y="9"/>
                    <a:pt x="21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0" y="12"/>
                    <a:pt x="10" y="16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6"/>
                    <a:pt x="12" y="29"/>
                    <a:pt x="16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4" y="29"/>
                    <a:pt x="217" y="26"/>
                    <a:pt x="217" y="22"/>
                  </a:cubicBezTo>
                  <a:lnTo>
                    <a:pt x="217" y="16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43"/>
            <p:cNvSpPr>
              <a:spLocks noEditPoints="1"/>
            </p:cNvSpPr>
            <p:nvPr/>
          </p:nvSpPr>
          <p:spPr bwMode="auto">
            <a:xfrm>
              <a:off x="631825" y="855663"/>
              <a:ext cx="227013" cy="222250"/>
            </a:xfrm>
            <a:custGeom>
              <a:avLst/>
              <a:gdLst>
                <a:gd name="T0" fmla="*/ 30 w 60"/>
                <a:gd name="T1" fmla="*/ 0 h 59"/>
                <a:gd name="T2" fmla="*/ 0 w 60"/>
                <a:gd name="T3" fmla="*/ 29 h 59"/>
                <a:gd name="T4" fmla="*/ 30 w 60"/>
                <a:gd name="T5" fmla="*/ 59 h 59"/>
                <a:gd name="T6" fmla="*/ 60 w 60"/>
                <a:gd name="T7" fmla="*/ 29 h 59"/>
                <a:gd name="T8" fmla="*/ 30 w 60"/>
                <a:gd name="T9" fmla="*/ 0 h 59"/>
                <a:gd name="T10" fmla="*/ 30 w 60"/>
                <a:gd name="T11" fmla="*/ 48 h 59"/>
                <a:gd name="T12" fmla="*/ 11 w 60"/>
                <a:gd name="T13" fmla="*/ 29 h 59"/>
                <a:gd name="T14" fmla="*/ 30 w 60"/>
                <a:gd name="T15" fmla="*/ 10 h 59"/>
                <a:gd name="T16" fmla="*/ 49 w 60"/>
                <a:gd name="T17" fmla="*/ 29 h 59"/>
                <a:gd name="T18" fmla="*/ 30 w 60"/>
                <a:gd name="T19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29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1" y="40"/>
                    <a:pt x="11" y="29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49" y="19"/>
                    <a:pt x="49" y="29"/>
                  </a:cubicBezTo>
                  <a:cubicBezTo>
                    <a:pt x="49" y="40"/>
                    <a:pt x="41" y="48"/>
                    <a:pt x="30" y="48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Rectangle 44"/>
            <p:cNvSpPr>
              <a:spLocks noChangeArrowheads="1"/>
            </p:cNvSpPr>
            <p:nvPr/>
          </p:nvSpPr>
          <p:spPr bwMode="auto">
            <a:xfrm>
              <a:off x="703263" y="773113"/>
              <a:ext cx="87313" cy="168275"/>
            </a:xfrm>
            <a:prstGeom prst="rect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7" name="Oval 45"/>
            <p:cNvSpPr>
              <a:spLocks noChangeArrowheads="1"/>
            </p:cNvSpPr>
            <p:nvPr/>
          </p:nvSpPr>
          <p:spPr bwMode="auto">
            <a:xfrm>
              <a:off x="0" y="1017588"/>
              <a:ext cx="1489075" cy="14843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8" name="Oval 46"/>
            <p:cNvSpPr>
              <a:spLocks noChangeArrowheads="1"/>
            </p:cNvSpPr>
            <p:nvPr/>
          </p:nvSpPr>
          <p:spPr bwMode="auto">
            <a:xfrm>
              <a:off x="95250" y="1108075"/>
              <a:ext cx="1303338" cy="1298575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29" name="Freeform 47"/>
            <p:cNvSpPr>
              <a:spLocks/>
            </p:cNvSpPr>
            <p:nvPr/>
          </p:nvSpPr>
          <p:spPr bwMode="auto">
            <a:xfrm>
              <a:off x="79375" y="0"/>
              <a:ext cx="552450" cy="754063"/>
            </a:xfrm>
            <a:custGeom>
              <a:avLst/>
              <a:gdLst>
                <a:gd name="T0" fmla="*/ 348 w 348"/>
                <a:gd name="T1" fmla="*/ 475 h 475"/>
                <a:gd name="T2" fmla="*/ 198 w 348"/>
                <a:gd name="T3" fmla="*/ 475 h 475"/>
                <a:gd name="T4" fmla="*/ 0 w 348"/>
                <a:gd name="T5" fmla="*/ 0 h 475"/>
                <a:gd name="T6" fmla="*/ 148 w 348"/>
                <a:gd name="T7" fmla="*/ 0 h 475"/>
                <a:gd name="T8" fmla="*/ 348 w 34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75">
                  <a:moveTo>
                    <a:pt x="348" y="475"/>
                  </a:moveTo>
                  <a:lnTo>
                    <a:pt x="198" y="475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348" y="475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48"/>
            <p:cNvSpPr>
              <a:spLocks/>
            </p:cNvSpPr>
            <p:nvPr/>
          </p:nvSpPr>
          <p:spPr bwMode="auto">
            <a:xfrm>
              <a:off x="314325" y="0"/>
              <a:ext cx="550863" cy="754063"/>
            </a:xfrm>
            <a:custGeom>
              <a:avLst/>
              <a:gdLst>
                <a:gd name="T0" fmla="*/ 347 w 347"/>
                <a:gd name="T1" fmla="*/ 475 h 475"/>
                <a:gd name="T2" fmla="*/ 200 w 347"/>
                <a:gd name="T3" fmla="*/ 475 h 475"/>
                <a:gd name="T4" fmla="*/ 0 w 347"/>
                <a:gd name="T5" fmla="*/ 0 h 475"/>
                <a:gd name="T6" fmla="*/ 150 w 347"/>
                <a:gd name="T7" fmla="*/ 0 h 475"/>
                <a:gd name="T8" fmla="*/ 347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200" y="475"/>
                  </a:lnTo>
                  <a:lnTo>
                    <a:pt x="0" y="0"/>
                  </a:lnTo>
                  <a:lnTo>
                    <a:pt x="150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49"/>
            <p:cNvSpPr>
              <a:spLocks/>
            </p:cNvSpPr>
            <p:nvPr/>
          </p:nvSpPr>
          <p:spPr bwMode="auto">
            <a:xfrm>
              <a:off x="552450" y="0"/>
              <a:ext cx="550863" cy="754063"/>
            </a:xfrm>
            <a:custGeom>
              <a:avLst/>
              <a:gdLst>
                <a:gd name="T0" fmla="*/ 347 w 347"/>
                <a:gd name="T1" fmla="*/ 475 h 475"/>
                <a:gd name="T2" fmla="*/ 197 w 347"/>
                <a:gd name="T3" fmla="*/ 475 h 475"/>
                <a:gd name="T4" fmla="*/ 0 w 347"/>
                <a:gd name="T5" fmla="*/ 0 h 475"/>
                <a:gd name="T6" fmla="*/ 147 w 347"/>
                <a:gd name="T7" fmla="*/ 0 h 475"/>
                <a:gd name="T8" fmla="*/ 347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197" y="475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50"/>
            <p:cNvSpPr>
              <a:spLocks/>
            </p:cNvSpPr>
            <p:nvPr/>
          </p:nvSpPr>
          <p:spPr bwMode="auto">
            <a:xfrm>
              <a:off x="177800" y="1193800"/>
              <a:ext cx="963613" cy="957263"/>
            </a:xfrm>
            <a:custGeom>
              <a:avLst/>
              <a:gdLst>
                <a:gd name="T0" fmla="*/ 150 w 255"/>
                <a:gd name="T1" fmla="*/ 0 h 254"/>
                <a:gd name="T2" fmla="*/ 0 w 255"/>
                <a:gd name="T3" fmla="*/ 150 h 254"/>
                <a:gd name="T4" fmla="*/ 43 w 255"/>
                <a:gd name="T5" fmla="*/ 254 h 254"/>
                <a:gd name="T6" fmla="*/ 255 w 255"/>
                <a:gd name="T7" fmla="*/ 42 h 254"/>
                <a:gd name="T8" fmla="*/ 150 w 25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54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190"/>
                    <a:pt x="16" y="227"/>
                    <a:pt x="43" y="254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28" y="16"/>
                    <a:pt x="191" y="0"/>
                    <a:pt x="150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51"/>
            <p:cNvSpPr>
              <a:spLocks/>
            </p:cNvSpPr>
            <p:nvPr/>
          </p:nvSpPr>
          <p:spPr bwMode="auto">
            <a:xfrm>
              <a:off x="339725" y="1352550"/>
              <a:ext cx="971550" cy="971550"/>
            </a:xfrm>
            <a:custGeom>
              <a:avLst/>
              <a:gdLst>
                <a:gd name="T0" fmla="*/ 212 w 257"/>
                <a:gd name="T1" fmla="*/ 0 h 258"/>
                <a:gd name="T2" fmla="*/ 0 w 257"/>
                <a:gd name="T3" fmla="*/ 212 h 258"/>
                <a:gd name="T4" fmla="*/ 107 w 257"/>
                <a:gd name="T5" fmla="*/ 258 h 258"/>
                <a:gd name="T6" fmla="*/ 257 w 257"/>
                <a:gd name="T7" fmla="*/ 108 h 258"/>
                <a:gd name="T8" fmla="*/ 212 w 257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58">
                  <a:moveTo>
                    <a:pt x="212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7" y="240"/>
                    <a:pt x="65" y="258"/>
                    <a:pt x="107" y="258"/>
                  </a:cubicBezTo>
                  <a:cubicBezTo>
                    <a:pt x="190" y="258"/>
                    <a:pt x="257" y="191"/>
                    <a:pt x="257" y="108"/>
                  </a:cubicBezTo>
                  <a:cubicBezTo>
                    <a:pt x="257" y="66"/>
                    <a:pt x="240" y="28"/>
                    <a:pt x="212" y="0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34" name="组合 54"/>
          <p:cNvGrpSpPr>
            <a:grpSpLocks/>
          </p:cNvGrpSpPr>
          <p:nvPr/>
        </p:nvGrpSpPr>
        <p:grpSpPr bwMode="auto">
          <a:xfrm>
            <a:off x="8058150" y="4819650"/>
            <a:ext cx="2109788" cy="1441450"/>
            <a:chOff x="0" y="0"/>
            <a:chExt cx="2110036" cy="1442082"/>
          </a:xfrm>
        </p:grpSpPr>
        <p:grpSp>
          <p:nvGrpSpPr>
            <p:cNvPr id="20535" name="组合 55"/>
            <p:cNvGrpSpPr>
              <a:grpSpLocks/>
            </p:cNvGrpSpPr>
            <p:nvPr/>
          </p:nvGrpSpPr>
          <p:grpSpPr bwMode="auto">
            <a:xfrm>
              <a:off x="0" y="416959"/>
              <a:ext cx="2110036" cy="1025123"/>
              <a:chOff x="0" y="0"/>
              <a:chExt cx="2110036" cy="1025123"/>
            </a:xfrm>
          </p:grpSpPr>
          <p:sp>
            <p:nvSpPr>
              <p:cNvPr id="20536" name="文本框 57"/>
              <p:cNvSpPr txBox="1">
                <a:spLocks noChangeArrowheads="1"/>
              </p:cNvSpPr>
              <p:nvPr/>
            </p:nvSpPr>
            <p:spPr bwMode="auto">
              <a:xfrm>
                <a:off x="0" y="378792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</a:p>
            </p:txBody>
          </p:sp>
          <p:sp>
            <p:nvSpPr>
              <p:cNvPr id="20537" name="文本框 58"/>
              <p:cNvSpPr txBox="1">
                <a:spLocks noChangeArrowheads="1"/>
              </p:cNvSpPr>
              <p:nvPr/>
            </p:nvSpPr>
            <p:spPr bwMode="auto">
              <a:xfrm>
                <a:off x="289329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20538" name="文本框 56"/>
            <p:cNvSpPr txBox="1">
              <a:spLocks noChangeArrowheads="1"/>
            </p:cNvSpPr>
            <p:nvPr/>
          </p:nvSpPr>
          <p:spPr bwMode="auto">
            <a:xfrm>
              <a:off x="591733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1652588"/>
            <a:ext cx="29416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41"/>
          <p:cNvSpPr txBox="1">
            <a:spLocks noChangeArrowheads="1"/>
          </p:cNvSpPr>
          <p:nvPr/>
        </p:nvSpPr>
        <p:spPr bwMode="auto">
          <a:xfrm>
            <a:off x="5664200" y="1785938"/>
            <a:ext cx="2247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董事长：雷军</a:t>
            </a:r>
          </a:p>
        </p:txBody>
      </p:sp>
      <p:sp>
        <p:nvSpPr>
          <p:cNvPr id="21508" name="矩形 6"/>
          <p:cNvSpPr>
            <a:spLocks/>
          </p:cNvSpPr>
          <p:nvPr/>
        </p:nvSpPr>
        <p:spPr bwMode="auto">
          <a:xfrm>
            <a:off x="5753100" y="3705225"/>
            <a:ext cx="3797300" cy="457200"/>
          </a:xfrm>
          <a:custGeom>
            <a:avLst/>
            <a:gdLst>
              <a:gd name="T0" fmla="*/ 0 w 5245100"/>
              <a:gd name="T1" fmla="*/ 0 h 457640"/>
              <a:gd name="T2" fmla="*/ 4940300 w 5245100"/>
              <a:gd name="T3" fmla="*/ 0 h 457640"/>
              <a:gd name="T4" fmla="*/ 5245100 w 5245100"/>
              <a:gd name="T5" fmla="*/ 457640 h 457640"/>
              <a:gd name="T6" fmla="*/ 0 w 5245100"/>
              <a:gd name="T7" fmla="*/ 457640 h 457640"/>
              <a:gd name="T8" fmla="*/ 0 w 5245100"/>
              <a:gd name="T9" fmla="*/ 0 h 457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45100" h="457640">
                <a:moveTo>
                  <a:pt x="0" y="0"/>
                </a:moveTo>
                <a:lnTo>
                  <a:pt x="4940300" y="0"/>
                </a:lnTo>
                <a:lnTo>
                  <a:pt x="5245100" y="457640"/>
                </a:lnTo>
                <a:lnTo>
                  <a:pt x="0" y="457640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1509" name="矩形 43"/>
          <p:cNvSpPr>
            <a:spLocks noChangeArrowheads="1"/>
          </p:cNvSpPr>
          <p:nvPr/>
        </p:nvSpPr>
        <p:spPr bwMode="auto">
          <a:xfrm>
            <a:off x="5664200" y="2233613"/>
            <a:ext cx="318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金山软件股份有限公司董事长</a:t>
            </a:r>
          </a:p>
        </p:txBody>
      </p:sp>
      <p:sp>
        <p:nvSpPr>
          <p:cNvPr id="21510" name="矩形 44"/>
          <p:cNvSpPr>
            <a:spLocks noChangeArrowheads="1"/>
          </p:cNvSpPr>
          <p:nvPr/>
        </p:nvSpPr>
        <p:spPr bwMode="auto">
          <a:xfrm>
            <a:off x="5664200" y="2587625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小米科技创始人董事长</a:t>
            </a:r>
          </a:p>
        </p:txBody>
      </p:sp>
      <p:sp>
        <p:nvSpPr>
          <p:cNvPr id="21511" name="矩形 45"/>
          <p:cNvSpPr>
            <a:spLocks noChangeArrowheads="1"/>
          </p:cNvSpPr>
          <p:nvPr/>
        </p:nvSpPr>
        <p:spPr bwMode="auto">
          <a:xfrm>
            <a:off x="5664200" y="29448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欢聚时代董事长</a:t>
            </a:r>
          </a:p>
        </p:txBody>
      </p:sp>
      <p:sp>
        <p:nvSpPr>
          <p:cNvPr id="21512" name="矩形 46"/>
          <p:cNvSpPr>
            <a:spLocks noChangeArrowheads="1"/>
          </p:cNvSpPr>
          <p:nvPr/>
        </p:nvSpPr>
        <p:spPr bwMode="auto">
          <a:xfrm>
            <a:off x="5664200" y="328453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顺为基金董事长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3" name="矩形 47"/>
          <p:cNvSpPr>
            <a:spLocks noChangeArrowheads="1"/>
          </p:cNvSpPr>
          <p:nvPr/>
        </p:nvSpPr>
        <p:spPr bwMode="auto">
          <a:xfrm>
            <a:off x="5788025" y="37480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人物履历</a:t>
            </a:r>
          </a:p>
        </p:txBody>
      </p:sp>
      <p:sp>
        <p:nvSpPr>
          <p:cNvPr id="21514" name="矩形 48"/>
          <p:cNvSpPr>
            <a:spLocks noChangeArrowheads="1"/>
          </p:cNvSpPr>
          <p:nvPr/>
        </p:nvSpPr>
        <p:spPr bwMode="auto">
          <a:xfrm>
            <a:off x="5680075" y="4368800"/>
            <a:ext cx="468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求学经历</a:t>
            </a:r>
            <a:r>
              <a:rPr lang="en-US" altLang="zh-CN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——1987</a:t>
            </a: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年武汉大学计算机系学习</a:t>
            </a:r>
          </a:p>
        </p:txBody>
      </p:sp>
      <p:sp>
        <p:nvSpPr>
          <p:cNvPr id="21515" name="矩形 49"/>
          <p:cNvSpPr>
            <a:spLocks noChangeArrowheads="1"/>
          </p:cNvSpPr>
          <p:nvPr/>
        </p:nvSpPr>
        <p:spPr bwMode="auto">
          <a:xfrm>
            <a:off x="5680075" y="4756150"/>
            <a:ext cx="4454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首次创业</a:t>
            </a:r>
            <a:r>
              <a:rPr lang="en-US" altLang="zh-CN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——1991</a:t>
            </a: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年和同学创办三色公司</a:t>
            </a:r>
          </a:p>
        </p:txBody>
      </p:sp>
      <p:sp>
        <p:nvSpPr>
          <p:cNvPr id="21516" name="矩形 50"/>
          <p:cNvSpPr>
            <a:spLocks noChangeArrowheads="1"/>
          </p:cNvSpPr>
          <p:nvPr/>
        </p:nvSpPr>
        <p:spPr bwMode="auto">
          <a:xfrm>
            <a:off x="5680075" y="5143500"/>
            <a:ext cx="399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人在金山</a:t>
            </a:r>
            <a:r>
              <a:rPr lang="en-US" altLang="zh-CN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——1992</a:t>
            </a: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雷军加盟金山公司</a:t>
            </a:r>
          </a:p>
        </p:txBody>
      </p:sp>
      <p:sp>
        <p:nvSpPr>
          <p:cNvPr id="21517" name="矩形 51"/>
          <p:cNvSpPr>
            <a:spLocks noChangeArrowheads="1"/>
          </p:cNvSpPr>
          <p:nvPr/>
        </p:nvSpPr>
        <p:spPr bwMode="auto">
          <a:xfrm>
            <a:off x="5680075" y="5530850"/>
            <a:ext cx="4127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创办小米</a:t>
            </a:r>
            <a:r>
              <a:rPr lang="en-US" altLang="zh-CN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——2011</a:t>
            </a: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月公布小米手机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9"/>
          <p:cNvGrpSpPr>
            <a:grpSpLocks/>
          </p:cNvGrpSpPr>
          <p:nvPr/>
        </p:nvGrpSpPr>
        <p:grpSpPr bwMode="auto">
          <a:xfrm>
            <a:off x="1379538" y="1319213"/>
            <a:ext cx="2870200" cy="4308475"/>
            <a:chOff x="0" y="0"/>
            <a:chExt cx="2603503" cy="3907311"/>
          </a:xfrm>
        </p:grpSpPr>
        <p:pic>
          <p:nvPicPr>
            <p:cNvPr id="22531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537"/>
              <a:ext cx="1251637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32" name="组合 13"/>
            <p:cNvGrpSpPr>
              <a:grpSpLocks/>
            </p:cNvGrpSpPr>
            <p:nvPr/>
          </p:nvGrpSpPr>
          <p:grpSpPr bwMode="auto">
            <a:xfrm>
              <a:off x="2" y="0"/>
              <a:ext cx="2603500" cy="2592174"/>
              <a:chOff x="0" y="0"/>
              <a:chExt cx="3777627" cy="3761194"/>
            </a:xfrm>
          </p:grpSpPr>
          <p:sp>
            <p:nvSpPr>
              <p:cNvPr id="22533" name="矩形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6100" cy="1816100"/>
              </a:xfrm>
              <a:prstGeom prst="rect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4" name="矩形 18"/>
              <p:cNvSpPr>
                <a:spLocks noChangeArrowheads="1"/>
              </p:cNvSpPr>
              <p:nvPr/>
            </p:nvSpPr>
            <p:spPr bwMode="auto">
              <a:xfrm>
                <a:off x="1961528" y="1945093"/>
                <a:ext cx="1816099" cy="181610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35" name="矩形 14"/>
            <p:cNvSpPr>
              <a:spLocks noChangeArrowheads="1"/>
            </p:cNvSpPr>
            <p:nvPr/>
          </p:nvSpPr>
          <p:spPr bwMode="auto">
            <a:xfrm>
              <a:off x="1" y="2655674"/>
              <a:ext cx="1251637" cy="1251636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2536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6" y="0"/>
              <a:ext cx="1251636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7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7" y="2681075"/>
              <a:ext cx="1251636" cy="122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8" name="矩形 19"/>
          <p:cNvSpPr>
            <a:spLocks noChangeArrowheads="1"/>
          </p:cNvSpPr>
          <p:nvPr/>
        </p:nvSpPr>
        <p:spPr bwMode="auto">
          <a:xfrm>
            <a:off x="5953125" y="37592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22539" name="矩形 20"/>
          <p:cNvSpPr>
            <a:spLocks noChangeArrowheads="1"/>
          </p:cNvSpPr>
          <p:nvPr/>
        </p:nvSpPr>
        <p:spPr bwMode="auto">
          <a:xfrm>
            <a:off x="5953125" y="4249738"/>
            <a:ext cx="4897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</a:t>
            </a:r>
          </a:p>
        </p:txBody>
      </p:sp>
      <p:sp>
        <p:nvSpPr>
          <p:cNvPr id="22540" name="矩形 21"/>
          <p:cNvSpPr>
            <a:spLocks noChangeArrowheads="1"/>
          </p:cNvSpPr>
          <p:nvPr/>
        </p:nvSpPr>
        <p:spPr bwMode="auto">
          <a:xfrm>
            <a:off x="4360863" y="1349375"/>
            <a:ext cx="1379537" cy="1381125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5" name="六边形 2"/>
          <p:cNvSpPr>
            <a:spLocks noChangeArrowheads="1"/>
          </p:cNvSpPr>
          <p:nvPr/>
        </p:nvSpPr>
        <p:spPr bwMode="auto">
          <a:xfrm rot="5400000">
            <a:off x="4002881" y="4782345"/>
            <a:ext cx="1787525" cy="1541462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56" name="任意多边形 4"/>
          <p:cNvSpPr>
            <a:spLocks/>
          </p:cNvSpPr>
          <p:nvPr/>
        </p:nvSpPr>
        <p:spPr bwMode="auto">
          <a:xfrm rot="5400000">
            <a:off x="3717131" y="-392906"/>
            <a:ext cx="2360613" cy="3146425"/>
          </a:xfrm>
          <a:custGeom>
            <a:avLst/>
            <a:gdLst>
              <a:gd name="T0" fmla="*/ 0 w 2361069"/>
              <a:gd name="T1" fmla="*/ 3147643 h 3147643"/>
              <a:gd name="T2" fmla="*/ 0 w 2361069"/>
              <a:gd name="T3" fmla="*/ 0 h 3147643"/>
              <a:gd name="T4" fmla="*/ 1574158 w 2361069"/>
              <a:gd name="T5" fmla="*/ 0 h 3147643"/>
              <a:gd name="T6" fmla="*/ 2361069 w 2361069"/>
              <a:gd name="T7" fmla="*/ 1573822 h 3147643"/>
              <a:gd name="T8" fmla="*/ 1574158 w 2361069"/>
              <a:gd name="T9" fmla="*/ 3147643 h 3147643"/>
              <a:gd name="T10" fmla="*/ 0 w 2361069"/>
              <a:gd name="T11" fmla="*/ 3147643 h 3147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61069" h="3147643">
                <a:moveTo>
                  <a:pt x="0" y="3147643"/>
                </a:moveTo>
                <a:lnTo>
                  <a:pt x="0" y="0"/>
                </a:lnTo>
                <a:lnTo>
                  <a:pt x="1574158" y="0"/>
                </a:lnTo>
                <a:lnTo>
                  <a:pt x="2361069" y="1573822"/>
                </a:lnTo>
                <a:lnTo>
                  <a:pt x="1574158" y="3147643"/>
                </a:lnTo>
                <a:lnTo>
                  <a:pt x="0" y="3147643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六边形 5"/>
          <p:cNvSpPr>
            <a:spLocks noChangeArrowheads="1"/>
          </p:cNvSpPr>
          <p:nvPr/>
        </p:nvSpPr>
        <p:spPr bwMode="auto">
          <a:xfrm rot="5400000">
            <a:off x="1199357" y="1370806"/>
            <a:ext cx="1100138" cy="949325"/>
          </a:xfrm>
          <a:prstGeom prst="hexagon">
            <a:avLst>
              <a:gd name="adj" fmla="val 24975"/>
              <a:gd name="vf" fmla="val 115470"/>
            </a:avLst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58" name="任意多边形 6"/>
          <p:cNvSpPr>
            <a:spLocks/>
          </p:cNvSpPr>
          <p:nvPr/>
        </p:nvSpPr>
        <p:spPr bwMode="auto">
          <a:xfrm rot="5400000">
            <a:off x="-574675" y="3911600"/>
            <a:ext cx="1908175" cy="758825"/>
          </a:xfrm>
          <a:custGeom>
            <a:avLst/>
            <a:gdLst>
              <a:gd name="T0" fmla="*/ 0 w 1909197"/>
              <a:gd name="T1" fmla="*/ 758978 h 758978"/>
              <a:gd name="T2" fmla="*/ 379489 w 1909197"/>
              <a:gd name="T3" fmla="*/ 0 h 758978"/>
              <a:gd name="T4" fmla="*/ 1529708 w 1909197"/>
              <a:gd name="T5" fmla="*/ 0 h 758978"/>
              <a:gd name="T6" fmla="*/ 1909197 w 1909197"/>
              <a:gd name="T7" fmla="*/ 758978 h 758978"/>
              <a:gd name="T8" fmla="*/ 0 w 1909197"/>
              <a:gd name="T9" fmla="*/ 758978 h 758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9197" h="758978">
                <a:moveTo>
                  <a:pt x="0" y="758978"/>
                </a:moveTo>
                <a:lnTo>
                  <a:pt x="379489" y="0"/>
                </a:lnTo>
                <a:lnTo>
                  <a:pt x="1529708" y="0"/>
                </a:lnTo>
                <a:lnTo>
                  <a:pt x="1909197" y="758978"/>
                </a:lnTo>
                <a:lnTo>
                  <a:pt x="0" y="758978"/>
                </a:lnTo>
                <a:close/>
              </a:path>
            </a:pathLst>
          </a:custGeom>
          <a:solidFill>
            <a:srgbClr val="404040">
              <a:alpha val="6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任意多边形 7"/>
          <p:cNvSpPr>
            <a:spLocks/>
          </p:cNvSpPr>
          <p:nvPr/>
        </p:nvSpPr>
        <p:spPr bwMode="auto">
          <a:xfrm rot="5400000">
            <a:off x="-330200" y="3446463"/>
            <a:ext cx="790575" cy="130175"/>
          </a:xfrm>
          <a:custGeom>
            <a:avLst/>
            <a:gdLst>
              <a:gd name="T0" fmla="*/ 0 w 790155"/>
              <a:gd name="T1" fmla="*/ 130000 h 130000"/>
              <a:gd name="T2" fmla="*/ 65000 w 790155"/>
              <a:gd name="T3" fmla="*/ 0 h 130000"/>
              <a:gd name="T4" fmla="*/ 725155 w 790155"/>
              <a:gd name="T5" fmla="*/ 0 h 130000"/>
              <a:gd name="T6" fmla="*/ 790155 w 790155"/>
              <a:gd name="T7" fmla="*/ 130000 h 130000"/>
              <a:gd name="T8" fmla="*/ 0 w 790155"/>
              <a:gd name="T9" fmla="*/ 130000 h 13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155" h="130000">
                <a:moveTo>
                  <a:pt x="0" y="130000"/>
                </a:moveTo>
                <a:lnTo>
                  <a:pt x="65000" y="0"/>
                </a:lnTo>
                <a:lnTo>
                  <a:pt x="725155" y="0"/>
                </a:lnTo>
                <a:lnTo>
                  <a:pt x="790155" y="130000"/>
                </a:lnTo>
                <a:lnTo>
                  <a:pt x="0" y="130000"/>
                </a:lnTo>
                <a:close/>
              </a:path>
            </a:pathLst>
          </a:custGeom>
          <a:solidFill>
            <a:srgbClr val="C20009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六边形 8"/>
          <p:cNvSpPr>
            <a:spLocks noChangeArrowheads="1"/>
          </p:cNvSpPr>
          <p:nvPr/>
        </p:nvSpPr>
        <p:spPr bwMode="auto">
          <a:xfrm rot="5400000">
            <a:off x="4914901" y="2239962"/>
            <a:ext cx="1116012" cy="963613"/>
          </a:xfrm>
          <a:prstGeom prst="hexagon">
            <a:avLst>
              <a:gd name="adj" fmla="val 24959"/>
              <a:gd name="vf" fmla="val 115470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561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1685925"/>
            <a:ext cx="3144837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六边形 10"/>
          <p:cNvSpPr>
            <a:spLocks noChangeArrowheads="1"/>
          </p:cNvSpPr>
          <p:nvPr/>
        </p:nvSpPr>
        <p:spPr bwMode="auto">
          <a:xfrm rot="5400000">
            <a:off x="5451476" y="3278187"/>
            <a:ext cx="539750" cy="466725"/>
          </a:xfrm>
          <a:prstGeom prst="hexagon">
            <a:avLst>
              <a:gd name="adj" fmla="val 24923"/>
              <a:gd name="vf" fmla="val 115470"/>
            </a:avLst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63" name="六边形 11"/>
          <p:cNvSpPr>
            <a:spLocks noChangeArrowheads="1"/>
          </p:cNvSpPr>
          <p:nvPr/>
        </p:nvSpPr>
        <p:spPr bwMode="auto">
          <a:xfrm rot="5400000">
            <a:off x="6077744" y="3258344"/>
            <a:ext cx="269875" cy="233363"/>
          </a:xfrm>
          <a:prstGeom prst="hexagon">
            <a:avLst>
              <a:gd name="adj" fmla="val 24923"/>
              <a:gd name="vf" fmla="val 115470"/>
            </a:avLst>
          </a:prstGeom>
          <a:solidFill>
            <a:srgbClr val="7F7F7F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4" name="矩形 12"/>
          <p:cNvSpPr>
            <a:spLocks noChangeArrowheads="1"/>
          </p:cNvSpPr>
          <p:nvPr/>
        </p:nvSpPr>
        <p:spPr bwMode="auto">
          <a:xfrm>
            <a:off x="6807200" y="4659313"/>
            <a:ext cx="45116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5" name="矩形 13"/>
          <p:cNvSpPr>
            <a:spLocks noChangeArrowheads="1"/>
          </p:cNvSpPr>
          <p:nvPr/>
        </p:nvSpPr>
        <p:spPr bwMode="auto">
          <a:xfrm>
            <a:off x="6807200" y="4206875"/>
            <a:ext cx="33909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579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24580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1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2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3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584" name="矩形 18"/>
          <p:cNvSpPr>
            <a:spLocks noChangeArrowheads="1"/>
          </p:cNvSpPr>
          <p:nvPr/>
        </p:nvSpPr>
        <p:spPr bwMode="auto">
          <a:xfrm rot="18827271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7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585" name="组合 19"/>
          <p:cNvGrpSpPr>
            <a:grpSpLocks/>
          </p:cNvGrpSpPr>
          <p:nvPr/>
        </p:nvGrpSpPr>
        <p:grpSpPr bwMode="auto">
          <a:xfrm>
            <a:off x="4854575" y="2630488"/>
            <a:ext cx="2744788" cy="1857375"/>
            <a:chOff x="0" y="0"/>
            <a:chExt cx="2745388" cy="1857537"/>
          </a:xfrm>
        </p:grpSpPr>
        <p:sp>
          <p:nvSpPr>
            <p:cNvPr id="24586" name="文本框 20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7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87" name="文本框 21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endPara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</a:t>
              </a:r>
            </a:p>
          </p:txBody>
        </p:sp>
        <p:sp>
          <p:nvSpPr>
            <p:cNvPr id="24588" name="文本框 22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行业前景</a:t>
              </a:r>
            </a:p>
          </p:txBody>
        </p:sp>
        <p:sp>
          <p:nvSpPr>
            <p:cNvPr id="24589" name="文本框 23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</a:t>
              </a:r>
            </a:p>
          </p:txBody>
        </p:sp>
        <p:sp>
          <p:nvSpPr>
            <p:cNvPr id="24590" name="文本框 24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</a:p>
          </p:txBody>
        </p:sp>
        <p:sp>
          <p:nvSpPr>
            <p:cNvPr id="24591" name="文本框 25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核心优势</a:t>
              </a:r>
            </a:p>
          </p:txBody>
        </p:sp>
        <p:cxnSp>
          <p:nvCxnSpPr>
            <p:cNvPr id="24592" name="直接连接符 2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1933</Words>
  <Application>Microsoft Office PowerPoint</Application>
  <PresentationFormat>宽屏</PresentationFormat>
  <Paragraphs>198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Calibri Light</vt:lpstr>
      <vt:lpstr>Open Sans Condensed Light</vt:lpstr>
      <vt:lpstr>Office 主题</vt:lpstr>
      <vt:lpstr>1_Office 主题</vt:lpstr>
      <vt:lpstr>3_Office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modified xsi:type="dcterms:W3CDTF">2016-08-14T03:54:07Z</dcterms:modified>
</cp:coreProperties>
</file>