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33" r:id="rId2"/>
    <p:sldId id="257" r:id="rId3"/>
    <p:sldId id="258" r:id="rId4"/>
    <p:sldId id="304" r:id="rId5"/>
    <p:sldId id="314" r:id="rId6"/>
    <p:sldId id="261" r:id="rId7"/>
    <p:sldId id="322" r:id="rId8"/>
    <p:sldId id="315" r:id="rId9"/>
    <p:sldId id="323" r:id="rId10"/>
    <p:sldId id="265" r:id="rId11"/>
    <p:sldId id="266" r:id="rId12"/>
    <p:sldId id="263" r:id="rId13"/>
    <p:sldId id="316" r:id="rId14"/>
    <p:sldId id="268" r:id="rId15"/>
    <p:sldId id="272" r:id="rId16"/>
    <p:sldId id="269" r:id="rId17"/>
    <p:sldId id="271" r:id="rId18"/>
    <p:sldId id="273" r:id="rId19"/>
    <p:sldId id="274" r:id="rId20"/>
    <p:sldId id="270" r:id="rId21"/>
    <p:sldId id="329" r:id="rId22"/>
    <p:sldId id="317" r:id="rId23"/>
    <p:sldId id="280" r:id="rId24"/>
    <p:sldId id="278" r:id="rId25"/>
    <p:sldId id="318" r:id="rId26"/>
    <p:sldId id="279" r:id="rId27"/>
    <p:sldId id="276" r:id="rId28"/>
    <p:sldId id="281" r:id="rId29"/>
    <p:sldId id="282" r:id="rId30"/>
    <p:sldId id="319" r:id="rId31"/>
    <p:sldId id="284" r:id="rId32"/>
    <p:sldId id="287" r:id="rId33"/>
    <p:sldId id="285" r:id="rId34"/>
    <p:sldId id="328" r:id="rId35"/>
    <p:sldId id="288" r:id="rId36"/>
    <p:sldId id="289" r:id="rId37"/>
    <p:sldId id="320" r:id="rId38"/>
    <p:sldId id="292" r:id="rId39"/>
    <p:sldId id="293" r:id="rId40"/>
    <p:sldId id="327" r:id="rId41"/>
    <p:sldId id="294" r:id="rId42"/>
    <p:sldId id="326" r:id="rId43"/>
    <p:sldId id="295" r:id="rId44"/>
    <p:sldId id="337" r:id="rId45"/>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
          <p15:clr>
            <a:srgbClr val="A4A3A4"/>
          </p15:clr>
        </p15:guide>
        <p15:guide id="2" pos="37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2D050"/>
    <a:srgbClr val="C0504D"/>
    <a:srgbClr val="31859C"/>
    <a:srgbClr val="17375E"/>
    <a:srgbClr val="376092"/>
    <a:srgbClr val="E46C0A"/>
    <a:srgbClr val="00B0F0"/>
    <a:srgbClr val="595959"/>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94660"/>
  </p:normalViewPr>
  <p:slideViewPr>
    <p:cSldViewPr showGuides="1">
      <p:cViewPr varScale="1">
        <p:scale>
          <a:sx n="90" d="100"/>
          <a:sy n="90" d="100"/>
        </p:scale>
        <p:origin x="84" y="210"/>
      </p:cViewPr>
      <p:guideLst>
        <p:guide orient="horz" pos="28"/>
        <p:guide pos="37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C62C5E-B61C-4858-B376-48E3E36C1331}" type="datetimeFigureOut">
              <a:rPr lang="zh-CN" altLang="en-US" smtClean="0"/>
              <a:t>2016/8/14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1A25F2-EFCA-4C4C-A3CA-41293FEE57B6}" type="slidenum">
              <a:rPr lang="zh-CN" altLang="en-US" smtClean="0"/>
              <a:t>‹#›</a:t>
            </a:fld>
            <a:endParaRPr lang="zh-CN" altLang="en-US"/>
          </a:p>
        </p:txBody>
      </p:sp>
    </p:spTree>
    <p:extLst>
      <p:ext uri="{BB962C8B-B14F-4D97-AF65-F5344CB8AC3E}">
        <p14:creationId xmlns:p14="http://schemas.microsoft.com/office/powerpoint/2010/main" val="204633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344160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16217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72433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34721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40216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64370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4040621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626146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613043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426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28186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2D3"/>
            </a:gs>
            <a:gs pos="100000">
              <a:srgbClr val="F8F8F8"/>
            </a:gs>
            <a:gs pos="36000">
              <a:srgbClr val="E9EAEB"/>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3D908-6DDF-4BBA-A625-8B055FA29321}" type="datetimeFigureOut">
              <a:rPr lang="zh-CN" altLang="en-US" smtClean="0"/>
              <a:t>2016/8/14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535588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8.wdp"/></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16.jpeg"/><Relationship Id="rId4" Type="http://schemas.microsoft.com/office/2007/relationships/hdphoto" Target="../media/hdphoto7.wdp"/></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microsoft.com/office/2007/relationships/hdphoto" Target="../media/hdphoto10.wdp"/><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microsoft.com/office/2007/relationships/hdphoto" Target="../media/hdphoto11.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4.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9.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矩形 4"/>
          <p:cNvSpPr/>
          <p:nvPr/>
        </p:nvSpPr>
        <p:spPr>
          <a:xfrm>
            <a:off x="-27325" y="0"/>
            <a:ext cx="12245592" cy="5221649"/>
          </a:xfrm>
          <a:prstGeom prst="rect">
            <a:avLst/>
          </a:prstGeom>
          <a:blipFill>
            <a:blip r:embed="rId5">
              <a:extLst>
                <a:ext uri="{BEBA8EAE-BF5A-486C-A8C5-ECC9F3942E4B}">
                  <a14:imgProps xmlns:a14="http://schemas.microsoft.com/office/drawing/2010/main">
                    <a14:imgLayer r:embed="rId6">
                      <a14:imgEffect>
                        <a14:brightnessContrast bright="5000" contrast="30000"/>
                      </a14:imgEffect>
                    </a14:imgLayer>
                  </a14:imgProps>
                </a:ext>
              </a:extLst>
            </a:blip>
            <a:srcRect/>
            <a:stretch>
              <a:fillRect l="-124" t="-16186" r="-124" b="-9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59197" y="332656"/>
            <a:ext cx="609600" cy="609600"/>
          </a:xfrm>
          <a:prstGeom prst="rect">
            <a:avLst/>
          </a:prstGeom>
        </p:spPr>
      </p:pic>
      <p:grpSp>
        <p:nvGrpSpPr>
          <p:cNvPr id="76" name="组合 75"/>
          <p:cNvGrpSpPr/>
          <p:nvPr/>
        </p:nvGrpSpPr>
        <p:grpSpPr>
          <a:xfrm>
            <a:off x="1292471" y="166675"/>
            <a:ext cx="343825" cy="309997"/>
            <a:chOff x="4634991" y="2138335"/>
            <a:chExt cx="428348" cy="386204"/>
          </a:xfrm>
        </p:grpSpPr>
        <p:sp>
          <p:nvSpPr>
            <p:cNvPr id="77"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79" name="组合 78"/>
          <p:cNvGrpSpPr/>
          <p:nvPr/>
        </p:nvGrpSpPr>
        <p:grpSpPr>
          <a:xfrm>
            <a:off x="1651710" y="166675"/>
            <a:ext cx="343825" cy="309997"/>
            <a:chOff x="5076056" y="2138335"/>
            <a:chExt cx="428348" cy="386204"/>
          </a:xfrm>
        </p:grpSpPr>
        <p:sp>
          <p:nvSpPr>
            <p:cNvPr id="80"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2" name="组合 81"/>
          <p:cNvGrpSpPr/>
          <p:nvPr/>
        </p:nvGrpSpPr>
        <p:grpSpPr>
          <a:xfrm>
            <a:off x="2010949" y="166675"/>
            <a:ext cx="343825" cy="309997"/>
            <a:chOff x="5557128" y="2138335"/>
            <a:chExt cx="428348" cy="386204"/>
          </a:xfrm>
        </p:grpSpPr>
        <p:sp>
          <p:nvSpPr>
            <p:cNvPr id="83"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5" name="组合 84"/>
          <p:cNvGrpSpPr/>
          <p:nvPr/>
        </p:nvGrpSpPr>
        <p:grpSpPr>
          <a:xfrm>
            <a:off x="2370188" y="166675"/>
            <a:ext cx="343825" cy="309997"/>
            <a:chOff x="6068610" y="2138335"/>
            <a:chExt cx="428348" cy="386204"/>
          </a:xfrm>
        </p:grpSpPr>
        <p:sp>
          <p:nvSpPr>
            <p:cNvPr id="86"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8" name="组合 87"/>
          <p:cNvGrpSpPr/>
          <p:nvPr/>
        </p:nvGrpSpPr>
        <p:grpSpPr>
          <a:xfrm>
            <a:off x="2729426" y="166675"/>
            <a:ext cx="343825" cy="309997"/>
            <a:chOff x="6623914" y="2138335"/>
            <a:chExt cx="428348" cy="386204"/>
          </a:xfrm>
        </p:grpSpPr>
        <p:sp>
          <p:nvSpPr>
            <p:cNvPr id="89"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1" name="Freeform 19"/>
          <p:cNvSpPr>
            <a:spLocks noEditPoints="1"/>
          </p:cNvSpPr>
          <p:nvPr/>
        </p:nvSpPr>
        <p:spPr bwMode="auto">
          <a:xfrm>
            <a:off x="246967" y="127939"/>
            <a:ext cx="829480" cy="348733"/>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66" name="矩形 65"/>
          <p:cNvSpPr/>
          <p:nvPr/>
        </p:nvSpPr>
        <p:spPr>
          <a:xfrm>
            <a:off x="-27325" y="4571616"/>
            <a:ext cx="12245591" cy="2286384"/>
          </a:xfrm>
          <a:prstGeom prst="rect">
            <a:avLst/>
          </a:prstGeom>
          <a:blipFill>
            <a:blip r:embed="rId8">
              <a:extLst>
                <a:ext uri="{BEBA8EAE-BF5A-486C-A8C5-ECC9F3942E4B}">
                  <a14:imgProps xmlns:a14="http://schemas.microsoft.com/office/drawing/2010/main">
                    <a14:imgLayer r:embed="rId9">
                      <a14:imgEffect>
                        <a14:saturation sat="0"/>
                      </a14:imgEffect>
                    </a14:imgLayer>
                  </a14:imgProps>
                </a:ext>
              </a:extLst>
            </a:blip>
            <a:srcRect/>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5"/>
          <p:cNvSpPr>
            <a:spLocks noChangeArrowheads="1"/>
          </p:cNvSpPr>
          <p:nvPr/>
        </p:nvSpPr>
        <p:spPr bwMode="auto">
          <a:xfrm>
            <a:off x="-27324" y="4509120"/>
            <a:ext cx="7277040" cy="81520"/>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Rectangle 7"/>
          <p:cNvSpPr>
            <a:spLocks noChangeArrowheads="1"/>
          </p:cNvSpPr>
          <p:nvPr/>
        </p:nvSpPr>
        <p:spPr bwMode="auto">
          <a:xfrm>
            <a:off x="8421268" y="4509120"/>
            <a:ext cx="1265144" cy="81520"/>
          </a:xfrm>
          <a:prstGeom prst="rect">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Rectangle 8"/>
          <p:cNvSpPr>
            <a:spLocks noChangeArrowheads="1"/>
          </p:cNvSpPr>
          <p:nvPr/>
        </p:nvSpPr>
        <p:spPr bwMode="auto">
          <a:xfrm>
            <a:off x="9686412" y="4509120"/>
            <a:ext cx="1266711" cy="81520"/>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9"/>
          <p:cNvSpPr>
            <a:spLocks noChangeArrowheads="1"/>
          </p:cNvSpPr>
          <p:nvPr/>
        </p:nvSpPr>
        <p:spPr bwMode="auto">
          <a:xfrm>
            <a:off x="10953123" y="4509120"/>
            <a:ext cx="1265144" cy="81520"/>
          </a:xfrm>
          <a:prstGeom prst="rect">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Rectangle 6"/>
          <p:cNvSpPr>
            <a:spLocks noChangeArrowheads="1"/>
          </p:cNvSpPr>
          <p:nvPr/>
        </p:nvSpPr>
        <p:spPr bwMode="auto">
          <a:xfrm>
            <a:off x="7207140" y="4509120"/>
            <a:ext cx="1266711" cy="81520"/>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标题 4"/>
          <p:cNvSpPr txBox="1">
            <a:spLocks/>
          </p:cNvSpPr>
          <p:nvPr/>
        </p:nvSpPr>
        <p:spPr>
          <a:xfrm>
            <a:off x="6048671" y="4797152"/>
            <a:ext cx="4513412"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200" b="1" dirty="0" smtClean="0">
                <a:solidFill>
                  <a:schemeClr val="accent5">
                    <a:lumMod val="75000"/>
                  </a:schemeClr>
                </a:solidFill>
                <a:latin typeface="微软雅黑" panose="020B0503020204020204" pitchFamily="34" charset="-122"/>
                <a:ea typeface="微软雅黑" panose="020B0503020204020204" pitchFamily="34" charset="-122"/>
              </a:rPr>
              <a:t>THEBUSINESS PLAN</a:t>
            </a:r>
            <a:endParaRPr lang="en-US" altLang="zh-CN" sz="32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048671" y="5282603"/>
            <a:ext cx="5537024"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创业</a:t>
            </a:r>
            <a:r>
              <a:rPr lang="en-US" altLang="zh-CN" sz="4400" b="1" dirty="0" smtClean="0">
                <a:solidFill>
                  <a:schemeClr val="bg1"/>
                </a:solidFill>
                <a:latin typeface="微软雅黑" panose="020B0503020204020204" pitchFamily="34" charset="-122"/>
                <a:ea typeface="微软雅黑" panose="020B0503020204020204" pitchFamily="34" charset="-122"/>
              </a:rPr>
              <a:t>/</a:t>
            </a:r>
            <a:r>
              <a:rPr lang="zh-CN" altLang="en-US" sz="4400" b="1" dirty="0" smtClean="0">
                <a:solidFill>
                  <a:schemeClr val="bg1"/>
                </a:solidFill>
                <a:latin typeface="微软雅黑" panose="020B0503020204020204" pitchFamily="34" charset="-122"/>
                <a:ea typeface="微软雅黑" panose="020B0503020204020204" pitchFamily="34" charset="-122"/>
              </a:rPr>
              <a:t>商业融资计划书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4" name="标题 4"/>
          <p:cNvSpPr txBox="1">
            <a:spLocks/>
          </p:cNvSpPr>
          <p:nvPr/>
        </p:nvSpPr>
        <p:spPr>
          <a:xfrm>
            <a:off x="6426874" y="5938226"/>
            <a:ext cx="5502056"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accent5">
                    <a:lumMod val="75000"/>
                  </a:schemeClr>
                </a:solidFill>
                <a:latin typeface="微软雅黑" panose="020B0503020204020204" pitchFamily="34" charset="-122"/>
                <a:ea typeface="微软雅黑" panose="020B0503020204020204" pitchFamily="34" charset="-122"/>
              </a:rPr>
              <a:t>简洁实用</a:t>
            </a:r>
            <a:r>
              <a:rPr lang="en-US" altLang="zh-CN" sz="1800" b="1"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适用于投资</a:t>
            </a:r>
            <a:r>
              <a:rPr lang="zh-CN" altLang="en-US" sz="1800" b="1" dirty="0" smtClean="0">
                <a:solidFill>
                  <a:schemeClr val="accent5">
                    <a:lumMod val="75000"/>
                  </a:schemeClr>
                </a:solidFill>
                <a:latin typeface="微软雅黑" panose="020B0503020204020204" pitchFamily="34" charset="-122"/>
                <a:ea typeface="微软雅黑" panose="020B0503020204020204" pitchFamily="34" charset="-122"/>
              </a:rPr>
              <a:t>合作企业</a:t>
            </a: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宣传等</a:t>
            </a:r>
            <a:endParaRPr lang="en-US" altLang="zh-CN" sz="1800" b="1" dirty="0">
              <a:solidFill>
                <a:schemeClr val="accent5">
                  <a:lumMod val="75000"/>
                </a:schemeClr>
              </a:solidFill>
              <a:latin typeface="微软雅黑" panose="020B0503020204020204" pitchFamily="34" charset="-122"/>
              <a:ea typeface="微软雅黑" panose="020B0503020204020204" pitchFamily="34" charset="-122"/>
            </a:endParaRPr>
          </a:p>
          <a:p>
            <a:pPr algn="l"/>
            <a:endParaRPr lang="en-US" altLang="zh-CN" sz="1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5" name="Freeform 10"/>
          <p:cNvSpPr>
            <a:spLocks noEditPoints="1"/>
          </p:cNvSpPr>
          <p:nvPr/>
        </p:nvSpPr>
        <p:spPr bwMode="auto">
          <a:xfrm>
            <a:off x="6161712" y="6069104"/>
            <a:ext cx="295539" cy="296779"/>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5">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779632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 presetClass="entr" presetSubtype="8"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anim calcmode="lin" valueType="num">
                                      <p:cBhvr additive="base">
                                        <p:cTn id="9" dur="500" fill="hold"/>
                                        <p:tgtEl>
                                          <p:spTgt spid="67"/>
                                        </p:tgtEl>
                                        <p:attrNameLst>
                                          <p:attrName>ppt_x</p:attrName>
                                        </p:attrNameLst>
                                      </p:cBhvr>
                                      <p:tavLst>
                                        <p:tav tm="0">
                                          <p:val>
                                            <p:strVal val="0-#ppt_w/2"/>
                                          </p:val>
                                        </p:tav>
                                        <p:tav tm="100000">
                                          <p:val>
                                            <p:strVal val="#ppt_x"/>
                                          </p:val>
                                        </p:tav>
                                      </p:tavLst>
                                    </p:anim>
                                    <p:anim calcmode="lin" valueType="num">
                                      <p:cBhvr additive="base">
                                        <p:cTn id="10" dur="500" fill="hold"/>
                                        <p:tgtEl>
                                          <p:spTgt spid="6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0-#ppt_w/2"/>
                                          </p:val>
                                        </p:tav>
                                        <p:tav tm="100000">
                                          <p:val>
                                            <p:strVal val="#ppt_x"/>
                                          </p:val>
                                        </p:tav>
                                      </p:tavLst>
                                    </p:anim>
                                    <p:anim calcmode="lin" valueType="num">
                                      <p:cBhvr additive="base">
                                        <p:cTn id="14" dur="500" fill="hold"/>
                                        <p:tgtEl>
                                          <p:spTgt spid="6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0-#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0-#ppt_w/2"/>
                                          </p:val>
                                        </p:tav>
                                        <p:tav tm="100000">
                                          <p:val>
                                            <p:strVal val="#ppt_x"/>
                                          </p:val>
                                        </p:tav>
                                      </p:tavLst>
                                    </p:anim>
                                    <p:anim calcmode="lin" valueType="num">
                                      <p:cBhvr additive="base">
                                        <p:cTn id="22" dur="500" fill="hold"/>
                                        <p:tgtEl>
                                          <p:spTgt spid="7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0-#ppt_w/2"/>
                                          </p:val>
                                        </p:tav>
                                        <p:tav tm="100000">
                                          <p:val>
                                            <p:strVal val="#ppt_x"/>
                                          </p:val>
                                        </p:tav>
                                      </p:tavLst>
                                    </p:anim>
                                    <p:anim calcmode="lin" valueType="num">
                                      <p:cBhvr additive="base">
                                        <p:cTn id="26" dur="500" fill="hold"/>
                                        <p:tgtEl>
                                          <p:spTgt spid="71"/>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72"/>
                                        </p:tgtEl>
                                        <p:attrNameLst>
                                          <p:attrName>style.visibility</p:attrName>
                                        </p:attrNameLst>
                                      </p:cBhvr>
                                      <p:to>
                                        <p:strVal val="visible"/>
                                      </p:to>
                                    </p:set>
                                    <p:anim calcmode="lin" valueType="num">
                                      <p:cBhvr>
                                        <p:cTn id="30"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2"/>
                                        </p:tgtEl>
                                        <p:attrNameLst>
                                          <p:attrName>ppt_y</p:attrName>
                                        </p:attrNameLst>
                                      </p:cBhvr>
                                      <p:tavLst>
                                        <p:tav tm="0">
                                          <p:val>
                                            <p:strVal val="#ppt_y"/>
                                          </p:val>
                                        </p:tav>
                                        <p:tav tm="100000">
                                          <p:val>
                                            <p:strVal val="#ppt_y"/>
                                          </p:val>
                                        </p:tav>
                                      </p:tavLst>
                                    </p:anim>
                                    <p:anim calcmode="lin" valueType="num">
                                      <p:cBhvr>
                                        <p:cTn id="32"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2"/>
                                        </p:tgtEl>
                                      </p:cBhvr>
                                    </p:animEffect>
                                  </p:childTnLst>
                                </p:cTn>
                              </p:par>
                            </p:childTnLst>
                          </p:cTn>
                        </p:par>
                        <p:par>
                          <p:cTn id="35" fill="hold">
                            <p:stCondLst>
                              <p:cond delay="17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73"/>
                                        </p:tgtEl>
                                        <p:attrNameLst>
                                          <p:attrName>style.visibility</p:attrName>
                                        </p:attrNameLst>
                                      </p:cBhvr>
                                      <p:to>
                                        <p:strVal val="visible"/>
                                      </p:to>
                                    </p:set>
                                    <p:anim calcmode="lin" valueType="num">
                                      <p:cBhvr>
                                        <p:cTn id="3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3"/>
                                        </p:tgtEl>
                                        <p:attrNameLst>
                                          <p:attrName>ppt_y</p:attrName>
                                        </p:attrNameLst>
                                      </p:cBhvr>
                                      <p:tavLst>
                                        <p:tav tm="0">
                                          <p:val>
                                            <p:strVal val="#ppt_y"/>
                                          </p:val>
                                        </p:tav>
                                        <p:tav tm="100000">
                                          <p:val>
                                            <p:strVal val="#ppt_y"/>
                                          </p:val>
                                        </p:tav>
                                      </p:tavLst>
                                    </p:anim>
                                    <p:anim calcmode="lin" valueType="num">
                                      <p:cBhvr>
                                        <p:cTn id="4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3"/>
                                        </p:tgtEl>
                                      </p:cBhvr>
                                    </p:animEffect>
                                  </p:childTnLst>
                                </p:cTn>
                              </p:par>
                            </p:childTnLst>
                          </p:cTn>
                        </p:par>
                        <p:par>
                          <p:cTn id="43" fill="hold">
                            <p:stCondLst>
                              <p:cond delay="2650"/>
                            </p:stCondLst>
                            <p:childTnLst>
                              <p:par>
                                <p:cTn id="44" presetID="2" presetClass="entr" presetSubtype="6"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additive="base">
                                        <p:cTn id="46" dur="500" fill="hold"/>
                                        <p:tgtEl>
                                          <p:spTgt spid="75"/>
                                        </p:tgtEl>
                                        <p:attrNameLst>
                                          <p:attrName>ppt_x</p:attrName>
                                        </p:attrNameLst>
                                      </p:cBhvr>
                                      <p:tavLst>
                                        <p:tav tm="0">
                                          <p:val>
                                            <p:strVal val="1+#ppt_w/2"/>
                                          </p:val>
                                        </p:tav>
                                        <p:tav tm="100000">
                                          <p:val>
                                            <p:strVal val="#ppt_x"/>
                                          </p:val>
                                        </p:tav>
                                      </p:tavLst>
                                    </p:anim>
                                    <p:anim calcmode="lin" valueType="num">
                                      <p:cBhvr additive="base">
                                        <p:cTn id="47" dur="500" fill="hold"/>
                                        <p:tgtEl>
                                          <p:spTgt spid="75"/>
                                        </p:tgtEl>
                                        <p:attrNameLst>
                                          <p:attrName>ppt_y</p:attrName>
                                        </p:attrNameLst>
                                      </p:cBhvr>
                                      <p:tavLst>
                                        <p:tav tm="0">
                                          <p:val>
                                            <p:strVal val="1+#ppt_h/2"/>
                                          </p:val>
                                        </p:tav>
                                        <p:tav tm="100000">
                                          <p:val>
                                            <p:strVal val="#ppt_y"/>
                                          </p:val>
                                        </p:tav>
                                      </p:tavLst>
                                    </p:anim>
                                  </p:childTnLst>
                                </p:cTn>
                              </p:par>
                            </p:childTnLst>
                          </p:cTn>
                        </p:par>
                        <p:par>
                          <p:cTn id="48" fill="hold">
                            <p:stCondLst>
                              <p:cond delay="31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4"/>
                                        </p:tgtEl>
                                        <p:attrNameLst>
                                          <p:attrName>ppt_y</p:attrName>
                                        </p:attrNameLst>
                                      </p:cBhvr>
                                      <p:tavLst>
                                        <p:tav tm="0">
                                          <p:val>
                                            <p:strVal val="#ppt_y"/>
                                          </p:val>
                                        </p:tav>
                                        <p:tav tm="100000">
                                          <p:val>
                                            <p:strVal val="#ppt_y"/>
                                          </p:val>
                                        </p:tav>
                                      </p:tavLst>
                                    </p:anim>
                                    <p:anim calcmode="lin" valueType="num">
                                      <p:cBhvr>
                                        <p:cTn id="5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4"/>
                                        </p:tgtEl>
                                      </p:cBhvr>
                                    </p:animEffect>
                                  </p:childTnLst>
                                </p:cTn>
                              </p:par>
                            </p:childTnLst>
                          </p:cTn>
                        </p:par>
                        <p:par>
                          <p:cTn id="56" fill="hold">
                            <p:stCondLst>
                              <p:cond delay="4450"/>
                            </p:stCondLst>
                            <p:childTnLst>
                              <p:par>
                                <p:cTn id="57" presetID="31" presetClass="entr" presetSubtype="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fltVal val="0"/>
                                          </p:val>
                                        </p:tav>
                                        <p:tav tm="100000">
                                          <p:val>
                                            <p:strVal val="#ppt_h"/>
                                          </p:val>
                                        </p:tav>
                                      </p:tavLst>
                                    </p:anim>
                                    <p:anim calcmode="lin" valueType="num">
                                      <p:cBhvr>
                                        <p:cTn id="61" dur="500" fill="hold"/>
                                        <p:tgtEl>
                                          <p:spTgt spid="91"/>
                                        </p:tgtEl>
                                        <p:attrNameLst>
                                          <p:attrName>style.rotation</p:attrName>
                                        </p:attrNameLst>
                                      </p:cBhvr>
                                      <p:tavLst>
                                        <p:tav tm="0">
                                          <p:val>
                                            <p:fltVal val="90"/>
                                          </p:val>
                                        </p:tav>
                                        <p:tav tm="100000">
                                          <p:val>
                                            <p:fltVal val="0"/>
                                          </p:val>
                                        </p:tav>
                                      </p:tavLst>
                                    </p:anim>
                                    <p:animEffect transition="in" filter="fade">
                                      <p:cBhvr>
                                        <p:cTn id="62" dur="500"/>
                                        <p:tgtEl>
                                          <p:spTgt spid="91"/>
                                        </p:tgtEl>
                                      </p:cBhvr>
                                    </p:animEffect>
                                  </p:childTnLst>
                                </p:cTn>
                              </p:par>
                            </p:childTnLst>
                          </p:cTn>
                        </p:par>
                        <p:par>
                          <p:cTn id="63" fill="hold">
                            <p:stCondLst>
                              <p:cond delay="4950"/>
                            </p:stCondLst>
                            <p:childTnLst>
                              <p:par>
                                <p:cTn id="64" presetID="2" presetClass="entr" presetSubtype="2" fill="hold" nodeType="afterEffect">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cBhvr additive="base">
                                        <p:cTn id="66" dur="500" fill="hold"/>
                                        <p:tgtEl>
                                          <p:spTgt spid="88"/>
                                        </p:tgtEl>
                                        <p:attrNameLst>
                                          <p:attrName>ppt_x</p:attrName>
                                        </p:attrNameLst>
                                      </p:cBhvr>
                                      <p:tavLst>
                                        <p:tav tm="0">
                                          <p:val>
                                            <p:strVal val="1+#ppt_w/2"/>
                                          </p:val>
                                        </p:tav>
                                        <p:tav tm="100000">
                                          <p:val>
                                            <p:strVal val="#ppt_x"/>
                                          </p:val>
                                        </p:tav>
                                      </p:tavLst>
                                    </p:anim>
                                    <p:anim calcmode="lin" valueType="num">
                                      <p:cBhvr additive="base">
                                        <p:cTn id="67" dur="500" fill="hold"/>
                                        <p:tgtEl>
                                          <p:spTgt spid="88"/>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200"/>
                                  </p:stCondLst>
                                  <p:childTnLst>
                                    <p:set>
                                      <p:cBhvr>
                                        <p:cTn id="69" dur="1" fill="hold">
                                          <p:stCondLst>
                                            <p:cond delay="0"/>
                                          </p:stCondLst>
                                        </p:cTn>
                                        <p:tgtEl>
                                          <p:spTgt spid="85"/>
                                        </p:tgtEl>
                                        <p:attrNameLst>
                                          <p:attrName>style.visibility</p:attrName>
                                        </p:attrNameLst>
                                      </p:cBhvr>
                                      <p:to>
                                        <p:strVal val="visible"/>
                                      </p:to>
                                    </p:set>
                                    <p:anim calcmode="lin" valueType="num">
                                      <p:cBhvr additive="base">
                                        <p:cTn id="70" dur="500" fill="hold"/>
                                        <p:tgtEl>
                                          <p:spTgt spid="85"/>
                                        </p:tgtEl>
                                        <p:attrNameLst>
                                          <p:attrName>ppt_x</p:attrName>
                                        </p:attrNameLst>
                                      </p:cBhvr>
                                      <p:tavLst>
                                        <p:tav tm="0">
                                          <p:val>
                                            <p:strVal val="1+#ppt_w/2"/>
                                          </p:val>
                                        </p:tav>
                                        <p:tav tm="100000">
                                          <p:val>
                                            <p:strVal val="#ppt_x"/>
                                          </p:val>
                                        </p:tav>
                                      </p:tavLst>
                                    </p:anim>
                                    <p:anim calcmode="lin" valueType="num">
                                      <p:cBhvr additive="base">
                                        <p:cTn id="71" dur="500" fill="hold"/>
                                        <p:tgtEl>
                                          <p:spTgt spid="85"/>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40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500" fill="hold"/>
                                        <p:tgtEl>
                                          <p:spTgt spid="82"/>
                                        </p:tgtEl>
                                        <p:attrNameLst>
                                          <p:attrName>ppt_x</p:attrName>
                                        </p:attrNameLst>
                                      </p:cBhvr>
                                      <p:tavLst>
                                        <p:tav tm="0">
                                          <p:val>
                                            <p:strVal val="1+#ppt_w/2"/>
                                          </p:val>
                                        </p:tav>
                                        <p:tav tm="100000">
                                          <p:val>
                                            <p:strVal val="#ppt_x"/>
                                          </p:val>
                                        </p:tav>
                                      </p:tavLst>
                                    </p:anim>
                                    <p:anim calcmode="lin" valueType="num">
                                      <p:cBhvr additive="base">
                                        <p:cTn id="75" dur="500" fill="hold"/>
                                        <p:tgtEl>
                                          <p:spTgt spid="82"/>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600"/>
                                  </p:stCondLst>
                                  <p:childTnLst>
                                    <p:set>
                                      <p:cBhvr>
                                        <p:cTn id="77" dur="1" fill="hold">
                                          <p:stCondLst>
                                            <p:cond delay="0"/>
                                          </p:stCondLst>
                                        </p:cTn>
                                        <p:tgtEl>
                                          <p:spTgt spid="79"/>
                                        </p:tgtEl>
                                        <p:attrNameLst>
                                          <p:attrName>style.visibility</p:attrName>
                                        </p:attrNameLst>
                                      </p:cBhvr>
                                      <p:to>
                                        <p:strVal val="visible"/>
                                      </p:to>
                                    </p:set>
                                    <p:anim calcmode="lin" valueType="num">
                                      <p:cBhvr additive="base">
                                        <p:cTn id="78" dur="500" fill="hold"/>
                                        <p:tgtEl>
                                          <p:spTgt spid="79"/>
                                        </p:tgtEl>
                                        <p:attrNameLst>
                                          <p:attrName>ppt_x</p:attrName>
                                        </p:attrNameLst>
                                      </p:cBhvr>
                                      <p:tavLst>
                                        <p:tav tm="0">
                                          <p:val>
                                            <p:strVal val="1+#ppt_w/2"/>
                                          </p:val>
                                        </p:tav>
                                        <p:tav tm="100000">
                                          <p:val>
                                            <p:strVal val="#ppt_x"/>
                                          </p:val>
                                        </p:tav>
                                      </p:tavLst>
                                    </p:anim>
                                    <p:anim calcmode="lin" valueType="num">
                                      <p:cBhvr additive="base">
                                        <p:cTn id="79" dur="500" fill="hold"/>
                                        <p:tgtEl>
                                          <p:spTgt spid="79"/>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800"/>
                                  </p:stCondLst>
                                  <p:childTnLst>
                                    <p:set>
                                      <p:cBhvr>
                                        <p:cTn id="81" dur="1" fill="hold">
                                          <p:stCondLst>
                                            <p:cond delay="0"/>
                                          </p:stCondLst>
                                        </p:cTn>
                                        <p:tgtEl>
                                          <p:spTgt spid="76"/>
                                        </p:tgtEl>
                                        <p:attrNameLst>
                                          <p:attrName>style.visibility</p:attrName>
                                        </p:attrNameLst>
                                      </p:cBhvr>
                                      <p:to>
                                        <p:strVal val="visible"/>
                                      </p:to>
                                    </p:set>
                                    <p:anim calcmode="lin" valueType="num">
                                      <p:cBhvr additive="base">
                                        <p:cTn id="82" dur="500" fill="hold"/>
                                        <p:tgtEl>
                                          <p:spTgt spid="76"/>
                                        </p:tgtEl>
                                        <p:attrNameLst>
                                          <p:attrName>ppt_x</p:attrName>
                                        </p:attrNameLst>
                                      </p:cBhvr>
                                      <p:tavLst>
                                        <p:tav tm="0">
                                          <p:val>
                                            <p:strVal val="1+#ppt_w/2"/>
                                          </p:val>
                                        </p:tav>
                                        <p:tav tm="100000">
                                          <p:val>
                                            <p:strVal val="#ppt_x"/>
                                          </p:val>
                                        </p:tav>
                                      </p:tavLst>
                                    </p:anim>
                                    <p:anim calcmode="lin" valueType="num">
                                      <p:cBhvr additive="base">
                                        <p:cTn id="83"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remove" display="0">
                  <p:stCondLst>
                    <p:cond delay="indefinite"/>
                  </p:stCondLst>
                  <p:endCondLst>
                    <p:cond evt="onStopAudio" delay="0">
                      <p:tgtEl>
                        <p:sldTgt/>
                      </p:tgtEl>
                    </p:cond>
                  </p:endCondLst>
                </p:cTn>
                <p:tgtEl>
                  <p:spTgt spid="4"/>
                </p:tgtEl>
              </p:cMediaNode>
            </p:audio>
          </p:childTnLst>
        </p:cTn>
      </p:par>
    </p:tnLst>
    <p:bldLst>
      <p:bldP spid="91" grpId="0" animBg="1"/>
      <p:bldP spid="67" grpId="0" animBg="1"/>
      <p:bldP spid="68" grpId="0" animBg="1"/>
      <p:bldP spid="69" grpId="0" animBg="1"/>
      <p:bldP spid="70" grpId="0" animBg="1"/>
      <p:bldP spid="71" grpId="0" animBg="1"/>
      <p:bldP spid="72" grpId="0"/>
      <p:bldP spid="73" grpId="0"/>
      <p:bldP spid="74" grpId="0"/>
      <p:bldP spid="7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组织结构</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900238" y="2676625"/>
            <a:ext cx="7810500" cy="763588"/>
            <a:chOff x="1900238" y="2728913"/>
            <a:chExt cx="7810500" cy="763588"/>
          </a:xfrm>
        </p:grpSpPr>
        <p:sp>
          <p:nvSpPr>
            <p:cNvPr id="14"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38726" y="3225900"/>
            <a:ext cx="2473325" cy="423862"/>
            <a:chOff x="5038726" y="3278188"/>
            <a:chExt cx="2473325" cy="423862"/>
          </a:xfrm>
        </p:grpSpPr>
        <p:sp>
          <p:nvSpPr>
            <p:cNvPr id="22"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038601" y="4578450"/>
            <a:ext cx="2014538" cy="384175"/>
            <a:chOff x="4038601" y="4630738"/>
            <a:chExt cx="2014538" cy="384175"/>
          </a:xfrm>
          <a:solidFill>
            <a:schemeClr val="tx1"/>
          </a:solidFill>
        </p:grpSpPr>
        <p:sp>
          <p:nvSpPr>
            <p:cNvPr id="27"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48488" y="4578450"/>
            <a:ext cx="1108075" cy="384175"/>
            <a:chOff x="6948488" y="4630738"/>
            <a:chExt cx="1108075" cy="384175"/>
          </a:xfrm>
          <a:solidFill>
            <a:schemeClr val="tx1"/>
          </a:solidFill>
        </p:grpSpPr>
        <p:sp>
          <p:nvSpPr>
            <p:cNvPr id="34"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004301" y="3225900"/>
            <a:ext cx="1339850" cy="419100"/>
            <a:chOff x="9004301" y="3278188"/>
            <a:chExt cx="1339850" cy="419100"/>
          </a:xfrm>
        </p:grpSpPr>
        <p:sp>
          <p:nvSpPr>
            <p:cNvPr id="39"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3"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636713" y="4384775"/>
            <a:ext cx="495300" cy="595313"/>
            <a:chOff x="1636713" y="4437063"/>
            <a:chExt cx="495300" cy="595313"/>
          </a:xfrm>
          <a:solidFill>
            <a:schemeClr val="tx1"/>
          </a:solidFill>
        </p:grpSpPr>
        <p:sp>
          <p:nvSpPr>
            <p:cNvPr id="45"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94026" y="4384775"/>
            <a:ext cx="495300" cy="595313"/>
            <a:chOff x="2994026" y="4437063"/>
            <a:chExt cx="495300" cy="595313"/>
          </a:xfrm>
          <a:solidFill>
            <a:schemeClr val="tx1"/>
          </a:solidFill>
        </p:grpSpPr>
        <p:sp>
          <p:nvSpPr>
            <p:cNvPr id="50"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734051" y="836712"/>
            <a:ext cx="1255713" cy="709613"/>
            <a:chOff x="5734051" y="889000"/>
            <a:chExt cx="1255713" cy="709613"/>
          </a:xfrm>
          <a:solidFill>
            <a:srgbClr val="55735B"/>
          </a:solidFill>
        </p:grpSpPr>
        <p:sp>
          <p:nvSpPr>
            <p:cNvPr id="55"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68726" y="1530450"/>
            <a:ext cx="1704975" cy="476250"/>
            <a:chOff x="3768726" y="1582738"/>
            <a:chExt cx="1704975" cy="476250"/>
          </a:xfrm>
          <a:solidFill>
            <a:schemeClr val="tx1"/>
          </a:solidFill>
        </p:grpSpPr>
        <p:sp>
          <p:nvSpPr>
            <p:cNvPr id="58"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375526" y="1530450"/>
            <a:ext cx="1704975" cy="476250"/>
            <a:chOff x="7375526" y="1582738"/>
            <a:chExt cx="1704975" cy="476250"/>
          </a:xfrm>
          <a:solidFill>
            <a:schemeClr val="tx1"/>
          </a:solidFill>
        </p:grpSpPr>
        <p:sp>
          <p:nvSpPr>
            <p:cNvPr id="61"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5">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5867401" y="1884462"/>
            <a:ext cx="990600" cy="560388"/>
            <a:chOff x="5867401" y="1936750"/>
            <a:chExt cx="990600" cy="560388"/>
          </a:xfrm>
          <a:solidFill>
            <a:schemeClr val="tx1"/>
          </a:solidFill>
        </p:grpSpPr>
        <p:sp>
          <p:nvSpPr>
            <p:cNvPr id="67"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accent5">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8"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593851" y="2835375"/>
            <a:ext cx="628650" cy="436563"/>
            <a:chOff x="1593851" y="2887663"/>
            <a:chExt cx="628650" cy="436563"/>
          </a:xfrm>
        </p:grpSpPr>
        <p:sp>
          <p:nvSpPr>
            <p:cNvPr id="74"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5"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5357813" y="2916337"/>
            <a:ext cx="1831975" cy="317942"/>
            <a:chOff x="5357813" y="2968625"/>
            <a:chExt cx="1831975" cy="317942"/>
          </a:xfrm>
        </p:grpSpPr>
        <p:sp>
          <p:nvSpPr>
            <p:cNvPr id="77"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778876" y="2916337"/>
            <a:ext cx="1833563" cy="317942"/>
            <a:chOff x="8778876" y="2968625"/>
            <a:chExt cx="1833563" cy="317942"/>
          </a:xfrm>
        </p:grpSpPr>
        <p:sp>
          <p:nvSpPr>
            <p:cNvPr id="80"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698086" y="3271937"/>
            <a:ext cx="400110" cy="1109663"/>
            <a:chOff x="1698086" y="3324225"/>
            <a:chExt cx="400110" cy="1109663"/>
          </a:xfrm>
          <a:solidFill>
            <a:schemeClr val="tx1"/>
          </a:solidFill>
        </p:grpSpPr>
        <p:sp>
          <p:nvSpPr>
            <p:cNvPr id="83"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2151216" y="3441800"/>
            <a:ext cx="400110" cy="939800"/>
            <a:chOff x="2151216" y="3494088"/>
            <a:chExt cx="400110" cy="939800"/>
          </a:xfrm>
          <a:solidFill>
            <a:schemeClr val="tx1"/>
          </a:solidFill>
        </p:grpSpPr>
        <p:sp>
          <p:nvSpPr>
            <p:cNvPr id="87"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599790" y="3441800"/>
            <a:ext cx="400110" cy="939800"/>
            <a:chOff x="2599790" y="3494088"/>
            <a:chExt cx="400110" cy="939800"/>
          </a:xfrm>
          <a:solidFill>
            <a:schemeClr val="tx1"/>
          </a:solidFill>
        </p:grpSpPr>
        <p:sp>
          <p:nvSpPr>
            <p:cNvPr id="90"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3039736" y="3441800"/>
            <a:ext cx="400110" cy="939800"/>
            <a:chOff x="3039736" y="3494088"/>
            <a:chExt cx="400110" cy="939800"/>
          </a:xfrm>
          <a:solidFill>
            <a:schemeClr val="tx1"/>
          </a:solidFill>
        </p:grpSpPr>
        <p:sp>
          <p:nvSpPr>
            <p:cNvPr id="93"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488310" y="3441800"/>
            <a:ext cx="400110" cy="939800"/>
            <a:chOff x="3488310" y="3494088"/>
            <a:chExt cx="400110" cy="939800"/>
          </a:xfrm>
          <a:solidFill>
            <a:schemeClr val="tx1"/>
          </a:solidFill>
        </p:grpSpPr>
        <p:sp>
          <p:nvSpPr>
            <p:cNvPr id="96"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4840257" y="3637062"/>
            <a:ext cx="400110" cy="939800"/>
            <a:chOff x="4840257" y="3689350"/>
            <a:chExt cx="400110" cy="939800"/>
          </a:xfrm>
          <a:solidFill>
            <a:schemeClr val="tx1"/>
          </a:solidFill>
        </p:grpSpPr>
        <p:sp>
          <p:nvSpPr>
            <p:cNvPr id="99"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7298785" y="3637062"/>
            <a:ext cx="400110" cy="939800"/>
            <a:chOff x="7298785" y="3689350"/>
            <a:chExt cx="400110" cy="939800"/>
          </a:xfrm>
          <a:solidFill>
            <a:schemeClr val="tx1"/>
          </a:solidFill>
        </p:grpSpPr>
        <p:sp>
          <p:nvSpPr>
            <p:cNvPr id="102"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791155" y="3610832"/>
            <a:ext cx="400110" cy="1206040"/>
            <a:chOff x="8791155" y="3663121"/>
            <a:chExt cx="400110" cy="997780"/>
          </a:xfrm>
          <a:solidFill>
            <a:schemeClr val="tx1"/>
          </a:solidFill>
        </p:grpSpPr>
        <p:sp>
          <p:nvSpPr>
            <p:cNvPr id="105"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9491835" y="3610832"/>
            <a:ext cx="400110" cy="1206040"/>
            <a:chOff x="9498521" y="3663121"/>
            <a:chExt cx="400110" cy="997780"/>
          </a:xfrm>
          <a:solidFill>
            <a:schemeClr val="tx1"/>
          </a:solidFill>
        </p:grpSpPr>
        <p:sp>
          <p:nvSpPr>
            <p:cNvPr id="108"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10144139" y="3610832"/>
            <a:ext cx="400110" cy="1206040"/>
            <a:chOff x="10144139" y="3663121"/>
            <a:chExt cx="400110" cy="997780"/>
          </a:xfrm>
          <a:solidFill>
            <a:schemeClr val="tx1"/>
          </a:solidFill>
        </p:grpSpPr>
        <p:sp>
          <p:nvSpPr>
            <p:cNvPr id="111"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1462164" y="4984850"/>
            <a:ext cx="369332" cy="1104900"/>
            <a:chOff x="1462164" y="5037138"/>
            <a:chExt cx="369332" cy="1104900"/>
          </a:xfrm>
          <a:solidFill>
            <a:schemeClr val="tx1"/>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947939" y="4984850"/>
            <a:ext cx="369332" cy="1104900"/>
            <a:chOff x="1947939" y="5037138"/>
            <a:chExt cx="369332" cy="1104900"/>
          </a:xfrm>
          <a:solidFill>
            <a:schemeClr val="tx1"/>
          </a:solidFill>
        </p:grpSpPr>
        <p:sp>
          <p:nvSpPr>
            <p:cNvPr id="117"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786139" y="4984850"/>
            <a:ext cx="369332" cy="1104900"/>
            <a:chOff x="2786139" y="5037138"/>
            <a:chExt cx="369332" cy="1104900"/>
          </a:xfrm>
          <a:solidFill>
            <a:schemeClr val="tx1"/>
          </a:solidFill>
        </p:grpSpPr>
        <p:sp>
          <p:nvSpPr>
            <p:cNvPr id="120"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3271914" y="4984850"/>
            <a:ext cx="369332" cy="1104900"/>
            <a:chOff x="3271914" y="5037138"/>
            <a:chExt cx="369332" cy="1104900"/>
          </a:xfrm>
          <a:solidFill>
            <a:schemeClr val="tx1"/>
          </a:solidFill>
        </p:grpSpPr>
        <p:sp>
          <p:nvSpPr>
            <p:cNvPr id="123"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3862464" y="4960888"/>
            <a:ext cx="369332" cy="1506687"/>
            <a:chOff x="3862464" y="5013176"/>
            <a:chExt cx="369332" cy="1506687"/>
          </a:xfrm>
          <a:solidFill>
            <a:schemeClr val="tx1"/>
          </a:solidFill>
        </p:grpSpPr>
        <p:sp>
          <p:nvSpPr>
            <p:cNvPr id="126"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4338714" y="4960888"/>
            <a:ext cx="369332" cy="1506687"/>
            <a:chOff x="4338714" y="5013176"/>
            <a:chExt cx="369332" cy="1506687"/>
          </a:xfrm>
          <a:solidFill>
            <a:schemeClr val="tx1"/>
          </a:solidFill>
        </p:grpSpPr>
        <p:sp>
          <p:nvSpPr>
            <p:cNvPr id="129"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4862589" y="4960888"/>
            <a:ext cx="369332" cy="1506687"/>
            <a:chOff x="4862589" y="5013176"/>
            <a:chExt cx="369332" cy="1506687"/>
          </a:xfrm>
          <a:solidFill>
            <a:schemeClr val="tx1"/>
          </a:solidFill>
        </p:grpSpPr>
        <p:sp>
          <p:nvSpPr>
            <p:cNvPr id="132"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5357889" y="4960888"/>
            <a:ext cx="369332" cy="1506687"/>
            <a:chOff x="5357889" y="5013176"/>
            <a:chExt cx="369332" cy="1506687"/>
          </a:xfrm>
          <a:solidFill>
            <a:schemeClr val="tx1"/>
          </a:solidFill>
        </p:grpSpPr>
        <p:sp>
          <p:nvSpPr>
            <p:cNvPr id="135"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5853189" y="4960888"/>
            <a:ext cx="369332" cy="1506687"/>
            <a:chOff x="5853189" y="5013176"/>
            <a:chExt cx="369332" cy="1506687"/>
          </a:xfrm>
          <a:solidFill>
            <a:schemeClr val="tx1"/>
          </a:solidFill>
        </p:grpSpPr>
        <p:sp>
          <p:nvSpPr>
            <p:cNvPr id="138"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724353" y="4967387"/>
            <a:ext cx="369332" cy="1500188"/>
            <a:chOff x="6739014" y="5019675"/>
            <a:chExt cx="369332" cy="1500188"/>
          </a:xfrm>
          <a:solidFill>
            <a:schemeClr val="tx1"/>
          </a:solidFill>
        </p:grpSpPr>
        <p:sp>
          <p:nvSpPr>
            <p:cNvPr id="141"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7310514" y="4967387"/>
            <a:ext cx="369332" cy="1500188"/>
            <a:chOff x="7310514" y="5019675"/>
            <a:chExt cx="369332" cy="1500188"/>
          </a:xfrm>
          <a:solidFill>
            <a:schemeClr val="tx1"/>
          </a:solidFill>
        </p:grpSpPr>
        <p:sp>
          <p:nvSpPr>
            <p:cNvPr id="144"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7853439" y="4967387"/>
            <a:ext cx="369332" cy="1500188"/>
            <a:chOff x="7853439" y="5019675"/>
            <a:chExt cx="369332" cy="1500188"/>
          </a:xfrm>
          <a:solidFill>
            <a:schemeClr val="tx1"/>
          </a:solidFill>
        </p:grpSpPr>
        <p:sp>
          <p:nvSpPr>
            <p:cNvPr id="147"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59" name="矩形 158"/>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0" name="矩形 159"/>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16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63" name="六边形 162"/>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65" name="六边形 164"/>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71303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 calcmode="lin" valueType="num">
                                      <p:cBhvr>
                                        <p:cTn id="9" dur="500" fill="hold"/>
                                        <p:tgtEl>
                                          <p:spTgt spid="54"/>
                                        </p:tgtEl>
                                        <p:attrNameLst>
                                          <p:attrName>style.rotation</p:attrName>
                                        </p:attrNameLst>
                                      </p:cBhvr>
                                      <p:tavLst>
                                        <p:tav tm="0">
                                          <p:val>
                                            <p:fltVal val="90"/>
                                          </p:val>
                                        </p:tav>
                                        <p:tav tm="100000">
                                          <p:val>
                                            <p:fltVal val="0"/>
                                          </p:val>
                                        </p:tav>
                                      </p:tavLst>
                                    </p:anim>
                                    <p:animEffect transition="in" filter="fade">
                                      <p:cBhvr>
                                        <p:cTn id="10" dur="500"/>
                                        <p:tgtEl>
                                          <p:spTgt spid="5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arn(outVertical)">
                                      <p:cBhvr>
                                        <p:cTn id="18" dur="500"/>
                                        <p:tgtEl>
                                          <p:spTgt spid="43"/>
                                        </p:tgtEl>
                                      </p:cBhvr>
                                    </p:animEffect>
                                  </p:childTnLst>
                                </p:cTn>
                              </p:par>
                              <p:par>
                                <p:cTn id="19" presetID="42"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anim calcmode="lin" valueType="num">
                                      <p:cBhvr>
                                        <p:cTn id="22" dur="500" fill="hold"/>
                                        <p:tgtEl>
                                          <p:spTgt spid="66"/>
                                        </p:tgtEl>
                                        <p:attrNameLst>
                                          <p:attrName>ppt_x</p:attrName>
                                        </p:attrNameLst>
                                      </p:cBhvr>
                                      <p:tavLst>
                                        <p:tav tm="0">
                                          <p:val>
                                            <p:strVal val="#ppt_x"/>
                                          </p:val>
                                        </p:tav>
                                        <p:tav tm="100000">
                                          <p:val>
                                            <p:strVal val="#ppt_x"/>
                                          </p:val>
                                        </p:tav>
                                      </p:tavLst>
                                    </p:anim>
                                    <p:anim calcmode="lin" valueType="num">
                                      <p:cBhvr>
                                        <p:cTn id="23" dur="50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anim calcmode="lin" valueType="num">
                                      <p:cBhvr>
                                        <p:cTn id="45" dur="500" fill="hold"/>
                                        <p:tgtEl>
                                          <p:spTgt spid="73"/>
                                        </p:tgtEl>
                                        <p:attrNameLst>
                                          <p:attrName>ppt_x</p:attrName>
                                        </p:attrNameLst>
                                      </p:cBhvr>
                                      <p:tavLst>
                                        <p:tav tm="0">
                                          <p:val>
                                            <p:strVal val="#ppt_x"/>
                                          </p:val>
                                        </p:tav>
                                        <p:tav tm="100000">
                                          <p:val>
                                            <p:strVal val="#ppt_x"/>
                                          </p:val>
                                        </p:tav>
                                      </p:tavLst>
                                    </p:anim>
                                    <p:anim calcmode="lin" valueType="num">
                                      <p:cBhvr>
                                        <p:cTn id="46" dur="500" fill="hold"/>
                                        <p:tgtEl>
                                          <p:spTgt spid="7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anim calcmode="lin" valueType="num">
                                      <p:cBhvr>
                                        <p:cTn id="55" dur="500" fill="hold"/>
                                        <p:tgtEl>
                                          <p:spTgt spid="79"/>
                                        </p:tgtEl>
                                        <p:attrNameLst>
                                          <p:attrName>ppt_x</p:attrName>
                                        </p:attrNameLst>
                                      </p:cBhvr>
                                      <p:tavLst>
                                        <p:tav tm="0">
                                          <p:val>
                                            <p:strVal val="#ppt_x"/>
                                          </p:val>
                                        </p:tav>
                                        <p:tav tm="100000">
                                          <p:val>
                                            <p:strVal val="#ppt_x"/>
                                          </p:val>
                                        </p:tav>
                                      </p:tavLst>
                                    </p:anim>
                                    <p:anim calcmode="lin" valueType="num">
                                      <p:cBhvr>
                                        <p:cTn id="56" dur="500" fill="hold"/>
                                        <p:tgtEl>
                                          <p:spTgt spid="79"/>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400"/>
                                        <p:tgtEl>
                                          <p:spTgt spid="82"/>
                                        </p:tgtEl>
                                      </p:cBhvr>
                                    </p:animEffect>
                                    <p:anim calcmode="lin" valueType="num">
                                      <p:cBhvr>
                                        <p:cTn id="61" dur="400" fill="hold"/>
                                        <p:tgtEl>
                                          <p:spTgt spid="82"/>
                                        </p:tgtEl>
                                        <p:attrNameLst>
                                          <p:attrName>ppt_x</p:attrName>
                                        </p:attrNameLst>
                                      </p:cBhvr>
                                      <p:tavLst>
                                        <p:tav tm="0">
                                          <p:val>
                                            <p:strVal val="#ppt_x"/>
                                          </p:val>
                                        </p:tav>
                                        <p:tav tm="100000">
                                          <p:val>
                                            <p:strVal val="#ppt_x"/>
                                          </p:val>
                                        </p:tav>
                                      </p:tavLst>
                                    </p:anim>
                                    <p:anim calcmode="lin" valueType="num">
                                      <p:cBhvr>
                                        <p:cTn id="62" dur="400" fill="hold"/>
                                        <p:tgtEl>
                                          <p:spTgt spid="8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400"/>
                                        <p:tgtEl>
                                          <p:spTgt spid="86"/>
                                        </p:tgtEl>
                                      </p:cBhvr>
                                    </p:animEffect>
                                    <p:anim calcmode="lin" valueType="num">
                                      <p:cBhvr>
                                        <p:cTn id="66" dur="400" fill="hold"/>
                                        <p:tgtEl>
                                          <p:spTgt spid="86"/>
                                        </p:tgtEl>
                                        <p:attrNameLst>
                                          <p:attrName>ppt_x</p:attrName>
                                        </p:attrNameLst>
                                      </p:cBhvr>
                                      <p:tavLst>
                                        <p:tav tm="0">
                                          <p:val>
                                            <p:strVal val="#ppt_x"/>
                                          </p:val>
                                        </p:tav>
                                        <p:tav tm="100000">
                                          <p:val>
                                            <p:strVal val="#ppt_x"/>
                                          </p:val>
                                        </p:tav>
                                      </p:tavLst>
                                    </p:anim>
                                    <p:anim calcmode="lin" valueType="num">
                                      <p:cBhvr>
                                        <p:cTn id="67" dur="400" fill="hold"/>
                                        <p:tgtEl>
                                          <p:spTgt spid="8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400"/>
                                        <p:tgtEl>
                                          <p:spTgt spid="89"/>
                                        </p:tgtEl>
                                      </p:cBhvr>
                                    </p:animEffect>
                                    <p:anim calcmode="lin" valueType="num">
                                      <p:cBhvr>
                                        <p:cTn id="71" dur="400" fill="hold"/>
                                        <p:tgtEl>
                                          <p:spTgt spid="89"/>
                                        </p:tgtEl>
                                        <p:attrNameLst>
                                          <p:attrName>ppt_x</p:attrName>
                                        </p:attrNameLst>
                                      </p:cBhvr>
                                      <p:tavLst>
                                        <p:tav tm="0">
                                          <p:val>
                                            <p:strVal val="#ppt_x"/>
                                          </p:val>
                                        </p:tav>
                                        <p:tav tm="100000">
                                          <p:val>
                                            <p:strVal val="#ppt_x"/>
                                          </p:val>
                                        </p:tav>
                                      </p:tavLst>
                                    </p:anim>
                                    <p:anim calcmode="lin" valueType="num">
                                      <p:cBhvr>
                                        <p:cTn id="72" dur="400" fill="hold"/>
                                        <p:tgtEl>
                                          <p:spTgt spid="89"/>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92"/>
                                        </p:tgtEl>
                                        <p:attrNameLst>
                                          <p:attrName>style.visibility</p:attrName>
                                        </p:attrNameLst>
                                      </p:cBhvr>
                                      <p:to>
                                        <p:strVal val="visible"/>
                                      </p:to>
                                    </p:set>
                                    <p:animEffect transition="in" filter="fade">
                                      <p:cBhvr>
                                        <p:cTn id="75" dur="400"/>
                                        <p:tgtEl>
                                          <p:spTgt spid="92"/>
                                        </p:tgtEl>
                                      </p:cBhvr>
                                    </p:animEffect>
                                    <p:anim calcmode="lin" valueType="num">
                                      <p:cBhvr>
                                        <p:cTn id="76" dur="400" fill="hold"/>
                                        <p:tgtEl>
                                          <p:spTgt spid="92"/>
                                        </p:tgtEl>
                                        <p:attrNameLst>
                                          <p:attrName>ppt_x</p:attrName>
                                        </p:attrNameLst>
                                      </p:cBhvr>
                                      <p:tavLst>
                                        <p:tav tm="0">
                                          <p:val>
                                            <p:strVal val="#ppt_x"/>
                                          </p:val>
                                        </p:tav>
                                        <p:tav tm="100000">
                                          <p:val>
                                            <p:strVal val="#ppt_x"/>
                                          </p:val>
                                        </p:tav>
                                      </p:tavLst>
                                    </p:anim>
                                    <p:anim calcmode="lin" valueType="num">
                                      <p:cBhvr>
                                        <p:cTn id="77" dur="400" fill="hold"/>
                                        <p:tgtEl>
                                          <p:spTgt spid="9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400"/>
                                        <p:tgtEl>
                                          <p:spTgt spid="95"/>
                                        </p:tgtEl>
                                      </p:cBhvr>
                                    </p:animEffect>
                                    <p:anim calcmode="lin" valueType="num">
                                      <p:cBhvr>
                                        <p:cTn id="81" dur="400" fill="hold"/>
                                        <p:tgtEl>
                                          <p:spTgt spid="95"/>
                                        </p:tgtEl>
                                        <p:attrNameLst>
                                          <p:attrName>ppt_x</p:attrName>
                                        </p:attrNameLst>
                                      </p:cBhvr>
                                      <p:tavLst>
                                        <p:tav tm="0">
                                          <p:val>
                                            <p:strVal val="#ppt_x"/>
                                          </p:val>
                                        </p:tav>
                                        <p:tav tm="100000">
                                          <p:val>
                                            <p:strVal val="#ppt_x"/>
                                          </p:val>
                                        </p:tav>
                                      </p:tavLst>
                                    </p:anim>
                                    <p:anim calcmode="lin" valueType="num">
                                      <p:cBhvr>
                                        <p:cTn id="82" dur="400" fill="hold"/>
                                        <p:tgtEl>
                                          <p:spTgt spid="95"/>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up)">
                                      <p:cBhvr>
                                        <p:cTn id="86" dur="500"/>
                                        <p:tgtEl>
                                          <p:spTgt spid="21"/>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400"/>
                                        <p:tgtEl>
                                          <p:spTgt spid="98"/>
                                        </p:tgtEl>
                                      </p:cBhvr>
                                    </p:animEffect>
                                    <p:anim calcmode="lin" valueType="num">
                                      <p:cBhvr>
                                        <p:cTn id="91" dur="400" fill="hold"/>
                                        <p:tgtEl>
                                          <p:spTgt spid="98"/>
                                        </p:tgtEl>
                                        <p:attrNameLst>
                                          <p:attrName>ppt_x</p:attrName>
                                        </p:attrNameLst>
                                      </p:cBhvr>
                                      <p:tavLst>
                                        <p:tav tm="0">
                                          <p:val>
                                            <p:strVal val="#ppt_x"/>
                                          </p:val>
                                        </p:tav>
                                        <p:tav tm="100000">
                                          <p:val>
                                            <p:strVal val="#ppt_x"/>
                                          </p:val>
                                        </p:tav>
                                      </p:tavLst>
                                    </p:anim>
                                    <p:anim calcmode="lin" valueType="num">
                                      <p:cBhvr>
                                        <p:cTn id="92" dur="400" fill="hold"/>
                                        <p:tgtEl>
                                          <p:spTgt spid="98"/>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400"/>
                                        <p:tgtEl>
                                          <p:spTgt spid="101"/>
                                        </p:tgtEl>
                                      </p:cBhvr>
                                    </p:animEffect>
                                    <p:anim calcmode="lin" valueType="num">
                                      <p:cBhvr>
                                        <p:cTn id="96" dur="400" fill="hold"/>
                                        <p:tgtEl>
                                          <p:spTgt spid="101"/>
                                        </p:tgtEl>
                                        <p:attrNameLst>
                                          <p:attrName>ppt_x</p:attrName>
                                        </p:attrNameLst>
                                      </p:cBhvr>
                                      <p:tavLst>
                                        <p:tav tm="0">
                                          <p:val>
                                            <p:strVal val="#ppt_x"/>
                                          </p:val>
                                        </p:tav>
                                        <p:tav tm="100000">
                                          <p:val>
                                            <p:strVal val="#ppt_x"/>
                                          </p:val>
                                        </p:tav>
                                      </p:tavLst>
                                    </p:anim>
                                    <p:anim calcmode="lin" valueType="num">
                                      <p:cBhvr>
                                        <p:cTn id="97" dur="400" fill="hold"/>
                                        <p:tgtEl>
                                          <p:spTgt spid="101"/>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up)">
                                      <p:cBhvr>
                                        <p:cTn id="101" dur="500"/>
                                        <p:tgtEl>
                                          <p:spTgt spid="38"/>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04"/>
                                        </p:tgtEl>
                                        <p:attrNameLst>
                                          <p:attrName>style.visibility</p:attrName>
                                        </p:attrNameLst>
                                      </p:cBhvr>
                                      <p:to>
                                        <p:strVal val="visible"/>
                                      </p:to>
                                    </p:set>
                                    <p:animEffect transition="in" filter="fade">
                                      <p:cBhvr>
                                        <p:cTn id="105" dur="400"/>
                                        <p:tgtEl>
                                          <p:spTgt spid="104"/>
                                        </p:tgtEl>
                                      </p:cBhvr>
                                    </p:animEffect>
                                    <p:anim calcmode="lin" valueType="num">
                                      <p:cBhvr>
                                        <p:cTn id="106" dur="400" fill="hold"/>
                                        <p:tgtEl>
                                          <p:spTgt spid="104"/>
                                        </p:tgtEl>
                                        <p:attrNameLst>
                                          <p:attrName>ppt_x</p:attrName>
                                        </p:attrNameLst>
                                      </p:cBhvr>
                                      <p:tavLst>
                                        <p:tav tm="0">
                                          <p:val>
                                            <p:strVal val="#ppt_x"/>
                                          </p:val>
                                        </p:tav>
                                        <p:tav tm="100000">
                                          <p:val>
                                            <p:strVal val="#ppt_x"/>
                                          </p:val>
                                        </p:tav>
                                      </p:tavLst>
                                    </p:anim>
                                    <p:anim calcmode="lin" valueType="num">
                                      <p:cBhvr>
                                        <p:cTn id="107" dur="400" fill="hold"/>
                                        <p:tgtEl>
                                          <p:spTgt spid="104"/>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07"/>
                                        </p:tgtEl>
                                        <p:attrNameLst>
                                          <p:attrName>style.visibility</p:attrName>
                                        </p:attrNameLst>
                                      </p:cBhvr>
                                      <p:to>
                                        <p:strVal val="visible"/>
                                      </p:to>
                                    </p:set>
                                    <p:animEffect transition="in" filter="fade">
                                      <p:cBhvr>
                                        <p:cTn id="110" dur="400"/>
                                        <p:tgtEl>
                                          <p:spTgt spid="107"/>
                                        </p:tgtEl>
                                      </p:cBhvr>
                                    </p:animEffect>
                                    <p:anim calcmode="lin" valueType="num">
                                      <p:cBhvr>
                                        <p:cTn id="111" dur="400" fill="hold"/>
                                        <p:tgtEl>
                                          <p:spTgt spid="107"/>
                                        </p:tgtEl>
                                        <p:attrNameLst>
                                          <p:attrName>ppt_x</p:attrName>
                                        </p:attrNameLst>
                                      </p:cBhvr>
                                      <p:tavLst>
                                        <p:tav tm="0">
                                          <p:val>
                                            <p:strVal val="#ppt_x"/>
                                          </p:val>
                                        </p:tav>
                                        <p:tav tm="100000">
                                          <p:val>
                                            <p:strVal val="#ppt_x"/>
                                          </p:val>
                                        </p:tav>
                                      </p:tavLst>
                                    </p:anim>
                                    <p:anim calcmode="lin" valueType="num">
                                      <p:cBhvr>
                                        <p:cTn id="112" dur="400" fill="hold"/>
                                        <p:tgtEl>
                                          <p:spTgt spid="10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400"/>
                                        <p:tgtEl>
                                          <p:spTgt spid="110"/>
                                        </p:tgtEl>
                                      </p:cBhvr>
                                    </p:animEffect>
                                    <p:anim calcmode="lin" valueType="num">
                                      <p:cBhvr>
                                        <p:cTn id="116" dur="400" fill="hold"/>
                                        <p:tgtEl>
                                          <p:spTgt spid="110"/>
                                        </p:tgtEl>
                                        <p:attrNameLst>
                                          <p:attrName>ppt_x</p:attrName>
                                        </p:attrNameLst>
                                      </p:cBhvr>
                                      <p:tavLst>
                                        <p:tav tm="0">
                                          <p:val>
                                            <p:strVal val="#ppt_x"/>
                                          </p:val>
                                        </p:tav>
                                        <p:tav tm="100000">
                                          <p:val>
                                            <p:strVal val="#ppt_x"/>
                                          </p:val>
                                        </p:tav>
                                      </p:tavLst>
                                    </p:anim>
                                    <p:anim calcmode="lin" valueType="num">
                                      <p:cBhvr>
                                        <p:cTn id="117" dur="400" fill="hold"/>
                                        <p:tgtEl>
                                          <p:spTgt spid="110"/>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wipe(up)">
                                      <p:cBhvr>
                                        <p:cTn id="121" dur="500"/>
                                        <p:tgtEl>
                                          <p:spTgt spid="44"/>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400"/>
                                        <p:tgtEl>
                                          <p:spTgt spid="113"/>
                                        </p:tgtEl>
                                      </p:cBhvr>
                                    </p:animEffect>
                                    <p:anim calcmode="lin" valueType="num">
                                      <p:cBhvr>
                                        <p:cTn id="126" dur="400" fill="hold"/>
                                        <p:tgtEl>
                                          <p:spTgt spid="113"/>
                                        </p:tgtEl>
                                        <p:attrNameLst>
                                          <p:attrName>ppt_x</p:attrName>
                                        </p:attrNameLst>
                                      </p:cBhvr>
                                      <p:tavLst>
                                        <p:tav tm="0">
                                          <p:val>
                                            <p:strVal val="#ppt_x"/>
                                          </p:val>
                                        </p:tav>
                                        <p:tav tm="100000">
                                          <p:val>
                                            <p:strVal val="#ppt_x"/>
                                          </p:val>
                                        </p:tav>
                                      </p:tavLst>
                                    </p:anim>
                                    <p:anim calcmode="lin" valueType="num">
                                      <p:cBhvr>
                                        <p:cTn id="127" dur="400" fill="hold"/>
                                        <p:tgtEl>
                                          <p:spTgt spid="11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16"/>
                                        </p:tgtEl>
                                        <p:attrNameLst>
                                          <p:attrName>style.visibility</p:attrName>
                                        </p:attrNameLst>
                                      </p:cBhvr>
                                      <p:to>
                                        <p:strVal val="visible"/>
                                      </p:to>
                                    </p:set>
                                    <p:animEffect transition="in" filter="fade">
                                      <p:cBhvr>
                                        <p:cTn id="130" dur="400"/>
                                        <p:tgtEl>
                                          <p:spTgt spid="116"/>
                                        </p:tgtEl>
                                      </p:cBhvr>
                                    </p:animEffect>
                                    <p:anim calcmode="lin" valueType="num">
                                      <p:cBhvr>
                                        <p:cTn id="131" dur="400" fill="hold"/>
                                        <p:tgtEl>
                                          <p:spTgt spid="116"/>
                                        </p:tgtEl>
                                        <p:attrNameLst>
                                          <p:attrName>ppt_x</p:attrName>
                                        </p:attrNameLst>
                                      </p:cBhvr>
                                      <p:tavLst>
                                        <p:tav tm="0">
                                          <p:val>
                                            <p:strVal val="#ppt_x"/>
                                          </p:val>
                                        </p:tav>
                                        <p:tav tm="100000">
                                          <p:val>
                                            <p:strVal val="#ppt_x"/>
                                          </p:val>
                                        </p:tav>
                                      </p:tavLst>
                                    </p:anim>
                                    <p:anim calcmode="lin" valueType="num">
                                      <p:cBhvr>
                                        <p:cTn id="132" dur="400" fill="hold"/>
                                        <p:tgtEl>
                                          <p:spTgt spid="116"/>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wipe(up)">
                                      <p:cBhvr>
                                        <p:cTn id="136" dur="500"/>
                                        <p:tgtEl>
                                          <p:spTgt spid="49"/>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19"/>
                                        </p:tgtEl>
                                        <p:attrNameLst>
                                          <p:attrName>style.visibility</p:attrName>
                                        </p:attrNameLst>
                                      </p:cBhvr>
                                      <p:to>
                                        <p:strVal val="visible"/>
                                      </p:to>
                                    </p:set>
                                    <p:animEffect transition="in" filter="fade">
                                      <p:cBhvr>
                                        <p:cTn id="140" dur="400"/>
                                        <p:tgtEl>
                                          <p:spTgt spid="119"/>
                                        </p:tgtEl>
                                      </p:cBhvr>
                                    </p:animEffect>
                                    <p:anim calcmode="lin" valueType="num">
                                      <p:cBhvr>
                                        <p:cTn id="141" dur="400" fill="hold"/>
                                        <p:tgtEl>
                                          <p:spTgt spid="119"/>
                                        </p:tgtEl>
                                        <p:attrNameLst>
                                          <p:attrName>ppt_x</p:attrName>
                                        </p:attrNameLst>
                                      </p:cBhvr>
                                      <p:tavLst>
                                        <p:tav tm="0">
                                          <p:val>
                                            <p:strVal val="#ppt_x"/>
                                          </p:val>
                                        </p:tav>
                                        <p:tav tm="100000">
                                          <p:val>
                                            <p:strVal val="#ppt_x"/>
                                          </p:val>
                                        </p:tav>
                                      </p:tavLst>
                                    </p:anim>
                                    <p:anim calcmode="lin" valueType="num">
                                      <p:cBhvr>
                                        <p:cTn id="142" dur="400" fill="hold"/>
                                        <p:tgtEl>
                                          <p:spTgt spid="119"/>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22"/>
                                        </p:tgtEl>
                                        <p:attrNameLst>
                                          <p:attrName>style.visibility</p:attrName>
                                        </p:attrNameLst>
                                      </p:cBhvr>
                                      <p:to>
                                        <p:strVal val="visible"/>
                                      </p:to>
                                    </p:set>
                                    <p:animEffect transition="in" filter="fade">
                                      <p:cBhvr>
                                        <p:cTn id="145" dur="400"/>
                                        <p:tgtEl>
                                          <p:spTgt spid="122"/>
                                        </p:tgtEl>
                                      </p:cBhvr>
                                    </p:animEffect>
                                    <p:anim calcmode="lin" valueType="num">
                                      <p:cBhvr>
                                        <p:cTn id="146" dur="400" fill="hold"/>
                                        <p:tgtEl>
                                          <p:spTgt spid="122"/>
                                        </p:tgtEl>
                                        <p:attrNameLst>
                                          <p:attrName>ppt_x</p:attrName>
                                        </p:attrNameLst>
                                      </p:cBhvr>
                                      <p:tavLst>
                                        <p:tav tm="0">
                                          <p:val>
                                            <p:strVal val="#ppt_x"/>
                                          </p:val>
                                        </p:tav>
                                        <p:tav tm="100000">
                                          <p:val>
                                            <p:strVal val="#ppt_x"/>
                                          </p:val>
                                        </p:tav>
                                      </p:tavLst>
                                    </p:anim>
                                    <p:anim calcmode="lin" valueType="num">
                                      <p:cBhvr>
                                        <p:cTn id="147" dur="400" fill="hold"/>
                                        <p:tgtEl>
                                          <p:spTgt spid="122"/>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up)">
                                      <p:cBhvr>
                                        <p:cTn id="151" dur="500"/>
                                        <p:tgtEl>
                                          <p:spTgt spid="26"/>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25"/>
                                        </p:tgtEl>
                                        <p:attrNameLst>
                                          <p:attrName>style.visibility</p:attrName>
                                        </p:attrNameLst>
                                      </p:cBhvr>
                                      <p:to>
                                        <p:strVal val="visible"/>
                                      </p:to>
                                    </p:set>
                                    <p:animEffect transition="in" filter="fade">
                                      <p:cBhvr>
                                        <p:cTn id="155" dur="400"/>
                                        <p:tgtEl>
                                          <p:spTgt spid="125"/>
                                        </p:tgtEl>
                                      </p:cBhvr>
                                    </p:animEffect>
                                    <p:anim calcmode="lin" valueType="num">
                                      <p:cBhvr>
                                        <p:cTn id="156" dur="400" fill="hold"/>
                                        <p:tgtEl>
                                          <p:spTgt spid="125"/>
                                        </p:tgtEl>
                                        <p:attrNameLst>
                                          <p:attrName>ppt_x</p:attrName>
                                        </p:attrNameLst>
                                      </p:cBhvr>
                                      <p:tavLst>
                                        <p:tav tm="0">
                                          <p:val>
                                            <p:strVal val="#ppt_x"/>
                                          </p:val>
                                        </p:tav>
                                        <p:tav tm="100000">
                                          <p:val>
                                            <p:strVal val="#ppt_x"/>
                                          </p:val>
                                        </p:tav>
                                      </p:tavLst>
                                    </p:anim>
                                    <p:anim calcmode="lin" valueType="num">
                                      <p:cBhvr>
                                        <p:cTn id="157" dur="400" fill="hold"/>
                                        <p:tgtEl>
                                          <p:spTgt spid="125"/>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28"/>
                                        </p:tgtEl>
                                        <p:attrNameLst>
                                          <p:attrName>style.visibility</p:attrName>
                                        </p:attrNameLst>
                                      </p:cBhvr>
                                      <p:to>
                                        <p:strVal val="visible"/>
                                      </p:to>
                                    </p:set>
                                    <p:animEffect transition="in" filter="fade">
                                      <p:cBhvr>
                                        <p:cTn id="160" dur="400"/>
                                        <p:tgtEl>
                                          <p:spTgt spid="128"/>
                                        </p:tgtEl>
                                      </p:cBhvr>
                                    </p:animEffect>
                                    <p:anim calcmode="lin" valueType="num">
                                      <p:cBhvr>
                                        <p:cTn id="161" dur="400" fill="hold"/>
                                        <p:tgtEl>
                                          <p:spTgt spid="128"/>
                                        </p:tgtEl>
                                        <p:attrNameLst>
                                          <p:attrName>ppt_x</p:attrName>
                                        </p:attrNameLst>
                                      </p:cBhvr>
                                      <p:tavLst>
                                        <p:tav tm="0">
                                          <p:val>
                                            <p:strVal val="#ppt_x"/>
                                          </p:val>
                                        </p:tav>
                                        <p:tav tm="100000">
                                          <p:val>
                                            <p:strVal val="#ppt_x"/>
                                          </p:val>
                                        </p:tav>
                                      </p:tavLst>
                                    </p:anim>
                                    <p:anim calcmode="lin" valueType="num">
                                      <p:cBhvr>
                                        <p:cTn id="162" dur="400" fill="hold"/>
                                        <p:tgtEl>
                                          <p:spTgt spid="128"/>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1"/>
                                        </p:tgtEl>
                                        <p:attrNameLst>
                                          <p:attrName>style.visibility</p:attrName>
                                        </p:attrNameLst>
                                      </p:cBhvr>
                                      <p:to>
                                        <p:strVal val="visible"/>
                                      </p:to>
                                    </p:set>
                                    <p:animEffect transition="in" filter="fade">
                                      <p:cBhvr>
                                        <p:cTn id="165" dur="400"/>
                                        <p:tgtEl>
                                          <p:spTgt spid="131"/>
                                        </p:tgtEl>
                                      </p:cBhvr>
                                    </p:animEffect>
                                    <p:anim calcmode="lin" valueType="num">
                                      <p:cBhvr>
                                        <p:cTn id="166" dur="400" fill="hold"/>
                                        <p:tgtEl>
                                          <p:spTgt spid="131"/>
                                        </p:tgtEl>
                                        <p:attrNameLst>
                                          <p:attrName>ppt_x</p:attrName>
                                        </p:attrNameLst>
                                      </p:cBhvr>
                                      <p:tavLst>
                                        <p:tav tm="0">
                                          <p:val>
                                            <p:strVal val="#ppt_x"/>
                                          </p:val>
                                        </p:tav>
                                        <p:tav tm="100000">
                                          <p:val>
                                            <p:strVal val="#ppt_x"/>
                                          </p:val>
                                        </p:tav>
                                      </p:tavLst>
                                    </p:anim>
                                    <p:anim calcmode="lin" valueType="num">
                                      <p:cBhvr>
                                        <p:cTn id="167" dur="400" fill="hold"/>
                                        <p:tgtEl>
                                          <p:spTgt spid="131"/>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34"/>
                                        </p:tgtEl>
                                        <p:attrNameLst>
                                          <p:attrName>style.visibility</p:attrName>
                                        </p:attrNameLst>
                                      </p:cBhvr>
                                      <p:to>
                                        <p:strVal val="visible"/>
                                      </p:to>
                                    </p:set>
                                    <p:animEffect transition="in" filter="fade">
                                      <p:cBhvr>
                                        <p:cTn id="170" dur="400"/>
                                        <p:tgtEl>
                                          <p:spTgt spid="134"/>
                                        </p:tgtEl>
                                      </p:cBhvr>
                                    </p:animEffect>
                                    <p:anim calcmode="lin" valueType="num">
                                      <p:cBhvr>
                                        <p:cTn id="171" dur="400" fill="hold"/>
                                        <p:tgtEl>
                                          <p:spTgt spid="134"/>
                                        </p:tgtEl>
                                        <p:attrNameLst>
                                          <p:attrName>ppt_x</p:attrName>
                                        </p:attrNameLst>
                                      </p:cBhvr>
                                      <p:tavLst>
                                        <p:tav tm="0">
                                          <p:val>
                                            <p:strVal val="#ppt_x"/>
                                          </p:val>
                                        </p:tav>
                                        <p:tav tm="100000">
                                          <p:val>
                                            <p:strVal val="#ppt_x"/>
                                          </p:val>
                                        </p:tav>
                                      </p:tavLst>
                                    </p:anim>
                                    <p:anim calcmode="lin" valueType="num">
                                      <p:cBhvr>
                                        <p:cTn id="172" dur="400" fill="hold"/>
                                        <p:tgtEl>
                                          <p:spTgt spid="134"/>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37"/>
                                        </p:tgtEl>
                                        <p:attrNameLst>
                                          <p:attrName>style.visibility</p:attrName>
                                        </p:attrNameLst>
                                      </p:cBhvr>
                                      <p:to>
                                        <p:strVal val="visible"/>
                                      </p:to>
                                    </p:set>
                                    <p:animEffect transition="in" filter="fade">
                                      <p:cBhvr>
                                        <p:cTn id="175" dur="400"/>
                                        <p:tgtEl>
                                          <p:spTgt spid="137"/>
                                        </p:tgtEl>
                                      </p:cBhvr>
                                    </p:animEffect>
                                    <p:anim calcmode="lin" valueType="num">
                                      <p:cBhvr>
                                        <p:cTn id="176" dur="400" fill="hold"/>
                                        <p:tgtEl>
                                          <p:spTgt spid="137"/>
                                        </p:tgtEl>
                                        <p:attrNameLst>
                                          <p:attrName>ppt_x</p:attrName>
                                        </p:attrNameLst>
                                      </p:cBhvr>
                                      <p:tavLst>
                                        <p:tav tm="0">
                                          <p:val>
                                            <p:strVal val="#ppt_x"/>
                                          </p:val>
                                        </p:tav>
                                        <p:tav tm="100000">
                                          <p:val>
                                            <p:strVal val="#ppt_x"/>
                                          </p:val>
                                        </p:tav>
                                      </p:tavLst>
                                    </p:anim>
                                    <p:anim calcmode="lin" valueType="num">
                                      <p:cBhvr>
                                        <p:cTn id="177" dur="400" fill="hold"/>
                                        <p:tgtEl>
                                          <p:spTgt spid="137"/>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up)">
                                      <p:cBhvr>
                                        <p:cTn id="181" dur="500"/>
                                        <p:tgtEl>
                                          <p:spTgt spid="33"/>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0"/>
                                        </p:tgtEl>
                                        <p:attrNameLst>
                                          <p:attrName>style.visibility</p:attrName>
                                        </p:attrNameLst>
                                      </p:cBhvr>
                                      <p:to>
                                        <p:strVal val="visible"/>
                                      </p:to>
                                    </p:set>
                                    <p:animEffect transition="in" filter="fade">
                                      <p:cBhvr>
                                        <p:cTn id="185" dur="400"/>
                                        <p:tgtEl>
                                          <p:spTgt spid="140"/>
                                        </p:tgtEl>
                                      </p:cBhvr>
                                    </p:animEffect>
                                    <p:anim calcmode="lin" valueType="num">
                                      <p:cBhvr>
                                        <p:cTn id="186" dur="400" fill="hold"/>
                                        <p:tgtEl>
                                          <p:spTgt spid="140"/>
                                        </p:tgtEl>
                                        <p:attrNameLst>
                                          <p:attrName>ppt_x</p:attrName>
                                        </p:attrNameLst>
                                      </p:cBhvr>
                                      <p:tavLst>
                                        <p:tav tm="0">
                                          <p:val>
                                            <p:strVal val="#ppt_x"/>
                                          </p:val>
                                        </p:tav>
                                        <p:tav tm="100000">
                                          <p:val>
                                            <p:strVal val="#ppt_x"/>
                                          </p:val>
                                        </p:tav>
                                      </p:tavLst>
                                    </p:anim>
                                    <p:anim calcmode="lin" valueType="num">
                                      <p:cBhvr>
                                        <p:cTn id="187" dur="400" fill="hold"/>
                                        <p:tgtEl>
                                          <p:spTgt spid="140"/>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43"/>
                                        </p:tgtEl>
                                        <p:attrNameLst>
                                          <p:attrName>style.visibility</p:attrName>
                                        </p:attrNameLst>
                                      </p:cBhvr>
                                      <p:to>
                                        <p:strVal val="visible"/>
                                      </p:to>
                                    </p:set>
                                    <p:animEffect transition="in" filter="fade">
                                      <p:cBhvr>
                                        <p:cTn id="190" dur="400"/>
                                        <p:tgtEl>
                                          <p:spTgt spid="143"/>
                                        </p:tgtEl>
                                      </p:cBhvr>
                                    </p:animEffect>
                                    <p:anim calcmode="lin" valueType="num">
                                      <p:cBhvr>
                                        <p:cTn id="191" dur="400" fill="hold"/>
                                        <p:tgtEl>
                                          <p:spTgt spid="143"/>
                                        </p:tgtEl>
                                        <p:attrNameLst>
                                          <p:attrName>ppt_x</p:attrName>
                                        </p:attrNameLst>
                                      </p:cBhvr>
                                      <p:tavLst>
                                        <p:tav tm="0">
                                          <p:val>
                                            <p:strVal val="#ppt_x"/>
                                          </p:val>
                                        </p:tav>
                                        <p:tav tm="100000">
                                          <p:val>
                                            <p:strVal val="#ppt_x"/>
                                          </p:val>
                                        </p:tav>
                                      </p:tavLst>
                                    </p:anim>
                                    <p:anim calcmode="lin" valueType="num">
                                      <p:cBhvr>
                                        <p:cTn id="192" dur="400" fill="hold"/>
                                        <p:tgtEl>
                                          <p:spTgt spid="143"/>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46"/>
                                        </p:tgtEl>
                                        <p:attrNameLst>
                                          <p:attrName>style.visibility</p:attrName>
                                        </p:attrNameLst>
                                      </p:cBhvr>
                                      <p:to>
                                        <p:strVal val="visible"/>
                                      </p:to>
                                    </p:set>
                                    <p:animEffect transition="in" filter="fade">
                                      <p:cBhvr>
                                        <p:cTn id="195" dur="400"/>
                                        <p:tgtEl>
                                          <p:spTgt spid="146"/>
                                        </p:tgtEl>
                                      </p:cBhvr>
                                    </p:animEffect>
                                    <p:anim calcmode="lin" valueType="num">
                                      <p:cBhvr>
                                        <p:cTn id="196" dur="400" fill="hold"/>
                                        <p:tgtEl>
                                          <p:spTgt spid="146"/>
                                        </p:tgtEl>
                                        <p:attrNameLst>
                                          <p:attrName>ppt_x</p:attrName>
                                        </p:attrNameLst>
                                      </p:cBhvr>
                                      <p:tavLst>
                                        <p:tav tm="0">
                                          <p:val>
                                            <p:strVal val="#ppt_x"/>
                                          </p:val>
                                        </p:tav>
                                        <p:tav tm="100000">
                                          <p:val>
                                            <p:strVal val="#ppt_x"/>
                                          </p:val>
                                        </p:tav>
                                      </p:tavLst>
                                    </p:anim>
                                    <p:anim calcmode="lin" valueType="num">
                                      <p:cBhvr>
                                        <p:cTn id="197" dur="4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公司事记</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27305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5" name="标题 4"/>
          <p:cNvSpPr txBox="1">
            <a:spLocks/>
          </p:cNvSpPr>
          <p:nvPr/>
        </p:nvSpPr>
        <p:spPr>
          <a:xfrm>
            <a:off x="141706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92D050"/>
                </a:solidFill>
                <a:latin typeface="Impact MT Std" pitchFamily="34" charset="0"/>
                <a:ea typeface="微软雅黑" panose="020B0503020204020204" pitchFamily="34" charset="-122"/>
              </a:rPr>
              <a:t>75%</a:t>
            </a:r>
          </a:p>
        </p:txBody>
      </p:sp>
      <p:sp>
        <p:nvSpPr>
          <p:cNvPr id="86" name="标题 4"/>
          <p:cNvSpPr txBox="1">
            <a:spLocks/>
          </p:cNvSpPr>
          <p:nvPr/>
        </p:nvSpPr>
        <p:spPr>
          <a:xfrm>
            <a:off x="141706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7" name="标题 4"/>
          <p:cNvSpPr txBox="1">
            <a:spLocks/>
          </p:cNvSpPr>
          <p:nvPr/>
        </p:nvSpPr>
        <p:spPr>
          <a:xfrm>
            <a:off x="141706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8" name="标题 4"/>
          <p:cNvSpPr txBox="1">
            <a:spLocks/>
          </p:cNvSpPr>
          <p:nvPr/>
        </p:nvSpPr>
        <p:spPr>
          <a:xfrm>
            <a:off x="141706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9" name="标题 4"/>
          <p:cNvSpPr txBox="1">
            <a:spLocks/>
          </p:cNvSpPr>
          <p:nvPr/>
        </p:nvSpPr>
        <p:spPr>
          <a:xfrm>
            <a:off x="141706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0" name="标题 4"/>
          <p:cNvSpPr txBox="1">
            <a:spLocks/>
          </p:cNvSpPr>
          <p:nvPr/>
        </p:nvSpPr>
        <p:spPr>
          <a:xfrm>
            <a:off x="141706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1" name="矩形 90"/>
          <p:cNvSpPr/>
          <p:nvPr/>
        </p:nvSpPr>
        <p:spPr>
          <a:xfrm>
            <a:off x="1201043" y="4365104"/>
            <a:ext cx="2304256"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92" name="Freeform 34"/>
          <p:cNvSpPr>
            <a:spLocks noEditPoints="1"/>
          </p:cNvSpPr>
          <p:nvPr/>
        </p:nvSpPr>
        <p:spPr bwMode="auto">
          <a:xfrm>
            <a:off x="1345059"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93" name="标题 4"/>
          <p:cNvSpPr txBox="1">
            <a:spLocks/>
          </p:cNvSpPr>
          <p:nvPr/>
        </p:nvSpPr>
        <p:spPr>
          <a:xfrm>
            <a:off x="177710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94" name="直接连接符 93"/>
          <p:cNvCxnSpPr/>
          <p:nvPr/>
        </p:nvCxnSpPr>
        <p:spPr>
          <a:xfrm>
            <a:off x="379333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标题 4"/>
          <p:cNvSpPr txBox="1">
            <a:spLocks/>
          </p:cNvSpPr>
          <p:nvPr/>
        </p:nvSpPr>
        <p:spPr>
          <a:xfrm>
            <a:off x="393734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5">
                    <a:lumMod val="75000"/>
                  </a:schemeClr>
                </a:solidFill>
                <a:latin typeface="Impact MT Std" pitchFamily="34" charset="0"/>
                <a:ea typeface="微软雅黑" panose="020B0503020204020204" pitchFamily="34" charset="-122"/>
              </a:rPr>
              <a:t>5</a:t>
            </a:r>
            <a:r>
              <a:rPr lang="zh-CN" altLang="en-US" sz="2800" b="1" dirty="0" smtClean="0">
                <a:solidFill>
                  <a:schemeClr val="accent5">
                    <a:lumMod val="75000"/>
                  </a:schemeClr>
                </a:solidFill>
                <a:latin typeface="Impact MT Std" pitchFamily="34" charset="0"/>
                <a:ea typeface="微软雅黑" panose="020B0503020204020204" pitchFamily="34" charset="-122"/>
              </a:rPr>
              <a:t>件</a:t>
            </a:r>
            <a:endParaRPr lang="en-US" altLang="zh-CN" sz="2800" b="1" dirty="0" smtClean="0">
              <a:solidFill>
                <a:schemeClr val="accent5">
                  <a:lumMod val="75000"/>
                </a:schemeClr>
              </a:solidFill>
              <a:latin typeface="Impact MT Std" pitchFamily="34" charset="0"/>
              <a:ea typeface="微软雅黑" panose="020B0503020204020204" pitchFamily="34" charset="-122"/>
            </a:endParaRPr>
          </a:p>
        </p:txBody>
      </p:sp>
      <p:sp>
        <p:nvSpPr>
          <p:cNvPr id="96" name="标题 4"/>
          <p:cNvSpPr txBox="1">
            <a:spLocks/>
          </p:cNvSpPr>
          <p:nvPr/>
        </p:nvSpPr>
        <p:spPr>
          <a:xfrm>
            <a:off x="393734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7" name="标题 4"/>
          <p:cNvSpPr txBox="1">
            <a:spLocks/>
          </p:cNvSpPr>
          <p:nvPr/>
        </p:nvSpPr>
        <p:spPr>
          <a:xfrm>
            <a:off x="393734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8" name="标题 4"/>
          <p:cNvSpPr txBox="1">
            <a:spLocks/>
          </p:cNvSpPr>
          <p:nvPr/>
        </p:nvSpPr>
        <p:spPr>
          <a:xfrm>
            <a:off x="393734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9" name="标题 4"/>
          <p:cNvSpPr txBox="1">
            <a:spLocks/>
          </p:cNvSpPr>
          <p:nvPr/>
        </p:nvSpPr>
        <p:spPr>
          <a:xfrm>
            <a:off x="393734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0" name="标题 4"/>
          <p:cNvSpPr txBox="1">
            <a:spLocks/>
          </p:cNvSpPr>
          <p:nvPr/>
        </p:nvSpPr>
        <p:spPr>
          <a:xfrm>
            <a:off x="393734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1" name="矩形 100"/>
          <p:cNvSpPr/>
          <p:nvPr/>
        </p:nvSpPr>
        <p:spPr>
          <a:xfrm>
            <a:off x="3721323" y="4365104"/>
            <a:ext cx="2304256" cy="43204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02" name="标题 4"/>
          <p:cNvSpPr txBox="1">
            <a:spLocks/>
          </p:cNvSpPr>
          <p:nvPr/>
        </p:nvSpPr>
        <p:spPr>
          <a:xfrm>
            <a:off x="429738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103" name="直接连接符 102"/>
          <p:cNvCxnSpPr/>
          <p:nvPr/>
        </p:nvCxnSpPr>
        <p:spPr>
          <a:xfrm>
            <a:off x="631361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标题 4"/>
          <p:cNvSpPr txBox="1">
            <a:spLocks/>
          </p:cNvSpPr>
          <p:nvPr/>
        </p:nvSpPr>
        <p:spPr>
          <a:xfrm>
            <a:off x="645762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2"/>
                </a:solidFill>
                <a:latin typeface="Impact MT Std" pitchFamily="34" charset="0"/>
                <a:ea typeface="微软雅黑" panose="020B0503020204020204" pitchFamily="34" charset="-122"/>
              </a:rPr>
              <a:t>5</a:t>
            </a:r>
            <a:r>
              <a:rPr lang="zh-CN" altLang="en-US" sz="2800" b="1" dirty="0" smtClean="0">
                <a:solidFill>
                  <a:schemeClr val="accent2"/>
                </a:solidFill>
                <a:latin typeface="Impact MT Std" pitchFamily="34" charset="0"/>
                <a:ea typeface="微软雅黑" panose="020B0503020204020204" pitchFamily="34" charset="-122"/>
              </a:rPr>
              <a:t>项</a:t>
            </a:r>
            <a:endParaRPr lang="en-US" altLang="zh-CN" sz="2800" b="1" dirty="0" smtClean="0">
              <a:solidFill>
                <a:schemeClr val="accent2"/>
              </a:solidFill>
              <a:latin typeface="Impact MT Std" pitchFamily="34" charset="0"/>
              <a:ea typeface="微软雅黑" panose="020B0503020204020204" pitchFamily="34" charset="-122"/>
            </a:endParaRPr>
          </a:p>
        </p:txBody>
      </p:sp>
      <p:sp>
        <p:nvSpPr>
          <p:cNvPr id="105" name="标题 4"/>
          <p:cNvSpPr txBox="1">
            <a:spLocks/>
          </p:cNvSpPr>
          <p:nvPr/>
        </p:nvSpPr>
        <p:spPr>
          <a:xfrm>
            <a:off x="645762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6" name="标题 4"/>
          <p:cNvSpPr txBox="1">
            <a:spLocks/>
          </p:cNvSpPr>
          <p:nvPr/>
        </p:nvSpPr>
        <p:spPr>
          <a:xfrm>
            <a:off x="645762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7" name="标题 4"/>
          <p:cNvSpPr txBox="1">
            <a:spLocks/>
          </p:cNvSpPr>
          <p:nvPr/>
        </p:nvSpPr>
        <p:spPr>
          <a:xfrm>
            <a:off x="645762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8" name="标题 4"/>
          <p:cNvSpPr txBox="1">
            <a:spLocks/>
          </p:cNvSpPr>
          <p:nvPr/>
        </p:nvSpPr>
        <p:spPr>
          <a:xfrm>
            <a:off x="645762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9" name="标题 4"/>
          <p:cNvSpPr txBox="1">
            <a:spLocks/>
          </p:cNvSpPr>
          <p:nvPr/>
        </p:nvSpPr>
        <p:spPr>
          <a:xfrm>
            <a:off x="645762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0" name="矩形 109"/>
          <p:cNvSpPr/>
          <p:nvPr/>
        </p:nvSpPr>
        <p:spPr>
          <a:xfrm>
            <a:off x="6241603" y="4365104"/>
            <a:ext cx="2304256"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11" name="标题 4"/>
          <p:cNvSpPr txBox="1">
            <a:spLocks/>
          </p:cNvSpPr>
          <p:nvPr/>
        </p:nvSpPr>
        <p:spPr>
          <a:xfrm>
            <a:off x="681766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112" name="直接连接符 111"/>
          <p:cNvCxnSpPr/>
          <p:nvPr/>
        </p:nvCxnSpPr>
        <p:spPr>
          <a:xfrm>
            <a:off x="883389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标题 4"/>
          <p:cNvSpPr txBox="1">
            <a:spLocks/>
          </p:cNvSpPr>
          <p:nvPr/>
        </p:nvSpPr>
        <p:spPr>
          <a:xfrm>
            <a:off x="897790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1">
                    <a:lumMod val="75000"/>
                  </a:schemeClr>
                </a:solidFill>
                <a:latin typeface="Impact MT Std" pitchFamily="34" charset="0"/>
                <a:ea typeface="微软雅黑" panose="020B0503020204020204" pitchFamily="34" charset="-122"/>
              </a:rPr>
              <a:t>5000</a:t>
            </a:r>
            <a:r>
              <a:rPr lang="zh-CN" altLang="en-US" sz="2800" b="1" dirty="0" smtClean="0">
                <a:solidFill>
                  <a:schemeClr val="accent1">
                    <a:lumMod val="75000"/>
                  </a:schemeClr>
                </a:solidFill>
                <a:latin typeface="Impact MT Std" pitchFamily="34" charset="0"/>
                <a:ea typeface="微软雅黑" panose="020B0503020204020204" pitchFamily="34" charset="-122"/>
              </a:rPr>
              <a:t>万</a:t>
            </a:r>
            <a:endParaRPr lang="en-US" altLang="zh-CN" sz="2800" b="1" dirty="0" smtClean="0">
              <a:solidFill>
                <a:schemeClr val="accent1">
                  <a:lumMod val="75000"/>
                </a:schemeClr>
              </a:solidFill>
              <a:latin typeface="Impact MT Std" pitchFamily="34" charset="0"/>
              <a:ea typeface="微软雅黑" panose="020B0503020204020204" pitchFamily="34" charset="-122"/>
            </a:endParaRPr>
          </a:p>
        </p:txBody>
      </p:sp>
      <p:sp>
        <p:nvSpPr>
          <p:cNvPr id="114" name="标题 4"/>
          <p:cNvSpPr txBox="1">
            <a:spLocks/>
          </p:cNvSpPr>
          <p:nvPr/>
        </p:nvSpPr>
        <p:spPr>
          <a:xfrm>
            <a:off x="897790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5" name="标题 4"/>
          <p:cNvSpPr txBox="1">
            <a:spLocks/>
          </p:cNvSpPr>
          <p:nvPr/>
        </p:nvSpPr>
        <p:spPr>
          <a:xfrm>
            <a:off x="897790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6" name="标题 4"/>
          <p:cNvSpPr txBox="1">
            <a:spLocks/>
          </p:cNvSpPr>
          <p:nvPr/>
        </p:nvSpPr>
        <p:spPr>
          <a:xfrm>
            <a:off x="897790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7" name="标题 4"/>
          <p:cNvSpPr txBox="1">
            <a:spLocks/>
          </p:cNvSpPr>
          <p:nvPr/>
        </p:nvSpPr>
        <p:spPr>
          <a:xfrm>
            <a:off x="897790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8" name="标题 4"/>
          <p:cNvSpPr txBox="1">
            <a:spLocks/>
          </p:cNvSpPr>
          <p:nvPr/>
        </p:nvSpPr>
        <p:spPr>
          <a:xfrm>
            <a:off x="897790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9" name="矩形 118"/>
          <p:cNvSpPr/>
          <p:nvPr/>
        </p:nvSpPr>
        <p:spPr>
          <a:xfrm>
            <a:off x="8761883" y="4365104"/>
            <a:ext cx="2304256" cy="432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20" name="标题 4"/>
          <p:cNvSpPr txBox="1">
            <a:spLocks/>
          </p:cNvSpPr>
          <p:nvPr/>
        </p:nvSpPr>
        <p:spPr>
          <a:xfrm>
            <a:off x="933794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121" name="Freeform 63"/>
          <p:cNvSpPr>
            <a:spLocks noEditPoints="1"/>
          </p:cNvSpPr>
          <p:nvPr/>
        </p:nvSpPr>
        <p:spPr bwMode="auto">
          <a:xfrm>
            <a:off x="3865339"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2" name="流程图: 联系 20"/>
          <p:cNvSpPr/>
          <p:nvPr/>
        </p:nvSpPr>
        <p:spPr>
          <a:xfrm>
            <a:off x="6457626"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123" name="Freeform 174"/>
          <p:cNvSpPr>
            <a:spLocks noEditPoints="1"/>
          </p:cNvSpPr>
          <p:nvPr/>
        </p:nvSpPr>
        <p:spPr bwMode="auto">
          <a:xfrm>
            <a:off x="8958954"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9" name="矩形 128"/>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0" name="矩形 129"/>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13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33" name="六边形 132"/>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35" name="六边形 134"/>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8"/>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1109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1000" fill="hold"/>
                                        <p:tgtEl>
                                          <p:spTgt spid="9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down)">
                                      <p:cBhvr>
                                        <p:cTn id="27" dur="500"/>
                                        <p:tgtEl>
                                          <p:spTgt spid="84"/>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86"/>
                                        </p:tgtEl>
                                        <p:attrNameLst>
                                          <p:attrName>style.visibility</p:attrName>
                                        </p:attrNameLst>
                                      </p:cBhvr>
                                      <p:to>
                                        <p:strVal val="visible"/>
                                      </p:to>
                                    </p:set>
                                    <p:anim calcmode="lin" valueType="num">
                                      <p:cBhvr>
                                        <p:cTn id="36" dur="500" fill="hold"/>
                                        <p:tgtEl>
                                          <p:spTgt spid="86"/>
                                        </p:tgtEl>
                                        <p:attrNameLst>
                                          <p:attrName>ppt_w</p:attrName>
                                        </p:attrNameLst>
                                      </p:cBhvr>
                                      <p:tavLst>
                                        <p:tav tm="0">
                                          <p:val>
                                            <p:fltVal val="0"/>
                                          </p:val>
                                        </p:tav>
                                        <p:tav tm="100000">
                                          <p:val>
                                            <p:strVal val="#ppt_w"/>
                                          </p:val>
                                        </p:tav>
                                      </p:tavLst>
                                    </p:anim>
                                    <p:anim calcmode="lin" valueType="num">
                                      <p:cBhvr>
                                        <p:cTn id="37" dur="500" fill="hold"/>
                                        <p:tgtEl>
                                          <p:spTgt spid="86"/>
                                        </p:tgtEl>
                                        <p:attrNameLst>
                                          <p:attrName>ppt_h</p:attrName>
                                        </p:attrNameLst>
                                      </p:cBhvr>
                                      <p:tavLst>
                                        <p:tav tm="0">
                                          <p:val>
                                            <p:fltVal val="0"/>
                                          </p:val>
                                        </p:tav>
                                        <p:tav tm="100000">
                                          <p:val>
                                            <p:strVal val="#ppt_h"/>
                                          </p:val>
                                        </p:tav>
                                      </p:tavLst>
                                    </p:anim>
                                    <p:animEffect transition="in" filter="fade">
                                      <p:cBhvr>
                                        <p:cTn id="38" dur="500"/>
                                        <p:tgtEl>
                                          <p:spTgt spid="8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87"/>
                                        </p:tgtEl>
                                        <p:attrNameLst>
                                          <p:attrName>style.visibility</p:attrName>
                                        </p:attrNameLst>
                                      </p:cBhvr>
                                      <p:to>
                                        <p:strVal val="visible"/>
                                      </p:to>
                                    </p:set>
                                    <p:anim calcmode="lin" valueType="num">
                                      <p:cBhvr>
                                        <p:cTn id="41" dur="500" fill="hold"/>
                                        <p:tgtEl>
                                          <p:spTgt spid="87"/>
                                        </p:tgtEl>
                                        <p:attrNameLst>
                                          <p:attrName>ppt_w</p:attrName>
                                        </p:attrNameLst>
                                      </p:cBhvr>
                                      <p:tavLst>
                                        <p:tav tm="0">
                                          <p:val>
                                            <p:fltVal val="0"/>
                                          </p:val>
                                        </p:tav>
                                        <p:tav tm="100000">
                                          <p:val>
                                            <p:strVal val="#ppt_w"/>
                                          </p:val>
                                        </p:tav>
                                      </p:tavLst>
                                    </p:anim>
                                    <p:anim calcmode="lin" valueType="num">
                                      <p:cBhvr>
                                        <p:cTn id="42" dur="500" fill="hold"/>
                                        <p:tgtEl>
                                          <p:spTgt spid="87"/>
                                        </p:tgtEl>
                                        <p:attrNameLst>
                                          <p:attrName>ppt_h</p:attrName>
                                        </p:attrNameLst>
                                      </p:cBhvr>
                                      <p:tavLst>
                                        <p:tav tm="0">
                                          <p:val>
                                            <p:fltVal val="0"/>
                                          </p:val>
                                        </p:tav>
                                        <p:tav tm="100000">
                                          <p:val>
                                            <p:strVal val="#ppt_h"/>
                                          </p:val>
                                        </p:tav>
                                      </p:tavLst>
                                    </p:anim>
                                    <p:animEffect transition="in" filter="fade">
                                      <p:cBhvr>
                                        <p:cTn id="43" dur="500"/>
                                        <p:tgtEl>
                                          <p:spTgt spid="87"/>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Effect transition="in" filter="fade">
                                      <p:cBhvr>
                                        <p:cTn id="48" dur="500"/>
                                        <p:tgtEl>
                                          <p:spTgt spid="88"/>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89"/>
                                        </p:tgtEl>
                                        <p:attrNameLst>
                                          <p:attrName>style.visibility</p:attrName>
                                        </p:attrNameLst>
                                      </p:cBhvr>
                                      <p:to>
                                        <p:strVal val="visible"/>
                                      </p:to>
                                    </p:set>
                                    <p:anim calcmode="lin" valueType="num">
                                      <p:cBhvr>
                                        <p:cTn id="51" dur="500" fill="hold"/>
                                        <p:tgtEl>
                                          <p:spTgt spid="89"/>
                                        </p:tgtEl>
                                        <p:attrNameLst>
                                          <p:attrName>ppt_w</p:attrName>
                                        </p:attrNameLst>
                                      </p:cBhvr>
                                      <p:tavLst>
                                        <p:tav tm="0">
                                          <p:val>
                                            <p:fltVal val="0"/>
                                          </p:val>
                                        </p:tav>
                                        <p:tav tm="100000">
                                          <p:val>
                                            <p:strVal val="#ppt_w"/>
                                          </p:val>
                                        </p:tav>
                                      </p:tavLst>
                                    </p:anim>
                                    <p:anim calcmode="lin" valueType="num">
                                      <p:cBhvr>
                                        <p:cTn id="52" dur="500" fill="hold"/>
                                        <p:tgtEl>
                                          <p:spTgt spid="89"/>
                                        </p:tgtEl>
                                        <p:attrNameLst>
                                          <p:attrName>ppt_h</p:attrName>
                                        </p:attrNameLst>
                                      </p:cBhvr>
                                      <p:tavLst>
                                        <p:tav tm="0">
                                          <p:val>
                                            <p:fltVal val="0"/>
                                          </p:val>
                                        </p:tav>
                                        <p:tav tm="100000">
                                          <p:val>
                                            <p:strVal val="#ppt_h"/>
                                          </p:val>
                                        </p:tav>
                                      </p:tavLst>
                                    </p:anim>
                                    <p:animEffect transition="in" filter="fade">
                                      <p:cBhvr>
                                        <p:cTn id="53" dur="500"/>
                                        <p:tgtEl>
                                          <p:spTgt spid="89"/>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90"/>
                                        </p:tgtEl>
                                        <p:attrNameLst>
                                          <p:attrName>style.visibility</p:attrName>
                                        </p:attrNameLst>
                                      </p:cBhvr>
                                      <p:to>
                                        <p:strVal val="visible"/>
                                      </p:to>
                                    </p:set>
                                    <p:anim calcmode="lin" valueType="num">
                                      <p:cBhvr>
                                        <p:cTn id="56" dur="500" fill="hold"/>
                                        <p:tgtEl>
                                          <p:spTgt spid="90"/>
                                        </p:tgtEl>
                                        <p:attrNameLst>
                                          <p:attrName>ppt_w</p:attrName>
                                        </p:attrNameLst>
                                      </p:cBhvr>
                                      <p:tavLst>
                                        <p:tav tm="0">
                                          <p:val>
                                            <p:fltVal val="0"/>
                                          </p:val>
                                        </p:tav>
                                        <p:tav tm="100000">
                                          <p:val>
                                            <p:strVal val="#ppt_w"/>
                                          </p:val>
                                        </p:tav>
                                      </p:tavLst>
                                    </p:anim>
                                    <p:anim calcmode="lin" valueType="num">
                                      <p:cBhvr>
                                        <p:cTn id="57" dur="500" fill="hold"/>
                                        <p:tgtEl>
                                          <p:spTgt spid="90"/>
                                        </p:tgtEl>
                                        <p:attrNameLst>
                                          <p:attrName>ppt_h</p:attrName>
                                        </p:attrNameLst>
                                      </p:cBhvr>
                                      <p:tavLst>
                                        <p:tav tm="0">
                                          <p:val>
                                            <p:fltVal val="0"/>
                                          </p:val>
                                        </p:tav>
                                        <p:tav tm="100000">
                                          <p:val>
                                            <p:strVal val="#ppt_h"/>
                                          </p:val>
                                        </p:tav>
                                      </p:tavLst>
                                    </p:anim>
                                    <p:animEffect transition="in" filter="fade">
                                      <p:cBhvr>
                                        <p:cTn id="58" dur="500"/>
                                        <p:tgtEl>
                                          <p:spTgt spid="90"/>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000"/>
                                        <p:tgtEl>
                                          <p:spTgt spid="101"/>
                                        </p:tgtEl>
                                      </p:cBhvr>
                                    </p:animEffect>
                                    <p:anim calcmode="lin" valueType="num">
                                      <p:cBhvr>
                                        <p:cTn id="63" dur="1000" fill="hold"/>
                                        <p:tgtEl>
                                          <p:spTgt spid="101"/>
                                        </p:tgtEl>
                                        <p:attrNameLst>
                                          <p:attrName>ppt_x</p:attrName>
                                        </p:attrNameLst>
                                      </p:cBhvr>
                                      <p:tavLst>
                                        <p:tav tm="0">
                                          <p:val>
                                            <p:strVal val="#ppt_x"/>
                                          </p:val>
                                        </p:tav>
                                        <p:tav tm="100000">
                                          <p:val>
                                            <p:strVal val="#ppt_x"/>
                                          </p:val>
                                        </p:tav>
                                      </p:tavLst>
                                    </p:anim>
                                    <p:anim calcmode="lin" valueType="num">
                                      <p:cBhvr>
                                        <p:cTn id="64" dur="1000" fill="hold"/>
                                        <p:tgtEl>
                                          <p:spTgt spid="101"/>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 calcmode="lin" valueType="num">
                                      <p:cBhvr>
                                        <p:cTn id="68" dur="500" fill="hold"/>
                                        <p:tgtEl>
                                          <p:spTgt spid="121"/>
                                        </p:tgtEl>
                                        <p:attrNameLst>
                                          <p:attrName>ppt_w</p:attrName>
                                        </p:attrNameLst>
                                      </p:cBhvr>
                                      <p:tavLst>
                                        <p:tav tm="0">
                                          <p:val>
                                            <p:fltVal val="0"/>
                                          </p:val>
                                        </p:tav>
                                        <p:tav tm="100000">
                                          <p:val>
                                            <p:strVal val="#ppt_w"/>
                                          </p:val>
                                        </p:tav>
                                      </p:tavLst>
                                    </p:anim>
                                    <p:anim calcmode="lin" valueType="num">
                                      <p:cBhvr>
                                        <p:cTn id="69" dur="500" fill="hold"/>
                                        <p:tgtEl>
                                          <p:spTgt spid="121"/>
                                        </p:tgtEl>
                                        <p:attrNameLst>
                                          <p:attrName>ppt_h</p:attrName>
                                        </p:attrNameLst>
                                      </p:cBhvr>
                                      <p:tavLst>
                                        <p:tav tm="0">
                                          <p:val>
                                            <p:fltVal val="0"/>
                                          </p:val>
                                        </p:tav>
                                        <p:tav tm="100000">
                                          <p:val>
                                            <p:strVal val="#ppt_h"/>
                                          </p:val>
                                        </p:tav>
                                      </p:tavLst>
                                    </p:anim>
                                    <p:animEffect transition="in" filter="fade">
                                      <p:cBhvr>
                                        <p:cTn id="70" dur="500"/>
                                        <p:tgtEl>
                                          <p:spTgt spid="121"/>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02"/>
                                        </p:tgtEl>
                                        <p:attrNameLst>
                                          <p:attrName>style.visibility</p:attrName>
                                        </p:attrNameLst>
                                      </p:cBhvr>
                                      <p:to>
                                        <p:strVal val="visible"/>
                                      </p:to>
                                    </p:set>
                                    <p:anim calcmode="lin" valueType="num">
                                      <p:cBhvr>
                                        <p:cTn id="74"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02"/>
                                        </p:tgtEl>
                                        <p:attrNameLst>
                                          <p:attrName>ppt_y</p:attrName>
                                        </p:attrNameLst>
                                      </p:cBhvr>
                                      <p:tavLst>
                                        <p:tav tm="0">
                                          <p:val>
                                            <p:strVal val="#ppt_y"/>
                                          </p:val>
                                        </p:tav>
                                        <p:tav tm="100000">
                                          <p:val>
                                            <p:strVal val="#ppt_y"/>
                                          </p:val>
                                        </p:tav>
                                      </p:tavLst>
                                    </p:anim>
                                    <p:anim calcmode="lin" valueType="num">
                                      <p:cBhvr>
                                        <p:cTn id="76"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02"/>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down)">
                                      <p:cBhvr>
                                        <p:cTn id="82" dur="500"/>
                                        <p:tgtEl>
                                          <p:spTgt spid="94"/>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 calcmode="lin" valueType="num">
                                      <p:cBhvr>
                                        <p:cTn id="86" dur="500" fill="hold"/>
                                        <p:tgtEl>
                                          <p:spTgt spid="95"/>
                                        </p:tgtEl>
                                        <p:attrNameLst>
                                          <p:attrName>ppt_w</p:attrName>
                                        </p:attrNameLst>
                                      </p:cBhvr>
                                      <p:tavLst>
                                        <p:tav tm="0">
                                          <p:val>
                                            <p:fltVal val="0"/>
                                          </p:val>
                                        </p:tav>
                                        <p:tav tm="100000">
                                          <p:val>
                                            <p:strVal val="#ppt_w"/>
                                          </p:val>
                                        </p:tav>
                                      </p:tavLst>
                                    </p:anim>
                                    <p:anim calcmode="lin" valueType="num">
                                      <p:cBhvr>
                                        <p:cTn id="87" dur="500" fill="hold"/>
                                        <p:tgtEl>
                                          <p:spTgt spid="95"/>
                                        </p:tgtEl>
                                        <p:attrNameLst>
                                          <p:attrName>ppt_h</p:attrName>
                                        </p:attrNameLst>
                                      </p:cBhvr>
                                      <p:tavLst>
                                        <p:tav tm="0">
                                          <p:val>
                                            <p:fltVal val="0"/>
                                          </p:val>
                                        </p:tav>
                                        <p:tav tm="100000">
                                          <p:val>
                                            <p:strVal val="#ppt_h"/>
                                          </p:val>
                                        </p:tav>
                                      </p:tavLst>
                                    </p:anim>
                                    <p:animEffect transition="in" filter="fade">
                                      <p:cBhvr>
                                        <p:cTn id="88" dur="500"/>
                                        <p:tgtEl>
                                          <p:spTgt spid="95"/>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96"/>
                                        </p:tgtEl>
                                        <p:attrNameLst>
                                          <p:attrName>style.visibility</p:attrName>
                                        </p:attrNameLst>
                                      </p:cBhvr>
                                      <p:to>
                                        <p:strVal val="visible"/>
                                      </p:to>
                                    </p:set>
                                    <p:anim calcmode="lin" valueType="num">
                                      <p:cBhvr>
                                        <p:cTn id="91" dur="500" fill="hold"/>
                                        <p:tgtEl>
                                          <p:spTgt spid="96"/>
                                        </p:tgtEl>
                                        <p:attrNameLst>
                                          <p:attrName>ppt_w</p:attrName>
                                        </p:attrNameLst>
                                      </p:cBhvr>
                                      <p:tavLst>
                                        <p:tav tm="0">
                                          <p:val>
                                            <p:fltVal val="0"/>
                                          </p:val>
                                        </p:tav>
                                        <p:tav tm="100000">
                                          <p:val>
                                            <p:strVal val="#ppt_w"/>
                                          </p:val>
                                        </p:tav>
                                      </p:tavLst>
                                    </p:anim>
                                    <p:anim calcmode="lin" valueType="num">
                                      <p:cBhvr>
                                        <p:cTn id="92" dur="500" fill="hold"/>
                                        <p:tgtEl>
                                          <p:spTgt spid="96"/>
                                        </p:tgtEl>
                                        <p:attrNameLst>
                                          <p:attrName>ppt_h</p:attrName>
                                        </p:attrNameLst>
                                      </p:cBhvr>
                                      <p:tavLst>
                                        <p:tav tm="0">
                                          <p:val>
                                            <p:fltVal val="0"/>
                                          </p:val>
                                        </p:tav>
                                        <p:tav tm="100000">
                                          <p:val>
                                            <p:strVal val="#ppt_h"/>
                                          </p:val>
                                        </p:tav>
                                      </p:tavLst>
                                    </p:anim>
                                    <p:animEffect transition="in" filter="fade">
                                      <p:cBhvr>
                                        <p:cTn id="93" dur="500"/>
                                        <p:tgtEl>
                                          <p:spTgt spid="9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97"/>
                                        </p:tgtEl>
                                        <p:attrNameLst>
                                          <p:attrName>style.visibility</p:attrName>
                                        </p:attrNameLst>
                                      </p:cBhvr>
                                      <p:to>
                                        <p:strVal val="visible"/>
                                      </p:to>
                                    </p:set>
                                    <p:anim calcmode="lin" valueType="num">
                                      <p:cBhvr>
                                        <p:cTn id="96" dur="500" fill="hold"/>
                                        <p:tgtEl>
                                          <p:spTgt spid="97"/>
                                        </p:tgtEl>
                                        <p:attrNameLst>
                                          <p:attrName>ppt_w</p:attrName>
                                        </p:attrNameLst>
                                      </p:cBhvr>
                                      <p:tavLst>
                                        <p:tav tm="0">
                                          <p:val>
                                            <p:fltVal val="0"/>
                                          </p:val>
                                        </p:tav>
                                        <p:tav tm="100000">
                                          <p:val>
                                            <p:strVal val="#ppt_w"/>
                                          </p:val>
                                        </p:tav>
                                      </p:tavLst>
                                    </p:anim>
                                    <p:anim calcmode="lin" valueType="num">
                                      <p:cBhvr>
                                        <p:cTn id="97" dur="500" fill="hold"/>
                                        <p:tgtEl>
                                          <p:spTgt spid="97"/>
                                        </p:tgtEl>
                                        <p:attrNameLst>
                                          <p:attrName>ppt_h</p:attrName>
                                        </p:attrNameLst>
                                      </p:cBhvr>
                                      <p:tavLst>
                                        <p:tav tm="0">
                                          <p:val>
                                            <p:fltVal val="0"/>
                                          </p:val>
                                        </p:tav>
                                        <p:tav tm="100000">
                                          <p:val>
                                            <p:strVal val="#ppt_h"/>
                                          </p:val>
                                        </p:tav>
                                      </p:tavLst>
                                    </p:anim>
                                    <p:animEffect transition="in" filter="fade">
                                      <p:cBhvr>
                                        <p:cTn id="98" dur="500"/>
                                        <p:tgtEl>
                                          <p:spTgt spid="9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98"/>
                                        </p:tgtEl>
                                        <p:attrNameLst>
                                          <p:attrName>style.visibility</p:attrName>
                                        </p:attrNameLst>
                                      </p:cBhvr>
                                      <p:to>
                                        <p:strVal val="visible"/>
                                      </p:to>
                                    </p:set>
                                    <p:anim calcmode="lin" valueType="num">
                                      <p:cBhvr>
                                        <p:cTn id="101" dur="500" fill="hold"/>
                                        <p:tgtEl>
                                          <p:spTgt spid="98"/>
                                        </p:tgtEl>
                                        <p:attrNameLst>
                                          <p:attrName>ppt_w</p:attrName>
                                        </p:attrNameLst>
                                      </p:cBhvr>
                                      <p:tavLst>
                                        <p:tav tm="0">
                                          <p:val>
                                            <p:fltVal val="0"/>
                                          </p:val>
                                        </p:tav>
                                        <p:tav tm="100000">
                                          <p:val>
                                            <p:strVal val="#ppt_w"/>
                                          </p:val>
                                        </p:tav>
                                      </p:tavLst>
                                    </p:anim>
                                    <p:anim calcmode="lin" valueType="num">
                                      <p:cBhvr>
                                        <p:cTn id="102" dur="500" fill="hold"/>
                                        <p:tgtEl>
                                          <p:spTgt spid="98"/>
                                        </p:tgtEl>
                                        <p:attrNameLst>
                                          <p:attrName>ppt_h</p:attrName>
                                        </p:attrNameLst>
                                      </p:cBhvr>
                                      <p:tavLst>
                                        <p:tav tm="0">
                                          <p:val>
                                            <p:fltVal val="0"/>
                                          </p:val>
                                        </p:tav>
                                        <p:tav tm="100000">
                                          <p:val>
                                            <p:strVal val="#ppt_h"/>
                                          </p:val>
                                        </p:tav>
                                      </p:tavLst>
                                    </p:anim>
                                    <p:animEffect transition="in" filter="fade">
                                      <p:cBhvr>
                                        <p:cTn id="103" dur="500"/>
                                        <p:tgtEl>
                                          <p:spTgt spid="98"/>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99"/>
                                        </p:tgtEl>
                                        <p:attrNameLst>
                                          <p:attrName>style.visibility</p:attrName>
                                        </p:attrNameLst>
                                      </p:cBhvr>
                                      <p:to>
                                        <p:strVal val="visible"/>
                                      </p:to>
                                    </p:set>
                                    <p:anim calcmode="lin" valueType="num">
                                      <p:cBhvr>
                                        <p:cTn id="106" dur="500" fill="hold"/>
                                        <p:tgtEl>
                                          <p:spTgt spid="99"/>
                                        </p:tgtEl>
                                        <p:attrNameLst>
                                          <p:attrName>ppt_w</p:attrName>
                                        </p:attrNameLst>
                                      </p:cBhvr>
                                      <p:tavLst>
                                        <p:tav tm="0">
                                          <p:val>
                                            <p:fltVal val="0"/>
                                          </p:val>
                                        </p:tav>
                                        <p:tav tm="100000">
                                          <p:val>
                                            <p:strVal val="#ppt_w"/>
                                          </p:val>
                                        </p:tav>
                                      </p:tavLst>
                                    </p:anim>
                                    <p:anim calcmode="lin" valueType="num">
                                      <p:cBhvr>
                                        <p:cTn id="107" dur="500" fill="hold"/>
                                        <p:tgtEl>
                                          <p:spTgt spid="99"/>
                                        </p:tgtEl>
                                        <p:attrNameLst>
                                          <p:attrName>ppt_h</p:attrName>
                                        </p:attrNameLst>
                                      </p:cBhvr>
                                      <p:tavLst>
                                        <p:tav tm="0">
                                          <p:val>
                                            <p:fltVal val="0"/>
                                          </p:val>
                                        </p:tav>
                                        <p:tav tm="100000">
                                          <p:val>
                                            <p:strVal val="#ppt_h"/>
                                          </p:val>
                                        </p:tav>
                                      </p:tavLst>
                                    </p:anim>
                                    <p:animEffect transition="in" filter="fade">
                                      <p:cBhvr>
                                        <p:cTn id="108" dur="500"/>
                                        <p:tgtEl>
                                          <p:spTgt spid="99"/>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Effect transition="in" filter="fade">
                                      <p:cBhvr>
                                        <p:cTn id="113" dur="500"/>
                                        <p:tgtEl>
                                          <p:spTgt spid="100"/>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1000"/>
                                        <p:tgtEl>
                                          <p:spTgt spid="110"/>
                                        </p:tgtEl>
                                      </p:cBhvr>
                                    </p:animEffect>
                                    <p:anim calcmode="lin" valueType="num">
                                      <p:cBhvr>
                                        <p:cTn id="118" dur="1000" fill="hold"/>
                                        <p:tgtEl>
                                          <p:spTgt spid="110"/>
                                        </p:tgtEl>
                                        <p:attrNameLst>
                                          <p:attrName>ppt_x</p:attrName>
                                        </p:attrNameLst>
                                      </p:cBhvr>
                                      <p:tavLst>
                                        <p:tav tm="0">
                                          <p:val>
                                            <p:strVal val="#ppt_x"/>
                                          </p:val>
                                        </p:tav>
                                        <p:tav tm="100000">
                                          <p:val>
                                            <p:strVal val="#ppt_x"/>
                                          </p:val>
                                        </p:tav>
                                      </p:tavLst>
                                    </p:anim>
                                    <p:anim calcmode="lin" valueType="num">
                                      <p:cBhvr>
                                        <p:cTn id="119" dur="1000" fill="hold"/>
                                        <p:tgtEl>
                                          <p:spTgt spid="110"/>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122"/>
                                        </p:tgtEl>
                                        <p:attrNameLst>
                                          <p:attrName>style.visibility</p:attrName>
                                        </p:attrNameLst>
                                      </p:cBhvr>
                                      <p:to>
                                        <p:strVal val="visible"/>
                                      </p:to>
                                    </p:set>
                                    <p:anim calcmode="lin" valueType="num">
                                      <p:cBhvr>
                                        <p:cTn id="123" dur="500" fill="hold"/>
                                        <p:tgtEl>
                                          <p:spTgt spid="122"/>
                                        </p:tgtEl>
                                        <p:attrNameLst>
                                          <p:attrName>ppt_w</p:attrName>
                                        </p:attrNameLst>
                                      </p:cBhvr>
                                      <p:tavLst>
                                        <p:tav tm="0">
                                          <p:val>
                                            <p:fltVal val="0"/>
                                          </p:val>
                                        </p:tav>
                                        <p:tav tm="100000">
                                          <p:val>
                                            <p:strVal val="#ppt_w"/>
                                          </p:val>
                                        </p:tav>
                                      </p:tavLst>
                                    </p:anim>
                                    <p:anim calcmode="lin" valueType="num">
                                      <p:cBhvr>
                                        <p:cTn id="124" dur="500" fill="hold"/>
                                        <p:tgtEl>
                                          <p:spTgt spid="122"/>
                                        </p:tgtEl>
                                        <p:attrNameLst>
                                          <p:attrName>ppt_h</p:attrName>
                                        </p:attrNameLst>
                                      </p:cBhvr>
                                      <p:tavLst>
                                        <p:tav tm="0">
                                          <p:val>
                                            <p:fltVal val="0"/>
                                          </p:val>
                                        </p:tav>
                                        <p:tav tm="100000">
                                          <p:val>
                                            <p:strVal val="#ppt_h"/>
                                          </p:val>
                                        </p:tav>
                                      </p:tavLst>
                                    </p:anim>
                                    <p:animEffect transition="in" filter="fade">
                                      <p:cBhvr>
                                        <p:cTn id="125" dur="500"/>
                                        <p:tgtEl>
                                          <p:spTgt spid="122"/>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111"/>
                                        </p:tgtEl>
                                        <p:attrNameLst>
                                          <p:attrName>style.visibility</p:attrName>
                                        </p:attrNameLst>
                                      </p:cBhvr>
                                      <p:to>
                                        <p:strVal val="visible"/>
                                      </p:to>
                                    </p:set>
                                    <p:anim calcmode="lin" valueType="num">
                                      <p:cBhvr>
                                        <p:cTn id="129"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111"/>
                                        </p:tgtEl>
                                        <p:attrNameLst>
                                          <p:attrName>ppt_y</p:attrName>
                                        </p:attrNameLst>
                                      </p:cBhvr>
                                      <p:tavLst>
                                        <p:tav tm="0">
                                          <p:val>
                                            <p:strVal val="#ppt_y"/>
                                          </p:val>
                                        </p:tav>
                                        <p:tav tm="100000">
                                          <p:val>
                                            <p:strVal val="#ppt_y"/>
                                          </p:val>
                                        </p:tav>
                                      </p:tavLst>
                                    </p:anim>
                                    <p:anim calcmode="lin" valueType="num">
                                      <p:cBhvr>
                                        <p:cTn id="131"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111"/>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103"/>
                                        </p:tgtEl>
                                        <p:attrNameLst>
                                          <p:attrName>style.visibility</p:attrName>
                                        </p:attrNameLst>
                                      </p:cBhvr>
                                      <p:to>
                                        <p:strVal val="visible"/>
                                      </p:to>
                                    </p:set>
                                    <p:animEffect transition="in" filter="wipe(down)">
                                      <p:cBhvr>
                                        <p:cTn id="137" dur="500"/>
                                        <p:tgtEl>
                                          <p:spTgt spid="103"/>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104"/>
                                        </p:tgtEl>
                                        <p:attrNameLst>
                                          <p:attrName>style.visibility</p:attrName>
                                        </p:attrNameLst>
                                      </p:cBhvr>
                                      <p:to>
                                        <p:strVal val="visible"/>
                                      </p:to>
                                    </p:set>
                                    <p:anim calcmode="lin" valueType="num">
                                      <p:cBhvr>
                                        <p:cTn id="141" dur="500" fill="hold"/>
                                        <p:tgtEl>
                                          <p:spTgt spid="104"/>
                                        </p:tgtEl>
                                        <p:attrNameLst>
                                          <p:attrName>ppt_w</p:attrName>
                                        </p:attrNameLst>
                                      </p:cBhvr>
                                      <p:tavLst>
                                        <p:tav tm="0">
                                          <p:val>
                                            <p:fltVal val="0"/>
                                          </p:val>
                                        </p:tav>
                                        <p:tav tm="100000">
                                          <p:val>
                                            <p:strVal val="#ppt_w"/>
                                          </p:val>
                                        </p:tav>
                                      </p:tavLst>
                                    </p:anim>
                                    <p:anim calcmode="lin" valueType="num">
                                      <p:cBhvr>
                                        <p:cTn id="142" dur="500" fill="hold"/>
                                        <p:tgtEl>
                                          <p:spTgt spid="104"/>
                                        </p:tgtEl>
                                        <p:attrNameLst>
                                          <p:attrName>ppt_h</p:attrName>
                                        </p:attrNameLst>
                                      </p:cBhvr>
                                      <p:tavLst>
                                        <p:tav tm="0">
                                          <p:val>
                                            <p:fltVal val="0"/>
                                          </p:val>
                                        </p:tav>
                                        <p:tav tm="100000">
                                          <p:val>
                                            <p:strVal val="#ppt_h"/>
                                          </p:val>
                                        </p:tav>
                                      </p:tavLst>
                                    </p:anim>
                                    <p:animEffect transition="in" filter="fade">
                                      <p:cBhvr>
                                        <p:cTn id="143" dur="500"/>
                                        <p:tgtEl>
                                          <p:spTgt spid="104"/>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105"/>
                                        </p:tgtEl>
                                        <p:attrNameLst>
                                          <p:attrName>style.visibility</p:attrName>
                                        </p:attrNameLst>
                                      </p:cBhvr>
                                      <p:to>
                                        <p:strVal val="visible"/>
                                      </p:to>
                                    </p:set>
                                    <p:anim calcmode="lin" valueType="num">
                                      <p:cBhvr>
                                        <p:cTn id="146" dur="500" fill="hold"/>
                                        <p:tgtEl>
                                          <p:spTgt spid="105"/>
                                        </p:tgtEl>
                                        <p:attrNameLst>
                                          <p:attrName>ppt_w</p:attrName>
                                        </p:attrNameLst>
                                      </p:cBhvr>
                                      <p:tavLst>
                                        <p:tav tm="0">
                                          <p:val>
                                            <p:fltVal val="0"/>
                                          </p:val>
                                        </p:tav>
                                        <p:tav tm="100000">
                                          <p:val>
                                            <p:strVal val="#ppt_w"/>
                                          </p:val>
                                        </p:tav>
                                      </p:tavLst>
                                    </p:anim>
                                    <p:anim calcmode="lin" valueType="num">
                                      <p:cBhvr>
                                        <p:cTn id="147" dur="500" fill="hold"/>
                                        <p:tgtEl>
                                          <p:spTgt spid="105"/>
                                        </p:tgtEl>
                                        <p:attrNameLst>
                                          <p:attrName>ppt_h</p:attrName>
                                        </p:attrNameLst>
                                      </p:cBhvr>
                                      <p:tavLst>
                                        <p:tav tm="0">
                                          <p:val>
                                            <p:fltVal val="0"/>
                                          </p:val>
                                        </p:tav>
                                        <p:tav tm="100000">
                                          <p:val>
                                            <p:strVal val="#ppt_h"/>
                                          </p:val>
                                        </p:tav>
                                      </p:tavLst>
                                    </p:anim>
                                    <p:animEffect transition="in" filter="fade">
                                      <p:cBhvr>
                                        <p:cTn id="148" dur="500"/>
                                        <p:tgtEl>
                                          <p:spTgt spid="105"/>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106"/>
                                        </p:tgtEl>
                                        <p:attrNameLst>
                                          <p:attrName>style.visibility</p:attrName>
                                        </p:attrNameLst>
                                      </p:cBhvr>
                                      <p:to>
                                        <p:strVal val="visible"/>
                                      </p:to>
                                    </p:set>
                                    <p:anim calcmode="lin" valueType="num">
                                      <p:cBhvr>
                                        <p:cTn id="151" dur="500" fill="hold"/>
                                        <p:tgtEl>
                                          <p:spTgt spid="106"/>
                                        </p:tgtEl>
                                        <p:attrNameLst>
                                          <p:attrName>ppt_w</p:attrName>
                                        </p:attrNameLst>
                                      </p:cBhvr>
                                      <p:tavLst>
                                        <p:tav tm="0">
                                          <p:val>
                                            <p:fltVal val="0"/>
                                          </p:val>
                                        </p:tav>
                                        <p:tav tm="100000">
                                          <p:val>
                                            <p:strVal val="#ppt_w"/>
                                          </p:val>
                                        </p:tav>
                                      </p:tavLst>
                                    </p:anim>
                                    <p:anim calcmode="lin" valueType="num">
                                      <p:cBhvr>
                                        <p:cTn id="152" dur="500" fill="hold"/>
                                        <p:tgtEl>
                                          <p:spTgt spid="106"/>
                                        </p:tgtEl>
                                        <p:attrNameLst>
                                          <p:attrName>ppt_h</p:attrName>
                                        </p:attrNameLst>
                                      </p:cBhvr>
                                      <p:tavLst>
                                        <p:tav tm="0">
                                          <p:val>
                                            <p:fltVal val="0"/>
                                          </p:val>
                                        </p:tav>
                                        <p:tav tm="100000">
                                          <p:val>
                                            <p:strVal val="#ppt_h"/>
                                          </p:val>
                                        </p:tav>
                                      </p:tavLst>
                                    </p:anim>
                                    <p:animEffect transition="in" filter="fade">
                                      <p:cBhvr>
                                        <p:cTn id="153" dur="500"/>
                                        <p:tgtEl>
                                          <p:spTgt spid="106"/>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107"/>
                                        </p:tgtEl>
                                        <p:attrNameLst>
                                          <p:attrName>style.visibility</p:attrName>
                                        </p:attrNameLst>
                                      </p:cBhvr>
                                      <p:to>
                                        <p:strVal val="visible"/>
                                      </p:to>
                                    </p:set>
                                    <p:anim calcmode="lin" valueType="num">
                                      <p:cBhvr>
                                        <p:cTn id="156" dur="500" fill="hold"/>
                                        <p:tgtEl>
                                          <p:spTgt spid="107"/>
                                        </p:tgtEl>
                                        <p:attrNameLst>
                                          <p:attrName>ppt_w</p:attrName>
                                        </p:attrNameLst>
                                      </p:cBhvr>
                                      <p:tavLst>
                                        <p:tav tm="0">
                                          <p:val>
                                            <p:fltVal val="0"/>
                                          </p:val>
                                        </p:tav>
                                        <p:tav tm="100000">
                                          <p:val>
                                            <p:strVal val="#ppt_w"/>
                                          </p:val>
                                        </p:tav>
                                      </p:tavLst>
                                    </p:anim>
                                    <p:anim calcmode="lin" valueType="num">
                                      <p:cBhvr>
                                        <p:cTn id="157" dur="500" fill="hold"/>
                                        <p:tgtEl>
                                          <p:spTgt spid="107"/>
                                        </p:tgtEl>
                                        <p:attrNameLst>
                                          <p:attrName>ppt_h</p:attrName>
                                        </p:attrNameLst>
                                      </p:cBhvr>
                                      <p:tavLst>
                                        <p:tav tm="0">
                                          <p:val>
                                            <p:fltVal val="0"/>
                                          </p:val>
                                        </p:tav>
                                        <p:tav tm="100000">
                                          <p:val>
                                            <p:strVal val="#ppt_h"/>
                                          </p:val>
                                        </p:tav>
                                      </p:tavLst>
                                    </p:anim>
                                    <p:animEffect transition="in" filter="fade">
                                      <p:cBhvr>
                                        <p:cTn id="158" dur="500"/>
                                        <p:tgtEl>
                                          <p:spTgt spid="107"/>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108"/>
                                        </p:tgtEl>
                                        <p:attrNameLst>
                                          <p:attrName>style.visibility</p:attrName>
                                        </p:attrNameLst>
                                      </p:cBhvr>
                                      <p:to>
                                        <p:strVal val="visible"/>
                                      </p:to>
                                    </p:set>
                                    <p:anim calcmode="lin" valueType="num">
                                      <p:cBhvr>
                                        <p:cTn id="161" dur="500" fill="hold"/>
                                        <p:tgtEl>
                                          <p:spTgt spid="108"/>
                                        </p:tgtEl>
                                        <p:attrNameLst>
                                          <p:attrName>ppt_w</p:attrName>
                                        </p:attrNameLst>
                                      </p:cBhvr>
                                      <p:tavLst>
                                        <p:tav tm="0">
                                          <p:val>
                                            <p:fltVal val="0"/>
                                          </p:val>
                                        </p:tav>
                                        <p:tav tm="100000">
                                          <p:val>
                                            <p:strVal val="#ppt_w"/>
                                          </p:val>
                                        </p:tav>
                                      </p:tavLst>
                                    </p:anim>
                                    <p:anim calcmode="lin" valueType="num">
                                      <p:cBhvr>
                                        <p:cTn id="162" dur="500" fill="hold"/>
                                        <p:tgtEl>
                                          <p:spTgt spid="108"/>
                                        </p:tgtEl>
                                        <p:attrNameLst>
                                          <p:attrName>ppt_h</p:attrName>
                                        </p:attrNameLst>
                                      </p:cBhvr>
                                      <p:tavLst>
                                        <p:tav tm="0">
                                          <p:val>
                                            <p:fltVal val="0"/>
                                          </p:val>
                                        </p:tav>
                                        <p:tav tm="100000">
                                          <p:val>
                                            <p:strVal val="#ppt_h"/>
                                          </p:val>
                                        </p:tav>
                                      </p:tavLst>
                                    </p:anim>
                                    <p:animEffect transition="in" filter="fade">
                                      <p:cBhvr>
                                        <p:cTn id="163" dur="500"/>
                                        <p:tgtEl>
                                          <p:spTgt spid="108"/>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109"/>
                                        </p:tgtEl>
                                        <p:attrNameLst>
                                          <p:attrName>style.visibility</p:attrName>
                                        </p:attrNameLst>
                                      </p:cBhvr>
                                      <p:to>
                                        <p:strVal val="visible"/>
                                      </p:to>
                                    </p:set>
                                    <p:anim calcmode="lin" valueType="num">
                                      <p:cBhvr>
                                        <p:cTn id="166" dur="500" fill="hold"/>
                                        <p:tgtEl>
                                          <p:spTgt spid="109"/>
                                        </p:tgtEl>
                                        <p:attrNameLst>
                                          <p:attrName>ppt_w</p:attrName>
                                        </p:attrNameLst>
                                      </p:cBhvr>
                                      <p:tavLst>
                                        <p:tav tm="0">
                                          <p:val>
                                            <p:fltVal val="0"/>
                                          </p:val>
                                        </p:tav>
                                        <p:tav tm="100000">
                                          <p:val>
                                            <p:strVal val="#ppt_w"/>
                                          </p:val>
                                        </p:tav>
                                      </p:tavLst>
                                    </p:anim>
                                    <p:anim calcmode="lin" valueType="num">
                                      <p:cBhvr>
                                        <p:cTn id="167" dur="500" fill="hold"/>
                                        <p:tgtEl>
                                          <p:spTgt spid="109"/>
                                        </p:tgtEl>
                                        <p:attrNameLst>
                                          <p:attrName>ppt_h</p:attrName>
                                        </p:attrNameLst>
                                      </p:cBhvr>
                                      <p:tavLst>
                                        <p:tav tm="0">
                                          <p:val>
                                            <p:fltVal val="0"/>
                                          </p:val>
                                        </p:tav>
                                        <p:tav tm="100000">
                                          <p:val>
                                            <p:strVal val="#ppt_h"/>
                                          </p:val>
                                        </p:tav>
                                      </p:tavLst>
                                    </p:anim>
                                    <p:animEffect transition="in" filter="fade">
                                      <p:cBhvr>
                                        <p:cTn id="168" dur="500"/>
                                        <p:tgtEl>
                                          <p:spTgt spid="109"/>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119"/>
                                        </p:tgtEl>
                                        <p:attrNameLst>
                                          <p:attrName>style.visibility</p:attrName>
                                        </p:attrNameLst>
                                      </p:cBhvr>
                                      <p:to>
                                        <p:strVal val="visible"/>
                                      </p:to>
                                    </p:set>
                                    <p:animEffect transition="in" filter="fade">
                                      <p:cBhvr>
                                        <p:cTn id="172" dur="1000"/>
                                        <p:tgtEl>
                                          <p:spTgt spid="119"/>
                                        </p:tgtEl>
                                      </p:cBhvr>
                                    </p:animEffect>
                                    <p:anim calcmode="lin" valueType="num">
                                      <p:cBhvr>
                                        <p:cTn id="173" dur="1000" fill="hold"/>
                                        <p:tgtEl>
                                          <p:spTgt spid="119"/>
                                        </p:tgtEl>
                                        <p:attrNameLst>
                                          <p:attrName>ppt_x</p:attrName>
                                        </p:attrNameLst>
                                      </p:cBhvr>
                                      <p:tavLst>
                                        <p:tav tm="0">
                                          <p:val>
                                            <p:strVal val="#ppt_x"/>
                                          </p:val>
                                        </p:tav>
                                        <p:tav tm="100000">
                                          <p:val>
                                            <p:strVal val="#ppt_x"/>
                                          </p:val>
                                        </p:tav>
                                      </p:tavLst>
                                    </p:anim>
                                    <p:anim calcmode="lin" valueType="num">
                                      <p:cBhvr>
                                        <p:cTn id="174" dur="1000" fill="hold"/>
                                        <p:tgtEl>
                                          <p:spTgt spid="119"/>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123"/>
                                        </p:tgtEl>
                                        <p:attrNameLst>
                                          <p:attrName>style.visibility</p:attrName>
                                        </p:attrNameLst>
                                      </p:cBhvr>
                                      <p:to>
                                        <p:strVal val="visible"/>
                                      </p:to>
                                    </p:set>
                                    <p:anim calcmode="lin" valueType="num">
                                      <p:cBhvr>
                                        <p:cTn id="178" dur="500" fill="hold"/>
                                        <p:tgtEl>
                                          <p:spTgt spid="123"/>
                                        </p:tgtEl>
                                        <p:attrNameLst>
                                          <p:attrName>ppt_w</p:attrName>
                                        </p:attrNameLst>
                                      </p:cBhvr>
                                      <p:tavLst>
                                        <p:tav tm="0">
                                          <p:val>
                                            <p:fltVal val="0"/>
                                          </p:val>
                                        </p:tav>
                                        <p:tav tm="100000">
                                          <p:val>
                                            <p:strVal val="#ppt_w"/>
                                          </p:val>
                                        </p:tav>
                                      </p:tavLst>
                                    </p:anim>
                                    <p:anim calcmode="lin" valueType="num">
                                      <p:cBhvr>
                                        <p:cTn id="179" dur="500" fill="hold"/>
                                        <p:tgtEl>
                                          <p:spTgt spid="123"/>
                                        </p:tgtEl>
                                        <p:attrNameLst>
                                          <p:attrName>ppt_h</p:attrName>
                                        </p:attrNameLst>
                                      </p:cBhvr>
                                      <p:tavLst>
                                        <p:tav tm="0">
                                          <p:val>
                                            <p:fltVal val="0"/>
                                          </p:val>
                                        </p:tav>
                                        <p:tav tm="100000">
                                          <p:val>
                                            <p:strVal val="#ppt_h"/>
                                          </p:val>
                                        </p:tav>
                                      </p:tavLst>
                                    </p:anim>
                                    <p:animEffect transition="in" filter="fade">
                                      <p:cBhvr>
                                        <p:cTn id="180" dur="500"/>
                                        <p:tgtEl>
                                          <p:spTgt spid="123"/>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120"/>
                                        </p:tgtEl>
                                        <p:attrNameLst>
                                          <p:attrName>style.visibility</p:attrName>
                                        </p:attrNameLst>
                                      </p:cBhvr>
                                      <p:to>
                                        <p:strVal val="visible"/>
                                      </p:to>
                                    </p:set>
                                    <p:anim calcmode="lin" valueType="num">
                                      <p:cBhvr>
                                        <p:cTn id="184" dur="500" fill="hold"/>
                                        <p:tgtEl>
                                          <p:spTgt spid="120"/>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120"/>
                                        </p:tgtEl>
                                        <p:attrNameLst>
                                          <p:attrName>ppt_y</p:attrName>
                                        </p:attrNameLst>
                                      </p:cBhvr>
                                      <p:tavLst>
                                        <p:tav tm="0">
                                          <p:val>
                                            <p:strVal val="#ppt_y"/>
                                          </p:val>
                                        </p:tav>
                                        <p:tav tm="100000">
                                          <p:val>
                                            <p:strVal val="#ppt_y"/>
                                          </p:val>
                                        </p:tav>
                                      </p:tavLst>
                                    </p:anim>
                                    <p:anim calcmode="lin" valueType="num">
                                      <p:cBhvr>
                                        <p:cTn id="186" dur="500" fill="hold"/>
                                        <p:tgtEl>
                                          <p:spTgt spid="120"/>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120"/>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120"/>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112"/>
                                        </p:tgtEl>
                                        <p:attrNameLst>
                                          <p:attrName>style.visibility</p:attrName>
                                        </p:attrNameLst>
                                      </p:cBhvr>
                                      <p:to>
                                        <p:strVal val="visible"/>
                                      </p:to>
                                    </p:set>
                                    <p:animEffect transition="in" filter="wipe(down)">
                                      <p:cBhvr>
                                        <p:cTn id="192" dur="500"/>
                                        <p:tgtEl>
                                          <p:spTgt spid="112"/>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113"/>
                                        </p:tgtEl>
                                        <p:attrNameLst>
                                          <p:attrName>style.visibility</p:attrName>
                                        </p:attrNameLst>
                                      </p:cBhvr>
                                      <p:to>
                                        <p:strVal val="visible"/>
                                      </p:to>
                                    </p:set>
                                    <p:anim calcmode="lin" valueType="num">
                                      <p:cBhvr>
                                        <p:cTn id="196" dur="500" fill="hold"/>
                                        <p:tgtEl>
                                          <p:spTgt spid="113"/>
                                        </p:tgtEl>
                                        <p:attrNameLst>
                                          <p:attrName>ppt_w</p:attrName>
                                        </p:attrNameLst>
                                      </p:cBhvr>
                                      <p:tavLst>
                                        <p:tav tm="0">
                                          <p:val>
                                            <p:fltVal val="0"/>
                                          </p:val>
                                        </p:tav>
                                        <p:tav tm="100000">
                                          <p:val>
                                            <p:strVal val="#ppt_w"/>
                                          </p:val>
                                        </p:tav>
                                      </p:tavLst>
                                    </p:anim>
                                    <p:anim calcmode="lin" valueType="num">
                                      <p:cBhvr>
                                        <p:cTn id="197" dur="500" fill="hold"/>
                                        <p:tgtEl>
                                          <p:spTgt spid="113"/>
                                        </p:tgtEl>
                                        <p:attrNameLst>
                                          <p:attrName>ppt_h</p:attrName>
                                        </p:attrNameLst>
                                      </p:cBhvr>
                                      <p:tavLst>
                                        <p:tav tm="0">
                                          <p:val>
                                            <p:fltVal val="0"/>
                                          </p:val>
                                        </p:tav>
                                        <p:tav tm="100000">
                                          <p:val>
                                            <p:strVal val="#ppt_h"/>
                                          </p:val>
                                        </p:tav>
                                      </p:tavLst>
                                    </p:anim>
                                    <p:animEffect transition="in" filter="fade">
                                      <p:cBhvr>
                                        <p:cTn id="198" dur="500"/>
                                        <p:tgtEl>
                                          <p:spTgt spid="113"/>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114"/>
                                        </p:tgtEl>
                                        <p:attrNameLst>
                                          <p:attrName>style.visibility</p:attrName>
                                        </p:attrNameLst>
                                      </p:cBhvr>
                                      <p:to>
                                        <p:strVal val="visible"/>
                                      </p:to>
                                    </p:set>
                                    <p:anim calcmode="lin" valueType="num">
                                      <p:cBhvr>
                                        <p:cTn id="201" dur="500" fill="hold"/>
                                        <p:tgtEl>
                                          <p:spTgt spid="114"/>
                                        </p:tgtEl>
                                        <p:attrNameLst>
                                          <p:attrName>ppt_w</p:attrName>
                                        </p:attrNameLst>
                                      </p:cBhvr>
                                      <p:tavLst>
                                        <p:tav tm="0">
                                          <p:val>
                                            <p:fltVal val="0"/>
                                          </p:val>
                                        </p:tav>
                                        <p:tav tm="100000">
                                          <p:val>
                                            <p:strVal val="#ppt_w"/>
                                          </p:val>
                                        </p:tav>
                                      </p:tavLst>
                                    </p:anim>
                                    <p:anim calcmode="lin" valueType="num">
                                      <p:cBhvr>
                                        <p:cTn id="202" dur="500" fill="hold"/>
                                        <p:tgtEl>
                                          <p:spTgt spid="114"/>
                                        </p:tgtEl>
                                        <p:attrNameLst>
                                          <p:attrName>ppt_h</p:attrName>
                                        </p:attrNameLst>
                                      </p:cBhvr>
                                      <p:tavLst>
                                        <p:tav tm="0">
                                          <p:val>
                                            <p:fltVal val="0"/>
                                          </p:val>
                                        </p:tav>
                                        <p:tav tm="100000">
                                          <p:val>
                                            <p:strVal val="#ppt_h"/>
                                          </p:val>
                                        </p:tav>
                                      </p:tavLst>
                                    </p:anim>
                                    <p:animEffect transition="in" filter="fade">
                                      <p:cBhvr>
                                        <p:cTn id="203" dur="500"/>
                                        <p:tgtEl>
                                          <p:spTgt spid="114"/>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115"/>
                                        </p:tgtEl>
                                        <p:attrNameLst>
                                          <p:attrName>style.visibility</p:attrName>
                                        </p:attrNameLst>
                                      </p:cBhvr>
                                      <p:to>
                                        <p:strVal val="visible"/>
                                      </p:to>
                                    </p:set>
                                    <p:anim calcmode="lin" valueType="num">
                                      <p:cBhvr>
                                        <p:cTn id="206" dur="500" fill="hold"/>
                                        <p:tgtEl>
                                          <p:spTgt spid="115"/>
                                        </p:tgtEl>
                                        <p:attrNameLst>
                                          <p:attrName>ppt_w</p:attrName>
                                        </p:attrNameLst>
                                      </p:cBhvr>
                                      <p:tavLst>
                                        <p:tav tm="0">
                                          <p:val>
                                            <p:fltVal val="0"/>
                                          </p:val>
                                        </p:tav>
                                        <p:tav tm="100000">
                                          <p:val>
                                            <p:strVal val="#ppt_w"/>
                                          </p:val>
                                        </p:tav>
                                      </p:tavLst>
                                    </p:anim>
                                    <p:anim calcmode="lin" valueType="num">
                                      <p:cBhvr>
                                        <p:cTn id="207" dur="500" fill="hold"/>
                                        <p:tgtEl>
                                          <p:spTgt spid="115"/>
                                        </p:tgtEl>
                                        <p:attrNameLst>
                                          <p:attrName>ppt_h</p:attrName>
                                        </p:attrNameLst>
                                      </p:cBhvr>
                                      <p:tavLst>
                                        <p:tav tm="0">
                                          <p:val>
                                            <p:fltVal val="0"/>
                                          </p:val>
                                        </p:tav>
                                        <p:tav tm="100000">
                                          <p:val>
                                            <p:strVal val="#ppt_h"/>
                                          </p:val>
                                        </p:tav>
                                      </p:tavLst>
                                    </p:anim>
                                    <p:animEffect transition="in" filter="fade">
                                      <p:cBhvr>
                                        <p:cTn id="208" dur="500"/>
                                        <p:tgtEl>
                                          <p:spTgt spid="115"/>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116"/>
                                        </p:tgtEl>
                                        <p:attrNameLst>
                                          <p:attrName>style.visibility</p:attrName>
                                        </p:attrNameLst>
                                      </p:cBhvr>
                                      <p:to>
                                        <p:strVal val="visible"/>
                                      </p:to>
                                    </p:set>
                                    <p:anim calcmode="lin" valueType="num">
                                      <p:cBhvr>
                                        <p:cTn id="211" dur="500" fill="hold"/>
                                        <p:tgtEl>
                                          <p:spTgt spid="116"/>
                                        </p:tgtEl>
                                        <p:attrNameLst>
                                          <p:attrName>ppt_w</p:attrName>
                                        </p:attrNameLst>
                                      </p:cBhvr>
                                      <p:tavLst>
                                        <p:tav tm="0">
                                          <p:val>
                                            <p:fltVal val="0"/>
                                          </p:val>
                                        </p:tav>
                                        <p:tav tm="100000">
                                          <p:val>
                                            <p:strVal val="#ppt_w"/>
                                          </p:val>
                                        </p:tav>
                                      </p:tavLst>
                                    </p:anim>
                                    <p:anim calcmode="lin" valueType="num">
                                      <p:cBhvr>
                                        <p:cTn id="212" dur="500" fill="hold"/>
                                        <p:tgtEl>
                                          <p:spTgt spid="116"/>
                                        </p:tgtEl>
                                        <p:attrNameLst>
                                          <p:attrName>ppt_h</p:attrName>
                                        </p:attrNameLst>
                                      </p:cBhvr>
                                      <p:tavLst>
                                        <p:tav tm="0">
                                          <p:val>
                                            <p:fltVal val="0"/>
                                          </p:val>
                                        </p:tav>
                                        <p:tav tm="100000">
                                          <p:val>
                                            <p:strVal val="#ppt_h"/>
                                          </p:val>
                                        </p:tav>
                                      </p:tavLst>
                                    </p:anim>
                                    <p:animEffect transition="in" filter="fade">
                                      <p:cBhvr>
                                        <p:cTn id="213" dur="500"/>
                                        <p:tgtEl>
                                          <p:spTgt spid="116"/>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117"/>
                                        </p:tgtEl>
                                        <p:attrNameLst>
                                          <p:attrName>style.visibility</p:attrName>
                                        </p:attrNameLst>
                                      </p:cBhvr>
                                      <p:to>
                                        <p:strVal val="visible"/>
                                      </p:to>
                                    </p:set>
                                    <p:anim calcmode="lin" valueType="num">
                                      <p:cBhvr>
                                        <p:cTn id="216" dur="500" fill="hold"/>
                                        <p:tgtEl>
                                          <p:spTgt spid="117"/>
                                        </p:tgtEl>
                                        <p:attrNameLst>
                                          <p:attrName>ppt_w</p:attrName>
                                        </p:attrNameLst>
                                      </p:cBhvr>
                                      <p:tavLst>
                                        <p:tav tm="0">
                                          <p:val>
                                            <p:fltVal val="0"/>
                                          </p:val>
                                        </p:tav>
                                        <p:tav tm="100000">
                                          <p:val>
                                            <p:strVal val="#ppt_w"/>
                                          </p:val>
                                        </p:tav>
                                      </p:tavLst>
                                    </p:anim>
                                    <p:anim calcmode="lin" valueType="num">
                                      <p:cBhvr>
                                        <p:cTn id="217" dur="500" fill="hold"/>
                                        <p:tgtEl>
                                          <p:spTgt spid="117"/>
                                        </p:tgtEl>
                                        <p:attrNameLst>
                                          <p:attrName>ppt_h</p:attrName>
                                        </p:attrNameLst>
                                      </p:cBhvr>
                                      <p:tavLst>
                                        <p:tav tm="0">
                                          <p:val>
                                            <p:fltVal val="0"/>
                                          </p:val>
                                        </p:tav>
                                        <p:tav tm="100000">
                                          <p:val>
                                            <p:strVal val="#ppt_h"/>
                                          </p:val>
                                        </p:tav>
                                      </p:tavLst>
                                    </p:anim>
                                    <p:animEffect transition="in" filter="fade">
                                      <p:cBhvr>
                                        <p:cTn id="218" dur="500"/>
                                        <p:tgtEl>
                                          <p:spTgt spid="117"/>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118"/>
                                        </p:tgtEl>
                                        <p:attrNameLst>
                                          <p:attrName>style.visibility</p:attrName>
                                        </p:attrNameLst>
                                      </p:cBhvr>
                                      <p:to>
                                        <p:strVal val="visible"/>
                                      </p:to>
                                    </p:set>
                                    <p:anim calcmode="lin" valueType="num">
                                      <p:cBhvr>
                                        <p:cTn id="221" dur="500" fill="hold"/>
                                        <p:tgtEl>
                                          <p:spTgt spid="118"/>
                                        </p:tgtEl>
                                        <p:attrNameLst>
                                          <p:attrName>ppt_w</p:attrName>
                                        </p:attrNameLst>
                                      </p:cBhvr>
                                      <p:tavLst>
                                        <p:tav tm="0">
                                          <p:val>
                                            <p:fltVal val="0"/>
                                          </p:val>
                                        </p:tav>
                                        <p:tav tm="100000">
                                          <p:val>
                                            <p:strVal val="#ppt_w"/>
                                          </p:val>
                                        </p:tav>
                                      </p:tavLst>
                                    </p:anim>
                                    <p:anim calcmode="lin" valueType="num">
                                      <p:cBhvr>
                                        <p:cTn id="222" dur="500" fill="hold"/>
                                        <p:tgtEl>
                                          <p:spTgt spid="118"/>
                                        </p:tgtEl>
                                        <p:attrNameLst>
                                          <p:attrName>ppt_h</p:attrName>
                                        </p:attrNameLst>
                                      </p:cBhvr>
                                      <p:tavLst>
                                        <p:tav tm="0">
                                          <p:val>
                                            <p:fltVal val="0"/>
                                          </p:val>
                                        </p:tav>
                                        <p:tav tm="100000">
                                          <p:val>
                                            <p:strVal val="#ppt_h"/>
                                          </p:val>
                                        </p:tav>
                                      </p:tavLst>
                                    </p:anim>
                                    <p:animEffect transition="in" filter="fade">
                                      <p:cBhvr>
                                        <p:cTn id="223"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P spid="90" grpId="0"/>
      <p:bldP spid="91" grpId="0" animBg="1"/>
      <p:bldP spid="92" grpId="0" animBg="1"/>
      <p:bldP spid="93" grpId="0"/>
      <p:bldP spid="95" grpId="0"/>
      <p:bldP spid="96" grpId="0"/>
      <p:bldP spid="97" grpId="0"/>
      <p:bldP spid="98" grpId="0"/>
      <p:bldP spid="99" grpId="0"/>
      <p:bldP spid="100" grpId="0"/>
      <p:bldP spid="101" grpId="0" animBg="1"/>
      <p:bldP spid="102" grpId="0"/>
      <p:bldP spid="104" grpId="0"/>
      <p:bldP spid="105" grpId="0"/>
      <p:bldP spid="106" grpId="0"/>
      <p:bldP spid="107" grpId="0"/>
      <p:bldP spid="108" grpId="0"/>
      <p:bldP spid="109" grpId="0"/>
      <p:bldP spid="110" grpId="0" animBg="1"/>
      <p:bldP spid="111" grpId="0"/>
      <p:bldP spid="113" grpId="0"/>
      <p:bldP spid="114" grpId="0"/>
      <p:bldP spid="115" grpId="0"/>
      <p:bldP spid="116" grpId="0"/>
      <p:bldP spid="117" grpId="0"/>
      <p:bldP spid="118" grpId="0"/>
      <p:bldP spid="119" grpId="0" animBg="1"/>
      <p:bldP spid="120" grpId="0"/>
      <p:bldP spid="121" grpId="0" animBg="1"/>
      <p:bldP spid="122" grpId="0" animBg="1"/>
      <p:bldP spid="1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企业理念</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矩形 5"/>
          <p:cNvSpPr/>
          <p:nvPr/>
        </p:nvSpPr>
        <p:spPr>
          <a:xfrm rot="2919292">
            <a:off x="6196380" y="2667787"/>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
          <p:cNvSpPr/>
          <p:nvPr/>
        </p:nvSpPr>
        <p:spPr>
          <a:xfrm rot="18719445">
            <a:off x="5063059" y="2601632"/>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516126" y="2060848"/>
            <a:ext cx="1008112" cy="1008112"/>
            <a:chOff x="4416945" y="2276872"/>
            <a:chExt cx="1008112" cy="1008112"/>
          </a:xfrm>
        </p:grpSpPr>
        <p:sp>
          <p:nvSpPr>
            <p:cNvPr id="61" name="椭圆 60"/>
            <p:cNvSpPr/>
            <p:nvPr/>
          </p:nvSpPr>
          <p:spPr>
            <a:xfrm>
              <a:off x="4416945" y="2276872"/>
              <a:ext cx="1008112" cy="100811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389677" y="2852936"/>
            <a:ext cx="1285817" cy="1285817"/>
            <a:chOff x="5290496" y="3068960"/>
            <a:chExt cx="1285817" cy="1285817"/>
          </a:xfrm>
        </p:grpSpPr>
        <p:sp>
          <p:nvSpPr>
            <p:cNvPr id="67" name="椭圆 66"/>
            <p:cNvSpPr/>
            <p:nvPr/>
          </p:nvSpPr>
          <p:spPr>
            <a:xfrm>
              <a:off x="5290496" y="3068960"/>
              <a:ext cx="1285817" cy="12858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6556808" y="1661762"/>
            <a:ext cx="1512168" cy="1512168"/>
            <a:chOff x="6457627" y="1877786"/>
            <a:chExt cx="1512168" cy="1512168"/>
          </a:xfrm>
        </p:grpSpPr>
        <p:sp>
          <p:nvSpPr>
            <p:cNvPr id="74" name="椭圆 73"/>
            <p:cNvSpPr/>
            <p:nvPr/>
          </p:nvSpPr>
          <p:spPr>
            <a:xfrm>
              <a:off x="6457627" y="1877786"/>
              <a:ext cx="1512168" cy="1512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弧形 75"/>
          <p:cNvSpPr/>
          <p:nvPr/>
        </p:nvSpPr>
        <p:spPr>
          <a:xfrm rot="15231781">
            <a:off x="4275713" y="1926402"/>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弧形 76"/>
          <p:cNvSpPr/>
          <p:nvPr/>
        </p:nvSpPr>
        <p:spPr>
          <a:xfrm rot="8176387">
            <a:off x="5318376" y="2833614"/>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椭圆 77"/>
          <p:cNvSpPr/>
          <p:nvPr/>
        </p:nvSpPr>
        <p:spPr>
          <a:xfrm>
            <a:off x="4760030" y="179313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717151" y="180383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80" name="椭圆 79"/>
          <p:cNvSpPr/>
          <p:nvPr/>
        </p:nvSpPr>
        <p:spPr>
          <a:xfrm>
            <a:off x="5289793" y="3778337"/>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5246914" y="3789039"/>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82" name="椭圆 81"/>
          <p:cNvSpPr/>
          <p:nvPr/>
        </p:nvSpPr>
        <p:spPr>
          <a:xfrm>
            <a:off x="7378025" y="1412776"/>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7335146" y="1423478"/>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84" name="矩形 83"/>
          <p:cNvSpPr/>
          <p:nvPr/>
        </p:nvSpPr>
        <p:spPr>
          <a:xfrm>
            <a:off x="1633778" y="1700808"/>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1633091" y="2023806"/>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86" name="矩形 85"/>
          <p:cNvSpPr/>
          <p:nvPr/>
        </p:nvSpPr>
        <p:spPr>
          <a:xfrm>
            <a:off x="3243407" y="4082647"/>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7" name="矩形 47"/>
          <p:cNvSpPr>
            <a:spLocks noChangeArrowheads="1"/>
          </p:cNvSpPr>
          <p:nvPr/>
        </p:nvSpPr>
        <p:spPr bwMode="auto">
          <a:xfrm>
            <a:off x="3242720" y="4405645"/>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88" name="矩形 87"/>
          <p:cNvSpPr/>
          <p:nvPr/>
        </p:nvSpPr>
        <p:spPr>
          <a:xfrm>
            <a:off x="8429703" y="2642487"/>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矩形 47"/>
          <p:cNvSpPr>
            <a:spLocks noChangeArrowheads="1"/>
          </p:cNvSpPr>
          <p:nvPr/>
        </p:nvSpPr>
        <p:spPr bwMode="auto">
          <a:xfrm>
            <a:off x="8429016" y="2965485"/>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90" name="矩形 85"/>
          <p:cNvSpPr>
            <a:spLocks noChangeArrowheads="1"/>
          </p:cNvSpPr>
          <p:nvPr/>
        </p:nvSpPr>
        <p:spPr bwMode="auto">
          <a:xfrm>
            <a:off x="7968418" y="4161408"/>
            <a:ext cx="3097721" cy="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2400" b="1" dirty="0">
                <a:solidFill>
                  <a:schemeClr val="tx1">
                    <a:lumMod val="65000"/>
                    <a:lumOff val="35000"/>
                  </a:schemeClr>
                </a:solidFill>
                <a:cs typeface="Arial" panose="020B0604020202020204" pitchFamily="34" charset="0"/>
              </a:rPr>
              <a:t>点击输入标题</a:t>
            </a:r>
          </a:p>
        </p:txBody>
      </p:sp>
      <p:sp>
        <p:nvSpPr>
          <p:cNvPr id="91" name="文本框 13"/>
          <p:cNvSpPr txBox="1"/>
          <p:nvPr/>
        </p:nvSpPr>
        <p:spPr>
          <a:xfrm>
            <a:off x="7555987" y="4636302"/>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48" name="矩形 47"/>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矩形 48"/>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5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52" name="六边形 51"/>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4" name="六边形 53"/>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18261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5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500"/>
                                        <p:tgtEl>
                                          <p:spTgt spid="5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80"/>
                                        </p:tgtEl>
                                        <p:attrNameLst>
                                          <p:attrName>style.visibility</p:attrName>
                                        </p:attrNameLst>
                                      </p:cBhvr>
                                      <p:to>
                                        <p:strVal val="visible"/>
                                      </p:to>
                                    </p:set>
                                    <p:anim calcmode="lin" valueType="num">
                                      <p:cBhvr>
                                        <p:cTn id="38" dur="500" fill="hold"/>
                                        <p:tgtEl>
                                          <p:spTgt spid="80"/>
                                        </p:tgtEl>
                                        <p:attrNameLst>
                                          <p:attrName>ppt_w</p:attrName>
                                        </p:attrNameLst>
                                      </p:cBhvr>
                                      <p:tavLst>
                                        <p:tav tm="0">
                                          <p:val>
                                            <p:fltVal val="0"/>
                                          </p:val>
                                        </p:tav>
                                        <p:tav tm="100000">
                                          <p:val>
                                            <p:strVal val="#ppt_w"/>
                                          </p:val>
                                        </p:tav>
                                      </p:tavLst>
                                    </p:anim>
                                    <p:anim calcmode="lin" valueType="num">
                                      <p:cBhvr>
                                        <p:cTn id="39" dur="500" fill="hold"/>
                                        <p:tgtEl>
                                          <p:spTgt spid="80"/>
                                        </p:tgtEl>
                                        <p:attrNameLst>
                                          <p:attrName>ppt_h</p:attrName>
                                        </p:attrNameLst>
                                      </p:cBhvr>
                                      <p:tavLst>
                                        <p:tav tm="0">
                                          <p:val>
                                            <p:fltVal val="0"/>
                                          </p:val>
                                        </p:tav>
                                        <p:tav tm="100000">
                                          <p:val>
                                            <p:strVal val="#ppt_h"/>
                                          </p:val>
                                        </p:tav>
                                      </p:tavLst>
                                    </p:anim>
                                    <p:animEffect transition="in" filter="fade">
                                      <p:cBhvr>
                                        <p:cTn id="40" dur="500"/>
                                        <p:tgtEl>
                                          <p:spTgt spid="80"/>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82"/>
                                        </p:tgtEl>
                                        <p:attrNameLst>
                                          <p:attrName>style.visibility</p:attrName>
                                        </p:attrNameLst>
                                      </p:cBhvr>
                                      <p:to>
                                        <p:strVal val="visible"/>
                                      </p:to>
                                    </p:set>
                                    <p:anim calcmode="lin" valueType="num">
                                      <p:cBhvr>
                                        <p:cTn id="48" dur="500" fill="hold"/>
                                        <p:tgtEl>
                                          <p:spTgt spid="82"/>
                                        </p:tgtEl>
                                        <p:attrNameLst>
                                          <p:attrName>ppt_w</p:attrName>
                                        </p:attrNameLst>
                                      </p:cBhvr>
                                      <p:tavLst>
                                        <p:tav tm="0">
                                          <p:val>
                                            <p:fltVal val="0"/>
                                          </p:val>
                                        </p:tav>
                                        <p:tav tm="100000">
                                          <p:val>
                                            <p:strVal val="#ppt_w"/>
                                          </p:val>
                                        </p:tav>
                                      </p:tavLst>
                                    </p:anim>
                                    <p:anim calcmode="lin" valueType="num">
                                      <p:cBhvr>
                                        <p:cTn id="49" dur="500" fill="hold"/>
                                        <p:tgtEl>
                                          <p:spTgt spid="82"/>
                                        </p:tgtEl>
                                        <p:attrNameLst>
                                          <p:attrName>ppt_h</p:attrName>
                                        </p:attrNameLst>
                                      </p:cBhvr>
                                      <p:tavLst>
                                        <p:tav tm="0">
                                          <p:val>
                                            <p:fltVal val="0"/>
                                          </p:val>
                                        </p:tav>
                                        <p:tav tm="100000">
                                          <p:val>
                                            <p:strVal val="#ppt_h"/>
                                          </p:val>
                                        </p:tav>
                                      </p:tavLst>
                                    </p:anim>
                                    <p:animEffect transition="in" filter="fade">
                                      <p:cBhvr>
                                        <p:cTn id="50" dur="500"/>
                                        <p:tgtEl>
                                          <p:spTgt spid="82"/>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ppt_w</p:attrName>
                                        </p:attrNameLst>
                                      </p:cBhvr>
                                      <p:tavLst>
                                        <p:tav tm="0">
                                          <p:val>
                                            <p:fltVal val="0"/>
                                          </p:val>
                                        </p:tav>
                                        <p:tav tm="100000">
                                          <p:val>
                                            <p:strVal val="#ppt_w"/>
                                          </p:val>
                                        </p:tav>
                                      </p:tavLst>
                                    </p:anim>
                                    <p:anim calcmode="lin" valueType="num">
                                      <p:cBhvr>
                                        <p:cTn id="54" dur="500" fill="hold"/>
                                        <p:tgtEl>
                                          <p:spTgt spid="83"/>
                                        </p:tgtEl>
                                        <p:attrNameLst>
                                          <p:attrName>ppt_h</p:attrName>
                                        </p:attrNameLst>
                                      </p:cBhvr>
                                      <p:tavLst>
                                        <p:tav tm="0">
                                          <p:val>
                                            <p:fltVal val="0"/>
                                          </p:val>
                                        </p:tav>
                                        <p:tav tm="100000">
                                          <p:val>
                                            <p:strVal val="#ppt_h"/>
                                          </p:val>
                                        </p:tav>
                                      </p:tavLst>
                                    </p:anim>
                                    <p:animEffect transition="in" filter="fade">
                                      <p:cBhvr>
                                        <p:cTn id="55" dur="500"/>
                                        <p:tgtEl>
                                          <p:spTgt spid="83"/>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400"/>
                                        <p:tgtEl>
                                          <p:spTgt spid="84"/>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85"/>
                                        </p:tgtEl>
                                        <p:attrNameLst>
                                          <p:attrName>style.visibility</p:attrName>
                                        </p:attrNameLst>
                                      </p:cBhvr>
                                      <p:to>
                                        <p:strVal val="visible"/>
                                      </p:to>
                                    </p:set>
                                    <p:animEffect transition="in" filter="randombar(horizontal)">
                                      <p:cBhvr>
                                        <p:cTn id="61" dur="400"/>
                                        <p:tgtEl>
                                          <p:spTgt spid="85"/>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up)">
                                      <p:cBhvr>
                                        <p:cTn id="65" dur="500"/>
                                        <p:tgtEl>
                                          <p:spTgt spid="76"/>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86"/>
                                        </p:tgtEl>
                                        <p:attrNameLst>
                                          <p:attrName>style.visibility</p:attrName>
                                        </p:attrNameLst>
                                      </p:cBhvr>
                                      <p:to>
                                        <p:strVal val="visible"/>
                                      </p:to>
                                    </p:set>
                                    <p:animEffect transition="in" filter="randombar(horizontal)">
                                      <p:cBhvr>
                                        <p:cTn id="68" dur="400"/>
                                        <p:tgtEl>
                                          <p:spTgt spid="86"/>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87"/>
                                        </p:tgtEl>
                                        <p:attrNameLst>
                                          <p:attrName>style.visibility</p:attrName>
                                        </p:attrNameLst>
                                      </p:cBhvr>
                                      <p:to>
                                        <p:strVal val="visible"/>
                                      </p:to>
                                    </p:set>
                                    <p:animEffect transition="in" filter="randombar(horizontal)">
                                      <p:cBhvr>
                                        <p:cTn id="71" dur="400"/>
                                        <p:tgtEl>
                                          <p:spTgt spid="87"/>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left)">
                                      <p:cBhvr>
                                        <p:cTn id="75" dur="500"/>
                                        <p:tgtEl>
                                          <p:spTgt spid="77"/>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88"/>
                                        </p:tgtEl>
                                        <p:attrNameLst>
                                          <p:attrName>style.visibility</p:attrName>
                                        </p:attrNameLst>
                                      </p:cBhvr>
                                      <p:to>
                                        <p:strVal val="visible"/>
                                      </p:to>
                                    </p:set>
                                    <p:animEffect transition="in" filter="randombar(horizontal)">
                                      <p:cBhvr>
                                        <p:cTn id="78" dur="400"/>
                                        <p:tgtEl>
                                          <p:spTgt spid="88"/>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89"/>
                                        </p:tgtEl>
                                        <p:attrNameLst>
                                          <p:attrName>style.visibility</p:attrName>
                                        </p:attrNameLst>
                                      </p:cBhvr>
                                      <p:to>
                                        <p:strVal val="visible"/>
                                      </p:to>
                                    </p:set>
                                    <p:animEffect transition="in" filter="randombar(horizontal)">
                                      <p:cBhvr>
                                        <p:cTn id="81" dur="400"/>
                                        <p:tgtEl>
                                          <p:spTgt spid="89"/>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90"/>
                                        </p:tgtEl>
                                        <p:attrNameLst>
                                          <p:attrName>style.visibility</p:attrName>
                                        </p:attrNameLst>
                                      </p:cBhvr>
                                      <p:to>
                                        <p:strVal val="visible"/>
                                      </p:to>
                                    </p:set>
                                    <p:animEffect transition="in" filter="wipe(right)">
                                      <p:cBhvr>
                                        <p:cTn id="85" dur="500"/>
                                        <p:tgtEl>
                                          <p:spTgt spid="90"/>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right)">
                                      <p:cBhvr>
                                        <p:cTn id="88"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76" grpId="0" animBg="1"/>
      <p:bldP spid="77" grpId="0" animBg="1"/>
      <p:bldP spid="78" grpId="0" animBg="1"/>
      <p:bldP spid="79" grpId="0"/>
      <p:bldP spid="80" grpId="0" animBg="1"/>
      <p:bldP spid="81" grpId="0"/>
      <p:bldP spid="82" grpId="0" animBg="1"/>
      <p:bldP spid="83" grpId="0"/>
      <p:bldP spid="84" grpId="0"/>
      <p:bldP spid="85" grpId="0"/>
      <p:bldP spid="86" grpId="0"/>
      <p:bldP spid="87" grpId="0"/>
      <p:bldP spid="88" grpId="0"/>
      <p:bldP spid="89" grpId="0"/>
      <p:bldP spid="90" grpId="0"/>
      <p:bldP spid="9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椭圆 1"/>
          <p:cNvSpPr/>
          <p:nvPr/>
        </p:nvSpPr>
        <p:spPr>
          <a:xfrm>
            <a:off x="2879" y="1339935"/>
            <a:ext cx="5545449" cy="5545449"/>
          </a:xfrm>
          <a:prstGeom prst="ellipse">
            <a:avLst/>
          </a:prstGeom>
          <a:solidFill>
            <a:srgbClr val="17375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1934299"/>
            <a:ext cx="4356720" cy="435672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2680703"/>
            <a:ext cx="626458" cy="62923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3140968"/>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项目介绍</a:t>
            </a:r>
          </a:p>
        </p:txBody>
      </p:sp>
      <p:sp>
        <p:nvSpPr>
          <p:cNvPr id="92" name="标题 4"/>
          <p:cNvSpPr txBox="1">
            <a:spLocks/>
          </p:cNvSpPr>
          <p:nvPr/>
        </p:nvSpPr>
        <p:spPr>
          <a:xfrm>
            <a:off x="1345059" y="3675596"/>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我们要做什么</a:t>
            </a:r>
          </a:p>
        </p:txBody>
      </p:sp>
      <p:grpSp>
        <p:nvGrpSpPr>
          <p:cNvPr id="93" name="组合 92"/>
          <p:cNvGrpSpPr/>
          <p:nvPr/>
        </p:nvGrpSpPr>
        <p:grpSpPr>
          <a:xfrm>
            <a:off x="1417067" y="4509120"/>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4509120"/>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4797732"/>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需要解决问题</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4797732"/>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5085184"/>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竞争对手分析</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5085184"/>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422050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KSO_Shape"/>
          <p:cNvSpPr>
            <a:spLocks/>
          </p:cNvSpPr>
          <p:nvPr/>
        </p:nvSpPr>
        <p:spPr bwMode="auto">
          <a:xfrm>
            <a:off x="4497682" y="2869743"/>
            <a:ext cx="369883" cy="31501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40" name="组合 39"/>
          <p:cNvGrpSpPr/>
          <p:nvPr/>
        </p:nvGrpSpPr>
        <p:grpSpPr>
          <a:xfrm>
            <a:off x="1417067" y="5373796"/>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可行性分析</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2860712" y="5373216"/>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项目发展情况</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Tree>
    <p:extLst>
      <p:ext uri="{BB962C8B-B14F-4D97-AF65-F5344CB8AC3E}">
        <p14:creationId xmlns:p14="http://schemas.microsoft.com/office/powerpoint/2010/main" val="13183819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53" presetClass="entr" presetSubtype="16" fill="hold" nodeType="withEffect">
                                  <p:stCondLst>
                                    <p:cond delay="500"/>
                                  </p:stCondLst>
                                  <p:childTnLst>
                                    <p:set>
                                      <p:cBhvr>
                                        <p:cTn id="70" dur="1" fill="hold">
                                          <p:stCondLst>
                                            <p:cond delay="0"/>
                                          </p:stCondLst>
                                        </p:cTn>
                                        <p:tgtEl>
                                          <p:spTgt spid="55"/>
                                        </p:tgtEl>
                                        <p:attrNameLst>
                                          <p:attrName>style.visibility</p:attrName>
                                        </p:attrNameLst>
                                      </p:cBhvr>
                                      <p:to>
                                        <p:strVal val="visible"/>
                                      </p:to>
                                    </p:set>
                                    <p:anim calcmode="lin" valueType="num">
                                      <p:cBhvr>
                                        <p:cTn id="71" dur="500" fill="hold"/>
                                        <p:tgtEl>
                                          <p:spTgt spid="55"/>
                                        </p:tgtEl>
                                        <p:attrNameLst>
                                          <p:attrName>ppt_w</p:attrName>
                                        </p:attrNameLst>
                                      </p:cBhvr>
                                      <p:tavLst>
                                        <p:tav tm="0">
                                          <p:val>
                                            <p:fltVal val="0"/>
                                          </p:val>
                                        </p:tav>
                                        <p:tav tm="100000">
                                          <p:val>
                                            <p:strVal val="#ppt_w"/>
                                          </p:val>
                                        </p:tav>
                                      </p:tavLst>
                                    </p:anim>
                                    <p:anim calcmode="lin" valueType="num">
                                      <p:cBhvr>
                                        <p:cTn id="72" dur="500" fill="hold"/>
                                        <p:tgtEl>
                                          <p:spTgt spid="55"/>
                                        </p:tgtEl>
                                        <p:attrNameLst>
                                          <p:attrName>ppt_h</p:attrName>
                                        </p:attrNameLst>
                                      </p:cBhvr>
                                      <p:tavLst>
                                        <p:tav tm="0">
                                          <p:val>
                                            <p:fltVal val="0"/>
                                          </p:val>
                                        </p:tav>
                                        <p:tav tm="100000">
                                          <p:val>
                                            <p:strVal val="#ppt_h"/>
                                          </p:val>
                                        </p:tav>
                                      </p:tavLst>
                                    </p:anim>
                                    <p:animEffect transition="in" filter="fade">
                                      <p:cBhvr>
                                        <p:cTn id="73" dur="500"/>
                                        <p:tgtEl>
                                          <p:spTgt spid="55"/>
                                        </p:tgtEl>
                                      </p:cBhvr>
                                    </p:animEffect>
                                  </p:childTnLst>
                                </p:cTn>
                              </p:par>
                              <p:par>
                                <p:cTn id="74" presetID="53" presetClass="entr" presetSubtype="16" fill="hold" nodeType="withEffect">
                                  <p:stCondLst>
                                    <p:cond delay="500"/>
                                  </p:stCondLst>
                                  <p:childTnLst>
                                    <p:set>
                                      <p:cBhvr>
                                        <p:cTn id="75" dur="1" fill="hold">
                                          <p:stCondLst>
                                            <p:cond delay="0"/>
                                          </p:stCondLst>
                                        </p:cTn>
                                        <p:tgtEl>
                                          <p:spTgt spid="168"/>
                                        </p:tgtEl>
                                        <p:attrNameLst>
                                          <p:attrName>style.visibility</p:attrName>
                                        </p:attrNameLst>
                                      </p:cBhvr>
                                      <p:to>
                                        <p:strVal val="visible"/>
                                      </p:to>
                                    </p:set>
                                    <p:anim calcmode="lin" valueType="num">
                                      <p:cBhvr>
                                        <p:cTn id="76" dur="500" fill="hold"/>
                                        <p:tgtEl>
                                          <p:spTgt spid="168"/>
                                        </p:tgtEl>
                                        <p:attrNameLst>
                                          <p:attrName>ppt_w</p:attrName>
                                        </p:attrNameLst>
                                      </p:cBhvr>
                                      <p:tavLst>
                                        <p:tav tm="0">
                                          <p:val>
                                            <p:fltVal val="0"/>
                                          </p:val>
                                        </p:tav>
                                        <p:tav tm="100000">
                                          <p:val>
                                            <p:strVal val="#ppt_w"/>
                                          </p:val>
                                        </p:tav>
                                      </p:tavLst>
                                    </p:anim>
                                    <p:anim calcmode="lin" valueType="num">
                                      <p:cBhvr>
                                        <p:cTn id="77" dur="500" fill="hold"/>
                                        <p:tgtEl>
                                          <p:spTgt spid="168"/>
                                        </p:tgtEl>
                                        <p:attrNameLst>
                                          <p:attrName>ppt_h</p:attrName>
                                        </p:attrNameLst>
                                      </p:cBhvr>
                                      <p:tavLst>
                                        <p:tav tm="0">
                                          <p:val>
                                            <p:fltVal val="0"/>
                                          </p:val>
                                        </p:tav>
                                        <p:tav tm="100000">
                                          <p:val>
                                            <p:strVal val="#ppt_h"/>
                                          </p:val>
                                        </p:tav>
                                      </p:tavLst>
                                    </p:anim>
                                    <p:animEffect transition="in" filter="fade">
                                      <p:cBhvr>
                                        <p:cTn id="7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项目来源</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8" name="Rectangle 4"/>
          <p:cNvSpPr/>
          <p:nvPr/>
        </p:nvSpPr>
        <p:spPr bwMode="auto">
          <a:xfrm>
            <a:off x="0" y="4797152"/>
            <a:ext cx="12256739" cy="206621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29" name="矩形 128"/>
          <p:cNvSpPr/>
          <p:nvPr/>
        </p:nvSpPr>
        <p:spPr bwMode="auto">
          <a:xfrm>
            <a:off x="1" y="4797152"/>
            <a:ext cx="12256740" cy="2066216"/>
          </a:xfrm>
          <a:prstGeom prst="rect">
            <a:avLst/>
          </a:prstGeom>
          <a:solidFill>
            <a:schemeClr val="accent1">
              <a:lumMod val="75000"/>
              <a:alpha val="83000"/>
            </a:schemeClr>
          </a:solid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defRPr/>
            </a:pPr>
            <a:endParaRPr lang="zh-CN" altLang="en-US" sz="7600" kern="0" smtClean="0">
              <a:solidFill>
                <a:srgbClr val="000000"/>
              </a:solidFill>
              <a:latin typeface="微软雅黑"/>
              <a:ea typeface="微软雅黑"/>
              <a:sym typeface="Gill Sans" charset="0"/>
            </a:endParaRPr>
          </a:p>
        </p:txBody>
      </p:sp>
      <p:sp>
        <p:nvSpPr>
          <p:cNvPr id="130" name="Rectangle 45"/>
          <p:cNvSpPr>
            <a:spLocks/>
          </p:cNvSpPr>
          <p:nvPr/>
        </p:nvSpPr>
        <p:spPr bwMode="auto">
          <a:xfrm>
            <a:off x="2325717" y="5157192"/>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bg1"/>
                </a:solidFill>
                <a:latin typeface="微软雅黑"/>
                <a:ea typeface="微软雅黑"/>
                <a:cs typeface="Bebas Neue" charset="0"/>
                <a:sym typeface="Bebas Neue" charset="0"/>
              </a:rPr>
              <a:t>输入主题</a:t>
            </a:r>
            <a:endParaRPr lang="en-US" altLang="zh-CN" sz="3600" b="1" dirty="0">
              <a:solidFill>
                <a:schemeClr val="bg1"/>
              </a:solidFill>
              <a:latin typeface="微软雅黑"/>
              <a:ea typeface="微软雅黑"/>
              <a:cs typeface="Bebas Neue" charset="0"/>
              <a:sym typeface="Bebas Neue" charset="0"/>
            </a:endParaRPr>
          </a:p>
        </p:txBody>
      </p:sp>
      <p:sp>
        <p:nvSpPr>
          <p:cNvPr id="131" name="Rectangle 14"/>
          <p:cNvSpPr>
            <a:spLocks/>
          </p:cNvSpPr>
          <p:nvPr/>
        </p:nvSpPr>
        <p:spPr bwMode="auto">
          <a:xfrm>
            <a:off x="1665451" y="5783706"/>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FFFFFF"/>
                </a:solidFill>
                <a:latin typeface="微软雅黑"/>
                <a:ea typeface="微软雅黑"/>
                <a:cs typeface="Lato Light" charset="0"/>
                <a:sym typeface="Lato Light" charset="0"/>
              </a:rPr>
              <a:t>200</a:t>
            </a:r>
            <a:r>
              <a:rPr lang="zh-CN" altLang="en-US" sz="1200" dirty="0">
                <a:solidFill>
                  <a:srgbClr val="FFFFFF"/>
                </a:solidFill>
                <a:latin typeface="微软雅黑"/>
                <a:ea typeface="微软雅黑"/>
                <a:cs typeface="Lato Light" charset="0"/>
                <a:sym typeface="Lato Light" charset="0"/>
              </a:rPr>
              <a:t>字以内，</a:t>
            </a:r>
            <a:endParaRPr lang="en-US" altLang="zh-CN" sz="1200" dirty="0">
              <a:solidFill>
                <a:srgbClr val="FFFFFF"/>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据统计每页幻灯片的最好控制在</a:t>
            </a:r>
            <a:r>
              <a:rPr lang="en-US" altLang="zh-CN" sz="1200" dirty="0">
                <a:solidFill>
                  <a:srgbClr val="FFFFFF"/>
                </a:solidFill>
                <a:latin typeface="微软雅黑"/>
                <a:ea typeface="微软雅黑"/>
                <a:cs typeface="Lato Light" charset="0"/>
                <a:sym typeface="Lato Light" charset="0"/>
              </a:rPr>
              <a:t>5</a:t>
            </a:r>
            <a:r>
              <a:rPr lang="zh-CN" altLang="en-US" sz="1200" dirty="0">
                <a:solidFill>
                  <a:srgbClr val="FFFFFF"/>
                </a:solidFill>
                <a:latin typeface="微软雅黑"/>
                <a:ea typeface="微软雅黑"/>
                <a:cs typeface="Lato Light" charset="0"/>
                <a:sym typeface="Lato Light" charset="0"/>
              </a:rPr>
              <a:t>分钟之内。</a:t>
            </a:r>
            <a:endParaRPr lang="en-US" sz="1200" dirty="0">
              <a:solidFill>
                <a:srgbClr val="FFFFFF"/>
              </a:solidFill>
              <a:latin typeface="微软雅黑"/>
              <a:ea typeface="微软雅黑"/>
              <a:cs typeface="Lato Light" charset="0"/>
              <a:sym typeface="Lato Light" charset="0"/>
            </a:endParaRPr>
          </a:p>
        </p:txBody>
      </p:sp>
      <p:sp>
        <p:nvSpPr>
          <p:cNvPr id="176" name="Round Diagonal Corner Rectangle 3"/>
          <p:cNvSpPr/>
          <p:nvPr/>
        </p:nvSpPr>
        <p:spPr bwMode="auto">
          <a:xfrm rot="5400000">
            <a:off x="8961554" y="932058"/>
            <a:ext cx="1344953" cy="2288151"/>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accent1">
                <a:lumMod val="75000"/>
              </a:schemeClr>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77" name="Rectangle 1"/>
          <p:cNvSpPr>
            <a:spLocks/>
          </p:cNvSpPr>
          <p:nvPr/>
        </p:nvSpPr>
        <p:spPr bwMode="auto">
          <a:xfrm>
            <a:off x="1458011" y="1372263"/>
            <a:ext cx="3123247" cy="1370436"/>
          </a:xfrm>
          <a:prstGeom prst="rect">
            <a:avLst/>
          </a:prstGeom>
          <a:noFill/>
          <a:ln w="3175" cap="flat">
            <a:solidFill>
              <a:srgbClr val="92D05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78" name="Group 41"/>
          <p:cNvGrpSpPr>
            <a:grpSpLocks/>
          </p:cNvGrpSpPr>
          <p:nvPr/>
        </p:nvGrpSpPr>
        <p:grpSpPr bwMode="auto">
          <a:xfrm>
            <a:off x="2519042" y="1556764"/>
            <a:ext cx="1837078" cy="1048529"/>
            <a:chOff x="0" y="-55"/>
            <a:chExt cx="2419" cy="1398"/>
          </a:xfrm>
        </p:grpSpPr>
        <p:sp>
          <p:nvSpPr>
            <p:cNvPr id="179"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1" name="Round Diagonal Corner Rectangle 180"/>
          <p:cNvSpPr/>
          <p:nvPr/>
        </p:nvSpPr>
        <p:spPr bwMode="auto">
          <a:xfrm rot="5400000">
            <a:off x="8961556" y="2620561"/>
            <a:ext cx="1344953" cy="2288149"/>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2700" cap="flat" cmpd="sng" algn="ctr">
            <a:solidFill>
              <a:schemeClr val="accent1">
                <a:lumMod val="75000"/>
              </a:schemeClr>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82" name="Rectangle 1"/>
          <p:cNvSpPr>
            <a:spLocks/>
          </p:cNvSpPr>
          <p:nvPr/>
        </p:nvSpPr>
        <p:spPr bwMode="auto">
          <a:xfrm>
            <a:off x="5001727" y="1372263"/>
            <a:ext cx="3123247" cy="1370436"/>
          </a:xfrm>
          <a:prstGeom prst="rect">
            <a:avLst/>
          </a:prstGeom>
          <a:noFill/>
          <a:ln w="3175" cap="flat">
            <a:solidFill>
              <a:schemeClr val="accent5">
                <a:lumMod val="7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3" name="Group 41"/>
          <p:cNvGrpSpPr>
            <a:grpSpLocks/>
          </p:cNvGrpSpPr>
          <p:nvPr/>
        </p:nvGrpSpPr>
        <p:grpSpPr bwMode="auto">
          <a:xfrm>
            <a:off x="6062757" y="1556764"/>
            <a:ext cx="1837078" cy="1048529"/>
            <a:chOff x="0" y="-55"/>
            <a:chExt cx="2419" cy="1398"/>
          </a:xfrm>
        </p:grpSpPr>
        <p:sp>
          <p:nvSpPr>
            <p:cNvPr id="184"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6" name="Rectangle 1"/>
          <p:cNvSpPr>
            <a:spLocks/>
          </p:cNvSpPr>
          <p:nvPr/>
        </p:nvSpPr>
        <p:spPr bwMode="auto">
          <a:xfrm>
            <a:off x="1458011" y="3063157"/>
            <a:ext cx="3123247" cy="1370436"/>
          </a:xfrm>
          <a:prstGeom prst="rect">
            <a:avLst/>
          </a:prstGeom>
          <a:noFill/>
          <a:ln w="3175" cap="flat">
            <a:solidFill>
              <a:schemeClr val="accent2"/>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7" name="Group 41"/>
          <p:cNvGrpSpPr>
            <a:grpSpLocks/>
          </p:cNvGrpSpPr>
          <p:nvPr/>
        </p:nvGrpSpPr>
        <p:grpSpPr bwMode="auto">
          <a:xfrm>
            <a:off x="2519042" y="3213158"/>
            <a:ext cx="1837078" cy="1083030"/>
            <a:chOff x="0" y="-101"/>
            <a:chExt cx="2419" cy="1444"/>
          </a:xfrm>
        </p:grpSpPr>
        <p:sp>
          <p:nvSpPr>
            <p:cNvPr id="188"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90" name="Rectangle 1"/>
          <p:cNvSpPr>
            <a:spLocks/>
          </p:cNvSpPr>
          <p:nvPr/>
        </p:nvSpPr>
        <p:spPr bwMode="auto">
          <a:xfrm>
            <a:off x="5001727" y="3063157"/>
            <a:ext cx="3123247" cy="1370436"/>
          </a:xfrm>
          <a:prstGeom prst="rect">
            <a:avLst/>
          </a:prstGeom>
          <a:noFill/>
          <a:ln w="3175" cap="flat">
            <a:solidFill>
              <a:schemeClr val="accent1">
                <a:lumMod val="7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91" name="Group 41"/>
          <p:cNvGrpSpPr>
            <a:grpSpLocks/>
          </p:cNvGrpSpPr>
          <p:nvPr/>
        </p:nvGrpSpPr>
        <p:grpSpPr bwMode="auto">
          <a:xfrm>
            <a:off x="6062757" y="3213158"/>
            <a:ext cx="1837078" cy="1083030"/>
            <a:chOff x="0" y="-101"/>
            <a:chExt cx="2419" cy="1444"/>
          </a:xfrm>
        </p:grpSpPr>
        <p:sp>
          <p:nvSpPr>
            <p:cNvPr id="192"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grpSp>
        <p:nvGrpSpPr>
          <p:cNvPr id="194" name="Group 6"/>
          <p:cNvGrpSpPr/>
          <p:nvPr/>
        </p:nvGrpSpPr>
        <p:grpSpPr>
          <a:xfrm>
            <a:off x="5221881" y="3301863"/>
            <a:ext cx="662230" cy="654019"/>
            <a:chOff x="3882408" y="3628838"/>
            <a:chExt cx="519113" cy="519113"/>
          </a:xfrm>
        </p:grpSpPr>
        <p:sp>
          <p:nvSpPr>
            <p:cNvPr id="195" name="Oval 51"/>
            <p:cNvSpPr>
              <a:spLocks/>
            </p:cNvSpPr>
            <p:nvPr/>
          </p:nvSpPr>
          <p:spPr bwMode="auto">
            <a:xfrm>
              <a:off x="3882408" y="3628838"/>
              <a:ext cx="519113" cy="519113"/>
            </a:xfrm>
            <a:prstGeom prst="ellipse">
              <a:avLst/>
            </a:prstGeom>
            <a:solidFill>
              <a:schemeClr val="accent1">
                <a:lumMod val="75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6" name="Freeform 6"/>
            <p:cNvSpPr>
              <a:spLocks noEditPoint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197" name="Group 2"/>
          <p:cNvGrpSpPr/>
          <p:nvPr/>
        </p:nvGrpSpPr>
        <p:grpSpPr>
          <a:xfrm>
            <a:off x="5221881" y="1610968"/>
            <a:ext cx="662230" cy="654019"/>
            <a:chOff x="3882408" y="2286727"/>
            <a:chExt cx="519113" cy="519113"/>
          </a:xfrm>
        </p:grpSpPr>
        <p:sp>
          <p:nvSpPr>
            <p:cNvPr id="198" name="Oval 51"/>
            <p:cNvSpPr>
              <a:spLocks/>
            </p:cNvSpPr>
            <p:nvPr/>
          </p:nvSpPr>
          <p:spPr bwMode="auto">
            <a:xfrm>
              <a:off x="3882408" y="2286727"/>
              <a:ext cx="519113" cy="519113"/>
            </a:xfrm>
            <a:prstGeom prst="ellipse">
              <a:avLst/>
            </a:prstGeom>
            <a:solidFill>
              <a:schemeClr val="accent5">
                <a:lumMod val="75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9" name="Freeform 7"/>
            <p:cNvSpPr>
              <a:spLocks/>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0" name="Group 5"/>
          <p:cNvGrpSpPr/>
          <p:nvPr/>
        </p:nvGrpSpPr>
        <p:grpSpPr>
          <a:xfrm>
            <a:off x="1678165" y="3301863"/>
            <a:ext cx="662230" cy="654019"/>
            <a:chOff x="1104536" y="3628838"/>
            <a:chExt cx="519113" cy="519113"/>
          </a:xfrm>
        </p:grpSpPr>
        <p:sp>
          <p:nvSpPr>
            <p:cNvPr id="201" name="Oval 51"/>
            <p:cNvSpPr>
              <a:spLocks/>
            </p:cNvSpPr>
            <p:nvPr/>
          </p:nvSpPr>
          <p:spPr bwMode="auto">
            <a:xfrm>
              <a:off x="1104536" y="3628838"/>
              <a:ext cx="519113" cy="519113"/>
            </a:xfrm>
            <a:prstGeom prst="ellipse">
              <a:avLst/>
            </a:prstGeom>
            <a:solidFill>
              <a:schemeClr val="accent2"/>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2" name="Freeform 8"/>
            <p:cNvSpPr>
              <a:spLocks noEditPoint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3" name="Group 1"/>
          <p:cNvGrpSpPr/>
          <p:nvPr/>
        </p:nvGrpSpPr>
        <p:grpSpPr>
          <a:xfrm>
            <a:off x="1678165" y="1610968"/>
            <a:ext cx="662230" cy="654019"/>
            <a:chOff x="1104536" y="2286727"/>
            <a:chExt cx="519113" cy="519113"/>
          </a:xfrm>
          <a:solidFill>
            <a:srgbClr val="FD3F03"/>
          </a:solidFill>
        </p:grpSpPr>
        <p:sp>
          <p:nvSpPr>
            <p:cNvPr id="204" name="Oval 51"/>
            <p:cNvSpPr>
              <a:spLocks/>
            </p:cNvSpPr>
            <p:nvPr/>
          </p:nvSpPr>
          <p:spPr bwMode="auto">
            <a:xfrm>
              <a:off x="1104536" y="2286727"/>
              <a:ext cx="519113" cy="519113"/>
            </a:xfrm>
            <a:prstGeom prst="ellipse">
              <a:avLst/>
            </a:prstGeom>
            <a:solidFill>
              <a:srgbClr val="92D05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5" name="Freeform 9"/>
            <p:cNvSpPr>
              <a:spLocks noEditPoint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sp>
        <p:nvSpPr>
          <p:cNvPr id="55" name="矩形 54"/>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73275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arn(outVertical)">
                                      <p:cBhvr>
                                        <p:cTn id="7" dur="500"/>
                                        <p:tgtEl>
                                          <p:spTgt spid="13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barn(outVertical)">
                                      <p:cBhvr>
                                        <p:cTn id="10" dur="500"/>
                                        <p:tgtEl>
                                          <p:spTgt spid="13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barn(outVertical)">
                                      <p:cBhvr>
                                        <p:cTn id="14" dur="500"/>
                                        <p:tgtEl>
                                          <p:spTgt spid="1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3"/>
                                        </p:tgtEl>
                                        <p:attrNameLst>
                                          <p:attrName>style.visibility</p:attrName>
                                        </p:attrNameLst>
                                      </p:cBhvr>
                                      <p:to>
                                        <p:strVal val="visible"/>
                                      </p:to>
                                    </p:set>
                                    <p:anim calcmode="lin" valueType="num">
                                      <p:cBhvr>
                                        <p:cTn id="18" dur="500" fill="hold"/>
                                        <p:tgtEl>
                                          <p:spTgt spid="203"/>
                                        </p:tgtEl>
                                        <p:attrNameLst>
                                          <p:attrName>ppt_w</p:attrName>
                                        </p:attrNameLst>
                                      </p:cBhvr>
                                      <p:tavLst>
                                        <p:tav tm="0">
                                          <p:val>
                                            <p:fltVal val="0"/>
                                          </p:val>
                                        </p:tav>
                                        <p:tav tm="100000">
                                          <p:val>
                                            <p:strVal val="#ppt_w"/>
                                          </p:val>
                                        </p:tav>
                                      </p:tavLst>
                                    </p:anim>
                                    <p:anim calcmode="lin" valueType="num">
                                      <p:cBhvr>
                                        <p:cTn id="19" dur="500" fill="hold"/>
                                        <p:tgtEl>
                                          <p:spTgt spid="203"/>
                                        </p:tgtEl>
                                        <p:attrNameLst>
                                          <p:attrName>ppt_h</p:attrName>
                                        </p:attrNameLst>
                                      </p:cBhvr>
                                      <p:tavLst>
                                        <p:tav tm="0">
                                          <p:val>
                                            <p:fltVal val="0"/>
                                          </p:val>
                                        </p:tav>
                                        <p:tav tm="100000">
                                          <p:val>
                                            <p:strVal val="#ppt_h"/>
                                          </p:val>
                                        </p:tav>
                                      </p:tavLst>
                                    </p:anim>
                                    <p:animEffect transition="in" filter="fade">
                                      <p:cBhvr>
                                        <p:cTn id="20" dur="500"/>
                                        <p:tgtEl>
                                          <p:spTgt spid="20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wipe(left)">
                                      <p:cBhvr>
                                        <p:cTn id="24" dur="500"/>
                                        <p:tgtEl>
                                          <p:spTgt spid="17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wipe(right)">
                                      <p:cBhvr>
                                        <p:cTn id="27" dur="500"/>
                                        <p:tgtEl>
                                          <p:spTgt spid="1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7"/>
                                        </p:tgtEl>
                                        <p:attrNameLst>
                                          <p:attrName>style.visibility</p:attrName>
                                        </p:attrNameLst>
                                      </p:cBhvr>
                                      <p:to>
                                        <p:strVal val="visible"/>
                                      </p:to>
                                    </p:set>
                                    <p:anim calcmode="lin" valueType="num">
                                      <p:cBhvr>
                                        <p:cTn id="31" dur="500" fill="hold"/>
                                        <p:tgtEl>
                                          <p:spTgt spid="197"/>
                                        </p:tgtEl>
                                        <p:attrNameLst>
                                          <p:attrName>ppt_w</p:attrName>
                                        </p:attrNameLst>
                                      </p:cBhvr>
                                      <p:tavLst>
                                        <p:tav tm="0">
                                          <p:val>
                                            <p:fltVal val="0"/>
                                          </p:val>
                                        </p:tav>
                                        <p:tav tm="100000">
                                          <p:val>
                                            <p:strVal val="#ppt_w"/>
                                          </p:val>
                                        </p:tav>
                                      </p:tavLst>
                                    </p:anim>
                                    <p:anim calcmode="lin" valueType="num">
                                      <p:cBhvr>
                                        <p:cTn id="32" dur="500" fill="hold"/>
                                        <p:tgtEl>
                                          <p:spTgt spid="197"/>
                                        </p:tgtEl>
                                        <p:attrNameLst>
                                          <p:attrName>ppt_h</p:attrName>
                                        </p:attrNameLst>
                                      </p:cBhvr>
                                      <p:tavLst>
                                        <p:tav tm="0">
                                          <p:val>
                                            <p:fltVal val="0"/>
                                          </p:val>
                                        </p:tav>
                                        <p:tav tm="100000">
                                          <p:val>
                                            <p:strVal val="#ppt_h"/>
                                          </p:val>
                                        </p:tav>
                                      </p:tavLst>
                                    </p:anim>
                                    <p:animEffect transition="in" filter="fade">
                                      <p:cBhvr>
                                        <p:cTn id="33" dur="500"/>
                                        <p:tgtEl>
                                          <p:spTgt spid="197"/>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83"/>
                                        </p:tgtEl>
                                        <p:attrNameLst>
                                          <p:attrName>style.visibility</p:attrName>
                                        </p:attrNameLst>
                                      </p:cBhvr>
                                      <p:to>
                                        <p:strVal val="visible"/>
                                      </p:to>
                                    </p:set>
                                    <p:animEffect transition="in" filter="wipe(left)">
                                      <p:cBhvr>
                                        <p:cTn id="37" dur="500"/>
                                        <p:tgtEl>
                                          <p:spTgt spid="18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wipe(right)">
                                      <p:cBhvr>
                                        <p:cTn id="40" dur="500"/>
                                        <p:tgtEl>
                                          <p:spTgt spid="182"/>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76"/>
                                        </p:tgtEl>
                                        <p:attrNameLst>
                                          <p:attrName>style.visibility</p:attrName>
                                        </p:attrNameLst>
                                      </p:cBhvr>
                                      <p:to>
                                        <p:strVal val="visible"/>
                                      </p:to>
                                    </p:set>
                                    <p:anim calcmode="lin" valueType="num">
                                      <p:cBhvr additive="base">
                                        <p:cTn id="44" dur="500" fill="hold"/>
                                        <p:tgtEl>
                                          <p:spTgt spid="176"/>
                                        </p:tgtEl>
                                        <p:attrNameLst>
                                          <p:attrName>ppt_x</p:attrName>
                                        </p:attrNameLst>
                                      </p:cBhvr>
                                      <p:tavLst>
                                        <p:tav tm="0">
                                          <p:val>
                                            <p:strVal val="1+#ppt_w/2"/>
                                          </p:val>
                                        </p:tav>
                                        <p:tav tm="100000">
                                          <p:val>
                                            <p:strVal val="#ppt_x"/>
                                          </p:val>
                                        </p:tav>
                                      </p:tavLst>
                                    </p:anim>
                                    <p:anim calcmode="lin" valueType="num">
                                      <p:cBhvr additive="base">
                                        <p:cTn id="45" dur="500" fill="hold"/>
                                        <p:tgtEl>
                                          <p:spTgt spid="17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0"/>
                                        </p:tgtEl>
                                        <p:attrNameLst>
                                          <p:attrName>style.visibility</p:attrName>
                                        </p:attrNameLst>
                                      </p:cBhvr>
                                      <p:to>
                                        <p:strVal val="visible"/>
                                      </p:to>
                                    </p:set>
                                    <p:anim calcmode="lin" valueType="num">
                                      <p:cBhvr>
                                        <p:cTn id="49" dur="500" fill="hold"/>
                                        <p:tgtEl>
                                          <p:spTgt spid="200"/>
                                        </p:tgtEl>
                                        <p:attrNameLst>
                                          <p:attrName>ppt_w</p:attrName>
                                        </p:attrNameLst>
                                      </p:cBhvr>
                                      <p:tavLst>
                                        <p:tav tm="0">
                                          <p:val>
                                            <p:fltVal val="0"/>
                                          </p:val>
                                        </p:tav>
                                        <p:tav tm="100000">
                                          <p:val>
                                            <p:strVal val="#ppt_w"/>
                                          </p:val>
                                        </p:tav>
                                      </p:tavLst>
                                    </p:anim>
                                    <p:anim calcmode="lin" valueType="num">
                                      <p:cBhvr>
                                        <p:cTn id="50" dur="500" fill="hold"/>
                                        <p:tgtEl>
                                          <p:spTgt spid="200"/>
                                        </p:tgtEl>
                                        <p:attrNameLst>
                                          <p:attrName>ppt_h</p:attrName>
                                        </p:attrNameLst>
                                      </p:cBhvr>
                                      <p:tavLst>
                                        <p:tav tm="0">
                                          <p:val>
                                            <p:fltVal val="0"/>
                                          </p:val>
                                        </p:tav>
                                        <p:tav tm="100000">
                                          <p:val>
                                            <p:strVal val="#ppt_h"/>
                                          </p:val>
                                        </p:tav>
                                      </p:tavLst>
                                    </p:anim>
                                    <p:animEffect transition="in" filter="fade">
                                      <p:cBhvr>
                                        <p:cTn id="51" dur="500"/>
                                        <p:tgtEl>
                                          <p:spTgt spid="200"/>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187"/>
                                        </p:tgtEl>
                                        <p:attrNameLst>
                                          <p:attrName>style.visibility</p:attrName>
                                        </p:attrNameLst>
                                      </p:cBhvr>
                                      <p:to>
                                        <p:strVal val="visible"/>
                                      </p:to>
                                    </p:set>
                                    <p:animEffect transition="in" filter="wipe(left)">
                                      <p:cBhvr>
                                        <p:cTn id="55" dur="500"/>
                                        <p:tgtEl>
                                          <p:spTgt spid="187"/>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wipe(right)">
                                      <p:cBhvr>
                                        <p:cTn id="58" dur="500"/>
                                        <p:tgtEl>
                                          <p:spTgt spid="186"/>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194"/>
                                        </p:tgtEl>
                                        <p:attrNameLst>
                                          <p:attrName>style.visibility</p:attrName>
                                        </p:attrNameLst>
                                      </p:cBhvr>
                                      <p:to>
                                        <p:strVal val="visible"/>
                                      </p:to>
                                    </p:set>
                                    <p:anim calcmode="lin" valueType="num">
                                      <p:cBhvr>
                                        <p:cTn id="62" dur="500" fill="hold"/>
                                        <p:tgtEl>
                                          <p:spTgt spid="194"/>
                                        </p:tgtEl>
                                        <p:attrNameLst>
                                          <p:attrName>ppt_w</p:attrName>
                                        </p:attrNameLst>
                                      </p:cBhvr>
                                      <p:tavLst>
                                        <p:tav tm="0">
                                          <p:val>
                                            <p:fltVal val="0"/>
                                          </p:val>
                                        </p:tav>
                                        <p:tav tm="100000">
                                          <p:val>
                                            <p:strVal val="#ppt_w"/>
                                          </p:val>
                                        </p:tav>
                                      </p:tavLst>
                                    </p:anim>
                                    <p:anim calcmode="lin" valueType="num">
                                      <p:cBhvr>
                                        <p:cTn id="63" dur="500" fill="hold"/>
                                        <p:tgtEl>
                                          <p:spTgt spid="194"/>
                                        </p:tgtEl>
                                        <p:attrNameLst>
                                          <p:attrName>ppt_h</p:attrName>
                                        </p:attrNameLst>
                                      </p:cBhvr>
                                      <p:tavLst>
                                        <p:tav tm="0">
                                          <p:val>
                                            <p:fltVal val="0"/>
                                          </p:val>
                                        </p:tav>
                                        <p:tav tm="100000">
                                          <p:val>
                                            <p:strVal val="#ppt_h"/>
                                          </p:val>
                                        </p:tav>
                                      </p:tavLst>
                                    </p:anim>
                                    <p:animEffect transition="in" filter="fade">
                                      <p:cBhvr>
                                        <p:cTn id="64" dur="500"/>
                                        <p:tgtEl>
                                          <p:spTgt spid="194"/>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wipe(left)">
                                      <p:cBhvr>
                                        <p:cTn id="68" dur="500"/>
                                        <p:tgtEl>
                                          <p:spTgt spid="191"/>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0"/>
                                        </p:tgtEl>
                                        <p:attrNameLst>
                                          <p:attrName>style.visibility</p:attrName>
                                        </p:attrNameLst>
                                      </p:cBhvr>
                                      <p:to>
                                        <p:strVal val="visible"/>
                                      </p:to>
                                    </p:set>
                                    <p:animEffect transition="in" filter="wipe(right)">
                                      <p:cBhvr>
                                        <p:cTn id="71" dur="500"/>
                                        <p:tgtEl>
                                          <p:spTgt spid="190"/>
                                        </p:tgtEl>
                                      </p:cBhvr>
                                    </p:animEffect>
                                  </p:childTnLst>
                                </p:cTn>
                              </p:par>
                            </p:childTnLst>
                          </p:cTn>
                        </p:par>
                        <p:par>
                          <p:cTn id="72" fill="hold">
                            <p:stCondLst>
                              <p:cond delay="5500"/>
                            </p:stCondLst>
                            <p:childTnLst>
                              <p:par>
                                <p:cTn id="73" presetID="2" presetClass="entr" presetSubtype="2" fill="hold" grpId="0" nodeType="afterEffect">
                                  <p:stCondLst>
                                    <p:cond delay="0"/>
                                  </p:stCondLst>
                                  <p:childTnLst>
                                    <p:set>
                                      <p:cBhvr>
                                        <p:cTn id="74" dur="1" fill="hold">
                                          <p:stCondLst>
                                            <p:cond delay="0"/>
                                          </p:stCondLst>
                                        </p:cTn>
                                        <p:tgtEl>
                                          <p:spTgt spid="181"/>
                                        </p:tgtEl>
                                        <p:attrNameLst>
                                          <p:attrName>style.visibility</p:attrName>
                                        </p:attrNameLst>
                                      </p:cBhvr>
                                      <p:to>
                                        <p:strVal val="visible"/>
                                      </p:to>
                                    </p:set>
                                    <p:anim calcmode="lin" valueType="num">
                                      <p:cBhvr additive="base">
                                        <p:cTn id="75" dur="500" fill="hold"/>
                                        <p:tgtEl>
                                          <p:spTgt spid="181"/>
                                        </p:tgtEl>
                                        <p:attrNameLst>
                                          <p:attrName>ppt_x</p:attrName>
                                        </p:attrNameLst>
                                      </p:cBhvr>
                                      <p:tavLst>
                                        <p:tav tm="0">
                                          <p:val>
                                            <p:strVal val="1+#ppt_w/2"/>
                                          </p:val>
                                        </p:tav>
                                        <p:tav tm="100000">
                                          <p:val>
                                            <p:strVal val="#ppt_x"/>
                                          </p:val>
                                        </p:tav>
                                      </p:tavLst>
                                    </p:anim>
                                    <p:anim calcmode="lin" valueType="num">
                                      <p:cBhvr additive="base">
                                        <p:cTn id="76"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30" grpId="0"/>
      <p:bldP spid="131" grpId="0"/>
      <p:bldP spid="176" grpId="0" animBg="1"/>
      <p:bldP spid="177" grpId="0" animBg="1"/>
      <p:bldP spid="181" grpId="0" animBg="1"/>
      <p:bldP spid="182" grpId="0" animBg="1"/>
      <p:bldP spid="186" grpId="0" animBg="1"/>
      <p:bldP spid="19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需求分析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598155" y="1814449"/>
            <a:ext cx="2877871" cy="338962"/>
            <a:chOff x="3249264" y="1751685"/>
            <a:chExt cx="2994025" cy="338961"/>
          </a:xfrm>
        </p:grpSpPr>
        <p:grpSp>
          <p:nvGrpSpPr>
            <p:cNvPr id="12" name="组合 11"/>
            <p:cNvGrpSpPr/>
            <p:nvPr/>
          </p:nvGrpSpPr>
          <p:grpSpPr>
            <a:xfrm>
              <a:off x="3249264" y="1776444"/>
              <a:ext cx="2994025" cy="314202"/>
              <a:chOff x="2940050" y="2132898"/>
              <a:chExt cx="2994025" cy="314202"/>
            </a:xfrm>
          </p:grpSpPr>
          <p:sp>
            <p:nvSpPr>
              <p:cNvPr id="14" name="圆角矩形 13"/>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0" y="2132898"/>
                <a:ext cx="2108200" cy="314202"/>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3"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598155" y="2225515"/>
            <a:ext cx="2877871" cy="333296"/>
            <a:chOff x="3249264" y="2162753"/>
            <a:chExt cx="2994025" cy="333296"/>
          </a:xfrm>
        </p:grpSpPr>
        <p:grpSp>
          <p:nvGrpSpPr>
            <p:cNvPr id="17" name="组合 16"/>
            <p:cNvGrpSpPr/>
            <p:nvPr/>
          </p:nvGrpSpPr>
          <p:grpSpPr>
            <a:xfrm>
              <a:off x="3249264" y="2178703"/>
              <a:ext cx="2994025" cy="314618"/>
              <a:chOff x="2940050" y="2519659"/>
              <a:chExt cx="2994025" cy="314618"/>
            </a:xfrm>
          </p:grpSpPr>
          <p:sp>
            <p:nvSpPr>
              <p:cNvPr id="19" name="圆角矩形 18"/>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2940051" y="2519659"/>
                <a:ext cx="889000" cy="314202"/>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8"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3577307" y="3688889"/>
            <a:ext cx="2894725" cy="352594"/>
            <a:chOff x="3244272" y="3932941"/>
            <a:chExt cx="3011560" cy="352593"/>
          </a:xfrm>
        </p:grpSpPr>
        <p:sp>
          <p:nvSpPr>
            <p:cNvPr id="22" name="圆角矩形 21"/>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3" name="圆角矩形 22"/>
            <p:cNvSpPr/>
            <p:nvPr/>
          </p:nvSpPr>
          <p:spPr>
            <a:xfrm>
              <a:off x="3244272" y="3971332"/>
              <a:ext cx="1201953" cy="31420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4"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3591266" y="4090237"/>
            <a:ext cx="2877871" cy="351887"/>
            <a:chOff x="3258789" y="4324968"/>
            <a:chExt cx="2994025" cy="351885"/>
          </a:xfrm>
        </p:grpSpPr>
        <p:sp>
          <p:nvSpPr>
            <p:cNvPr id="26" name="圆角矩形 25"/>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7" name="圆角矩形 26"/>
            <p:cNvSpPr/>
            <p:nvPr/>
          </p:nvSpPr>
          <p:spPr>
            <a:xfrm>
              <a:off x="3308582" y="4362651"/>
              <a:ext cx="2108200" cy="31420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8"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632822" y="1510440"/>
            <a:ext cx="2158455" cy="2196000"/>
            <a:chOff x="471707" y="1675770"/>
            <a:chExt cx="2158455" cy="2196000"/>
          </a:xfrm>
          <a:solidFill>
            <a:srgbClr val="92D050"/>
          </a:solidFill>
        </p:grpSpPr>
        <p:grpSp>
          <p:nvGrpSpPr>
            <p:cNvPr id="30" name="组合 29"/>
            <p:cNvGrpSpPr>
              <a:grpSpLocks noChangeAspect="1"/>
            </p:cNvGrpSpPr>
            <p:nvPr/>
          </p:nvGrpSpPr>
          <p:grpSpPr>
            <a:xfrm>
              <a:off x="471707" y="1675770"/>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1735995" y="2108076"/>
              <a:ext cx="462003" cy="468000"/>
              <a:chOff x="2665061" y="4979202"/>
              <a:chExt cx="284308" cy="288000"/>
            </a:xfrm>
            <a:grpFill/>
          </p:grpSpPr>
          <p:sp>
            <p:nvSpPr>
              <p:cNvPr id="3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7" name="组合 36"/>
          <p:cNvGrpSpPr/>
          <p:nvPr/>
        </p:nvGrpSpPr>
        <p:grpSpPr>
          <a:xfrm>
            <a:off x="1642897" y="3517732"/>
            <a:ext cx="2158455" cy="2196000"/>
            <a:chOff x="478903" y="4355475"/>
            <a:chExt cx="2158455" cy="2196000"/>
          </a:xfrm>
          <a:solidFill>
            <a:schemeClr val="accent5">
              <a:lumMod val="75000"/>
            </a:schemeClr>
          </a:solidFill>
        </p:grpSpPr>
        <p:grpSp>
          <p:nvGrpSpPr>
            <p:cNvPr id="38" name="组合 37"/>
            <p:cNvGrpSpPr>
              <a:grpSpLocks noChangeAspect="1"/>
            </p:cNvGrpSpPr>
            <p:nvPr/>
          </p:nvGrpSpPr>
          <p:grpSpPr>
            <a:xfrm>
              <a:off x="1795203" y="4733013"/>
              <a:ext cx="366333" cy="576000"/>
              <a:chOff x="2257888" y="5547128"/>
              <a:chExt cx="137373" cy="216000"/>
            </a:xfrm>
            <a:grpFill/>
          </p:grpSpPr>
          <p:sp>
            <p:nvSpPr>
              <p:cNvPr id="4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478903" y="4355475"/>
              <a:ext cx="2158455" cy="2196000"/>
              <a:chOff x="5397500" y="5734050"/>
              <a:chExt cx="365125" cy="371476"/>
            </a:xfrm>
            <a:grpFill/>
          </p:grpSpPr>
          <p:sp>
            <p:nvSpPr>
              <p:cNvPr id="4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5" name="矩形 44"/>
          <p:cNvSpPr/>
          <p:nvPr/>
        </p:nvSpPr>
        <p:spPr>
          <a:xfrm>
            <a:off x="7084548"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a:spLocks noChangeArrowheads="1"/>
          </p:cNvSpPr>
          <p:nvPr/>
        </p:nvSpPr>
        <p:spPr bwMode="auto">
          <a:xfrm>
            <a:off x="7084548"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7" name="矩形 46"/>
          <p:cNvSpPr/>
          <p:nvPr/>
        </p:nvSpPr>
        <p:spPr>
          <a:xfrm>
            <a:off x="7084548"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7084548"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084548"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3690988"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3675225"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p:nvPr/>
        </p:nvSpPr>
        <p:spPr>
          <a:xfrm>
            <a:off x="3675135"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659372"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68" name="六边形 67"/>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六边形 69"/>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4" name="矩形 73"/>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5" name="矩形 74"/>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8" name="矩形 77"/>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50611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350" fill="hold"/>
                                        <p:tgtEl>
                                          <p:spTgt spid="29"/>
                                        </p:tgtEl>
                                        <p:attrNameLst>
                                          <p:attrName>ppt_w</p:attrName>
                                        </p:attrNameLst>
                                      </p:cBhvr>
                                      <p:tavLst>
                                        <p:tav tm="0">
                                          <p:val>
                                            <p:fltVal val="0"/>
                                          </p:val>
                                        </p:tav>
                                        <p:tav tm="100000">
                                          <p:val>
                                            <p:strVal val="#ppt_w"/>
                                          </p:val>
                                        </p:tav>
                                      </p:tavLst>
                                    </p:anim>
                                    <p:anim calcmode="lin" valueType="num">
                                      <p:cBhvr>
                                        <p:cTn id="8" dur="350" fill="hold"/>
                                        <p:tgtEl>
                                          <p:spTgt spid="29"/>
                                        </p:tgtEl>
                                        <p:attrNameLst>
                                          <p:attrName>ppt_h</p:attrName>
                                        </p:attrNameLst>
                                      </p:cBhvr>
                                      <p:tavLst>
                                        <p:tav tm="0">
                                          <p:val>
                                            <p:fltVal val="0"/>
                                          </p:val>
                                        </p:tav>
                                        <p:tav tm="100000">
                                          <p:val>
                                            <p:strVal val="#ppt_h"/>
                                          </p:val>
                                        </p:tav>
                                      </p:tavLst>
                                    </p:anim>
                                    <p:animEffect transition="in" filter="fade">
                                      <p:cBhvr>
                                        <p:cTn id="9" dur="350"/>
                                        <p:tgtEl>
                                          <p:spTgt spid="29"/>
                                        </p:tgtEl>
                                      </p:cBhvr>
                                    </p:animEffect>
                                  </p:childTnLst>
                                </p:cTn>
                              </p:par>
                              <p:par>
                                <p:cTn id="10" presetID="22" presetClass="entr" presetSubtype="8" fill="hold" nodeType="withEffect">
                                  <p:stCondLst>
                                    <p:cond delay="10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nodeType="withEffect">
                                  <p:stCondLst>
                                    <p:cond delay="19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350" fill="hold"/>
                                        <p:tgtEl>
                                          <p:spTgt spid="37"/>
                                        </p:tgtEl>
                                        <p:attrNameLst>
                                          <p:attrName>ppt_w</p:attrName>
                                        </p:attrNameLst>
                                      </p:cBhvr>
                                      <p:tavLst>
                                        <p:tav tm="0">
                                          <p:val>
                                            <p:fltVal val="0"/>
                                          </p:val>
                                        </p:tav>
                                        <p:tav tm="100000">
                                          <p:val>
                                            <p:strVal val="#ppt_w"/>
                                          </p:val>
                                        </p:tav>
                                      </p:tavLst>
                                    </p:anim>
                                    <p:anim calcmode="lin" valueType="num">
                                      <p:cBhvr>
                                        <p:cTn id="25" dur="350" fill="hold"/>
                                        <p:tgtEl>
                                          <p:spTgt spid="37"/>
                                        </p:tgtEl>
                                        <p:attrNameLst>
                                          <p:attrName>ppt_h</p:attrName>
                                        </p:attrNameLst>
                                      </p:cBhvr>
                                      <p:tavLst>
                                        <p:tav tm="0">
                                          <p:val>
                                            <p:fltVal val="0"/>
                                          </p:val>
                                        </p:tav>
                                        <p:tav tm="100000">
                                          <p:val>
                                            <p:strVal val="#ppt_h"/>
                                          </p:val>
                                        </p:tav>
                                      </p:tavLst>
                                    </p:anim>
                                    <p:animEffect transition="in" filter="fade">
                                      <p:cBhvr>
                                        <p:cTn id="26" dur="350"/>
                                        <p:tgtEl>
                                          <p:spTgt spid="37"/>
                                        </p:tgtEl>
                                      </p:cBhvr>
                                    </p:animEffect>
                                  </p:childTnLst>
                                </p:cTn>
                              </p:par>
                              <p:par>
                                <p:cTn id="27" presetID="22" presetClass="entr" presetSubtype="8" fill="hold" nodeType="withEffect">
                                  <p:stCondLst>
                                    <p:cond delay="42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51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需要解决的问题</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9" name="Oval 22"/>
          <p:cNvSpPr>
            <a:spLocks noChangeArrowheads="1"/>
          </p:cNvSpPr>
          <p:nvPr/>
        </p:nvSpPr>
        <p:spPr bwMode="auto">
          <a:xfrm>
            <a:off x="4837145" y="1412776"/>
            <a:ext cx="1302980" cy="1302141"/>
          </a:xfrm>
          <a:prstGeom prst="ellipse">
            <a:avLst/>
          </a:prstGeom>
          <a:solidFill>
            <a:srgbClr val="92D050"/>
          </a:solidFill>
          <a:ln>
            <a:noFill/>
          </a:ln>
        </p:spPr>
        <p:txBody>
          <a:bodyPr vert="horz" wrap="square" lIns="75493" tIns="37746" rIns="75493" bIns="37746" numCol="1" anchor="ctr" anchorCtr="0" compatLnSpc="1">
            <a:prstTxWarp prst="textNoShape">
              <a:avLst/>
            </a:prstTxWarp>
          </a:bodyPr>
          <a:lstStyle/>
          <a:p>
            <a:pPr algn="ctr"/>
            <a:r>
              <a:rPr lang="zh-CN" altLang="en-US" sz="2800" b="1" dirty="0">
                <a:solidFill>
                  <a:schemeClr val="bg1"/>
                </a:solidFill>
                <a:latin typeface="微软雅黑" pitchFamily="34" charset="-122"/>
                <a:ea typeface="微软雅黑" pitchFamily="34" charset="-122"/>
              </a:rPr>
              <a:t>难点</a:t>
            </a:r>
            <a:endParaRPr lang="en-US" altLang="zh-CN" sz="2800" b="1" dirty="0" smtClean="0">
              <a:solidFill>
                <a:schemeClr val="bg1"/>
              </a:solidFill>
              <a:latin typeface="微软雅黑" pitchFamily="34" charset="-122"/>
              <a:ea typeface="微软雅黑" pitchFamily="34" charset="-122"/>
            </a:endParaRPr>
          </a:p>
        </p:txBody>
      </p:sp>
      <p:sp>
        <p:nvSpPr>
          <p:cNvPr id="130" name="Line 23"/>
          <p:cNvSpPr>
            <a:spLocks noChangeShapeType="1"/>
          </p:cNvSpPr>
          <p:nvPr/>
        </p:nvSpPr>
        <p:spPr bwMode="auto">
          <a:xfrm flipH="1">
            <a:off x="1674204" y="2065495"/>
            <a:ext cx="3162941" cy="0"/>
          </a:xfrm>
          <a:prstGeom prst="line">
            <a:avLst/>
          </a:prstGeom>
          <a:noFill/>
          <a:ln w="5" cap="flat">
            <a:solidFill>
              <a:srgbClr val="222A35"/>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1" name="Freeform 24"/>
          <p:cNvSpPr>
            <a:spLocks noEditPoints="1"/>
          </p:cNvSpPr>
          <p:nvPr/>
        </p:nvSpPr>
        <p:spPr bwMode="auto">
          <a:xfrm>
            <a:off x="3881405" y="1887482"/>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5">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2" name="Freeform 25"/>
          <p:cNvSpPr>
            <a:spLocks noEditPoints="1"/>
          </p:cNvSpPr>
          <p:nvPr/>
        </p:nvSpPr>
        <p:spPr bwMode="auto">
          <a:xfrm>
            <a:off x="3021570" y="1887482"/>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3" name="Freeform 26"/>
          <p:cNvSpPr>
            <a:spLocks noEditPoints="1"/>
          </p:cNvSpPr>
          <p:nvPr/>
        </p:nvSpPr>
        <p:spPr bwMode="auto">
          <a:xfrm>
            <a:off x="2165043" y="1887482"/>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4" name="Freeform 27"/>
          <p:cNvSpPr>
            <a:spLocks/>
          </p:cNvSpPr>
          <p:nvPr/>
        </p:nvSpPr>
        <p:spPr bwMode="auto">
          <a:xfrm>
            <a:off x="3990537" y="2167688"/>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5">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5" name="Freeform 28"/>
          <p:cNvSpPr>
            <a:spLocks/>
          </p:cNvSpPr>
          <p:nvPr/>
        </p:nvSpPr>
        <p:spPr bwMode="auto">
          <a:xfrm>
            <a:off x="3107554" y="2167689"/>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6" name="Freeform 29"/>
          <p:cNvSpPr>
            <a:spLocks/>
          </p:cNvSpPr>
          <p:nvPr/>
        </p:nvSpPr>
        <p:spPr bwMode="auto">
          <a:xfrm>
            <a:off x="2251027" y="2167688"/>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7" name="TextBox 136"/>
          <p:cNvSpPr txBox="1"/>
          <p:nvPr/>
        </p:nvSpPr>
        <p:spPr>
          <a:xfrm>
            <a:off x="5794791" y="3035148"/>
            <a:ext cx="445811" cy="768726"/>
          </a:xfrm>
          <a:prstGeom prst="rect">
            <a:avLst/>
          </a:prstGeom>
          <a:noFill/>
        </p:spPr>
        <p:txBody>
          <a:bodyPr wrap="none" lIns="75493" tIns="37746" rIns="75493" bIns="37746" rtlCol="0" anchor="ctr">
            <a:spAutoFit/>
          </a:bodyPr>
          <a:lstStyle/>
          <a:p>
            <a:r>
              <a:rPr lang="en-US" altLang="zh-CN" sz="4500" dirty="0">
                <a:solidFill>
                  <a:schemeClr val="tx1">
                    <a:lumMod val="65000"/>
                    <a:lumOff val="35000"/>
                  </a:schemeClr>
                </a:solidFill>
                <a:latin typeface="Impact MT Std" pitchFamily="34" charset="0"/>
                <a:ea typeface="微软雅黑" pitchFamily="34" charset="-122"/>
              </a:rPr>
              <a:t>A</a:t>
            </a:r>
            <a:endParaRPr lang="zh-CN" altLang="en-US" sz="4500" dirty="0">
              <a:solidFill>
                <a:schemeClr val="tx1">
                  <a:lumMod val="65000"/>
                  <a:lumOff val="35000"/>
                </a:schemeClr>
              </a:solidFill>
              <a:latin typeface="Impact MT Std" pitchFamily="34" charset="0"/>
              <a:ea typeface="微软雅黑" pitchFamily="34" charset="-122"/>
            </a:endParaRPr>
          </a:p>
        </p:txBody>
      </p:sp>
      <p:sp>
        <p:nvSpPr>
          <p:cNvPr id="138" name="TextBox 137"/>
          <p:cNvSpPr txBox="1"/>
          <p:nvPr/>
        </p:nvSpPr>
        <p:spPr>
          <a:xfrm>
            <a:off x="5794791" y="3897404"/>
            <a:ext cx="471459" cy="768726"/>
          </a:xfrm>
          <a:prstGeom prst="rect">
            <a:avLst/>
          </a:prstGeom>
          <a:noFill/>
        </p:spPr>
        <p:txBody>
          <a:bodyPr wrap="none" lIns="75493" tIns="37746" rIns="75493" bIns="37746" rtlCol="0" anchor="ctr">
            <a:spAutoFit/>
          </a:bodyPr>
          <a:lstStyle/>
          <a:p>
            <a:r>
              <a:rPr lang="en-US" altLang="zh-CN" sz="4500">
                <a:solidFill>
                  <a:schemeClr val="tx1">
                    <a:lumMod val="65000"/>
                    <a:lumOff val="35000"/>
                  </a:schemeClr>
                </a:solidFill>
                <a:latin typeface="Impact MT Std" pitchFamily="34" charset="0"/>
                <a:ea typeface="微软雅黑" pitchFamily="34" charset="-122"/>
              </a:rPr>
              <a:t>B</a:t>
            </a:r>
            <a:endParaRPr lang="zh-CN" altLang="en-US" sz="4500">
              <a:solidFill>
                <a:schemeClr val="tx1">
                  <a:lumMod val="65000"/>
                  <a:lumOff val="35000"/>
                </a:schemeClr>
              </a:solidFill>
              <a:latin typeface="Impact MT Std" pitchFamily="34" charset="0"/>
              <a:ea typeface="微软雅黑" pitchFamily="34" charset="-122"/>
            </a:endParaRPr>
          </a:p>
        </p:txBody>
      </p:sp>
      <p:sp>
        <p:nvSpPr>
          <p:cNvPr id="139" name="TextBox 138"/>
          <p:cNvSpPr txBox="1"/>
          <p:nvPr/>
        </p:nvSpPr>
        <p:spPr>
          <a:xfrm>
            <a:off x="5794790" y="4787753"/>
            <a:ext cx="471459" cy="768726"/>
          </a:xfrm>
          <a:prstGeom prst="rect">
            <a:avLst/>
          </a:prstGeom>
          <a:noFill/>
        </p:spPr>
        <p:txBody>
          <a:bodyPr wrap="none" lIns="75493" tIns="37746" rIns="75493" bIns="37746" rtlCol="0" anchor="ctr">
            <a:spAutoFit/>
          </a:bodyPr>
          <a:lstStyle/>
          <a:p>
            <a:r>
              <a:rPr lang="en-US" altLang="zh-CN" sz="4500">
                <a:solidFill>
                  <a:schemeClr val="tx1">
                    <a:lumMod val="65000"/>
                    <a:lumOff val="35000"/>
                  </a:schemeClr>
                </a:solidFill>
                <a:latin typeface="Impact MT Std" pitchFamily="34" charset="0"/>
                <a:ea typeface="微软雅黑" pitchFamily="34" charset="-122"/>
              </a:rPr>
              <a:t>C</a:t>
            </a:r>
            <a:endParaRPr lang="zh-CN" altLang="en-US" sz="4500">
              <a:solidFill>
                <a:schemeClr val="tx1">
                  <a:lumMod val="65000"/>
                  <a:lumOff val="35000"/>
                </a:schemeClr>
              </a:solidFill>
              <a:latin typeface="Impact MT Std" pitchFamily="34" charset="0"/>
              <a:ea typeface="微软雅黑" pitchFamily="34" charset="-122"/>
            </a:endParaRPr>
          </a:p>
        </p:txBody>
      </p:sp>
      <p:sp>
        <p:nvSpPr>
          <p:cNvPr id="140" name="TextBox 139"/>
          <p:cNvSpPr txBox="1"/>
          <p:nvPr/>
        </p:nvSpPr>
        <p:spPr>
          <a:xfrm>
            <a:off x="6437851" y="3030311"/>
            <a:ext cx="4374527" cy="851826"/>
          </a:xfrm>
          <a:prstGeom prst="rect">
            <a:avLst/>
          </a:prstGeom>
          <a:noFill/>
        </p:spPr>
        <p:txBody>
          <a:bodyPr wrap="square" lIns="75493" tIns="37746" rIns="75493" bIns="37746" rtlCol="0">
            <a:spAutoFit/>
          </a:bodyPr>
          <a:lstStyle/>
          <a:p>
            <a:pPr>
              <a:lnSpc>
                <a:spcPct val="120000"/>
              </a:lnSpc>
              <a:spcBef>
                <a:spcPct val="0"/>
              </a:spcBef>
              <a:buNone/>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41" name="TextBox 140"/>
          <p:cNvSpPr txBox="1"/>
          <p:nvPr/>
        </p:nvSpPr>
        <p:spPr>
          <a:xfrm>
            <a:off x="6437851" y="3952577"/>
            <a:ext cx="4374527" cy="851826"/>
          </a:xfrm>
          <a:prstGeom prst="rect">
            <a:avLst/>
          </a:prstGeom>
          <a:noFill/>
        </p:spPr>
        <p:txBody>
          <a:bodyPr wrap="square" lIns="75493" tIns="37746" rIns="75493" bIns="37746" rtlCol="0">
            <a:spAutoFit/>
          </a:bodyPr>
          <a:lstStyle/>
          <a:p>
            <a:pPr>
              <a:lnSpc>
                <a:spcPct val="120000"/>
              </a:lnSpc>
              <a:spcBef>
                <a:spcPct val="0"/>
              </a:spcBef>
              <a:buNone/>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42" name="TextBox 141"/>
          <p:cNvSpPr txBox="1"/>
          <p:nvPr/>
        </p:nvSpPr>
        <p:spPr>
          <a:xfrm>
            <a:off x="6437851" y="4874843"/>
            <a:ext cx="4374527" cy="851826"/>
          </a:xfrm>
          <a:prstGeom prst="rect">
            <a:avLst/>
          </a:prstGeom>
          <a:noFill/>
        </p:spPr>
        <p:txBody>
          <a:bodyPr wrap="square" lIns="75493" tIns="37746" rIns="75493" bIns="37746"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43" name="六边形 142"/>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六边形 143"/>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6" name="矩形 145"/>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7" name="矩形 146"/>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14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150" name="矩形 149"/>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22490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fltVal val="0"/>
                                          </p:val>
                                        </p:tav>
                                        <p:tav tm="100000">
                                          <p:val>
                                            <p:strVal val="#ppt_w"/>
                                          </p:val>
                                        </p:tav>
                                      </p:tavLst>
                                    </p:anim>
                                    <p:anim calcmode="lin" valueType="num">
                                      <p:cBhvr>
                                        <p:cTn id="8" dur="500" fill="hold"/>
                                        <p:tgtEl>
                                          <p:spTgt spid="129"/>
                                        </p:tgtEl>
                                        <p:attrNameLst>
                                          <p:attrName>ppt_h</p:attrName>
                                        </p:attrNameLst>
                                      </p:cBhvr>
                                      <p:tavLst>
                                        <p:tav tm="0">
                                          <p:val>
                                            <p:fltVal val="0"/>
                                          </p:val>
                                        </p:tav>
                                        <p:tav tm="100000">
                                          <p:val>
                                            <p:strVal val="#ppt_h"/>
                                          </p:val>
                                        </p:tav>
                                      </p:tavLst>
                                    </p:anim>
                                    <p:animEffect transition="in" filter="fade">
                                      <p:cBhvr>
                                        <p:cTn id="9" dur="500"/>
                                        <p:tgtEl>
                                          <p:spTgt spid="129"/>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right)">
                                      <p:cBhvr>
                                        <p:cTn id="13" dur="500"/>
                                        <p:tgtEl>
                                          <p:spTgt spid="130"/>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 calcmode="lin" valueType="num">
                                      <p:cBhvr>
                                        <p:cTn id="19" dur="500" fill="hold"/>
                                        <p:tgtEl>
                                          <p:spTgt spid="131"/>
                                        </p:tgtEl>
                                        <p:attrNameLst>
                                          <p:attrName>style.rotation</p:attrName>
                                        </p:attrNameLst>
                                      </p:cBhvr>
                                      <p:tavLst>
                                        <p:tav tm="0">
                                          <p:val>
                                            <p:fltVal val="360"/>
                                          </p:val>
                                        </p:tav>
                                        <p:tav tm="100000">
                                          <p:val>
                                            <p:fltVal val="0"/>
                                          </p:val>
                                        </p:tav>
                                      </p:tavLst>
                                    </p:anim>
                                    <p:animEffect transition="in" filter="fade">
                                      <p:cBhvr>
                                        <p:cTn id="20" dur="500"/>
                                        <p:tgtEl>
                                          <p:spTgt spid="131"/>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32"/>
                                        </p:tgtEl>
                                        <p:attrNameLst>
                                          <p:attrName>style.visibility</p:attrName>
                                        </p:attrNameLst>
                                      </p:cBhvr>
                                      <p:to>
                                        <p:strVal val="visible"/>
                                      </p:to>
                                    </p:set>
                                    <p:anim calcmode="lin" valueType="num">
                                      <p:cBhvr>
                                        <p:cTn id="23" dur="500" fill="hold"/>
                                        <p:tgtEl>
                                          <p:spTgt spid="132"/>
                                        </p:tgtEl>
                                        <p:attrNameLst>
                                          <p:attrName>ppt_w</p:attrName>
                                        </p:attrNameLst>
                                      </p:cBhvr>
                                      <p:tavLst>
                                        <p:tav tm="0">
                                          <p:val>
                                            <p:fltVal val="0"/>
                                          </p:val>
                                        </p:tav>
                                        <p:tav tm="100000">
                                          <p:val>
                                            <p:strVal val="#ppt_w"/>
                                          </p:val>
                                        </p:tav>
                                      </p:tavLst>
                                    </p:anim>
                                    <p:anim calcmode="lin" valueType="num">
                                      <p:cBhvr>
                                        <p:cTn id="24" dur="500" fill="hold"/>
                                        <p:tgtEl>
                                          <p:spTgt spid="132"/>
                                        </p:tgtEl>
                                        <p:attrNameLst>
                                          <p:attrName>ppt_h</p:attrName>
                                        </p:attrNameLst>
                                      </p:cBhvr>
                                      <p:tavLst>
                                        <p:tav tm="0">
                                          <p:val>
                                            <p:fltVal val="0"/>
                                          </p:val>
                                        </p:tav>
                                        <p:tav tm="100000">
                                          <p:val>
                                            <p:strVal val="#ppt_h"/>
                                          </p:val>
                                        </p:tav>
                                      </p:tavLst>
                                    </p:anim>
                                    <p:anim calcmode="lin" valueType="num">
                                      <p:cBhvr>
                                        <p:cTn id="25" dur="500" fill="hold"/>
                                        <p:tgtEl>
                                          <p:spTgt spid="132"/>
                                        </p:tgtEl>
                                        <p:attrNameLst>
                                          <p:attrName>style.rotation</p:attrName>
                                        </p:attrNameLst>
                                      </p:cBhvr>
                                      <p:tavLst>
                                        <p:tav tm="0">
                                          <p:val>
                                            <p:fltVal val="360"/>
                                          </p:val>
                                        </p:tav>
                                        <p:tav tm="100000">
                                          <p:val>
                                            <p:fltVal val="0"/>
                                          </p:val>
                                        </p:tav>
                                      </p:tavLst>
                                    </p:anim>
                                    <p:animEffect transition="in" filter="fade">
                                      <p:cBhvr>
                                        <p:cTn id="26" dur="500"/>
                                        <p:tgtEl>
                                          <p:spTgt spid="132"/>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33"/>
                                        </p:tgtEl>
                                        <p:attrNameLst>
                                          <p:attrName>style.visibility</p:attrName>
                                        </p:attrNameLst>
                                      </p:cBhvr>
                                      <p:to>
                                        <p:strVal val="visible"/>
                                      </p:to>
                                    </p:set>
                                    <p:anim calcmode="lin" valueType="num">
                                      <p:cBhvr>
                                        <p:cTn id="29" dur="500" fill="hold"/>
                                        <p:tgtEl>
                                          <p:spTgt spid="133"/>
                                        </p:tgtEl>
                                        <p:attrNameLst>
                                          <p:attrName>ppt_w</p:attrName>
                                        </p:attrNameLst>
                                      </p:cBhvr>
                                      <p:tavLst>
                                        <p:tav tm="0">
                                          <p:val>
                                            <p:fltVal val="0"/>
                                          </p:val>
                                        </p:tav>
                                        <p:tav tm="100000">
                                          <p:val>
                                            <p:strVal val="#ppt_w"/>
                                          </p:val>
                                        </p:tav>
                                      </p:tavLst>
                                    </p:anim>
                                    <p:anim calcmode="lin" valueType="num">
                                      <p:cBhvr>
                                        <p:cTn id="30" dur="500" fill="hold"/>
                                        <p:tgtEl>
                                          <p:spTgt spid="133"/>
                                        </p:tgtEl>
                                        <p:attrNameLst>
                                          <p:attrName>ppt_h</p:attrName>
                                        </p:attrNameLst>
                                      </p:cBhvr>
                                      <p:tavLst>
                                        <p:tav tm="0">
                                          <p:val>
                                            <p:fltVal val="0"/>
                                          </p:val>
                                        </p:tav>
                                        <p:tav tm="100000">
                                          <p:val>
                                            <p:strVal val="#ppt_h"/>
                                          </p:val>
                                        </p:tav>
                                      </p:tavLst>
                                    </p:anim>
                                    <p:anim calcmode="lin" valueType="num">
                                      <p:cBhvr>
                                        <p:cTn id="31" dur="500" fill="hold"/>
                                        <p:tgtEl>
                                          <p:spTgt spid="133"/>
                                        </p:tgtEl>
                                        <p:attrNameLst>
                                          <p:attrName>style.rotation</p:attrName>
                                        </p:attrNameLst>
                                      </p:cBhvr>
                                      <p:tavLst>
                                        <p:tav tm="0">
                                          <p:val>
                                            <p:fltVal val="360"/>
                                          </p:val>
                                        </p:tav>
                                        <p:tav tm="100000">
                                          <p:val>
                                            <p:fltVal val="0"/>
                                          </p:val>
                                        </p:tav>
                                      </p:tavLst>
                                    </p:anim>
                                    <p:animEffect transition="in" filter="fade">
                                      <p:cBhvr>
                                        <p:cTn id="32" dur="500"/>
                                        <p:tgtEl>
                                          <p:spTgt spid="133"/>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4"/>
                                        </p:tgtEl>
                                        <p:attrNameLst>
                                          <p:attrName>style.visibility</p:attrName>
                                        </p:attrNameLst>
                                      </p:cBhvr>
                                      <p:to>
                                        <p:strVal val="visible"/>
                                      </p:to>
                                    </p:set>
                                    <p:animEffect transition="in" filter="wipe(left)">
                                      <p:cBhvr>
                                        <p:cTn id="36" dur="500"/>
                                        <p:tgtEl>
                                          <p:spTgt spid="134"/>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37"/>
                                        </p:tgtEl>
                                        <p:attrNameLst>
                                          <p:attrName>style.visibility</p:attrName>
                                        </p:attrNameLst>
                                      </p:cBhvr>
                                      <p:to>
                                        <p:strVal val="visible"/>
                                      </p:to>
                                    </p:set>
                                    <p:animEffect transition="in" filter="fade">
                                      <p:cBhvr>
                                        <p:cTn id="40" dur="500"/>
                                        <p:tgtEl>
                                          <p:spTgt spid="137"/>
                                        </p:tgtEl>
                                      </p:cBhvr>
                                    </p:animEffect>
                                    <p:anim calcmode="lin" valueType="num">
                                      <p:cBhvr>
                                        <p:cTn id="41" dur="500" fill="hold"/>
                                        <p:tgtEl>
                                          <p:spTgt spid="137"/>
                                        </p:tgtEl>
                                        <p:attrNameLst>
                                          <p:attrName>ppt_w</p:attrName>
                                        </p:attrNameLst>
                                      </p:cBhvr>
                                      <p:tavLst>
                                        <p:tav tm="0" fmla="#ppt_w*sin(2.5*pi*$)">
                                          <p:val>
                                            <p:fltVal val="0"/>
                                          </p:val>
                                        </p:tav>
                                        <p:tav tm="100000">
                                          <p:val>
                                            <p:fltVal val="1"/>
                                          </p:val>
                                        </p:tav>
                                      </p:tavLst>
                                    </p:anim>
                                    <p:anim calcmode="lin" valueType="num">
                                      <p:cBhvr>
                                        <p:cTn id="42" dur="500" fill="hold"/>
                                        <p:tgtEl>
                                          <p:spTgt spid="137"/>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wipe(left)">
                                      <p:cBhvr>
                                        <p:cTn id="45" dur="500"/>
                                        <p:tgtEl>
                                          <p:spTgt spid="14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38"/>
                                        </p:tgtEl>
                                        <p:attrNameLst>
                                          <p:attrName>style.visibility</p:attrName>
                                        </p:attrNameLst>
                                      </p:cBhvr>
                                      <p:to>
                                        <p:strVal val="visible"/>
                                      </p:to>
                                    </p:set>
                                    <p:animEffect transition="in" filter="fade">
                                      <p:cBhvr>
                                        <p:cTn id="53" dur="500"/>
                                        <p:tgtEl>
                                          <p:spTgt spid="138"/>
                                        </p:tgtEl>
                                      </p:cBhvr>
                                    </p:animEffect>
                                    <p:anim calcmode="lin" valueType="num">
                                      <p:cBhvr>
                                        <p:cTn id="54" dur="500" fill="hold"/>
                                        <p:tgtEl>
                                          <p:spTgt spid="138"/>
                                        </p:tgtEl>
                                        <p:attrNameLst>
                                          <p:attrName>ppt_w</p:attrName>
                                        </p:attrNameLst>
                                      </p:cBhvr>
                                      <p:tavLst>
                                        <p:tav tm="0" fmla="#ppt_w*sin(2.5*pi*$)">
                                          <p:val>
                                            <p:fltVal val="0"/>
                                          </p:val>
                                        </p:tav>
                                        <p:tav tm="100000">
                                          <p:val>
                                            <p:fltVal val="1"/>
                                          </p:val>
                                        </p:tav>
                                      </p:tavLst>
                                    </p:anim>
                                    <p:anim calcmode="lin" valueType="num">
                                      <p:cBhvr>
                                        <p:cTn id="55" dur="500" fill="hold"/>
                                        <p:tgtEl>
                                          <p:spTgt spid="138"/>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41"/>
                                        </p:tgtEl>
                                        <p:attrNameLst>
                                          <p:attrName>style.visibility</p:attrName>
                                        </p:attrNameLst>
                                      </p:cBhvr>
                                      <p:to>
                                        <p:strVal val="visible"/>
                                      </p:to>
                                    </p:set>
                                    <p:animEffect transition="in" filter="wipe(left)">
                                      <p:cBhvr>
                                        <p:cTn id="58" dur="500"/>
                                        <p:tgtEl>
                                          <p:spTgt spid="141"/>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36"/>
                                        </p:tgtEl>
                                        <p:attrNameLst>
                                          <p:attrName>style.visibility</p:attrName>
                                        </p:attrNameLst>
                                      </p:cBhvr>
                                      <p:to>
                                        <p:strVal val="visible"/>
                                      </p:to>
                                    </p:set>
                                    <p:animEffect transition="in" filter="wipe(left)">
                                      <p:cBhvr>
                                        <p:cTn id="62" dur="500"/>
                                        <p:tgtEl>
                                          <p:spTgt spid="136"/>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fade">
                                      <p:cBhvr>
                                        <p:cTn id="66" dur="500"/>
                                        <p:tgtEl>
                                          <p:spTgt spid="139"/>
                                        </p:tgtEl>
                                      </p:cBhvr>
                                    </p:animEffect>
                                    <p:anim calcmode="lin" valueType="num">
                                      <p:cBhvr>
                                        <p:cTn id="67" dur="500" fill="hold"/>
                                        <p:tgtEl>
                                          <p:spTgt spid="139"/>
                                        </p:tgtEl>
                                        <p:attrNameLst>
                                          <p:attrName>ppt_w</p:attrName>
                                        </p:attrNameLst>
                                      </p:cBhvr>
                                      <p:tavLst>
                                        <p:tav tm="0" fmla="#ppt_w*sin(2.5*pi*$)">
                                          <p:val>
                                            <p:fltVal val="0"/>
                                          </p:val>
                                        </p:tav>
                                        <p:tav tm="100000">
                                          <p:val>
                                            <p:fltVal val="1"/>
                                          </p:val>
                                        </p:tav>
                                      </p:tavLst>
                                    </p:anim>
                                    <p:anim calcmode="lin" valueType="num">
                                      <p:cBhvr>
                                        <p:cTn id="68" dur="500" fill="hold"/>
                                        <p:tgtEl>
                                          <p:spTgt spid="139"/>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wipe(left)">
                                      <p:cBhvr>
                                        <p:cTn id="7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30" grpId="0" animBg="1"/>
      <p:bldP spid="131" grpId="0" animBg="1"/>
      <p:bldP spid="132" grpId="0" animBg="1"/>
      <p:bldP spid="133" grpId="0" animBg="1"/>
      <p:bldP spid="134" grpId="0" animBg="1"/>
      <p:bldP spid="135" grpId="0" animBg="1"/>
      <p:bldP spid="136" grpId="0" animBg="1"/>
      <p:bldP spid="137" grpId="0"/>
      <p:bldP spid="138" grpId="0"/>
      <p:bldP spid="139" grpId="0"/>
      <p:bldP spid="140" grpId="0"/>
      <p:bldP spid="141" grpId="0"/>
      <p:bldP spid="1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行业前景</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Rectangle 2"/>
          <p:cNvSpPr/>
          <p:nvPr/>
        </p:nvSpPr>
        <p:spPr>
          <a:xfrm>
            <a:off x="1652834" y="126876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 name="Rectangle 3"/>
          <p:cNvSpPr/>
          <p:nvPr/>
        </p:nvSpPr>
        <p:spPr>
          <a:xfrm>
            <a:off x="5705027" y="1484784"/>
            <a:ext cx="1996480" cy="432048"/>
          </a:xfrm>
          <a:prstGeom prst="rect">
            <a:avLst/>
          </a:prstGeom>
          <a:solidFill>
            <a:srgbClr val="92D05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3" name="矩形 12"/>
          <p:cNvSpPr/>
          <p:nvPr/>
        </p:nvSpPr>
        <p:spPr>
          <a:xfrm>
            <a:off x="5705028" y="1527122"/>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技术发展</a:t>
            </a:r>
            <a:endParaRPr lang="en-US" altLang="zh-CN" b="1" dirty="0">
              <a:solidFill>
                <a:schemeClr val="bg1"/>
              </a:solidFill>
              <a:latin typeface="微软雅黑" pitchFamily="34" charset="-122"/>
              <a:ea typeface="微软雅黑" pitchFamily="34" charset="-122"/>
            </a:endParaRPr>
          </a:p>
        </p:txBody>
      </p:sp>
      <p:sp>
        <p:nvSpPr>
          <p:cNvPr id="14" name="矩形 13"/>
          <p:cNvSpPr/>
          <p:nvPr/>
        </p:nvSpPr>
        <p:spPr>
          <a:xfrm>
            <a:off x="8062234" y="1440108"/>
            <a:ext cx="228526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47"/>
          <p:cNvSpPr>
            <a:spLocks noChangeArrowheads="1"/>
          </p:cNvSpPr>
          <p:nvPr/>
        </p:nvSpPr>
        <p:spPr bwMode="auto">
          <a:xfrm>
            <a:off x="8061547" y="174134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6" name="Rectangle 3"/>
          <p:cNvSpPr/>
          <p:nvPr/>
        </p:nvSpPr>
        <p:spPr>
          <a:xfrm>
            <a:off x="5705027" y="2420888"/>
            <a:ext cx="1996480" cy="432048"/>
          </a:xfrm>
          <a:prstGeom prst="rect">
            <a:avLst/>
          </a:prstGeom>
          <a:solidFill>
            <a:schemeClr val="accent5">
              <a:lumMod val="75000"/>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矩形 16"/>
          <p:cNvSpPr/>
          <p:nvPr/>
        </p:nvSpPr>
        <p:spPr>
          <a:xfrm>
            <a:off x="5705028" y="2463226"/>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政策</a:t>
            </a:r>
            <a:r>
              <a:rPr lang="zh-CN" altLang="en-US" b="1" dirty="0" smtClean="0">
                <a:solidFill>
                  <a:schemeClr val="bg1"/>
                </a:solidFill>
                <a:latin typeface="微软雅黑" pitchFamily="34" charset="-122"/>
                <a:ea typeface="微软雅黑" pitchFamily="34" charset="-122"/>
              </a:rPr>
              <a:t>扶持</a:t>
            </a:r>
            <a:endParaRPr lang="en-US" altLang="zh-CN" b="1" dirty="0">
              <a:solidFill>
                <a:schemeClr val="bg1"/>
              </a:solidFill>
              <a:latin typeface="微软雅黑" pitchFamily="34" charset="-122"/>
              <a:ea typeface="微软雅黑" pitchFamily="34" charset="-122"/>
            </a:endParaRPr>
          </a:p>
        </p:txBody>
      </p:sp>
      <p:sp>
        <p:nvSpPr>
          <p:cNvPr id="18" name="矩形 17"/>
          <p:cNvSpPr/>
          <p:nvPr/>
        </p:nvSpPr>
        <p:spPr>
          <a:xfrm>
            <a:off x="8062234" y="2376212"/>
            <a:ext cx="209038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47"/>
          <p:cNvSpPr>
            <a:spLocks noChangeArrowheads="1"/>
          </p:cNvSpPr>
          <p:nvPr/>
        </p:nvSpPr>
        <p:spPr bwMode="auto">
          <a:xfrm>
            <a:off x="8061547" y="267745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0" name="Rectangle 3"/>
          <p:cNvSpPr/>
          <p:nvPr/>
        </p:nvSpPr>
        <p:spPr>
          <a:xfrm>
            <a:off x="5757291" y="3356992"/>
            <a:ext cx="1996480" cy="432048"/>
          </a:xfrm>
          <a:prstGeom prst="rect">
            <a:avLst/>
          </a:prstGeom>
          <a:solidFill>
            <a:schemeClr val="accent2">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1" name="矩形 20"/>
          <p:cNvSpPr/>
          <p:nvPr/>
        </p:nvSpPr>
        <p:spPr>
          <a:xfrm>
            <a:off x="5757292" y="339933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发展趋势</a:t>
            </a:r>
            <a:endParaRPr lang="en-US" altLang="zh-CN" b="1" dirty="0">
              <a:solidFill>
                <a:schemeClr val="bg1"/>
              </a:solidFill>
              <a:latin typeface="微软雅黑" pitchFamily="34" charset="-122"/>
              <a:ea typeface="微软雅黑" pitchFamily="34" charset="-122"/>
            </a:endParaRPr>
          </a:p>
        </p:txBody>
      </p:sp>
      <p:sp>
        <p:nvSpPr>
          <p:cNvPr id="22" name="矩形 21"/>
          <p:cNvSpPr/>
          <p:nvPr/>
        </p:nvSpPr>
        <p:spPr>
          <a:xfrm>
            <a:off x="8114498" y="3312316"/>
            <a:ext cx="235186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8113811" y="36135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4" name="Freeform 12"/>
          <p:cNvSpPr>
            <a:spLocks/>
          </p:cNvSpPr>
          <p:nvPr/>
        </p:nvSpPr>
        <p:spPr bwMode="auto">
          <a:xfrm>
            <a:off x="1608509" y="431276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25" name="Freeform 12"/>
          <p:cNvSpPr>
            <a:spLocks/>
          </p:cNvSpPr>
          <p:nvPr/>
        </p:nvSpPr>
        <p:spPr bwMode="auto">
          <a:xfrm flipH="1" flipV="1">
            <a:off x="10202043" y="522920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62696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7" name="六边形 36"/>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0" name="矩形 39"/>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4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44" name="矩形 4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1940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400"/>
                                        <p:tgtEl>
                                          <p:spTgt spid="13"/>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400"/>
                                        <p:tgtEl>
                                          <p:spTgt spid="14"/>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400"/>
                                        <p:tgtEl>
                                          <p:spTgt spid="15"/>
                                        </p:tgtEl>
                                      </p:cBhvr>
                                    </p:animEffect>
                                  </p:childTnLst>
                                </p:cTn>
                              </p:par>
                            </p:childTnLst>
                          </p:cTn>
                        </p:par>
                        <p:par>
                          <p:cTn id="22" fill="hold">
                            <p:stCondLst>
                              <p:cond delay="140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400"/>
                                        <p:tgtEl>
                                          <p:spTgt spid="17"/>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400"/>
                                        <p:tgtEl>
                                          <p:spTgt spid="18"/>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400"/>
                                        <p:tgtEl>
                                          <p:spTgt spid="19"/>
                                        </p:tgtEl>
                                      </p:cBhvr>
                                    </p:animEffect>
                                  </p:childTnLst>
                                </p:cTn>
                              </p:par>
                            </p:childTnLst>
                          </p:cTn>
                        </p:par>
                        <p:par>
                          <p:cTn id="35" fill="hold">
                            <p:stCondLst>
                              <p:cond delay="2300"/>
                            </p:stCondLst>
                            <p:childTnLst>
                              <p:par>
                                <p:cTn id="36" presetID="2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400"/>
                                        <p:tgtEl>
                                          <p:spTgt spid="21"/>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400"/>
                                        <p:tgtEl>
                                          <p:spTgt spid="22"/>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400"/>
                                        <p:tgtEl>
                                          <p:spTgt spid="23"/>
                                        </p:tgtEl>
                                      </p:cBhvr>
                                    </p:animEffect>
                                  </p:childTnLst>
                                </p:cTn>
                              </p:par>
                            </p:childTnLst>
                          </p:cTn>
                        </p:par>
                        <p:par>
                          <p:cTn id="48" fill="hold">
                            <p:stCondLst>
                              <p:cond delay="3200"/>
                            </p:stCondLst>
                            <p:childTnLst>
                              <p:par>
                                <p:cTn id="49" presetID="1"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6836E-6 -3.7037E-7 L 0.36686 0.15278 " pathEditMode="relative" rAng="0" ptsTypes="AA">
                                      <p:cBhvr>
                                        <p:cTn id="52" dur="500" spd="-99900" fill="hold"/>
                                        <p:tgtEl>
                                          <p:spTgt spid="24"/>
                                        </p:tgtEl>
                                        <p:attrNameLst>
                                          <p:attrName>ppt_x,ppt_y</p:attrName>
                                        </p:attrNameLst>
                                      </p:cBhvr>
                                      <p:rCtr x="18343" y="7639"/>
                                    </p:animMotion>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7.85742E-7 -3.33333E-6 L -0.39495 -0.11018 " pathEditMode="relative" rAng="0" ptsTypes="AA">
                                      <p:cBhvr>
                                        <p:cTn id="56" dur="500" spd="-99900" fill="hold"/>
                                        <p:tgtEl>
                                          <p:spTgt spid="25"/>
                                        </p:tgtEl>
                                        <p:attrNameLst>
                                          <p:attrName>ppt_x,ppt_y</p:attrName>
                                        </p:attrNameLst>
                                      </p:cBhvr>
                                      <p:rCtr x="-19748" y="-5509"/>
                                    </p:animMotion>
                                  </p:childTnLst>
                                </p:cTn>
                              </p:par>
                            </p:childTnLst>
                          </p:cTn>
                        </p:par>
                        <p:par>
                          <p:cTn id="57" fill="hold">
                            <p:stCondLst>
                              <p:cond delay="3700"/>
                            </p:stCondLst>
                            <p:childTnLst>
                              <p:par>
                                <p:cTn id="58" presetID="18" presetClass="entr" presetSubtype="3"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strips(upRigh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P spid="16" grpId="0" animBg="1"/>
      <p:bldP spid="17" grpId="0"/>
      <p:bldP spid="18" grpId="0"/>
      <p:bldP spid="19" grpId="0"/>
      <p:bldP spid="20" grpId="0" animBg="1"/>
      <p:bldP spid="21" grpId="0"/>
      <p:bldP spid="22" grpId="0"/>
      <p:bldP spid="23" grpId="0"/>
      <p:bldP spid="24" grpId="0" animBg="1"/>
      <p:bldP spid="24" grpId="1" animBg="1"/>
      <p:bldP spid="25" grpId="0" animBg="1"/>
      <p:bldP spid="25" grpId="1"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竞争对手分析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Freeform 14"/>
          <p:cNvSpPr>
            <a:spLocks/>
          </p:cNvSpPr>
          <p:nvPr/>
        </p:nvSpPr>
        <p:spPr bwMode="auto">
          <a:xfrm rot="13500000">
            <a:off x="3465941" y="2402448"/>
            <a:ext cx="1159156" cy="192961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2D050"/>
          </a:solidFill>
          <a:ln w="0">
            <a:solidFill>
              <a:srgbClr val="92D050"/>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5" name="Freeform 6"/>
          <p:cNvSpPr>
            <a:spLocks/>
          </p:cNvSpPr>
          <p:nvPr/>
        </p:nvSpPr>
        <p:spPr bwMode="auto">
          <a:xfrm>
            <a:off x="-28818" y="2204864"/>
            <a:ext cx="11838527" cy="3103010"/>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2D050"/>
          </a:solidFill>
          <a:ln w="0">
            <a:solidFill>
              <a:schemeClr val="accent3">
                <a:lumMod val="75000"/>
              </a:schemeClr>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6" name="Freeform 13"/>
          <p:cNvSpPr>
            <a:spLocks/>
          </p:cNvSpPr>
          <p:nvPr/>
        </p:nvSpPr>
        <p:spPr bwMode="auto">
          <a:xfrm>
            <a:off x="6990216" y="3570726"/>
            <a:ext cx="1715087" cy="436473"/>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2D050"/>
          </a:solidFill>
          <a:ln w="0">
            <a:solidFill>
              <a:srgbClr val="92D050"/>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47" name="Group 19"/>
          <p:cNvGrpSpPr/>
          <p:nvPr/>
        </p:nvGrpSpPr>
        <p:grpSpPr>
          <a:xfrm>
            <a:off x="704663" y="3350979"/>
            <a:ext cx="1912572" cy="1207702"/>
            <a:chOff x="552376" y="2667382"/>
            <a:chExt cx="1499240" cy="958587"/>
          </a:xfrm>
        </p:grpSpPr>
        <p:sp>
          <p:nvSpPr>
            <p:cNvPr id="48"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r>
                <a:rPr lang="zh-CN" altLang="en-US"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sp>
          <p:nvSpPr>
            <p:cNvPr id="4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sp>
        <p:nvSpPr>
          <p:cNvPr id="50" name="Freeform 13"/>
          <p:cNvSpPr>
            <a:spLocks/>
          </p:cNvSpPr>
          <p:nvPr/>
        </p:nvSpPr>
        <p:spPr bwMode="auto">
          <a:xfrm rot="5910658">
            <a:off x="7740032" y="2210945"/>
            <a:ext cx="1298814" cy="441953"/>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2D050"/>
          </a:solidFill>
          <a:ln w="0">
            <a:solidFill>
              <a:srgbClr val="92D050"/>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51" name="Group 129"/>
          <p:cNvGrpSpPr/>
          <p:nvPr/>
        </p:nvGrpSpPr>
        <p:grpSpPr>
          <a:xfrm>
            <a:off x="2785219" y="2135941"/>
            <a:ext cx="1738701" cy="1073857"/>
            <a:chOff x="696724" y="2667382"/>
            <a:chExt cx="1362945" cy="852351"/>
          </a:xfrm>
        </p:grpSpPr>
        <p:sp>
          <p:nvSpPr>
            <p:cNvPr id="52"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a:t>
              </a:r>
              <a:endParaRPr lang="en-US" sz="1400" dirty="0">
                <a:solidFill>
                  <a:srgbClr val="595959"/>
                </a:solidFill>
                <a:latin typeface="微软雅黑"/>
                <a:ea typeface="微软雅黑"/>
                <a:cs typeface="Lato Light" charset="0"/>
                <a:sym typeface="Lato Light" charset="0"/>
              </a:endParaRPr>
            </a:p>
          </p:txBody>
        </p:sp>
        <p:sp>
          <p:nvSpPr>
            <p:cNvPr id="53"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54" name="Group 132"/>
          <p:cNvGrpSpPr/>
          <p:nvPr/>
        </p:nvGrpSpPr>
        <p:grpSpPr>
          <a:xfrm>
            <a:off x="6197931" y="1590684"/>
            <a:ext cx="1738701" cy="1092757"/>
            <a:chOff x="696724" y="2667382"/>
            <a:chExt cx="1362945" cy="867353"/>
          </a:xfrm>
        </p:grpSpPr>
        <p:sp>
          <p:nvSpPr>
            <p:cNvPr id="55"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a:t>
              </a:r>
              <a:endParaRPr lang="en-US" sz="1400" dirty="0">
                <a:solidFill>
                  <a:srgbClr val="595959"/>
                </a:solidFill>
                <a:latin typeface="微软雅黑"/>
                <a:ea typeface="微软雅黑"/>
                <a:cs typeface="Lato Light" charset="0"/>
                <a:sym typeface="Lato Light" charset="0"/>
              </a:endParaRPr>
            </a:p>
          </p:txBody>
        </p:sp>
        <p:sp>
          <p:nvSpPr>
            <p:cNvPr id="5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57" name="Group 135"/>
          <p:cNvGrpSpPr/>
          <p:nvPr/>
        </p:nvGrpSpPr>
        <p:grpSpPr>
          <a:xfrm>
            <a:off x="5560098" y="5093389"/>
            <a:ext cx="1912572" cy="1046435"/>
            <a:chOff x="552376" y="2667382"/>
            <a:chExt cx="1499240" cy="830586"/>
          </a:xfrm>
        </p:grpSpPr>
        <p:sp>
          <p:nvSpPr>
            <p:cNvPr id="5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5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60" name="Group 138"/>
          <p:cNvGrpSpPr/>
          <p:nvPr/>
        </p:nvGrpSpPr>
        <p:grpSpPr>
          <a:xfrm>
            <a:off x="7832682" y="4515510"/>
            <a:ext cx="1912572" cy="1048249"/>
            <a:chOff x="552376" y="2667382"/>
            <a:chExt cx="1499240" cy="832026"/>
          </a:xfrm>
        </p:grpSpPr>
        <p:sp>
          <p:nvSpPr>
            <p:cNvPr id="61"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62"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66" name="Group 141"/>
          <p:cNvGrpSpPr/>
          <p:nvPr/>
        </p:nvGrpSpPr>
        <p:grpSpPr>
          <a:xfrm>
            <a:off x="9260900" y="2779372"/>
            <a:ext cx="1912572" cy="1056195"/>
            <a:chOff x="552376" y="2667382"/>
            <a:chExt cx="1499240" cy="838333"/>
          </a:xfrm>
        </p:grpSpPr>
        <p:sp>
          <p:nvSpPr>
            <p:cNvPr id="6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6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70" name="Group 15"/>
          <p:cNvGrpSpPr/>
          <p:nvPr/>
        </p:nvGrpSpPr>
        <p:grpSpPr>
          <a:xfrm>
            <a:off x="8407238" y="3693748"/>
            <a:ext cx="596129" cy="588738"/>
            <a:chOff x="6590322" y="2740893"/>
            <a:chExt cx="467298" cy="467298"/>
          </a:xfrm>
        </p:grpSpPr>
        <p:sp>
          <p:nvSpPr>
            <p:cNvPr id="73"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4"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5" name="Group 1"/>
          <p:cNvGrpSpPr/>
          <p:nvPr/>
        </p:nvGrpSpPr>
        <p:grpSpPr>
          <a:xfrm>
            <a:off x="1359996" y="2531858"/>
            <a:ext cx="593207" cy="588738"/>
            <a:chOff x="1066082" y="1818668"/>
            <a:chExt cx="465007" cy="467298"/>
          </a:xfrm>
        </p:grpSpPr>
        <p:sp>
          <p:nvSpPr>
            <p:cNvPr id="76"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92D050"/>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7"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8" name="Group 2"/>
          <p:cNvGrpSpPr/>
          <p:nvPr/>
        </p:nvGrpSpPr>
        <p:grpSpPr>
          <a:xfrm>
            <a:off x="4648803" y="2570196"/>
            <a:ext cx="593207" cy="585851"/>
            <a:chOff x="3635896" y="1825130"/>
            <a:chExt cx="465007" cy="465007"/>
          </a:xfrm>
        </p:grpSpPr>
        <p:sp>
          <p:nvSpPr>
            <p:cNvPr id="80"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5">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2" name="Group 17"/>
          <p:cNvGrpSpPr/>
          <p:nvPr/>
        </p:nvGrpSpPr>
        <p:grpSpPr>
          <a:xfrm>
            <a:off x="8120285" y="1484784"/>
            <a:ext cx="596129" cy="585851"/>
            <a:chOff x="6365383" y="987574"/>
            <a:chExt cx="467298" cy="465007"/>
          </a:xfrm>
        </p:grpSpPr>
        <p:sp>
          <p:nvSpPr>
            <p:cNvPr id="83"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5" name="Group 3"/>
          <p:cNvGrpSpPr/>
          <p:nvPr/>
        </p:nvGrpSpPr>
        <p:grpSpPr>
          <a:xfrm>
            <a:off x="6086230" y="4134741"/>
            <a:ext cx="593207" cy="591625"/>
            <a:chOff x="4770914" y="3090921"/>
            <a:chExt cx="465007" cy="469589"/>
          </a:xfrm>
        </p:grpSpPr>
        <p:sp>
          <p:nvSpPr>
            <p:cNvPr id="86"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8" name="Group 18"/>
          <p:cNvGrpSpPr/>
          <p:nvPr/>
        </p:nvGrpSpPr>
        <p:grpSpPr>
          <a:xfrm>
            <a:off x="10015195" y="1926946"/>
            <a:ext cx="596129" cy="588738"/>
            <a:chOff x="7850778" y="1338532"/>
            <a:chExt cx="467298" cy="467298"/>
          </a:xfrm>
        </p:grpSpPr>
        <p:sp>
          <p:nvSpPr>
            <p:cNvPr id="89"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9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96" name="六边形 95"/>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六边形 96"/>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9" name="矩形 98"/>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0" name="矩形 99"/>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10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103" name="矩形 102"/>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5393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500" fill="hold"/>
                                        <p:tgtEl>
                                          <p:spTgt spid="75"/>
                                        </p:tgtEl>
                                        <p:attrNameLst>
                                          <p:attrName>ppt_w</p:attrName>
                                        </p:attrNameLst>
                                      </p:cBhvr>
                                      <p:tavLst>
                                        <p:tav tm="0">
                                          <p:val>
                                            <p:fltVal val="0"/>
                                          </p:val>
                                        </p:tav>
                                        <p:tav tm="100000">
                                          <p:val>
                                            <p:strVal val="#ppt_w"/>
                                          </p:val>
                                        </p:tav>
                                      </p:tavLst>
                                    </p:anim>
                                    <p:anim calcmode="lin" valueType="num">
                                      <p:cBhvr>
                                        <p:cTn id="12" dur="500" fill="hold"/>
                                        <p:tgtEl>
                                          <p:spTgt spid="75"/>
                                        </p:tgtEl>
                                        <p:attrNameLst>
                                          <p:attrName>ppt_h</p:attrName>
                                        </p:attrNameLst>
                                      </p:cBhvr>
                                      <p:tavLst>
                                        <p:tav tm="0">
                                          <p:val>
                                            <p:fltVal val="0"/>
                                          </p:val>
                                        </p:tav>
                                        <p:tav tm="100000">
                                          <p:val>
                                            <p:strVal val="#ppt_h"/>
                                          </p:val>
                                        </p:tav>
                                      </p:tavLst>
                                    </p:anim>
                                    <p:animEffect transition="in" filter="fade">
                                      <p:cBhvr>
                                        <p:cTn id="13" dur="500"/>
                                        <p:tgtEl>
                                          <p:spTgt spid="75"/>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up)">
                                      <p:cBhvr>
                                        <p:cTn id="17" dur="500"/>
                                        <p:tgtEl>
                                          <p:spTgt spid="4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par>
                                <p:cTn id="22" presetID="53" presetClass="entr" presetSubtype="16" fill="hold" nodeType="with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500" fill="hold"/>
                                        <p:tgtEl>
                                          <p:spTgt spid="78"/>
                                        </p:tgtEl>
                                        <p:attrNameLst>
                                          <p:attrName>ppt_w</p:attrName>
                                        </p:attrNameLst>
                                      </p:cBhvr>
                                      <p:tavLst>
                                        <p:tav tm="0">
                                          <p:val>
                                            <p:fltVal val="0"/>
                                          </p:val>
                                        </p:tav>
                                        <p:tav tm="100000">
                                          <p:val>
                                            <p:strVal val="#ppt_w"/>
                                          </p:val>
                                        </p:tav>
                                      </p:tavLst>
                                    </p:anim>
                                    <p:anim calcmode="lin" valueType="num">
                                      <p:cBhvr>
                                        <p:cTn id="25" dur="500" fill="hold"/>
                                        <p:tgtEl>
                                          <p:spTgt spid="78"/>
                                        </p:tgtEl>
                                        <p:attrNameLst>
                                          <p:attrName>ppt_h</p:attrName>
                                        </p:attrNameLst>
                                      </p:cBhvr>
                                      <p:tavLst>
                                        <p:tav tm="0">
                                          <p:val>
                                            <p:fltVal val="0"/>
                                          </p:val>
                                        </p:tav>
                                        <p:tav tm="100000">
                                          <p:val>
                                            <p:strVal val="#ppt_h"/>
                                          </p:val>
                                        </p:tav>
                                      </p:tavLst>
                                    </p:anim>
                                    <p:animEffect transition="in" filter="fade">
                                      <p:cBhvr>
                                        <p:cTn id="26" dur="500"/>
                                        <p:tgtEl>
                                          <p:spTgt spid="78"/>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up)">
                                      <p:cBhvr>
                                        <p:cTn id="30" dur="500"/>
                                        <p:tgtEl>
                                          <p:spTgt spid="51"/>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par>
                                <p:cTn id="45" presetID="53" presetClass="entr" presetSubtype="16"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p:cTn id="47" dur="500" fill="hold"/>
                                        <p:tgtEl>
                                          <p:spTgt spid="70"/>
                                        </p:tgtEl>
                                        <p:attrNameLst>
                                          <p:attrName>ppt_w</p:attrName>
                                        </p:attrNameLst>
                                      </p:cBhvr>
                                      <p:tavLst>
                                        <p:tav tm="0">
                                          <p:val>
                                            <p:fltVal val="0"/>
                                          </p:val>
                                        </p:tav>
                                        <p:tav tm="100000">
                                          <p:val>
                                            <p:strVal val="#ppt_w"/>
                                          </p:val>
                                        </p:tav>
                                      </p:tavLst>
                                    </p:anim>
                                    <p:anim calcmode="lin" valueType="num">
                                      <p:cBhvr>
                                        <p:cTn id="48" dur="500" fill="hold"/>
                                        <p:tgtEl>
                                          <p:spTgt spid="70"/>
                                        </p:tgtEl>
                                        <p:attrNameLst>
                                          <p:attrName>ppt_h</p:attrName>
                                        </p:attrNameLst>
                                      </p:cBhvr>
                                      <p:tavLst>
                                        <p:tav tm="0">
                                          <p:val>
                                            <p:fltVal val="0"/>
                                          </p:val>
                                        </p:tav>
                                        <p:tav tm="100000">
                                          <p:val>
                                            <p:strVal val="#ppt_h"/>
                                          </p:val>
                                        </p:tav>
                                      </p:tavLst>
                                    </p:anim>
                                    <p:animEffect transition="in" filter="fade">
                                      <p:cBhvr>
                                        <p:cTn id="49" dur="500"/>
                                        <p:tgtEl>
                                          <p:spTgt spid="70"/>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up)">
                                      <p:cBhvr>
                                        <p:cTn id="53" dur="500"/>
                                        <p:tgtEl>
                                          <p:spTgt spid="60"/>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down)">
                                      <p:cBhvr>
                                        <p:cTn id="57" dur="500"/>
                                        <p:tgtEl>
                                          <p:spTgt spid="50"/>
                                        </p:tgtEl>
                                      </p:cBhvr>
                                    </p:animEffect>
                                  </p:childTnLst>
                                </p:cTn>
                              </p:par>
                              <p:par>
                                <p:cTn id="58" presetID="53" presetClass="entr" presetSubtype="16" fill="hold" nodeType="with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up)">
                                      <p:cBhvr>
                                        <p:cTn id="66" dur="500"/>
                                        <p:tgtEl>
                                          <p:spTgt spid="54"/>
                                        </p:tgtEl>
                                      </p:cBhvr>
                                    </p:animEffect>
                                  </p:childTnLst>
                                </p:cTn>
                              </p:par>
                            </p:childTnLst>
                          </p:cTn>
                        </p:par>
                        <p:par>
                          <p:cTn id="67" fill="hold">
                            <p:stCondLst>
                              <p:cond delay="5500"/>
                            </p:stCondLst>
                            <p:childTnLst>
                              <p:par>
                                <p:cTn id="68" presetID="53" presetClass="entr" presetSubtype="16"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animEffect transition="in" filter="fade">
                                      <p:cBhvr>
                                        <p:cTn id="72" dur="500"/>
                                        <p:tgtEl>
                                          <p:spTgt spid="88"/>
                                        </p:tgtEl>
                                      </p:cBhvr>
                                    </p:animEffect>
                                  </p:childTnLst>
                                </p:cTn>
                              </p:par>
                            </p:childTnLst>
                          </p:cTn>
                        </p:par>
                        <p:par>
                          <p:cTn id="73" fill="hold">
                            <p:stCondLst>
                              <p:cond delay="6000"/>
                            </p:stCondLst>
                            <p:childTnLst>
                              <p:par>
                                <p:cTn id="74" presetID="22" presetClass="entr" presetSubtype="1"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up)">
                                      <p:cBhvr>
                                        <p:cTn id="7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我们的优势</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Freeform 471"/>
          <p:cNvSpPr>
            <a:spLocks noEditPoints="1"/>
          </p:cNvSpPr>
          <p:nvPr/>
        </p:nvSpPr>
        <p:spPr bwMode="auto">
          <a:xfrm>
            <a:off x="6655400" y="3923447"/>
            <a:ext cx="867386" cy="662682"/>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1">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7" name="Freeform 476"/>
          <p:cNvSpPr>
            <a:spLocks noEditPoints="1"/>
          </p:cNvSpPr>
          <p:nvPr/>
        </p:nvSpPr>
        <p:spPr bwMode="auto">
          <a:xfrm>
            <a:off x="1633091" y="1662919"/>
            <a:ext cx="875712" cy="634534"/>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92D05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8"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70"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5">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73" name="直接连接符 72"/>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498"/>
          <p:cNvSpPr txBox="1"/>
          <p:nvPr/>
        </p:nvSpPr>
        <p:spPr>
          <a:xfrm>
            <a:off x="4224649"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TextBox 499"/>
          <p:cNvSpPr txBox="1"/>
          <p:nvPr/>
        </p:nvSpPr>
        <p:spPr>
          <a:xfrm>
            <a:off x="9239366"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0" name="TextBox 500"/>
          <p:cNvSpPr txBox="1"/>
          <p:nvPr/>
        </p:nvSpPr>
        <p:spPr>
          <a:xfrm>
            <a:off x="4224649"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TextBox 501"/>
          <p:cNvSpPr txBox="1"/>
          <p:nvPr/>
        </p:nvSpPr>
        <p:spPr>
          <a:xfrm>
            <a:off x="9239366"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3"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84"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85"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91" name="六边形 90"/>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六边形 91"/>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4" name="矩形 93"/>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5" name="矩形 94"/>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9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98" name="矩形 97"/>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85450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750" fill="hold"/>
                                        <p:tgtEl>
                                          <p:spTgt spid="67"/>
                                        </p:tgtEl>
                                        <p:attrNameLst>
                                          <p:attrName>ppt_x</p:attrName>
                                        </p:attrNameLst>
                                      </p:cBhvr>
                                      <p:tavLst>
                                        <p:tav tm="0">
                                          <p:val>
                                            <p:strVal val="1+#ppt_w/2"/>
                                          </p:val>
                                        </p:tav>
                                        <p:tav tm="100000">
                                          <p:val>
                                            <p:strVal val="#ppt_x"/>
                                          </p:val>
                                        </p:tav>
                                      </p:tavLst>
                                    </p:anim>
                                    <p:anim calcmode="lin" valueType="num">
                                      <p:cBhvr additive="base">
                                        <p:cTn id="8" dur="75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1+#ppt_w/2"/>
                                          </p:val>
                                        </p:tav>
                                        <p:tav tm="100000">
                                          <p:val>
                                            <p:strVal val="#ppt_x"/>
                                          </p:val>
                                        </p:tav>
                                      </p:tavLst>
                                    </p:anim>
                                    <p:anim calcmode="lin" valueType="num">
                                      <p:cBhvr additive="base">
                                        <p:cTn id="16" dur="750" fill="hold"/>
                                        <p:tgtEl>
                                          <p:spTgt spid="6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500"/>
                                        <p:tgtEl>
                                          <p:spTgt spid="73"/>
                                        </p:tgtEl>
                                      </p:cBhvr>
                                    </p:animEffect>
                                  </p:childTnLst>
                                </p:cTn>
                              </p:par>
                              <p:par>
                                <p:cTn id="25" presetID="22" presetClass="entr" presetSubtype="8"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par>
                                <p:cTn id="28" presetID="22" presetClass="entr" presetSubtype="8"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left)">
                                      <p:cBhvr>
                                        <p:cTn id="30" dur="500"/>
                                        <p:tgtEl>
                                          <p:spTgt spid="75"/>
                                        </p:tgtEl>
                                      </p:cBhvr>
                                    </p:animEffect>
                                  </p:childTnLst>
                                </p:cTn>
                              </p:par>
                              <p:par>
                                <p:cTn id="31" presetID="22" presetClass="entr" presetSubtype="8"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left)">
                                      <p:cBhvr>
                                        <p:cTn id="33" dur="500"/>
                                        <p:tgtEl>
                                          <p:spTgt spid="76"/>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77"/>
                                        </p:tgtEl>
                                        <p:attrNameLst>
                                          <p:attrName>style.visibility</p:attrName>
                                        </p:attrNameLst>
                                      </p:cBhvr>
                                      <p:to>
                                        <p:strVal val="visible"/>
                                      </p:to>
                                    </p:set>
                                    <p:anim calcmode="lin" valueType="num">
                                      <p:cBhvr additive="base">
                                        <p:cTn id="37" dur="300"/>
                                        <p:tgtEl>
                                          <p:spTgt spid="77"/>
                                        </p:tgtEl>
                                        <p:attrNameLst>
                                          <p:attrName>ppt_y</p:attrName>
                                        </p:attrNameLst>
                                      </p:cBhvr>
                                      <p:tavLst>
                                        <p:tav tm="0">
                                          <p:val>
                                            <p:strVal val="#ppt_y+#ppt_h*1.125000"/>
                                          </p:val>
                                        </p:tav>
                                        <p:tav tm="100000">
                                          <p:val>
                                            <p:strVal val="#ppt_y"/>
                                          </p:val>
                                        </p:tav>
                                      </p:tavLst>
                                    </p:anim>
                                    <p:animEffect transition="in" filter="wipe(up)">
                                      <p:cBhvr>
                                        <p:cTn id="38" dur="300"/>
                                        <p:tgtEl>
                                          <p:spTgt spid="77"/>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300"/>
                                        <p:tgtEl>
                                          <p:spTgt spid="78"/>
                                        </p:tgtEl>
                                        <p:attrNameLst>
                                          <p:attrName>ppt_y</p:attrName>
                                        </p:attrNameLst>
                                      </p:cBhvr>
                                      <p:tavLst>
                                        <p:tav tm="0">
                                          <p:val>
                                            <p:strVal val="#ppt_y+#ppt_h*1.125000"/>
                                          </p:val>
                                        </p:tav>
                                        <p:tav tm="100000">
                                          <p:val>
                                            <p:strVal val="#ppt_y"/>
                                          </p:val>
                                        </p:tav>
                                      </p:tavLst>
                                    </p:anim>
                                    <p:animEffect transition="in" filter="wipe(up)">
                                      <p:cBhvr>
                                        <p:cTn id="42" dur="300"/>
                                        <p:tgtEl>
                                          <p:spTgt spid="78"/>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80"/>
                                        </p:tgtEl>
                                        <p:attrNameLst>
                                          <p:attrName>style.visibility</p:attrName>
                                        </p:attrNameLst>
                                      </p:cBhvr>
                                      <p:to>
                                        <p:strVal val="visible"/>
                                      </p:to>
                                    </p:set>
                                    <p:anim calcmode="lin" valueType="num">
                                      <p:cBhvr additive="base">
                                        <p:cTn id="45" dur="300"/>
                                        <p:tgtEl>
                                          <p:spTgt spid="80"/>
                                        </p:tgtEl>
                                        <p:attrNameLst>
                                          <p:attrName>ppt_y</p:attrName>
                                        </p:attrNameLst>
                                      </p:cBhvr>
                                      <p:tavLst>
                                        <p:tav tm="0">
                                          <p:val>
                                            <p:strVal val="#ppt_y+#ppt_h*1.125000"/>
                                          </p:val>
                                        </p:tav>
                                        <p:tav tm="100000">
                                          <p:val>
                                            <p:strVal val="#ppt_y"/>
                                          </p:val>
                                        </p:tav>
                                      </p:tavLst>
                                    </p:anim>
                                    <p:animEffect transition="in" filter="wipe(up)">
                                      <p:cBhvr>
                                        <p:cTn id="46" dur="300"/>
                                        <p:tgtEl>
                                          <p:spTgt spid="80"/>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300"/>
                                        <p:tgtEl>
                                          <p:spTgt spid="81"/>
                                        </p:tgtEl>
                                        <p:attrNameLst>
                                          <p:attrName>ppt_y</p:attrName>
                                        </p:attrNameLst>
                                      </p:cBhvr>
                                      <p:tavLst>
                                        <p:tav tm="0">
                                          <p:val>
                                            <p:strVal val="#ppt_y+#ppt_h*1.125000"/>
                                          </p:val>
                                        </p:tav>
                                        <p:tav tm="100000">
                                          <p:val>
                                            <p:strVal val="#ppt_y"/>
                                          </p:val>
                                        </p:tav>
                                      </p:tavLst>
                                    </p:anim>
                                    <p:animEffect transition="in" filter="wipe(up)">
                                      <p:cBhvr>
                                        <p:cTn id="50" dur="300"/>
                                        <p:tgtEl>
                                          <p:spTgt spid="81"/>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82"/>
                                        </p:tgtEl>
                                        <p:attrNameLst>
                                          <p:attrName>style.visibility</p:attrName>
                                        </p:attrNameLst>
                                      </p:cBhvr>
                                      <p:to>
                                        <p:strVal val="visible"/>
                                      </p:to>
                                    </p:set>
                                    <p:animEffect transition="in" filter="fade">
                                      <p:cBhvr>
                                        <p:cTn id="53" dur="100"/>
                                        <p:tgtEl>
                                          <p:spTgt spid="82"/>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83"/>
                                        </p:tgtEl>
                                        <p:attrNameLst>
                                          <p:attrName>style.visibility</p:attrName>
                                        </p:attrNameLst>
                                      </p:cBhvr>
                                      <p:to>
                                        <p:strVal val="visible"/>
                                      </p:to>
                                    </p:set>
                                    <p:animEffect transition="in" filter="fade">
                                      <p:cBhvr>
                                        <p:cTn id="56" dur="100"/>
                                        <p:tgtEl>
                                          <p:spTgt spid="83"/>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84"/>
                                        </p:tgtEl>
                                        <p:attrNameLst>
                                          <p:attrName>style.visibility</p:attrName>
                                        </p:attrNameLst>
                                      </p:cBhvr>
                                      <p:to>
                                        <p:strVal val="visible"/>
                                      </p:to>
                                    </p:set>
                                    <p:animEffect transition="in" filter="fade">
                                      <p:cBhvr>
                                        <p:cTn id="59" dur="100"/>
                                        <p:tgtEl>
                                          <p:spTgt spid="84"/>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85"/>
                                        </p:tgtEl>
                                        <p:attrNameLst>
                                          <p:attrName>style.visibility</p:attrName>
                                        </p:attrNameLst>
                                      </p:cBhvr>
                                      <p:to>
                                        <p:strVal val="visible"/>
                                      </p:to>
                                    </p:set>
                                    <p:animEffect transition="in" filter="fade">
                                      <p:cBhvr>
                                        <p:cTn id="62" dur="1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70" grpId="0" animBg="1"/>
      <p:bldP spid="77" grpId="0"/>
      <p:bldP spid="78" grpId="0"/>
      <p:bldP spid="80" grpId="0"/>
      <p:bldP spid="81" grpId="0"/>
      <p:bldP spid="82" grpId="0"/>
      <p:bldP spid="83" grpId="0"/>
      <p:bldP spid="84" grpId="0"/>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6131111" y="1881488"/>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31111" y="3356992"/>
            <a:ext cx="0" cy="80657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384063" y="2708920"/>
            <a:ext cx="4338475" cy="967058"/>
            <a:chOff x="5879462" y="287200"/>
            <a:chExt cx="3545784" cy="790365"/>
          </a:xfrm>
        </p:grpSpPr>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5" name="组合 44"/>
            <p:cNvGrpSpPr/>
            <p:nvPr/>
          </p:nvGrpSpPr>
          <p:grpSpPr>
            <a:xfrm flipH="1">
              <a:off x="5879462" y="287200"/>
              <a:ext cx="3545784" cy="558112"/>
              <a:chOff x="7995986" y="760883"/>
              <a:chExt cx="3436053" cy="540840"/>
            </a:xfrm>
          </p:grpSpPr>
          <p:sp>
            <p:nvSpPr>
              <p:cNvPr id="46"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9" name="文本框 8"/>
          <p:cNvSpPr txBox="1"/>
          <p:nvPr/>
        </p:nvSpPr>
        <p:spPr>
          <a:xfrm>
            <a:off x="5415085" y="2810576"/>
            <a:ext cx="1283129" cy="400110"/>
          </a:xfrm>
          <a:prstGeom prst="rect">
            <a:avLst/>
          </a:prstGeom>
          <a:noFill/>
        </p:spPr>
        <p:txBody>
          <a:bodyPr wrap="square" rtlCol="0">
            <a:spAutoFit/>
          </a:bodyPr>
          <a:lstStyle/>
          <a:p>
            <a:pPr algn="ctr"/>
            <a:r>
              <a:rPr lang="zh-CN" altLang="en-US" sz="2000" b="1" dirty="0">
                <a:solidFill>
                  <a:srgbClr val="92D050"/>
                </a:solidFill>
                <a:latin typeface="Impact MT Std" pitchFamily="34" charset="0"/>
                <a:ea typeface="微软雅黑" panose="020B0503020204020204" pitchFamily="34" charset="-122"/>
                <a:cs typeface="Arial Unicode MS" panose="020B0604020202020204" pitchFamily="34" charset="-122"/>
              </a:rPr>
              <a:t>第一章</a:t>
            </a:r>
          </a:p>
        </p:txBody>
      </p:sp>
      <p:sp>
        <p:nvSpPr>
          <p:cNvPr id="50" name="文本框 23"/>
          <p:cNvSpPr txBox="1"/>
          <p:nvPr/>
        </p:nvSpPr>
        <p:spPr>
          <a:xfrm>
            <a:off x="2755700" y="2810576"/>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公司与团队</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02" name="直接连接符 101"/>
          <p:cNvCxnSpPr/>
          <p:nvPr/>
        </p:nvCxnSpPr>
        <p:spPr>
          <a:xfrm>
            <a:off x="6131111" y="4730854"/>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6131111" y="6093296"/>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07184" y="5558286"/>
            <a:ext cx="4338475" cy="967058"/>
            <a:chOff x="5879462" y="287200"/>
            <a:chExt cx="3545784" cy="790365"/>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05" name="组合 104"/>
            <p:cNvGrpSpPr/>
            <p:nvPr/>
          </p:nvGrpSpPr>
          <p:grpSpPr>
            <a:xfrm flipH="1">
              <a:off x="5879462" y="287200"/>
              <a:ext cx="3545784" cy="558112"/>
              <a:chOff x="7995986" y="760883"/>
              <a:chExt cx="3436053" cy="540840"/>
            </a:xfrm>
          </p:grpSpPr>
          <p:sp>
            <p:nvSpPr>
              <p:cNvPr id="106"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09" name="文本框 8"/>
          <p:cNvSpPr txBox="1"/>
          <p:nvPr/>
        </p:nvSpPr>
        <p:spPr>
          <a:xfrm>
            <a:off x="5415085" y="5659942"/>
            <a:ext cx="1283129" cy="400110"/>
          </a:xfrm>
          <a:prstGeom prst="rect">
            <a:avLst/>
          </a:prstGeom>
          <a:noFill/>
        </p:spPr>
        <p:txBody>
          <a:bodyPr wrap="square" rtlCol="0">
            <a:spAutoFit/>
          </a:bodyPr>
          <a:lstStyle/>
          <a:p>
            <a:pPr algn="ctr"/>
            <a:r>
              <a:rPr lang="zh-CN" altLang="en-US" sz="2000" b="1" dirty="0" smtClean="0">
                <a:solidFill>
                  <a:schemeClr val="accent2"/>
                </a:solidFill>
                <a:latin typeface="Impact MT Std" pitchFamily="34" charset="0"/>
                <a:ea typeface="微软雅黑" panose="020B0503020204020204" pitchFamily="34" charset="-122"/>
                <a:cs typeface="Arial Unicode MS" panose="020B0604020202020204" pitchFamily="34" charset="-122"/>
              </a:rPr>
              <a:t>第三章</a:t>
            </a:r>
            <a:endParaRPr lang="zh-CN" altLang="en-US" sz="2000" b="1" dirty="0">
              <a:solidFill>
                <a:schemeClr val="accent2"/>
              </a:solidFill>
              <a:latin typeface="Impact MT Std" pitchFamily="34" charset="0"/>
              <a:ea typeface="微软雅黑" panose="020B0503020204020204" pitchFamily="34" charset="-122"/>
              <a:cs typeface="Arial Unicode MS" panose="020B0604020202020204" pitchFamily="34" charset="-122"/>
            </a:endParaRPr>
          </a:p>
        </p:txBody>
      </p:sp>
      <p:sp>
        <p:nvSpPr>
          <p:cNvPr id="110" name="文本框 23"/>
          <p:cNvSpPr txBox="1"/>
          <p:nvPr/>
        </p:nvSpPr>
        <p:spPr>
          <a:xfrm>
            <a:off x="2778821" y="5659942"/>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产品与运营</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flipH="1">
            <a:off x="5449515" y="4200234"/>
            <a:ext cx="4338475" cy="967058"/>
            <a:chOff x="5879462" y="287200"/>
            <a:chExt cx="3545784" cy="790365"/>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87" name="组合 86"/>
            <p:cNvGrpSpPr/>
            <p:nvPr/>
          </p:nvGrpSpPr>
          <p:grpSpPr>
            <a:xfrm flipH="1">
              <a:off x="5879462" y="287200"/>
              <a:ext cx="3545784" cy="558112"/>
              <a:chOff x="7995986" y="760883"/>
              <a:chExt cx="3436053" cy="540840"/>
            </a:xfrm>
          </p:grpSpPr>
          <p:sp>
            <p:nvSpPr>
              <p:cNvPr id="8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0" name="Freeform 58"/>
              <p:cNvSpPr>
                <a:spLocks/>
              </p:cNvSpPr>
              <p:nvPr/>
            </p:nvSpPr>
            <p:spPr bwMode="auto">
              <a:xfrm>
                <a:off x="839519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91" name="文本框 22"/>
          <p:cNvSpPr txBox="1"/>
          <p:nvPr/>
        </p:nvSpPr>
        <p:spPr>
          <a:xfrm>
            <a:off x="5415085" y="4291350"/>
            <a:ext cx="1295307" cy="400110"/>
          </a:xfrm>
          <a:prstGeom prst="rect">
            <a:avLst/>
          </a:prstGeom>
          <a:noFill/>
        </p:spPr>
        <p:txBody>
          <a:bodyPr wrap="square" rtlCol="0">
            <a:spAutoFit/>
          </a:bodyPr>
          <a:lstStyle/>
          <a:p>
            <a:pPr algn="ctr"/>
            <a:r>
              <a:rPr lang="zh-CN" altLang="en-US" sz="2000" b="1" dirty="0">
                <a:solidFill>
                  <a:schemeClr val="accent5">
                    <a:lumMod val="75000"/>
                  </a:schemeClr>
                </a:solidFill>
                <a:latin typeface="Impact MT Std" pitchFamily="34" charset="0"/>
                <a:ea typeface="微软雅黑" panose="020B0503020204020204" pitchFamily="34" charset="-122"/>
                <a:cs typeface="Arial Unicode MS" panose="020B0604020202020204" pitchFamily="34" charset="-122"/>
              </a:rPr>
              <a:t>第二章</a:t>
            </a:r>
          </a:p>
        </p:txBody>
      </p:sp>
      <p:sp>
        <p:nvSpPr>
          <p:cNvPr id="92" name="文本框 25"/>
          <p:cNvSpPr txBox="1"/>
          <p:nvPr/>
        </p:nvSpPr>
        <p:spPr>
          <a:xfrm>
            <a:off x="6978963" y="4296512"/>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项目介绍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p:cNvSpPr/>
          <p:nvPr/>
        </p:nvSpPr>
        <p:spPr>
          <a:xfrm rot="10800000">
            <a:off x="-455141" y="-27383"/>
            <a:ext cx="13126262" cy="1908871"/>
          </a:xfrm>
          <a:prstGeom prst="triangle">
            <a:avLst/>
          </a:prstGeom>
          <a:solidFill>
            <a:schemeClr val="bg1">
              <a:lumMod val="75000"/>
              <a:alpha val="7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0800000">
            <a:off x="0" y="-423"/>
            <a:ext cx="12193588" cy="1773238"/>
          </a:xfrm>
          <a:prstGeom prst="triangle">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Rectangle 45"/>
          <p:cNvSpPr>
            <a:spLocks/>
          </p:cNvSpPr>
          <p:nvPr/>
        </p:nvSpPr>
        <p:spPr bwMode="auto">
          <a:xfrm>
            <a:off x="2325717" y="332656"/>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bg1"/>
                </a:solidFill>
                <a:latin typeface="微软雅黑"/>
                <a:ea typeface="微软雅黑"/>
                <a:cs typeface="Bebas Neue" charset="0"/>
                <a:sym typeface="Bebas Neue" charset="0"/>
              </a:rPr>
              <a:t>目     录</a:t>
            </a:r>
            <a:endParaRPr lang="en-US" altLang="zh-CN" sz="3600" b="1" dirty="0">
              <a:solidFill>
                <a:schemeClr val="bg1"/>
              </a:solidFill>
              <a:latin typeface="微软雅黑"/>
              <a:ea typeface="微软雅黑"/>
              <a:cs typeface="Bebas Neue" charset="0"/>
              <a:sym typeface="Bebas Neue" charset="0"/>
            </a:endParaRPr>
          </a:p>
        </p:txBody>
      </p:sp>
      <p:sp>
        <p:nvSpPr>
          <p:cNvPr id="125" name="Rectangle 14"/>
          <p:cNvSpPr>
            <a:spLocks/>
          </p:cNvSpPr>
          <p:nvPr/>
        </p:nvSpPr>
        <p:spPr bwMode="auto">
          <a:xfrm>
            <a:off x="1665451" y="887162"/>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a:t>
            </a:r>
            <a:r>
              <a:rPr lang="zh-CN" altLang="en-US" sz="1200" dirty="0" smtClean="0">
                <a:solidFill>
                  <a:srgbClr val="FFFFFF"/>
                </a:solidFill>
                <a:latin typeface="微软雅黑"/>
                <a:ea typeface="微软雅黑"/>
                <a:cs typeface="Lato Light" charset="0"/>
                <a:sym typeface="Lato Light" charset="0"/>
              </a:rPr>
              <a:t>，</a:t>
            </a:r>
            <a:endParaRPr lang="en-US" altLang="zh-CN" sz="1200" dirty="0" smtClean="0">
              <a:solidFill>
                <a:srgbClr val="FFFFFF"/>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smtClean="0">
                <a:solidFill>
                  <a:srgbClr val="FFFFFF"/>
                </a:solidFill>
                <a:latin typeface="微软雅黑"/>
                <a:ea typeface="微软雅黑"/>
                <a:cs typeface="Lato Light" charset="0"/>
                <a:sym typeface="Lato Light" charset="0"/>
              </a:rPr>
              <a:t>语言</a:t>
            </a:r>
            <a:r>
              <a:rPr lang="zh-CN" altLang="en-US" sz="1200" dirty="0">
                <a:solidFill>
                  <a:srgbClr val="FFFFFF"/>
                </a:solidFill>
                <a:latin typeface="微软雅黑"/>
                <a:ea typeface="微软雅黑"/>
                <a:cs typeface="Lato Light" charset="0"/>
                <a:sym typeface="Lato Light" charset="0"/>
              </a:rPr>
              <a:t>描述尽量简洁生动</a:t>
            </a:r>
            <a:r>
              <a:rPr lang="zh-CN" altLang="en-US" sz="1200" dirty="0" smtClean="0">
                <a:solidFill>
                  <a:srgbClr val="FFFFFF"/>
                </a:solidFill>
                <a:latin typeface="微软雅黑"/>
                <a:ea typeface="微软雅黑"/>
                <a:cs typeface="Lato Light" charset="0"/>
                <a:sym typeface="Lato Light" charset="0"/>
              </a:rPr>
              <a:t>。</a:t>
            </a:r>
            <a:endParaRPr lang="en-US" sz="1200" dirty="0">
              <a:solidFill>
                <a:srgbClr val="FFFFFF"/>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799640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arn(outVertical)">
                                      <p:cBhvr>
                                        <p:cTn id="7" dur="500"/>
                                        <p:tgtEl>
                                          <p:spTgt spid="12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25"/>
                                        </p:tgtEl>
                                        <p:attrNameLst>
                                          <p:attrName>style.visibility</p:attrName>
                                        </p:attrNameLst>
                                      </p:cBhvr>
                                      <p:to>
                                        <p:strVal val="visible"/>
                                      </p:to>
                                    </p:set>
                                    <p:animEffect transition="in" filter="barn(outVertical)">
                                      <p:cBhvr>
                                        <p:cTn id="10" dur="500"/>
                                        <p:tgtEl>
                                          <p:spTgt spid="125"/>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right)">
                                      <p:cBhvr>
                                        <p:cTn id="18" dur="500"/>
                                        <p:tgtEl>
                                          <p:spTgt spid="4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dissolve">
                                      <p:cBhvr>
                                        <p:cTn id="22" dur="500"/>
                                        <p:tgtEl>
                                          <p:spTgt spid="4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dissolve">
                                      <p:cBhvr>
                                        <p:cTn id="25" dur="500"/>
                                        <p:tgtEl>
                                          <p:spTgt spid="50"/>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up)">
                                      <p:cBhvr>
                                        <p:cTn id="29" dur="500"/>
                                        <p:tgtEl>
                                          <p:spTgt spid="5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left)">
                                      <p:cBhvr>
                                        <p:cTn id="33" dur="500"/>
                                        <p:tgtEl>
                                          <p:spTgt spid="61"/>
                                        </p:tgtEl>
                                      </p:cBhvr>
                                    </p:animEffect>
                                  </p:childTnLst>
                                </p:cTn>
                              </p:par>
                            </p:childTnLst>
                          </p:cTn>
                        </p:par>
                        <p:par>
                          <p:cTn id="34" fill="hold">
                            <p:stCondLst>
                              <p:cond delay="3000"/>
                            </p:stCondLst>
                            <p:childTnLst>
                              <p:par>
                                <p:cTn id="35" presetID="9" presetClass="entr" presetSubtype="0"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dissolve">
                                      <p:cBhvr>
                                        <p:cTn id="37" dur="500"/>
                                        <p:tgtEl>
                                          <p:spTgt spid="91"/>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dissolve">
                                      <p:cBhvr>
                                        <p:cTn id="40" dur="500"/>
                                        <p:tgtEl>
                                          <p:spTgt spid="92"/>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02"/>
                                        </p:tgtEl>
                                        <p:attrNameLst>
                                          <p:attrName>style.visibility</p:attrName>
                                        </p:attrNameLst>
                                      </p:cBhvr>
                                      <p:to>
                                        <p:strVal val="visible"/>
                                      </p:to>
                                    </p:set>
                                    <p:animEffect transition="in" filter="wipe(up)">
                                      <p:cBhvr>
                                        <p:cTn id="44" dur="500"/>
                                        <p:tgtEl>
                                          <p:spTgt spid="102"/>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wipe(right)">
                                      <p:cBhvr>
                                        <p:cTn id="48" dur="500"/>
                                        <p:tgtEl>
                                          <p:spTgt spid="103"/>
                                        </p:tgtEl>
                                      </p:cBhvr>
                                    </p:animEffect>
                                  </p:childTnLst>
                                </p:cTn>
                              </p:par>
                            </p:childTnLst>
                          </p:cTn>
                        </p:par>
                        <p:par>
                          <p:cTn id="49" fill="hold">
                            <p:stCondLst>
                              <p:cond delay="4500"/>
                            </p:stCondLst>
                            <p:childTnLst>
                              <p:par>
                                <p:cTn id="50" presetID="9" presetClass="entr" presetSubtype="0" fill="hold" grpId="0" nodeType="afterEffect">
                                  <p:stCondLst>
                                    <p:cond delay="0"/>
                                  </p:stCondLst>
                                  <p:childTnLst>
                                    <p:set>
                                      <p:cBhvr>
                                        <p:cTn id="51" dur="1" fill="hold">
                                          <p:stCondLst>
                                            <p:cond delay="0"/>
                                          </p:stCondLst>
                                        </p:cTn>
                                        <p:tgtEl>
                                          <p:spTgt spid="109"/>
                                        </p:tgtEl>
                                        <p:attrNameLst>
                                          <p:attrName>style.visibility</p:attrName>
                                        </p:attrNameLst>
                                      </p:cBhvr>
                                      <p:to>
                                        <p:strVal val="visible"/>
                                      </p:to>
                                    </p:set>
                                    <p:animEffect transition="in" filter="dissolve">
                                      <p:cBhvr>
                                        <p:cTn id="52" dur="500"/>
                                        <p:tgtEl>
                                          <p:spTgt spid="10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dissolve">
                                      <p:cBhvr>
                                        <p:cTn id="55" dur="500"/>
                                        <p:tgtEl>
                                          <p:spTgt spid="110"/>
                                        </p:tgtEl>
                                      </p:cBhvr>
                                    </p:animEffect>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up)">
                                      <p:cBhvr>
                                        <p:cTn id="5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109" grpId="0"/>
      <p:bldP spid="110" grpId="0"/>
      <p:bldP spid="91" grpId="0"/>
      <p:bldP spid="92" grpId="0"/>
      <p:bldP spid="124" grpId="0"/>
      <p:bldP spid="1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可行性分析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5" name="Freeform 6"/>
          <p:cNvSpPr>
            <a:spLocks/>
          </p:cNvSpPr>
          <p:nvPr/>
        </p:nvSpPr>
        <p:spPr bwMode="auto">
          <a:xfrm>
            <a:off x="7941620"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92D050"/>
          </a:solidFill>
          <a:ln>
            <a:noFill/>
          </a:ln>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Impact MT Std" pitchFamily="34" charset="0"/>
                <a:ea typeface="微软雅黑" panose="020B0503020204020204" pitchFamily="34" charset="-122"/>
                <a:cs typeface="UKIJ Qolyazma" pitchFamily="18" charset="0"/>
              </a:rPr>
              <a:t>6</a:t>
            </a:r>
            <a:r>
              <a:rPr lang="en-US" altLang="zh-CN" sz="5400" dirty="0" smtClean="0">
                <a:solidFill>
                  <a:schemeClr val="bg1"/>
                </a:solidFill>
                <a:latin typeface="Impact MT Std" pitchFamily="34" charset="0"/>
                <a:ea typeface="微软雅黑" panose="020B0503020204020204" pitchFamily="34" charset="-122"/>
                <a:cs typeface="UKIJ Qolyazma" pitchFamily="18" charset="0"/>
              </a:rPr>
              <a:t>2</a:t>
            </a:r>
            <a:r>
              <a:rPr lang="en-US" altLang="zh-CN" sz="2400" dirty="0" smtClean="0">
                <a:solidFill>
                  <a:schemeClr val="bg1"/>
                </a:solidFill>
                <a:latin typeface="Impact MT Std" pitchFamily="34" charset="0"/>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Impact MT Std" pitchFamily="34" charset="0"/>
                <a:ea typeface="微软雅黑" pitchFamily="34" charset="-122"/>
              </a:rPr>
              <a:t>您的内容打在这里，或者通过复制您的文本后，在此框中选择粘贴。</a:t>
            </a:r>
          </a:p>
        </p:txBody>
      </p:sp>
      <p:sp>
        <p:nvSpPr>
          <p:cNvPr id="76" name="Freeform 7"/>
          <p:cNvSpPr>
            <a:spLocks/>
          </p:cNvSpPr>
          <p:nvPr/>
        </p:nvSpPr>
        <p:spPr bwMode="auto">
          <a:xfrm>
            <a:off x="7941620"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bg1">
              <a:lumMod val="65000"/>
            </a:schemeClr>
          </a:solidFill>
          <a:ln>
            <a:noFill/>
          </a:ln>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Impact MT Std" pitchFamily="34" charset="0"/>
                <a:ea typeface="微软雅黑" panose="020B0503020204020204" pitchFamily="34" charset="-122"/>
                <a:cs typeface="UKIJ Qolyazma" pitchFamily="18" charset="0"/>
              </a:rPr>
              <a:t>38</a:t>
            </a:r>
            <a:r>
              <a:rPr lang="en-US" altLang="zh-CN" sz="2400" dirty="0" smtClean="0">
                <a:solidFill>
                  <a:prstClr val="white"/>
                </a:solidFill>
                <a:latin typeface="Impact MT Std" pitchFamily="34" charset="0"/>
                <a:ea typeface="微软雅黑" panose="020B0503020204020204" pitchFamily="34" charset="-122"/>
                <a:cs typeface="UKIJ Qolyazma" pitchFamily="18" charset="0"/>
              </a:rPr>
              <a:t>%</a:t>
            </a:r>
            <a:endParaRPr lang="en-US" altLang="zh-CN" sz="2400" dirty="0">
              <a:solidFill>
                <a:prstClr val="white"/>
              </a:solidFill>
              <a:latin typeface="Impact MT Std" pitchFamily="34" charset="0"/>
              <a:ea typeface="微软雅黑" panose="020B0503020204020204" pitchFamily="34" charset="-122"/>
              <a:cs typeface="UKIJ Qolyazma" pitchFamily="18" charset="0"/>
            </a:endParaRPr>
          </a:p>
          <a:p>
            <a:endParaRPr lang="zh-CN" altLang="en-US" dirty="0">
              <a:latin typeface="Impact MT Std" pitchFamily="34" charset="0"/>
              <a:ea typeface="微软雅黑" panose="020B0503020204020204" pitchFamily="34" charset="-122"/>
            </a:endParaRPr>
          </a:p>
        </p:txBody>
      </p:sp>
      <p:cxnSp>
        <p:nvCxnSpPr>
          <p:cNvPr id="77" name="直接连接符 76"/>
          <p:cNvCxnSpPr/>
          <p:nvPr/>
        </p:nvCxnSpPr>
        <p:spPr>
          <a:xfrm flipH="1">
            <a:off x="1712928" y="312730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0"/>
          </p:cNvCxnSpPr>
          <p:nvPr/>
        </p:nvCxnSpPr>
        <p:spPr>
          <a:xfrm flipH="1">
            <a:off x="1712928" y="334991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13"/>
          <p:cNvSpPr txBox="1"/>
          <p:nvPr/>
        </p:nvSpPr>
        <p:spPr>
          <a:xfrm flipH="1">
            <a:off x="1712928" y="1700808"/>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81" name="TextBox 14"/>
          <p:cNvSpPr txBox="1"/>
          <p:nvPr/>
        </p:nvSpPr>
        <p:spPr>
          <a:xfrm>
            <a:off x="1712928"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400" dirty="0">
                <a:solidFill>
                  <a:schemeClr val="tx1">
                    <a:lumMod val="65000"/>
                    <a:lumOff val="35000"/>
                  </a:schemeClr>
                </a:solidFill>
                <a:latin typeface="微软雅黑" pitchFamily="34" charset="-122"/>
                <a:ea typeface="微软雅黑" pitchFamily="34" charset="-122"/>
              </a:rPr>
              <a:t>后您的内容打在这里</a:t>
            </a:r>
            <a:r>
              <a:rPr lang="zh-CN" altLang="en-US" sz="1400" dirty="0" smtClean="0">
                <a:solidFill>
                  <a:schemeClr val="tx1">
                    <a:lumMod val="65000"/>
                    <a:lumOff val="35000"/>
                  </a:schemeClr>
                </a:solidFill>
                <a:latin typeface="微软雅黑" pitchFamily="34" charset="-122"/>
                <a:ea typeface="微软雅黑" pitchFamily="34" charset="-122"/>
              </a:rPr>
              <a:t>。</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2" name="TextBox 15"/>
          <p:cNvSpPr txBox="1"/>
          <p:nvPr/>
        </p:nvSpPr>
        <p:spPr>
          <a:xfrm flipH="1">
            <a:off x="1712928" y="3681426"/>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83" name="TextBox 16"/>
          <p:cNvSpPr txBox="1"/>
          <p:nvPr/>
        </p:nvSpPr>
        <p:spPr>
          <a:xfrm>
            <a:off x="1712928"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smtClean="0">
                <a:solidFill>
                  <a:schemeClr val="tx1">
                    <a:lumMod val="65000"/>
                    <a:lumOff val="35000"/>
                  </a:schemeClr>
                </a:solidFill>
                <a:latin typeface="微软雅黑" pitchFamily="34" charset="-122"/>
                <a:ea typeface="微软雅黑" pitchFamily="34" charset="-122"/>
              </a:rPr>
              <a:t>文本</a:t>
            </a:r>
            <a:r>
              <a:rPr lang="zh-CN" altLang="en-US" sz="1400">
                <a:solidFill>
                  <a:schemeClr val="tx1">
                    <a:lumMod val="65000"/>
                    <a:lumOff val="35000"/>
                  </a:schemeClr>
                </a:solidFill>
                <a:latin typeface="微软雅黑" pitchFamily="34" charset="-122"/>
                <a:ea typeface="微软雅黑" pitchFamily="34" charset="-122"/>
              </a:rPr>
              <a:t>后您的内容打在这里</a:t>
            </a:r>
            <a:r>
              <a:rPr lang="zh-CN" altLang="en-US" sz="1400" smtClean="0">
                <a:solidFill>
                  <a:schemeClr val="tx1">
                    <a:lumMod val="65000"/>
                    <a:lumOff val="35000"/>
                  </a:schemeClr>
                </a:solidFill>
                <a:latin typeface="微软雅黑" pitchFamily="34" charset="-122"/>
                <a:ea typeface="微软雅黑" pitchFamily="34" charset="-122"/>
              </a:rPr>
              <a:t>。</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84" name="矩形 47"/>
          <p:cNvSpPr>
            <a:spLocks noChangeArrowheads="1"/>
          </p:cNvSpPr>
          <p:nvPr/>
        </p:nvSpPr>
        <p:spPr bwMode="auto">
          <a:xfrm>
            <a:off x="1610436"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itchFamily="34" charset="-122"/>
            </a:endParaRPr>
          </a:p>
        </p:txBody>
      </p:sp>
      <p:sp>
        <p:nvSpPr>
          <p:cNvPr id="85" name="六边形 84"/>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8" name="矩形 87"/>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9" name="矩形 88"/>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9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92" name="矩形 9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75665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ppt_y</p:attrName>
                                        </p:attrNameLst>
                                      </p:cBhvr>
                                      <p:tavLst>
                                        <p:tav tm="0">
                                          <p:val>
                                            <p:strVal val="#ppt_y+#ppt_h*1.125000"/>
                                          </p:val>
                                        </p:tav>
                                        <p:tav tm="100000">
                                          <p:val>
                                            <p:strVal val="#ppt_y"/>
                                          </p:val>
                                        </p:tav>
                                      </p:tavLst>
                                    </p:anim>
                                    <p:animEffect transition="in" filter="wipe(up)">
                                      <p:cBhvr>
                                        <p:cTn id="8" dur="500"/>
                                        <p:tgtEl>
                                          <p:spTgt spid="7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p:tgtEl>
                                          <p:spTgt spid="76"/>
                                        </p:tgtEl>
                                        <p:attrNameLst>
                                          <p:attrName>ppt_y</p:attrName>
                                        </p:attrNameLst>
                                      </p:cBhvr>
                                      <p:tavLst>
                                        <p:tav tm="0">
                                          <p:val>
                                            <p:strVal val="#ppt_y-#ppt_h*1.125000"/>
                                          </p:val>
                                        </p:tav>
                                        <p:tav tm="100000">
                                          <p:val>
                                            <p:strVal val="#ppt_y"/>
                                          </p:val>
                                        </p:tav>
                                      </p:tavLst>
                                    </p:anim>
                                    <p:animEffect transition="in" filter="wipe(down)">
                                      <p:cBhvr>
                                        <p:cTn id="12" dur="500"/>
                                        <p:tgtEl>
                                          <p:spTgt spid="76"/>
                                        </p:tgtEl>
                                      </p:cBhvr>
                                    </p:animEffect>
                                  </p:childTnLst>
                                </p:cTn>
                              </p:par>
                              <p:par>
                                <p:cTn id="13" presetID="22" presetClass="entr" presetSubtype="2" fill="hold" nodeType="withEffect">
                                  <p:stCondLst>
                                    <p:cond delay="400"/>
                                  </p:stCondLst>
                                  <p:childTnLst>
                                    <p:set>
                                      <p:cBhvr>
                                        <p:cTn id="14" dur="1" fill="hold">
                                          <p:stCondLst>
                                            <p:cond delay="0"/>
                                          </p:stCondLst>
                                        </p:cTn>
                                        <p:tgtEl>
                                          <p:spTgt spid="77"/>
                                        </p:tgtEl>
                                        <p:attrNameLst>
                                          <p:attrName>style.visibility</p:attrName>
                                        </p:attrNameLst>
                                      </p:cBhvr>
                                      <p:to>
                                        <p:strVal val="visible"/>
                                      </p:to>
                                    </p:set>
                                    <p:animEffect transition="in" filter="wipe(right)">
                                      <p:cBhvr>
                                        <p:cTn id="15" dur="500"/>
                                        <p:tgtEl>
                                          <p:spTgt spid="77"/>
                                        </p:tgtEl>
                                      </p:cBhvr>
                                    </p:animEffect>
                                  </p:childTnLst>
                                </p:cTn>
                              </p:par>
                              <p:par>
                                <p:cTn id="16" presetID="22" presetClass="entr" presetSubtype="2" fill="hold" nodeType="withEffect">
                                  <p:stCondLst>
                                    <p:cond delay="400"/>
                                  </p:stCondLst>
                                  <p:childTnLst>
                                    <p:set>
                                      <p:cBhvr>
                                        <p:cTn id="17" dur="1" fill="hold">
                                          <p:stCondLst>
                                            <p:cond delay="0"/>
                                          </p:stCondLst>
                                        </p:cTn>
                                        <p:tgtEl>
                                          <p:spTgt spid="78"/>
                                        </p:tgtEl>
                                        <p:attrNameLst>
                                          <p:attrName>style.visibility</p:attrName>
                                        </p:attrNameLst>
                                      </p:cBhvr>
                                      <p:to>
                                        <p:strVal val="visible"/>
                                      </p:to>
                                    </p:set>
                                    <p:animEffect transition="in" filter="wipe(right)">
                                      <p:cBhvr>
                                        <p:cTn id="18" dur="500"/>
                                        <p:tgtEl>
                                          <p:spTgt spid="78"/>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0"/>
                                        </p:tgtEl>
                                        <p:attrNameLst>
                                          <p:attrName>style.visibility</p:attrName>
                                        </p:attrNameLst>
                                      </p:cBhvr>
                                      <p:to>
                                        <p:strVal val="visible"/>
                                      </p:to>
                                    </p:set>
                                    <p:animEffect transition="in" filter="fade">
                                      <p:cBhvr>
                                        <p:cTn id="21" dur="100"/>
                                        <p:tgtEl>
                                          <p:spTgt spid="80"/>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1"/>
                                        </p:tgtEl>
                                        <p:attrNameLst>
                                          <p:attrName>style.visibility</p:attrName>
                                        </p:attrNameLst>
                                      </p:cBhvr>
                                      <p:to>
                                        <p:strVal val="visible"/>
                                      </p:to>
                                    </p:set>
                                    <p:animEffect transition="in" filter="fade">
                                      <p:cBhvr>
                                        <p:cTn id="24" dur="100"/>
                                        <p:tgtEl>
                                          <p:spTgt spid="81"/>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2"/>
                                        </p:tgtEl>
                                        <p:attrNameLst>
                                          <p:attrName>style.visibility</p:attrName>
                                        </p:attrNameLst>
                                      </p:cBhvr>
                                      <p:to>
                                        <p:strVal val="visible"/>
                                      </p:to>
                                    </p:set>
                                    <p:animEffect transition="in" filter="fade">
                                      <p:cBhvr>
                                        <p:cTn id="27" dur="100"/>
                                        <p:tgtEl>
                                          <p:spTgt spid="82"/>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83"/>
                                        </p:tgtEl>
                                        <p:attrNameLst>
                                          <p:attrName>style.visibility</p:attrName>
                                        </p:attrNameLst>
                                      </p:cBhvr>
                                      <p:to>
                                        <p:strVal val="visible"/>
                                      </p:to>
                                    </p:set>
                                    <p:animEffect transition="in" filter="fade">
                                      <p:cBhvr>
                                        <p:cTn id="30" dur="100"/>
                                        <p:tgtEl>
                                          <p:spTgt spid="83"/>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barn(outVertical)">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80" grpId="0"/>
      <p:bldP spid="81" grpId="0"/>
      <p:bldP spid="82" grpId="0"/>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项目发展情况</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5" name="六边形 84"/>
          <p:cNvSpPr/>
          <p:nvPr/>
        </p:nvSpPr>
        <p:spPr>
          <a:xfrm>
            <a:off x="241896" y="125398"/>
            <a:ext cx="481345" cy="414953"/>
          </a:xfrm>
          <a:prstGeom prst="hexagon">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nvSpPr>
        <p:spPr>
          <a:xfrm>
            <a:off x="624979" y="392472"/>
            <a:ext cx="261790" cy="225682"/>
          </a:xfrm>
          <a:prstGeom prst="hexagon">
            <a:avLst/>
          </a:prstGeom>
          <a:solidFill>
            <a:schemeClr val="accent5">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8" name="矩形 87"/>
          <p:cNvSpPr/>
          <p:nvPr/>
        </p:nvSpPr>
        <p:spPr>
          <a:xfrm>
            <a:off x="9412843" y="188639"/>
            <a:ext cx="933216" cy="33441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9" name="矩形 88"/>
          <p:cNvSpPr/>
          <p:nvPr/>
        </p:nvSpPr>
        <p:spPr>
          <a:xfrm>
            <a:off x="10347503" y="187549"/>
            <a:ext cx="1582732" cy="334417"/>
          </a:xfrm>
          <a:prstGeom prst="rect">
            <a:avLst/>
          </a:prstGeom>
          <a:solidFill>
            <a:srgbClr val="31859C">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9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92" name="矩形 9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6"/>
          <p:cNvSpPr>
            <a:spLocks/>
          </p:cNvSpPr>
          <p:nvPr/>
        </p:nvSpPr>
        <p:spPr bwMode="auto">
          <a:xfrm>
            <a:off x="245768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7"/>
          <p:cNvSpPr>
            <a:spLocks/>
          </p:cNvSpPr>
          <p:nvPr/>
        </p:nvSpPr>
        <p:spPr bwMode="auto">
          <a:xfrm>
            <a:off x="2457682" y="2464442"/>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92D05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8"/>
          <p:cNvSpPr>
            <a:spLocks/>
          </p:cNvSpPr>
          <p:nvPr/>
        </p:nvSpPr>
        <p:spPr bwMode="auto">
          <a:xfrm>
            <a:off x="2795983"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9"/>
          <p:cNvSpPr>
            <a:spLocks/>
          </p:cNvSpPr>
          <p:nvPr/>
        </p:nvSpPr>
        <p:spPr bwMode="auto">
          <a:xfrm>
            <a:off x="3134284"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10"/>
          <p:cNvSpPr>
            <a:spLocks/>
          </p:cNvSpPr>
          <p:nvPr/>
        </p:nvSpPr>
        <p:spPr bwMode="auto">
          <a:xfrm>
            <a:off x="3474008" y="1340768"/>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11"/>
          <p:cNvSpPr>
            <a:spLocks/>
          </p:cNvSpPr>
          <p:nvPr/>
        </p:nvSpPr>
        <p:spPr bwMode="auto">
          <a:xfrm>
            <a:off x="2795983" y="2125782"/>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92D05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12"/>
          <p:cNvSpPr>
            <a:spLocks/>
          </p:cNvSpPr>
          <p:nvPr/>
        </p:nvSpPr>
        <p:spPr bwMode="auto">
          <a:xfrm>
            <a:off x="3134284" y="1775783"/>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92D05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13"/>
          <p:cNvSpPr>
            <a:spLocks/>
          </p:cNvSpPr>
          <p:nvPr/>
        </p:nvSpPr>
        <p:spPr bwMode="auto">
          <a:xfrm>
            <a:off x="3474008" y="1546232"/>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92D05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14"/>
          <p:cNvSpPr>
            <a:spLocks/>
          </p:cNvSpPr>
          <p:nvPr/>
        </p:nvSpPr>
        <p:spPr bwMode="auto">
          <a:xfrm>
            <a:off x="4520227"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15"/>
          <p:cNvSpPr>
            <a:spLocks/>
          </p:cNvSpPr>
          <p:nvPr/>
        </p:nvSpPr>
        <p:spPr bwMode="auto">
          <a:xfrm>
            <a:off x="4858370"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16"/>
          <p:cNvSpPr>
            <a:spLocks/>
          </p:cNvSpPr>
          <p:nvPr/>
        </p:nvSpPr>
        <p:spPr bwMode="auto">
          <a:xfrm>
            <a:off x="5197937"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17"/>
          <p:cNvSpPr>
            <a:spLocks/>
          </p:cNvSpPr>
          <p:nvPr/>
        </p:nvSpPr>
        <p:spPr bwMode="auto">
          <a:xfrm>
            <a:off x="5537503"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18"/>
          <p:cNvSpPr>
            <a:spLocks/>
          </p:cNvSpPr>
          <p:nvPr/>
        </p:nvSpPr>
        <p:spPr bwMode="auto">
          <a:xfrm>
            <a:off x="4520227" y="2720917"/>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5">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19"/>
          <p:cNvSpPr>
            <a:spLocks/>
          </p:cNvSpPr>
          <p:nvPr/>
        </p:nvSpPr>
        <p:spPr bwMode="auto">
          <a:xfrm>
            <a:off x="4858370" y="2132865"/>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5">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20"/>
          <p:cNvSpPr>
            <a:spLocks/>
          </p:cNvSpPr>
          <p:nvPr/>
        </p:nvSpPr>
        <p:spPr bwMode="auto">
          <a:xfrm>
            <a:off x="5197937" y="1546232"/>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5">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21"/>
          <p:cNvSpPr>
            <a:spLocks/>
          </p:cNvSpPr>
          <p:nvPr/>
        </p:nvSpPr>
        <p:spPr bwMode="auto">
          <a:xfrm>
            <a:off x="5537503" y="2339747"/>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5">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22"/>
          <p:cNvSpPr>
            <a:spLocks/>
          </p:cNvSpPr>
          <p:nvPr/>
        </p:nvSpPr>
        <p:spPr bwMode="auto">
          <a:xfrm>
            <a:off x="6582772"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23"/>
          <p:cNvSpPr>
            <a:spLocks/>
          </p:cNvSpPr>
          <p:nvPr/>
        </p:nvSpPr>
        <p:spPr bwMode="auto">
          <a:xfrm>
            <a:off x="6923130"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24"/>
          <p:cNvSpPr>
            <a:spLocks/>
          </p:cNvSpPr>
          <p:nvPr/>
        </p:nvSpPr>
        <p:spPr bwMode="auto">
          <a:xfrm>
            <a:off x="7262064"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25"/>
          <p:cNvSpPr>
            <a:spLocks/>
          </p:cNvSpPr>
          <p:nvPr/>
        </p:nvSpPr>
        <p:spPr bwMode="auto">
          <a:xfrm>
            <a:off x="7600998"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26"/>
          <p:cNvSpPr>
            <a:spLocks/>
          </p:cNvSpPr>
          <p:nvPr/>
        </p:nvSpPr>
        <p:spPr bwMode="auto">
          <a:xfrm>
            <a:off x="7600998" y="1539145"/>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2"/>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6" name="Freeform 27"/>
          <p:cNvSpPr>
            <a:spLocks/>
          </p:cNvSpPr>
          <p:nvPr/>
        </p:nvSpPr>
        <p:spPr bwMode="auto">
          <a:xfrm>
            <a:off x="7262064" y="1802708"/>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2"/>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28"/>
          <p:cNvSpPr>
            <a:spLocks/>
          </p:cNvSpPr>
          <p:nvPr/>
        </p:nvSpPr>
        <p:spPr bwMode="auto">
          <a:xfrm>
            <a:off x="6923130" y="2132865"/>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29"/>
          <p:cNvSpPr>
            <a:spLocks/>
          </p:cNvSpPr>
          <p:nvPr/>
        </p:nvSpPr>
        <p:spPr bwMode="auto">
          <a:xfrm>
            <a:off x="6582772" y="2475778"/>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2"/>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30"/>
          <p:cNvSpPr>
            <a:spLocks/>
          </p:cNvSpPr>
          <p:nvPr/>
        </p:nvSpPr>
        <p:spPr bwMode="auto">
          <a:xfrm>
            <a:off x="8646741" y="1340768"/>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31"/>
          <p:cNvSpPr>
            <a:spLocks/>
          </p:cNvSpPr>
          <p:nvPr/>
        </p:nvSpPr>
        <p:spPr bwMode="auto">
          <a:xfrm>
            <a:off x="8986466"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32"/>
          <p:cNvSpPr>
            <a:spLocks/>
          </p:cNvSpPr>
          <p:nvPr/>
        </p:nvSpPr>
        <p:spPr bwMode="auto">
          <a:xfrm>
            <a:off x="9326191"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33"/>
          <p:cNvSpPr>
            <a:spLocks/>
          </p:cNvSpPr>
          <p:nvPr/>
        </p:nvSpPr>
        <p:spPr bwMode="auto">
          <a:xfrm>
            <a:off x="966449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34"/>
          <p:cNvSpPr>
            <a:spLocks/>
          </p:cNvSpPr>
          <p:nvPr/>
        </p:nvSpPr>
        <p:spPr bwMode="auto">
          <a:xfrm>
            <a:off x="9664492" y="1554733"/>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4" name="Freeform 35"/>
          <p:cNvSpPr>
            <a:spLocks/>
          </p:cNvSpPr>
          <p:nvPr/>
        </p:nvSpPr>
        <p:spPr bwMode="auto">
          <a:xfrm>
            <a:off x="9326191" y="1678012"/>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5" name="Freeform 36"/>
          <p:cNvSpPr>
            <a:spLocks/>
          </p:cNvSpPr>
          <p:nvPr/>
        </p:nvSpPr>
        <p:spPr bwMode="auto">
          <a:xfrm>
            <a:off x="8986466" y="2616059"/>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6" name="Freeform 37"/>
          <p:cNvSpPr>
            <a:spLocks/>
          </p:cNvSpPr>
          <p:nvPr/>
        </p:nvSpPr>
        <p:spPr bwMode="auto">
          <a:xfrm>
            <a:off x="8646741" y="1974161"/>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7" name="Oval 38"/>
          <p:cNvSpPr>
            <a:spLocks noChangeArrowheads="1"/>
          </p:cNvSpPr>
          <p:nvPr/>
        </p:nvSpPr>
        <p:spPr bwMode="auto">
          <a:xfrm>
            <a:off x="2754169"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39"/>
          <p:cNvSpPr>
            <a:spLocks noEditPoints="1"/>
          </p:cNvSpPr>
          <p:nvPr/>
        </p:nvSpPr>
        <p:spPr bwMode="auto">
          <a:xfrm>
            <a:off x="2926980" y="3387936"/>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92D05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Oval 40"/>
          <p:cNvSpPr>
            <a:spLocks noChangeArrowheads="1"/>
          </p:cNvSpPr>
          <p:nvPr/>
        </p:nvSpPr>
        <p:spPr bwMode="auto">
          <a:xfrm>
            <a:off x="4814231" y="3232029"/>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0" name="Oval 41"/>
          <p:cNvSpPr>
            <a:spLocks noChangeArrowheads="1"/>
          </p:cNvSpPr>
          <p:nvPr/>
        </p:nvSpPr>
        <p:spPr bwMode="auto">
          <a:xfrm>
            <a:off x="6881297"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1" name="Oval 42"/>
          <p:cNvSpPr>
            <a:spLocks noChangeArrowheads="1"/>
          </p:cNvSpPr>
          <p:nvPr/>
        </p:nvSpPr>
        <p:spPr bwMode="auto">
          <a:xfrm>
            <a:off x="8953212"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43"/>
          <p:cNvSpPr>
            <a:spLocks noEditPoints="1"/>
          </p:cNvSpPr>
          <p:nvPr/>
        </p:nvSpPr>
        <p:spPr bwMode="auto">
          <a:xfrm>
            <a:off x="7077909" y="3455721"/>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2"/>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44"/>
          <p:cNvSpPr>
            <a:spLocks noEditPoints="1"/>
          </p:cNvSpPr>
          <p:nvPr/>
        </p:nvSpPr>
        <p:spPr bwMode="auto">
          <a:xfrm>
            <a:off x="4957851" y="3401072"/>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5">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45"/>
          <p:cNvSpPr>
            <a:spLocks noEditPoints="1"/>
          </p:cNvSpPr>
          <p:nvPr/>
        </p:nvSpPr>
        <p:spPr bwMode="auto">
          <a:xfrm>
            <a:off x="9130370" y="3407277"/>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TextBox 65"/>
          <p:cNvSpPr txBox="1"/>
          <p:nvPr/>
        </p:nvSpPr>
        <p:spPr>
          <a:xfrm>
            <a:off x="2197569" y="4340505"/>
            <a:ext cx="1883794"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67" name="TextBox 66"/>
          <p:cNvSpPr txBox="1"/>
          <p:nvPr/>
        </p:nvSpPr>
        <p:spPr>
          <a:xfrm>
            <a:off x="2209155" y="3998566"/>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68" name="TextBox 67"/>
          <p:cNvSpPr txBox="1"/>
          <p:nvPr/>
        </p:nvSpPr>
        <p:spPr>
          <a:xfrm>
            <a:off x="4285801"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69" name="TextBox 68"/>
          <p:cNvSpPr txBox="1"/>
          <p:nvPr/>
        </p:nvSpPr>
        <p:spPr>
          <a:xfrm>
            <a:off x="4297387"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70" name="TextBox 69"/>
          <p:cNvSpPr txBox="1"/>
          <p:nvPr/>
        </p:nvSpPr>
        <p:spPr>
          <a:xfrm>
            <a:off x="6374033"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71" name="TextBox 70"/>
          <p:cNvSpPr txBox="1"/>
          <p:nvPr/>
        </p:nvSpPr>
        <p:spPr>
          <a:xfrm>
            <a:off x="6400135"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72" name="TextBox 71"/>
          <p:cNvSpPr txBox="1"/>
          <p:nvPr/>
        </p:nvSpPr>
        <p:spPr>
          <a:xfrm>
            <a:off x="8390257" y="4340505"/>
            <a:ext cx="1883794" cy="1375347"/>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73" name="TextBox 72"/>
          <p:cNvSpPr txBox="1"/>
          <p:nvPr/>
        </p:nvSpPr>
        <p:spPr>
          <a:xfrm>
            <a:off x="8401843"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Tree>
    <p:extLst>
      <p:ext uri="{BB962C8B-B14F-4D97-AF65-F5344CB8AC3E}">
        <p14:creationId xmlns:p14="http://schemas.microsoft.com/office/powerpoint/2010/main" val="17775033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ppt_w</p:attrName>
                                        </p:attrNameLst>
                                      </p:cBhvr>
                                      <p:tavLst>
                                        <p:tav tm="0" fmla="#ppt_w*sin(2.5*pi*$)">
                                          <p:val>
                                            <p:fltVal val="0"/>
                                          </p:val>
                                        </p:tav>
                                        <p:tav tm="100000">
                                          <p:val>
                                            <p:fltVal val="1"/>
                                          </p:val>
                                        </p:tav>
                                      </p:tavLst>
                                    </p:anim>
                                    <p:anim calcmode="lin" valueType="num">
                                      <p:cBhvr>
                                        <p:cTn id="9" dur="500" fill="hold"/>
                                        <p:tgtEl>
                                          <p:spTgt spid="5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ppt_w</p:attrName>
                                        </p:attrNameLst>
                                      </p:cBhvr>
                                      <p:tavLst>
                                        <p:tav tm="0" fmla="#ppt_w*sin(2.5*pi*$)">
                                          <p:val>
                                            <p:fltVal val="0"/>
                                          </p:val>
                                        </p:tav>
                                        <p:tav tm="100000">
                                          <p:val>
                                            <p:fltVal val="1"/>
                                          </p:val>
                                        </p:tav>
                                      </p:tavLst>
                                    </p:anim>
                                    <p:anim calcmode="lin" valueType="num">
                                      <p:cBhvr>
                                        <p:cTn id="14" dur="500" fill="hold"/>
                                        <p:tgtEl>
                                          <p:spTgt spid="58"/>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1000"/>
                                        <p:tgtEl>
                                          <p:spTgt spid="67"/>
                                        </p:tgtEl>
                                      </p:cBhvr>
                                    </p:animEffect>
                                    <p:anim calcmode="lin" valueType="num">
                                      <p:cBhvr>
                                        <p:cTn id="19" dur="1000" fill="hold"/>
                                        <p:tgtEl>
                                          <p:spTgt spid="67"/>
                                        </p:tgtEl>
                                        <p:attrNameLst>
                                          <p:attrName>ppt_x</p:attrName>
                                        </p:attrNameLst>
                                      </p:cBhvr>
                                      <p:tavLst>
                                        <p:tav tm="0">
                                          <p:val>
                                            <p:strVal val="#ppt_x"/>
                                          </p:val>
                                        </p:tav>
                                        <p:tav tm="100000">
                                          <p:val>
                                            <p:strVal val="#ppt_x"/>
                                          </p:val>
                                        </p:tav>
                                      </p:tavLst>
                                    </p:anim>
                                    <p:anim calcmode="lin" valueType="num">
                                      <p:cBhvr>
                                        <p:cTn id="20" dur="1000" fill="hold"/>
                                        <p:tgtEl>
                                          <p:spTgt spid="6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500"/>
                                        <p:tgtEl>
                                          <p:spTgt spid="28"/>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anim calcmode="lin" valueType="num">
                                      <p:cBhvr>
                                        <p:cTn id="55" dur="500" fill="hold"/>
                                        <p:tgtEl>
                                          <p:spTgt spid="59"/>
                                        </p:tgtEl>
                                        <p:attrNameLst>
                                          <p:attrName>ppt_w</p:attrName>
                                        </p:attrNameLst>
                                      </p:cBhvr>
                                      <p:tavLst>
                                        <p:tav tm="0" fmla="#ppt_w*sin(2.5*pi*$)">
                                          <p:val>
                                            <p:fltVal val="0"/>
                                          </p:val>
                                        </p:tav>
                                        <p:tav tm="100000">
                                          <p:val>
                                            <p:fltVal val="1"/>
                                          </p:val>
                                        </p:tav>
                                      </p:tavLst>
                                    </p:anim>
                                    <p:anim calcmode="lin" valueType="num">
                                      <p:cBhvr>
                                        <p:cTn id="56" dur="500" fill="hold"/>
                                        <p:tgtEl>
                                          <p:spTgt spid="59"/>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anim calcmode="lin" valueType="num">
                                      <p:cBhvr>
                                        <p:cTn id="60" dur="500" fill="hold"/>
                                        <p:tgtEl>
                                          <p:spTgt spid="64"/>
                                        </p:tgtEl>
                                        <p:attrNameLst>
                                          <p:attrName>ppt_w</p:attrName>
                                        </p:attrNameLst>
                                      </p:cBhvr>
                                      <p:tavLst>
                                        <p:tav tm="0" fmla="#ppt_w*sin(2.5*pi*$)">
                                          <p:val>
                                            <p:fltVal val="0"/>
                                          </p:val>
                                        </p:tav>
                                        <p:tav tm="100000">
                                          <p:val>
                                            <p:fltVal val="1"/>
                                          </p:val>
                                        </p:tav>
                                      </p:tavLst>
                                    </p:anim>
                                    <p:anim calcmode="lin" valueType="num">
                                      <p:cBhvr>
                                        <p:cTn id="61" dur="500" fill="hold"/>
                                        <p:tgtEl>
                                          <p:spTgt spid="64"/>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1000"/>
                                        <p:tgtEl>
                                          <p:spTgt spid="69"/>
                                        </p:tgtEl>
                                      </p:cBhvr>
                                    </p:animEffect>
                                    <p:anim calcmode="lin" valueType="num">
                                      <p:cBhvr>
                                        <p:cTn id="66" dur="1000" fill="hold"/>
                                        <p:tgtEl>
                                          <p:spTgt spid="69"/>
                                        </p:tgtEl>
                                        <p:attrNameLst>
                                          <p:attrName>ppt_x</p:attrName>
                                        </p:attrNameLst>
                                      </p:cBhvr>
                                      <p:tavLst>
                                        <p:tav tm="0">
                                          <p:val>
                                            <p:strVal val="#ppt_x"/>
                                          </p:val>
                                        </p:tav>
                                        <p:tav tm="100000">
                                          <p:val>
                                            <p:strVal val="#ppt_x"/>
                                          </p:val>
                                        </p:tav>
                                      </p:tavLst>
                                    </p:anim>
                                    <p:anim calcmode="lin" valueType="num">
                                      <p:cBhvr>
                                        <p:cTn id="67" dur="1000" fill="hold"/>
                                        <p:tgtEl>
                                          <p:spTgt spid="6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1000"/>
                                        <p:tgtEl>
                                          <p:spTgt spid="68"/>
                                        </p:tgtEl>
                                      </p:cBhvr>
                                    </p:animEffect>
                                    <p:anim calcmode="lin" valueType="num">
                                      <p:cBhvr>
                                        <p:cTn id="71" dur="1000" fill="hold"/>
                                        <p:tgtEl>
                                          <p:spTgt spid="68"/>
                                        </p:tgtEl>
                                        <p:attrNameLst>
                                          <p:attrName>ppt_x</p:attrName>
                                        </p:attrNameLst>
                                      </p:cBhvr>
                                      <p:tavLst>
                                        <p:tav tm="0">
                                          <p:val>
                                            <p:strVal val="#ppt_x"/>
                                          </p:val>
                                        </p:tav>
                                        <p:tav tm="100000">
                                          <p:val>
                                            <p:strVal val="#ppt_x"/>
                                          </p:val>
                                        </p:tav>
                                      </p:tavLst>
                                    </p:anim>
                                    <p:anim calcmode="lin" valueType="num">
                                      <p:cBhvr>
                                        <p:cTn id="72" dur="1000" fill="hold"/>
                                        <p:tgtEl>
                                          <p:spTgt spid="68"/>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down)">
                                      <p:cBhvr>
                                        <p:cTn id="75" dur="500"/>
                                        <p:tgtEl>
                                          <p:spTgt spid="33"/>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down)">
                                      <p:cBhvr>
                                        <p:cTn id="78" dur="500"/>
                                        <p:tgtEl>
                                          <p:spTgt spid="34"/>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35"/>
                                        </p:tgtEl>
                                        <p:attrNameLst>
                                          <p:attrName>style.visibility</p:attrName>
                                        </p:attrNameLst>
                                      </p:cBhvr>
                                      <p:to>
                                        <p:strVal val="visible"/>
                                      </p:to>
                                    </p:set>
                                    <p:animEffect transition="in" filter="wipe(down)">
                                      <p:cBhvr>
                                        <p:cTn id="81" dur="500"/>
                                        <p:tgtEl>
                                          <p:spTgt spid="35"/>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36"/>
                                        </p:tgtEl>
                                        <p:attrNameLst>
                                          <p:attrName>style.visibility</p:attrName>
                                        </p:attrNameLst>
                                      </p:cBhvr>
                                      <p:to>
                                        <p:strVal val="visible"/>
                                      </p:to>
                                    </p:set>
                                    <p:animEffect transition="in" filter="wipe(down)">
                                      <p:cBhvr>
                                        <p:cTn id="84" dur="500"/>
                                        <p:tgtEl>
                                          <p:spTgt spid="36"/>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down)">
                                      <p:cBhvr>
                                        <p:cTn id="88" dur="500"/>
                                        <p:tgtEl>
                                          <p:spTgt spid="37"/>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500"/>
                                        <p:tgtEl>
                                          <p:spTgt spid="3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down)">
                                      <p:cBhvr>
                                        <p:cTn id="94" dur="500"/>
                                        <p:tgtEl>
                                          <p:spTgt spid="39"/>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down)">
                                      <p:cBhvr>
                                        <p:cTn id="97" dur="500"/>
                                        <p:tgtEl>
                                          <p:spTgt spid="40"/>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500"/>
                                        <p:tgtEl>
                                          <p:spTgt spid="60"/>
                                        </p:tgtEl>
                                      </p:cBhvr>
                                    </p:animEffect>
                                    <p:anim calcmode="lin" valueType="num">
                                      <p:cBhvr>
                                        <p:cTn id="102" dur="500" fill="hold"/>
                                        <p:tgtEl>
                                          <p:spTgt spid="60"/>
                                        </p:tgtEl>
                                        <p:attrNameLst>
                                          <p:attrName>ppt_w</p:attrName>
                                        </p:attrNameLst>
                                      </p:cBhvr>
                                      <p:tavLst>
                                        <p:tav tm="0" fmla="#ppt_w*sin(2.5*pi*$)">
                                          <p:val>
                                            <p:fltVal val="0"/>
                                          </p:val>
                                        </p:tav>
                                        <p:tav tm="100000">
                                          <p:val>
                                            <p:fltVal val="1"/>
                                          </p:val>
                                        </p:tav>
                                      </p:tavLst>
                                    </p:anim>
                                    <p:anim calcmode="lin" valueType="num">
                                      <p:cBhvr>
                                        <p:cTn id="103" dur="500" fill="hold"/>
                                        <p:tgtEl>
                                          <p:spTgt spid="60"/>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Effect transition="in" filter="fade">
                                      <p:cBhvr>
                                        <p:cTn id="106" dur="500"/>
                                        <p:tgtEl>
                                          <p:spTgt spid="62"/>
                                        </p:tgtEl>
                                      </p:cBhvr>
                                    </p:animEffect>
                                    <p:anim calcmode="lin" valueType="num">
                                      <p:cBhvr>
                                        <p:cTn id="107" dur="500" fill="hold"/>
                                        <p:tgtEl>
                                          <p:spTgt spid="62"/>
                                        </p:tgtEl>
                                        <p:attrNameLst>
                                          <p:attrName>ppt_w</p:attrName>
                                        </p:attrNameLst>
                                      </p:cBhvr>
                                      <p:tavLst>
                                        <p:tav tm="0" fmla="#ppt_w*sin(2.5*pi*$)">
                                          <p:val>
                                            <p:fltVal val="0"/>
                                          </p:val>
                                        </p:tav>
                                        <p:tav tm="100000">
                                          <p:val>
                                            <p:fltVal val="1"/>
                                          </p:val>
                                        </p:tav>
                                      </p:tavLst>
                                    </p:anim>
                                    <p:anim calcmode="lin" valueType="num">
                                      <p:cBhvr>
                                        <p:cTn id="108" dur="500" fill="hold"/>
                                        <p:tgtEl>
                                          <p:spTgt spid="62"/>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1000"/>
                                        <p:tgtEl>
                                          <p:spTgt spid="71"/>
                                        </p:tgtEl>
                                      </p:cBhvr>
                                    </p:animEffect>
                                    <p:anim calcmode="lin" valueType="num">
                                      <p:cBhvr>
                                        <p:cTn id="113" dur="1000" fill="hold"/>
                                        <p:tgtEl>
                                          <p:spTgt spid="71"/>
                                        </p:tgtEl>
                                        <p:attrNameLst>
                                          <p:attrName>ppt_x</p:attrName>
                                        </p:attrNameLst>
                                      </p:cBhvr>
                                      <p:tavLst>
                                        <p:tav tm="0">
                                          <p:val>
                                            <p:strVal val="#ppt_x"/>
                                          </p:val>
                                        </p:tav>
                                        <p:tav tm="100000">
                                          <p:val>
                                            <p:strVal val="#ppt_x"/>
                                          </p:val>
                                        </p:tav>
                                      </p:tavLst>
                                    </p:anim>
                                    <p:anim calcmode="lin" valueType="num">
                                      <p:cBhvr>
                                        <p:cTn id="114" dur="1000" fill="hold"/>
                                        <p:tgtEl>
                                          <p:spTgt spid="7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0"/>
                                        </p:tgtEl>
                                        <p:attrNameLst>
                                          <p:attrName>style.visibility</p:attrName>
                                        </p:attrNameLst>
                                      </p:cBhvr>
                                      <p:to>
                                        <p:strVal val="visible"/>
                                      </p:to>
                                    </p:set>
                                    <p:animEffect transition="in" filter="fade">
                                      <p:cBhvr>
                                        <p:cTn id="117" dur="1000"/>
                                        <p:tgtEl>
                                          <p:spTgt spid="70"/>
                                        </p:tgtEl>
                                      </p:cBhvr>
                                    </p:animEffect>
                                    <p:anim calcmode="lin" valueType="num">
                                      <p:cBhvr>
                                        <p:cTn id="118" dur="1000" fill="hold"/>
                                        <p:tgtEl>
                                          <p:spTgt spid="70"/>
                                        </p:tgtEl>
                                        <p:attrNameLst>
                                          <p:attrName>ppt_x</p:attrName>
                                        </p:attrNameLst>
                                      </p:cBhvr>
                                      <p:tavLst>
                                        <p:tav tm="0">
                                          <p:val>
                                            <p:strVal val="#ppt_x"/>
                                          </p:val>
                                        </p:tav>
                                        <p:tav tm="100000">
                                          <p:val>
                                            <p:strVal val="#ppt_x"/>
                                          </p:val>
                                        </p:tav>
                                      </p:tavLst>
                                    </p:anim>
                                    <p:anim calcmode="lin" valueType="num">
                                      <p:cBhvr>
                                        <p:cTn id="119" dur="1000" fill="hold"/>
                                        <p:tgtEl>
                                          <p:spTgt spid="70"/>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wipe(down)">
                                      <p:cBhvr>
                                        <p:cTn id="122" dur="500"/>
                                        <p:tgtEl>
                                          <p:spTgt spid="41"/>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42"/>
                                        </p:tgtEl>
                                        <p:attrNameLst>
                                          <p:attrName>style.visibility</p:attrName>
                                        </p:attrNameLst>
                                      </p:cBhvr>
                                      <p:to>
                                        <p:strVal val="visible"/>
                                      </p:to>
                                    </p:set>
                                    <p:animEffect transition="in" filter="wipe(down)">
                                      <p:cBhvr>
                                        <p:cTn id="125" dur="500"/>
                                        <p:tgtEl>
                                          <p:spTgt spid="42"/>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43"/>
                                        </p:tgtEl>
                                        <p:attrNameLst>
                                          <p:attrName>style.visibility</p:attrName>
                                        </p:attrNameLst>
                                      </p:cBhvr>
                                      <p:to>
                                        <p:strVal val="visible"/>
                                      </p:to>
                                    </p:set>
                                    <p:animEffect transition="in" filter="wipe(down)">
                                      <p:cBhvr>
                                        <p:cTn id="128" dur="500"/>
                                        <p:tgtEl>
                                          <p:spTgt spid="43"/>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44"/>
                                        </p:tgtEl>
                                        <p:attrNameLst>
                                          <p:attrName>style.visibility</p:attrName>
                                        </p:attrNameLst>
                                      </p:cBhvr>
                                      <p:to>
                                        <p:strVal val="visible"/>
                                      </p:to>
                                    </p:set>
                                    <p:animEffect transition="in" filter="wipe(down)">
                                      <p:cBhvr>
                                        <p:cTn id="131" dur="500"/>
                                        <p:tgtEl>
                                          <p:spTgt spid="44"/>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wipe(down)">
                                      <p:cBhvr>
                                        <p:cTn id="135" dur="500"/>
                                        <p:tgtEl>
                                          <p:spTgt spid="48"/>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wipe(down)">
                                      <p:cBhvr>
                                        <p:cTn id="138" dur="500"/>
                                        <p:tgtEl>
                                          <p:spTgt spid="47"/>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46"/>
                                        </p:tgtEl>
                                        <p:attrNameLst>
                                          <p:attrName>style.visibility</p:attrName>
                                        </p:attrNameLst>
                                      </p:cBhvr>
                                      <p:to>
                                        <p:strVal val="visible"/>
                                      </p:to>
                                    </p:set>
                                    <p:animEffect transition="in" filter="wipe(down)">
                                      <p:cBhvr>
                                        <p:cTn id="141" dur="500"/>
                                        <p:tgtEl>
                                          <p:spTgt spid="46"/>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45"/>
                                        </p:tgtEl>
                                        <p:attrNameLst>
                                          <p:attrName>style.visibility</p:attrName>
                                        </p:attrNameLst>
                                      </p:cBhvr>
                                      <p:to>
                                        <p:strVal val="visible"/>
                                      </p:to>
                                    </p:set>
                                    <p:animEffect transition="in" filter="wipe(down)">
                                      <p:cBhvr>
                                        <p:cTn id="144" dur="500"/>
                                        <p:tgtEl>
                                          <p:spTgt spid="45"/>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fade">
                                      <p:cBhvr>
                                        <p:cTn id="148" dur="500"/>
                                        <p:tgtEl>
                                          <p:spTgt spid="61"/>
                                        </p:tgtEl>
                                      </p:cBhvr>
                                    </p:animEffect>
                                    <p:anim calcmode="lin" valueType="num">
                                      <p:cBhvr>
                                        <p:cTn id="149" dur="500" fill="hold"/>
                                        <p:tgtEl>
                                          <p:spTgt spid="61"/>
                                        </p:tgtEl>
                                        <p:attrNameLst>
                                          <p:attrName>ppt_w</p:attrName>
                                        </p:attrNameLst>
                                      </p:cBhvr>
                                      <p:tavLst>
                                        <p:tav tm="0" fmla="#ppt_w*sin(2.5*pi*$)">
                                          <p:val>
                                            <p:fltVal val="0"/>
                                          </p:val>
                                        </p:tav>
                                        <p:tav tm="100000">
                                          <p:val>
                                            <p:fltVal val="1"/>
                                          </p:val>
                                        </p:tav>
                                      </p:tavLst>
                                    </p:anim>
                                    <p:anim calcmode="lin" valueType="num">
                                      <p:cBhvr>
                                        <p:cTn id="150" dur="500" fill="hold"/>
                                        <p:tgtEl>
                                          <p:spTgt spid="61"/>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65"/>
                                        </p:tgtEl>
                                        <p:attrNameLst>
                                          <p:attrName>style.visibility</p:attrName>
                                        </p:attrNameLst>
                                      </p:cBhvr>
                                      <p:to>
                                        <p:strVal val="visible"/>
                                      </p:to>
                                    </p:set>
                                    <p:animEffect transition="in" filter="fade">
                                      <p:cBhvr>
                                        <p:cTn id="153" dur="500"/>
                                        <p:tgtEl>
                                          <p:spTgt spid="65"/>
                                        </p:tgtEl>
                                      </p:cBhvr>
                                    </p:animEffect>
                                    <p:anim calcmode="lin" valueType="num">
                                      <p:cBhvr>
                                        <p:cTn id="154" dur="500" fill="hold"/>
                                        <p:tgtEl>
                                          <p:spTgt spid="65"/>
                                        </p:tgtEl>
                                        <p:attrNameLst>
                                          <p:attrName>ppt_w</p:attrName>
                                        </p:attrNameLst>
                                      </p:cBhvr>
                                      <p:tavLst>
                                        <p:tav tm="0" fmla="#ppt_w*sin(2.5*pi*$)">
                                          <p:val>
                                            <p:fltVal val="0"/>
                                          </p:val>
                                        </p:tav>
                                        <p:tav tm="100000">
                                          <p:val>
                                            <p:fltVal val="1"/>
                                          </p:val>
                                        </p:tav>
                                      </p:tavLst>
                                    </p:anim>
                                    <p:anim calcmode="lin" valueType="num">
                                      <p:cBhvr>
                                        <p:cTn id="155" dur="500" fill="hold"/>
                                        <p:tgtEl>
                                          <p:spTgt spid="65"/>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73"/>
                                        </p:tgtEl>
                                        <p:attrNameLst>
                                          <p:attrName>style.visibility</p:attrName>
                                        </p:attrNameLst>
                                      </p:cBhvr>
                                      <p:to>
                                        <p:strVal val="visible"/>
                                      </p:to>
                                    </p:set>
                                    <p:animEffect transition="in" filter="fade">
                                      <p:cBhvr>
                                        <p:cTn id="159" dur="1000"/>
                                        <p:tgtEl>
                                          <p:spTgt spid="73"/>
                                        </p:tgtEl>
                                      </p:cBhvr>
                                    </p:animEffect>
                                    <p:anim calcmode="lin" valueType="num">
                                      <p:cBhvr>
                                        <p:cTn id="160" dur="1000" fill="hold"/>
                                        <p:tgtEl>
                                          <p:spTgt spid="73"/>
                                        </p:tgtEl>
                                        <p:attrNameLst>
                                          <p:attrName>ppt_x</p:attrName>
                                        </p:attrNameLst>
                                      </p:cBhvr>
                                      <p:tavLst>
                                        <p:tav tm="0">
                                          <p:val>
                                            <p:strVal val="#ppt_x"/>
                                          </p:val>
                                        </p:tav>
                                        <p:tav tm="100000">
                                          <p:val>
                                            <p:strVal val="#ppt_x"/>
                                          </p:val>
                                        </p:tav>
                                      </p:tavLst>
                                    </p:anim>
                                    <p:anim calcmode="lin" valueType="num">
                                      <p:cBhvr>
                                        <p:cTn id="161" dur="1000" fill="hold"/>
                                        <p:tgtEl>
                                          <p:spTgt spid="73"/>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72"/>
                                        </p:tgtEl>
                                        <p:attrNameLst>
                                          <p:attrName>style.visibility</p:attrName>
                                        </p:attrNameLst>
                                      </p:cBhvr>
                                      <p:to>
                                        <p:strVal val="visible"/>
                                      </p:to>
                                    </p:set>
                                    <p:animEffect transition="in" filter="fade">
                                      <p:cBhvr>
                                        <p:cTn id="164" dur="1000"/>
                                        <p:tgtEl>
                                          <p:spTgt spid="72"/>
                                        </p:tgtEl>
                                      </p:cBhvr>
                                    </p:animEffect>
                                    <p:anim calcmode="lin" valueType="num">
                                      <p:cBhvr>
                                        <p:cTn id="165" dur="1000" fill="hold"/>
                                        <p:tgtEl>
                                          <p:spTgt spid="72"/>
                                        </p:tgtEl>
                                        <p:attrNameLst>
                                          <p:attrName>ppt_x</p:attrName>
                                        </p:attrNameLst>
                                      </p:cBhvr>
                                      <p:tavLst>
                                        <p:tav tm="0">
                                          <p:val>
                                            <p:strVal val="#ppt_x"/>
                                          </p:val>
                                        </p:tav>
                                        <p:tav tm="100000">
                                          <p:val>
                                            <p:strVal val="#ppt_x"/>
                                          </p:val>
                                        </p:tav>
                                      </p:tavLst>
                                    </p:anim>
                                    <p:anim calcmode="lin" valueType="num">
                                      <p:cBhvr>
                                        <p:cTn id="166" dur="1000" fill="hold"/>
                                        <p:tgtEl>
                                          <p:spTgt spid="72"/>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49"/>
                                        </p:tgtEl>
                                        <p:attrNameLst>
                                          <p:attrName>style.visibility</p:attrName>
                                        </p:attrNameLst>
                                      </p:cBhvr>
                                      <p:to>
                                        <p:strVal val="visible"/>
                                      </p:to>
                                    </p:set>
                                    <p:animEffect transition="in" filter="wipe(down)">
                                      <p:cBhvr>
                                        <p:cTn id="169" dur="500"/>
                                        <p:tgtEl>
                                          <p:spTgt spid="49"/>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50"/>
                                        </p:tgtEl>
                                        <p:attrNameLst>
                                          <p:attrName>style.visibility</p:attrName>
                                        </p:attrNameLst>
                                      </p:cBhvr>
                                      <p:to>
                                        <p:strVal val="visible"/>
                                      </p:to>
                                    </p:set>
                                    <p:animEffect transition="in" filter="wipe(down)">
                                      <p:cBhvr>
                                        <p:cTn id="172" dur="500"/>
                                        <p:tgtEl>
                                          <p:spTgt spid="50"/>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51"/>
                                        </p:tgtEl>
                                        <p:attrNameLst>
                                          <p:attrName>style.visibility</p:attrName>
                                        </p:attrNameLst>
                                      </p:cBhvr>
                                      <p:to>
                                        <p:strVal val="visible"/>
                                      </p:to>
                                    </p:set>
                                    <p:animEffect transition="in" filter="wipe(down)">
                                      <p:cBhvr>
                                        <p:cTn id="175" dur="500"/>
                                        <p:tgtEl>
                                          <p:spTgt spid="51"/>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52"/>
                                        </p:tgtEl>
                                        <p:attrNameLst>
                                          <p:attrName>style.visibility</p:attrName>
                                        </p:attrNameLst>
                                      </p:cBhvr>
                                      <p:to>
                                        <p:strVal val="visible"/>
                                      </p:to>
                                    </p:set>
                                    <p:animEffect transition="in" filter="wipe(down)">
                                      <p:cBhvr>
                                        <p:cTn id="178" dur="500"/>
                                        <p:tgtEl>
                                          <p:spTgt spid="52"/>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56"/>
                                        </p:tgtEl>
                                        <p:attrNameLst>
                                          <p:attrName>style.visibility</p:attrName>
                                        </p:attrNameLst>
                                      </p:cBhvr>
                                      <p:to>
                                        <p:strVal val="visible"/>
                                      </p:to>
                                    </p:set>
                                    <p:animEffect transition="in" filter="wipe(down)">
                                      <p:cBhvr>
                                        <p:cTn id="182" dur="500"/>
                                        <p:tgtEl>
                                          <p:spTgt spid="56"/>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wipe(down)">
                                      <p:cBhvr>
                                        <p:cTn id="185" dur="500"/>
                                        <p:tgtEl>
                                          <p:spTgt spid="55"/>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54"/>
                                        </p:tgtEl>
                                        <p:attrNameLst>
                                          <p:attrName>style.visibility</p:attrName>
                                        </p:attrNameLst>
                                      </p:cBhvr>
                                      <p:to>
                                        <p:strVal val="visible"/>
                                      </p:to>
                                    </p:set>
                                    <p:animEffect transition="in" filter="wipe(down)">
                                      <p:cBhvr>
                                        <p:cTn id="188" dur="500"/>
                                        <p:tgtEl>
                                          <p:spTgt spid="54"/>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53"/>
                                        </p:tgtEl>
                                        <p:attrNameLst>
                                          <p:attrName>style.visibility</p:attrName>
                                        </p:attrNameLst>
                                      </p:cBhvr>
                                      <p:to>
                                        <p:strVal val="visible"/>
                                      </p:to>
                                    </p:set>
                                    <p:animEffect transition="in" filter="wipe(down)">
                                      <p:cBhvr>
                                        <p:cTn id="1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P spid="65" grpId="0" animBg="1"/>
      <p:bldP spid="66" grpId="0"/>
      <p:bldP spid="67" grpId="0"/>
      <p:bldP spid="68" grpId="0"/>
      <p:bldP spid="69" grpId="0"/>
      <p:bldP spid="70" grpId="0"/>
      <p:bldP spid="71" grpId="0"/>
      <p:bldP spid="72" grpId="0"/>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sharpenSoften amount="-49000"/>
                    </a14:imgEffect>
                    <a14:imgEffect>
                      <a14:brightnessContrast bright="5000"/>
                    </a14:imgEffect>
                  </a14:imgLayer>
                </a14:imgProps>
              </a:ext>
            </a:extLst>
          </a:blip>
          <a:srcRect/>
          <a:stretch>
            <a:fillRect t="-11000" b="-11000"/>
          </a:stretch>
        </a:blipFill>
        <a:effectLst/>
      </p:bgPr>
    </p:bg>
    <p:spTree>
      <p:nvGrpSpPr>
        <p:cNvPr id="1" name=""/>
        <p:cNvGrpSpPr/>
        <p:nvPr/>
      </p:nvGrpSpPr>
      <p:grpSpPr>
        <a:xfrm>
          <a:off x="0" y="0"/>
          <a:ext cx="0" cy="0"/>
          <a:chOff x="0" y="0"/>
          <a:chExt cx="0" cy="0"/>
        </a:xfrm>
      </p:grpSpPr>
      <p:sp>
        <p:nvSpPr>
          <p:cNvPr id="2" name="椭圆 1"/>
          <p:cNvSpPr/>
          <p:nvPr/>
        </p:nvSpPr>
        <p:spPr>
          <a:xfrm>
            <a:off x="2879" y="43791"/>
            <a:ext cx="5545449" cy="5545449"/>
          </a:xfrm>
          <a:prstGeom prst="ellipse">
            <a:avLst/>
          </a:prstGeom>
          <a:solidFill>
            <a:srgbClr val="17375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638155"/>
            <a:ext cx="4356720" cy="435672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84559"/>
            <a:ext cx="626458" cy="6292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产品与运营</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a:t>
            </a:r>
            <a:r>
              <a:rPr lang="zh-CN" altLang="en-US" sz="2400" b="1" dirty="0">
                <a:solidFill>
                  <a:schemeClr val="bg1"/>
                </a:solidFill>
                <a:latin typeface="微软雅黑" panose="020B0503020204020204" pitchFamily="34" charset="-122"/>
                <a:ea typeface="微软雅黑" panose="020B0503020204020204" pitchFamily="34" charset="-122"/>
              </a:rPr>
              <a:t>怎么做</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网络营销方案</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线</a:t>
              </a:r>
              <a:r>
                <a:rPr lang="zh-CN" altLang="en-US" sz="1400" dirty="0" smtClean="0">
                  <a:solidFill>
                    <a:schemeClr val="bg1"/>
                  </a:solidFill>
                  <a:latin typeface="微软雅黑" pitchFamily="34" charset="-122"/>
                  <a:ea typeface="微软雅黑" pitchFamily="34" charset="-122"/>
                </a:rPr>
                <a:t>下推广方案</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3789040"/>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执行方式</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417067" y="4077652"/>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45" name="KSO_Shape"/>
          <p:cNvSpPr>
            <a:spLocks/>
          </p:cNvSpPr>
          <p:nvPr/>
        </p:nvSpPr>
        <p:spPr bwMode="auto">
          <a:xfrm>
            <a:off x="4482595" y="1530300"/>
            <a:ext cx="400058" cy="39605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矩形 50"/>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53059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53" presetClass="entr" presetSubtype="16" fill="hold" nodeType="withEffect">
                                  <p:stCondLst>
                                    <p:cond delay="500"/>
                                  </p:stCondLst>
                                  <p:childTnLst>
                                    <p:set>
                                      <p:cBhvr>
                                        <p:cTn id="70" dur="1" fill="hold">
                                          <p:stCondLst>
                                            <p:cond delay="0"/>
                                          </p:stCondLst>
                                        </p:cTn>
                                        <p:tgtEl>
                                          <p:spTgt spid="168"/>
                                        </p:tgtEl>
                                        <p:attrNameLst>
                                          <p:attrName>style.visibility</p:attrName>
                                        </p:attrNameLst>
                                      </p:cBhvr>
                                      <p:to>
                                        <p:strVal val="visible"/>
                                      </p:to>
                                    </p:set>
                                    <p:anim calcmode="lin" valueType="num">
                                      <p:cBhvr>
                                        <p:cTn id="71" dur="500" fill="hold"/>
                                        <p:tgtEl>
                                          <p:spTgt spid="168"/>
                                        </p:tgtEl>
                                        <p:attrNameLst>
                                          <p:attrName>ppt_w</p:attrName>
                                        </p:attrNameLst>
                                      </p:cBhvr>
                                      <p:tavLst>
                                        <p:tav tm="0">
                                          <p:val>
                                            <p:fltVal val="0"/>
                                          </p:val>
                                        </p:tav>
                                        <p:tav tm="100000">
                                          <p:val>
                                            <p:strVal val="#ppt_w"/>
                                          </p:val>
                                        </p:tav>
                                      </p:tavLst>
                                    </p:anim>
                                    <p:anim calcmode="lin" valueType="num">
                                      <p:cBhvr>
                                        <p:cTn id="72" dur="500" fill="hold"/>
                                        <p:tgtEl>
                                          <p:spTgt spid="168"/>
                                        </p:tgtEl>
                                        <p:attrNameLst>
                                          <p:attrName>ppt_h</p:attrName>
                                        </p:attrNameLst>
                                      </p:cBhvr>
                                      <p:tavLst>
                                        <p:tav tm="0">
                                          <p:val>
                                            <p:fltVal val="0"/>
                                          </p:val>
                                        </p:tav>
                                        <p:tav tm="100000">
                                          <p:val>
                                            <p:strVal val="#ppt_h"/>
                                          </p:val>
                                        </p:tav>
                                      </p:tavLst>
                                    </p:anim>
                                    <p:animEffect transition="in" filter="fade">
                                      <p:cBhvr>
                                        <p:cTn id="73"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产品概述</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3"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矩形 33"/>
          <p:cNvSpPr/>
          <p:nvPr/>
        </p:nvSpPr>
        <p:spPr>
          <a:xfrm>
            <a:off x="6097289" y="1449292"/>
            <a:ext cx="599800" cy="40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6712139" y="1449292"/>
            <a:ext cx="1215000" cy="4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7"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6097289" y="3169896"/>
            <a:ext cx="599800" cy="40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712139" y="3169896"/>
            <a:ext cx="1215000" cy="4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1625659" y="1052736"/>
            <a:ext cx="3915332" cy="3245473"/>
          </a:xfrm>
          <a:prstGeom prst="rect">
            <a:avLst/>
          </a:prstGeom>
          <a:blipFill>
            <a:blip r:embed="rId3"/>
            <a:srcRect/>
            <a:stretch>
              <a:fillRect l="-12168" r="-12168"/>
            </a:stretch>
          </a:blipFill>
          <a:ln w="381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65000"/>
                  <a:lumOff val="35000"/>
                </a:schemeClr>
              </a:solidFill>
            </a:endParaRPr>
          </a:p>
        </p:txBody>
      </p:sp>
      <p:sp>
        <p:nvSpPr>
          <p:cNvPr id="42"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43" name="TextBox 42"/>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49" name="矩形 48"/>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509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trips(downRight)">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750"/>
                                        <p:tgtEl>
                                          <p:spTgt spid="35"/>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750"/>
                                        <p:tgtEl>
                                          <p:spTgt spid="3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750"/>
                                        <p:tgtEl>
                                          <p:spTgt spid="39"/>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randombar(horizontal)">
                                      <p:cBhvr>
                                        <p:cTn id="39" dur="750"/>
                                        <p:tgtEl>
                                          <p:spTgt spid="36"/>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41"/>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42"/>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strips(upRight)">
                                      <p:cBhvr>
                                        <p:cTn id="5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animBg="1"/>
      <p:bldP spid="36" grpId="0"/>
      <p:bldP spid="37" grpId="0"/>
      <p:bldP spid="38" grpId="0" animBg="1"/>
      <p:bldP spid="39" grpId="0" animBg="1"/>
      <p:bldP spid="40" grpId="0" animBg="1"/>
      <p:bldP spid="41" grpId="0" animBg="1"/>
      <p:bldP spid="41" grpId="1" animBg="1"/>
      <p:bldP spid="42" grpId="0" animBg="1"/>
      <p:bldP spid="42" grpId="1" animBg="1"/>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产品形式</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425179" y="1738070"/>
            <a:ext cx="2016224" cy="20162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981615" y="1738070"/>
            <a:ext cx="2016224" cy="2016224"/>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8051" y="1738070"/>
            <a:ext cx="2016224" cy="20162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5" name="TextBox 14"/>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6" name="TextBox 15"/>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7"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8"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0" name="组合 19"/>
          <p:cNvGrpSpPr/>
          <p:nvPr/>
        </p:nvGrpSpPr>
        <p:grpSpPr>
          <a:xfrm>
            <a:off x="4556306" y="2590979"/>
            <a:ext cx="310406" cy="310406"/>
            <a:chOff x="3264324" y="1749600"/>
            <a:chExt cx="348156" cy="348156"/>
          </a:xfrm>
          <a:solidFill>
            <a:schemeClr val="bg1">
              <a:lumMod val="65000"/>
            </a:schemeClr>
          </a:solidFill>
        </p:grpSpPr>
        <p:sp>
          <p:nvSpPr>
            <p:cNvPr id="21" name="矩形 2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112742" y="2590979"/>
            <a:ext cx="310406" cy="310406"/>
            <a:chOff x="3264324" y="1749600"/>
            <a:chExt cx="348156" cy="348156"/>
          </a:xfrm>
          <a:solidFill>
            <a:schemeClr val="bg1">
              <a:lumMod val="65000"/>
            </a:schemeClr>
          </a:solidFill>
        </p:grpSpPr>
        <p:sp>
          <p:nvSpPr>
            <p:cNvPr id="24" name="矩形 23"/>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7" name="TextBox 26"/>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8" name="TextBox 27"/>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9"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30"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31" name="TextBox 30"/>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7" name="六边形 36"/>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0" name="矩形 39"/>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4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44" name="矩形 4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57965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290">
                                          <p:stCondLst>
                                            <p:cond delay="0"/>
                                          </p:stCondLst>
                                        </p:cTn>
                                        <p:tgtEl>
                                          <p:spTgt spid="26"/>
                                        </p:tgtEl>
                                      </p:cBhvr>
                                    </p:animEffect>
                                    <p:anim calcmode="lin" valueType="num">
                                      <p:cBhvr>
                                        <p:cTn id="2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9" dur="13">
                                          <p:stCondLst>
                                            <p:cond delay="325"/>
                                          </p:stCondLst>
                                        </p:cTn>
                                        <p:tgtEl>
                                          <p:spTgt spid="26"/>
                                        </p:tgtEl>
                                      </p:cBhvr>
                                      <p:to x="100000" y="60000"/>
                                    </p:animScale>
                                    <p:animScale>
                                      <p:cBhvr>
                                        <p:cTn id="30" dur="83" decel="50000">
                                          <p:stCondLst>
                                            <p:cond delay="338"/>
                                          </p:stCondLst>
                                        </p:cTn>
                                        <p:tgtEl>
                                          <p:spTgt spid="26"/>
                                        </p:tgtEl>
                                      </p:cBhvr>
                                      <p:to x="100000" y="100000"/>
                                    </p:animScale>
                                    <p:animScale>
                                      <p:cBhvr>
                                        <p:cTn id="31" dur="13">
                                          <p:stCondLst>
                                            <p:cond delay="656"/>
                                          </p:stCondLst>
                                        </p:cTn>
                                        <p:tgtEl>
                                          <p:spTgt spid="26"/>
                                        </p:tgtEl>
                                      </p:cBhvr>
                                      <p:to x="100000" y="80000"/>
                                    </p:animScale>
                                    <p:animScale>
                                      <p:cBhvr>
                                        <p:cTn id="32" dur="83" decel="50000">
                                          <p:stCondLst>
                                            <p:cond delay="669"/>
                                          </p:stCondLst>
                                        </p:cTn>
                                        <p:tgtEl>
                                          <p:spTgt spid="26"/>
                                        </p:tgtEl>
                                      </p:cBhvr>
                                      <p:to x="100000" y="100000"/>
                                    </p:animScale>
                                    <p:animScale>
                                      <p:cBhvr>
                                        <p:cTn id="33" dur="13">
                                          <p:stCondLst>
                                            <p:cond delay="821"/>
                                          </p:stCondLst>
                                        </p:cTn>
                                        <p:tgtEl>
                                          <p:spTgt spid="26"/>
                                        </p:tgtEl>
                                      </p:cBhvr>
                                      <p:to x="100000" y="90000"/>
                                    </p:animScale>
                                    <p:animScale>
                                      <p:cBhvr>
                                        <p:cTn id="34" dur="83" decel="50000">
                                          <p:stCondLst>
                                            <p:cond delay="834"/>
                                          </p:stCondLst>
                                        </p:cTn>
                                        <p:tgtEl>
                                          <p:spTgt spid="26"/>
                                        </p:tgtEl>
                                      </p:cBhvr>
                                      <p:to x="100000" y="100000"/>
                                    </p:animScale>
                                    <p:animScale>
                                      <p:cBhvr>
                                        <p:cTn id="35" dur="13">
                                          <p:stCondLst>
                                            <p:cond delay="904"/>
                                          </p:stCondLst>
                                        </p:cTn>
                                        <p:tgtEl>
                                          <p:spTgt spid="26"/>
                                        </p:tgtEl>
                                      </p:cBhvr>
                                      <p:to x="100000" y="95000"/>
                                    </p:animScale>
                                    <p:animScale>
                                      <p:cBhvr>
                                        <p:cTn id="36" dur="83" decel="50000">
                                          <p:stCondLst>
                                            <p:cond delay="917"/>
                                          </p:stCondLst>
                                        </p:cTn>
                                        <p:tgtEl>
                                          <p:spTgt spid="2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290">
                                          <p:stCondLst>
                                            <p:cond delay="0"/>
                                          </p:stCondLst>
                                        </p:cTn>
                                        <p:tgtEl>
                                          <p:spTgt spid="11"/>
                                        </p:tgtEl>
                                      </p:cBhvr>
                                    </p:animEffect>
                                    <p:anim calcmode="lin" valueType="num">
                                      <p:cBhvr>
                                        <p:cTn id="4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5" dur="13">
                                          <p:stCondLst>
                                            <p:cond delay="325"/>
                                          </p:stCondLst>
                                        </p:cTn>
                                        <p:tgtEl>
                                          <p:spTgt spid="11"/>
                                        </p:tgtEl>
                                      </p:cBhvr>
                                      <p:to x="100000" y="60000"/>
                                    </p:animScale>
                                    <p:animScale>
                                      <p:cBhvr>
                                        <p:cTn id="46" dur="83" decel="50000">
                                          <p:stCondLst>
                                            <p:cond delay="338"/>
                                          </p:stCondLst>
                                        </p:cTn>
                                        <p:tgtEl>
                                          <p:spTgt spid="11"/>
                                        </p:tgtEl>
                                      </p:cBhvr>
                                      <p:to x="100000" y="100000"/>
                                    </p:animScale>
                                    <p:animScale>
                                      <p:cBhvr>
                                        <p:cTn id="47" dur="13">
                                          <p:stCondLst>
                                            <p:cond delay="656"/>
                                          </p:stCondLst>
                                        </p:cTn>
                                        <p:tgtEl>
                                          <p:spTgt spid="11"/>
                                        </p:tgtEl>
                                      </p:cBhvr>
                                      <p:to x="100000" y="80000"/>
                                    </p:animScale>
                                    <p:animScale>
                                      <p:cBhvr>
                                        <p:cTn id="48" dur="83" decel="50000">
                                          <p:stCondLst>
                                            <p:cond delay="669"/>
                                          </p:stCondLst>
                                        </p:cTn>
                                        <p:tgtEl>
                                          <p:spTgt spid="11"/>
                                        </p:tgtEl>
                                      </p:cBhvr>
                                      <p:to x="100000" y="100000"/>
                                    </p:animScale>
                                    <p:animScale>
                                      <p:cBhvr>
                                        <p:cTn id="49" dur="13">
                                          <p:stCondLst>
                                            <p:cond delay="821"/>
                                          </p:stCondLst>
                                        </p:cTn>
                                        <p:tgtEl>
                                          <p:spTgt spid="11"/>
                                        </p:tgtEl>
                                      </p:cBhvr>
                                      <p:to x="100000" y="90000"/>
                                    </p:animScale>
                                    <p:animScale>
                                      <p:cBhvr>
                                        <p:cTn id="50" dur="83" decel="50000">
                                          <p:stCondLst>
                                            <p:cond delay="834"/>
                                          </p:stCondLst>
                                        </p:cTn>
                                        <p:tgtEl>
                                          <p:spTgt spid="11"/>
                                        </p:tgtEl>
                                      </p:cBhvr>
                                      <p:to x="100000" y="100000"/>
                                    </p:animScale>
                                    <p:animScale>
                                      <p:cBhvr>
                                        <p:cTn id="51" dur="13">
                                          <p:stCondLst>
                                            <p:cond delay="904"/>
                                          </p:stCondLst>
                                        </p:cTn>
                                        <p:tgtEl>
                                          <p:spTgt spid="11"/>
                                        </p:tgtEl>
                                      </p:cBhvr>
                                      <p:to x="100000" y="95000"/>
                                    </p:animScale>
                                    <p:animScale>
                                      <p:cBhvr>
                                        <p:cTn id="52" dur="83" decel="50000">
                                          <p:stCondLst>
                                            <p:cond delay="917"/>
                                          </p:stCondLst>
                                        </p:cTn>
                                        <p:tgtEl>
                                          <p:spTgt spid="1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700" fill="hold"/>
                                        <p:tgtEl>
                                          <p:spTgt spid="20"/>
                                        </p:tgtEl>
                                        <p:attrNameLst>
                                          <p:attrName>ppt_w</p:attrName>
                                        </p:attrNameLst>
                                      </p:cBhvr>
                                      <p:tavLst>
                                        <p:tav tm="0">
                                          <p:val>
                                            <p:fltVal val="0"/>
                                          </p:val>
                                        </p:tav>
                                        <p:tav tm="100000">
                                          <p:val>
                                            <p:strVal val="#ppt_w"/>
                                          </p:val>
                                        </p:tav>
                                      </p:tavLst>
                                    </p:anim>
                                    <p:anim calcmode="lin" valueType="num">
                                      <p:cBhvr>
                                        <p:cTn id="73" dur="700" fill="hold"/>
                                        <p:tgtEl>
                                          <p:spTgt spid="20"/>
                                        </p:tgtEl>
                                        <p:attrNameLst>
                                          <p:attrName>ppt_h</p:attrName>
                                        </p:attrNameLst>
                                      </p:cBhvr>
                                      <p:tavLst>
                                        <p:tav tm="0">
                                          <p:val>
                                            <p:fltVal val="0"/>
                                          </p:val>
                                        </p:tav>
                                        <p:tav tm="100000">
                                          <p:val>
                                            <p:strVal val="#ppt_h"/>
                                          </p:val>
                                        </p:tav>
                                      </p:tavLst>
                                    </p:anim>
                                    <p:anim calcmode="lin" valueType="num">
                                      <p:cBhvr>
                                        <p:cTn id="74" dur="700" fill="hold"/>
                                        <p:tgtEl>
                                          <p:spTgt spid="20"/>
                                        </p:tgtEl>
                                        <p:attrNameLst>
                                          <p:attrName>style.rotation</p:attrName>
                                        </p:attrNameLst>
                                      </p:cBhvr>
                                      <p:tavLst>
                                        <p:tav tm="0">
                                          <p:val>
                                            <p:fltVal val="90"/>
                                          </p:val>
                                        </p:tav>
                                        <p:tav tm="100000">
                                          <p:val>
                                            <p:fltVal val="0"/>
                                          </p:val>
                                        </p:tav>
                                      </p:tavLst>
                                    </p:anim>
                                    <p:animEffect transition="in" filter="fade">
                                      <p:cBhvr>
                                        <p:cTn id="75" dur="700"/>
                                        <p:tgtEl>
                                          <p:spTgt spid="20"/>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290">
                                          <p:stCondLst>
                                            <p:cond delay="0"/>
                                          </p:stCondLst>
                                        </p:cTn>
                                        <p:tgtEl>
                                          <p:spTgt spid="12"/>
                                        </p:tgtEl>
                                      </p:cBhvr>
                                    </p:animEffect>
                                    <p:anim calcmode="lin" valueType="num">
                                      <p:cBhvr>
                                        <p:cTn id="80"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5" dur="13">
                                          <p:stCondLst>
                                            <p:cond delay="325"/>
                                          </p:stCondLst>
                                        </p:cTn>
                                        <p:tgtEl>
                                          <p:spTgt spid="12"/>
                                        </p:tgtEl>
                                      </p:cBhvr>
                                      <p:to x="100000" y="60000"/>
                                    </p:animScale>
                                    <p:animScale>
                                      <p:cBhvr>
                                        <p:cTn id="86" dur="83" decel="50000">
                                          <p:stCondLst>
                                            <p:cond delay="338"/>
                                          </p:stCondLst>
                                        </p:cTn>
                                        <p:tgtEl>
                                          <p:spTgt spid="12"/>
                                        </p:tgtEl>
                                      </p:cBhvr>
                                      <p:to x="100000" y="100000"/>
                                    </p:animScale>
                                    <p:animScale>
                                      <p:cBhvr>
                                        <p:cTn id="87" dur="13">
                                          <p:stCondLst>
                                            <p:cond delay="656"/>
                                          </p:stCondLst>
                                        </p:cTn>
                                        <p:tgtEl>
                                          <p:spTgt spid="12"/>
                                        </p:tgtEl>
                                      </p:cBhvr>
                                      <p:to x="100000" y="80000"/>
                                    </p:animScale>
                                    <p:animScale>
                                      <p:cBhvr>
                                        <p:cTn id="88" dur="83" decel="50000">
                                          <p:stCondLst>
                                            <p:cond delay="669"/>
                                          </p:stCondLst>
                                        </p:cTn>
                                        <p:tgtEl>
                                          <p:spTgt spid="12"/>
                                        </p:tgtEl>
                                      </p:cBhvr>
                                      <p:to x="100000" y="100000"/>
                                    </p:animScale>
                                    <p:animScale>
                                      <p:cBhvr>
                                        <p:cTn id="89" dur="13">
                                          <p:stCondLst>
                                            <p:cond delay="821"/>
                                          </p:stCondLst>
                                        </p:cTn>
                                        <p:tgtEl>
                                          <p:spTgt spid="12"/>
                                        </p:tgtEl>
                                      </p:cBhvr>
                                      <p:to x="100000" y="90000"/>
                                    </p:animScale>
                                    <p:animScale>
                                      <p:cBhvr>
                                        <p:cTn id="90" dur="83" decel="50000">
                                          <p:stCondLst>
                                            <p:cond delay="834"/>
                                          </p:stCondLst>
                                        </p:cTn>
                                        <p:tgtEl>
                                          <p:spTgt spid="12"/>
                                        </p:tgtEl>
                                      </p:cBhvr>
                                      <p:to x="100000" y="100000"/>
                                    </p:animScale>
                                    <p:animScale>
                                      <p:cBhvr>
                                        <p:cTn id="91" dur="13">
                                          <p:stCondLst>
                                            <p:cond delay="904"/>
                                          </p:stCondLst>
                                        </p:cTn>
                                        <p:tgtEl>
                                          <p:spTgt spid="12"/>
                                        </p:tgtEl>
                                      </p:cBhvr>
                                      <p:to x="100000" y="95000"/>
                                    </p:animScale>
                                    <p:animScale>
                                      <p:cBhvr>
                                        <p:cTn id="92" dur="83" decel="50000">
                                          <p:stCondLst>
                                            <p:cond delay="917"/>
                                          </p:stCondLst>
                                        </p:cTn>
                                        <p:tgtEl>
                                          <p:spTgt spid="12"/>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90">
                                          <p:stCondLst>
                                            <p:cond delay="0"/>
                                          </p:stCondLst>
                                        </p:cTn>
                                        <p:tgtEl>
                                          <p:spTgt spid="15"/>
                                        </p:tgtEl>
                                      </p:cBhvr>
                                    </p:animEffect>
                                    <p:anim calcmode="lin" valueType="num">
                                      <p:cBhvr>
                                        <p:cTn id="9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01" dur="13">
                                          <p:stCondLst>
                                            <p:cond delay="325"/>
                                          </p:stCondLst>
                                        </p:cTn>
                                        <p:tgtEl>
                                          <p:spTgt spid="15"/>
                                        </p:tgtEl>
                                      </p:cBhvr>
                                      <p:to x="100000" y="60000"/>
                                    </p:animScale>
                                    <p:animScale>
                                      <p:cBhvr>
                                        <p:cTn id="102" dur="83" decel="50000">
                                          <p:stCondLst>
                                            <p:cond delay="338"/>
                                          </p:stCondLst>
                                        </p:cTn>
                                        <p:tgtEl>
                                          <p:spTgt spid="15"/>
                                        </p:tgtEl>
                                      </p:cBhvr>
                                      <p:to x="100000" y="100000"/>
                                    </p:animScale>
                                    <p:animScale>
                                      <p:cBhvr>
                                        <p:cTn id="103" dur="13">
                                          <p:stCondLst>
                                            <p:cond delay="656"/>
                                          </p:stCondLst>
                                        </p:cTn>
                                        <p:tgtEl>
                                          <p:spTgt spid="15"/>
                                        </p:tgtEl>
                                      </p:cBhvr>
                                      <p:to x="100000" y="80000"/>
                                    </p:animScale>
                                    <p:animScale>
                                      <p:cBhvr>
                                        <p:cTn id="104" dur="83" decel="50000">
                                          <p:stCondLst>
                                            <p:cond delay="669"/>
                                          </p:stCondLst>
                                        </p:cTn>
                                        <p:tgtEl>
                                          <p:spTgt spid="15"/>
                                        </p:tgtEl>
                                      </p:cBhvr>
                                      <p:to x="100000" y="100000"/>
                                    </p:animScale>
                                    <p:animScale>
                                      <p:cBhvr>
                                        <p:cTn id="105" dur="13">
                                          <p:stCondLst>
                                            <p:cond delay="821"/>
                                          </p:stCondLst>
                                        </p:cTn>
                                        <p:tgtEl>
                                          <p:spTgt spid="15"/>
                                        </p:tgtEl>
                                      </p:cBhvr>
                                      <p:to x="100000" y="90000"/>
                                    </p:animScale>
                                    <p:animScale>
                                      <p:cBhvr>
                                        <p:cTn id="106" dur="83" decel="50000">
                                          <p:stCondLst>
                                            <p:cond delay="834"/>
                                          </p:stCondLst>
                                        </p:cTn>
                                        <p:tgtEl>
                                          <p:spTgt spid="15"/>
                                        </p:tgtEl>
                                      </p:cBhvr>
                                      <p:to x="100000" y="100000"/>
                                    </p:animScale>
                                    <p:animScale>
                                      <p:cBhvr>
                                        <p:cTn id="107" dur="13">
                                          <p:stCondLst>
                                            <p:cond delay="904"/>
                                          </p:stCondLst>
                                        </p:cTn>
                                        <p:tgtEl>
                                          <p:spTgt spid="15"/>
                                        </p:tgtEl>
                                      </p:cBhvr>
                                      <p:to x="100000" y="95000"/>
                                    </p:animScale>
                                    <p:animScale>
                                      <p:cBhvr>
                                        <p:cTn id="108" dur="83" decel="50000">
                                          <p:stCondLst>
                                            <p:cond delay="917"/>
                                          </p:stCondLst>
                                        </p:cTn>
                                        <p:tgtEl>
                                          <p:spTgt spid="15"/>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down)">
                                      <p:cBhvr>
                                        <p:cTn id="111" dur="290">
                                          <p:stCondLst>
                                            <p:cond delay="0"/>
                                          </p:stCondLst>
                                        </p:cTn>
                                        <p:tgtEl>
                                          <p:spTgt spid="27"/>
                                        </p:tgtEl>
                                      </p:cBhvr>
                                    </p:animEffect>
                                    <p:anim calcmode="lin" valueType="num">
                                      <p:cBhvr>
                                        <p:cTn id="112"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17" dur="13">
                                          <p:stCondLst>
                                            <p:cond delay="325"/>
                                          </p:stCondLst>
                                        </p:cTn>
                                        <p:tgtEl>
                                          <p:spTgt spid="27"/>
                                        </p:tgtEl>
                                      </p:cBhvr>
                                      <p:to x="100000" y="60000"/>
                                    </p:animScale>
                                    <p:animScale>
                                      <p:cBhvr>
                                        <p:cTn id="118" dur="83" decel="50000">
                                          <p:stCondLst>
                                            <p:cond delay="338"/>
                                          </p:stCondLst>
                                        </p:cTn>
                                        <p:tgtEl>
                                          <p:spTgt spid="27"/>
                                        </p:tgtEl>
                                      </p:cBhvr>
                                      <p:to x="100000" y="100000"/>
                                    </p:animScale>
                                    <p:animScale>
                                      <p:cBhvr>
                                        <p:cTn id="119" dur="13">
                                          <p:stCondLst>
                                            <p:cond delay="656"/>
                                          </p:stCondLst>
                                        </p:cTn>
                                        <p:tgtEl>
                                          <p:spTgt spid="27"/>
                                        </p:tgtEl>
                                      </p:cBhvr>
                                      <p:to x="100000" y="80000"/>
                                    </p:animScale>
                                    <p:animScale>
                                      <p:cBhvr>
                                        <p:cTn id="120" dur="83" decel="50000">
                                          <p:stCondLst>
                                            <p:cond delay="669"/>
                                          </p:stCondLst>
                                        </p:cTn>
                                        <p:tgtEl>
                                          <p:spTgt spid="27"/>
                                        </p:tgtEl>
                                      </p:cBhvr>
                                      <p:to x="100000" y="100000"/>
                                    </p:animScale>
                                    <p:animScale>
                                      <p:cBhvr>
                                        <p:cTn id="121" dur="13">
                                          <p:stCondLst>
                                            <p:cond delay="821"/>
                                          </p:stCondLst>
                                        </p:cTn>
                                        <p:tgtEl>
                                          <p:spTgt spid="27"/>
                                        </p:tgtEl>
                                      </p:cBhvr>
                                      <p:to x="100000" y="90000"/>
                                    </p:animScale>
                                    <p:animScale>
                                      <p:cBhvr>
                                        <p:cTn id="122" dur="83" decel="50000">
                                          <p:stCondLst>
                                            <p:cond delay="834"/>
                                          </p:stCondLst>
                                        </p:cTn>
                                        <p:tgtEl>
                                          <p:spTgt spid="27"/>
                                        </p:tgtEl>
                                      </p:cBhvr>
                                      <p:to x="100000" y="100000"/>
                                    </p:animScale>
                                    <p:animScale>
                                      <p:cBhvr>
                                        <p:cTn id="123" dur="13">
                                          <p:stCondLst>
                                            <p:cond delay="904"/>
                                          </p:stCondLst>
                                        </p:cTn>
                                        <p:tgtEl>
                                          <p:spTgt spid="27"/>
                                        </p:tgtEl>
                                      </p:cBhvr>
                                      <p:to x="100000" y="95000"/>
                                    </p:animScale>
                                    <p:animScale>
                                      <p:cBhvr>
                                        <p:cTn id="124" dur="83" decel="50000">
                                          <p:stCondLst>
                                            <p:cond delay="917"/>
                                          </p:stCondLst>
                                        </p:cTn>
                                        <p:tgtEl>
                                          <p:spTgt spid="27"/>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down)">
                                      <p:cBhvr>
                                        <p:cTn id="127" dur="290">
                                          <p:stCondLst>
                                            <p:cond delay="0"/>
                                          </p:stCondLst>
                                        </p:cTn>
                                        <p:tgtEl>
                                          <p:spTgt spid="17"/>
                                        </p:tgtEl>
                                      </p:cBhvr>
                                    </p:animEffect>
                                    <p:anim calcmode="lin" valueType="num">
                                      <p:cBhvr>
                                        <p:cTn id="12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3" dur="13">
                                          <p:stCondLst>
                                            <p:cond delay="325"/>
                                          </p:stCondLst>
                                        </p:cTn>
                                        <p:tgtEl>
                                          <p:spTgt spid="17"/>
                                        </p:tgtEl>
                                      </p:cBhvr>
                                      <p:to x="100000" y="60000"/>
                                    </p:animScale>
                                    <p:animScale>
                                      <p:cBhvr>
                                        <p:cTn id="134" dur="83" decel="50000">
                                          <p:stCondLst>
                                            <p:cond delay="338"/>
                                          </p:stCondLst>
                                        </p:cTn>
                                        <p:tgtEl>
                                          <p:spTgt spid="17"/>
                                        </p:tgtEl>
                                      </p:cBhvr>
                                      <p:to x="100000" y="100000"/>
                                    </p:animScale>
                                    <p:animScale>
                                      <p:cBhvr>
                                        <p:cTn id="135" dur="13">
                                          <p:stCondLst>
                                            <p:cond delay="656"/>
                                          </p:stCondLst>
                                        </p:cTn>
                                        <p:tgtEl>
                                          <p:spTgt spid="17"/>
                                        </p:tgtEl>
                                      </p:cBhvr>
                                      <p:to x="100000" y="80000"/>
                                    </p:animScale>
                                    <p:animScale>
                                      <p:cBhvr>
                                        <p:cTn id="136" dur="83" decel="50000">
                                          <p:stCondLst>
                                            <p:cond delay="669"/>
                                          </p:stCondLst>
                                        </p:cTn>
                                        <p:tgtEl>
                                          <p:spTgt spid="17"/>
                                        </p:tgtEl>
                                      </p:cBhvr>
                                      <p:to x="100000" y="100000"/>
                                    </p:animScale>
                                    <p:animScale>
                                      <p:cBhvr>
                                        <p:cTn id="137" dur="13">
                                          <p:stCondLst>
                                            <p:cond delay="821"/>
                                          </p:stCondLst>
                                        </p:cTn>
                                        <p:tgtEl>
                                          <p:spTgt spid="17"/>
                                        </p:tgtEl>
                                      </p:cBhvr>
                                      <p:to x="100000" y="90000"/>
                                    </p:animScale>
                                    <p:animScale>
                                      <p:cBhvr>
                                        <p:cTn id="138" dur="83" decel="50000">
                                          <p:stCondLst>
                                            <p:cond delay="834"/>
                                          </p:stCondLst>
                                        </p:cTn>
                                        <p:tgtEl>
                                          <p:spTgt spid="17"/>
                                        </p:tgtEl>
                                      </p:cBhvr>
                                      <p:to x="100000" y="100000"/>
                                    </p:animScale>
                                    <p:animScale>
                                      <p:cBhvr>
                                        <p:cTn id="139" dur="13">
                                          <p:stCondLst>
                                            <p:cond delay="904"/>
                                          </p:stCondLst>
                                        </p:cTn>
                                        <p:tgtEl>
                                          <p:spTgt spid="17"/>
                                        </p:tgtEl>
                                      </p:cBhvr>
                                      <p:to x="100000" y="95000"/>
                                    </p:animScale>
                                    <p:animScale>
                                      <p:cBhvr>
                                        <p:cTn id="140" dur="83" decel="50000">
                                          <p:stCondLst>
                                            <p:cond delay="917"/>
                                          </p:stCondLst>
                                        </p:cTn>
                                        <p:tgtEl>
                                          <p:spTgt spid="17"/>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23"/>
                                        </p:tgtEl>
                                        <p:attrNameLst>
                                          <p:attrName>style.visibility</p:attrName>
                                        </p:attrNameLst>
                                      </p:cBhvr>
                                      <p:to>
                                        <p:strVal val="visible"/>
                                      </p:to>
                                    </p:set>
                                    <p:anim calcmode="lin" valueType="num">
                                      <p:cBhvr>
                                        <p:cTn id="144" dur="700" fill="hold"/>
                                        <p:tgtEl>
                                          <p:spTgt spid="23"/>
                                        </p:tgtEl>
                                        <p:attrNameLst>
                                          <p:attrName>ppt_w</p:attrName>
                                        </p:attrNameLst>
                                      </p:cBhvr>
                                      <p:tavLst>
                                        <p:tav tm="0">
                                          <p:val>
                                            <p:fltVal val="0"/>
                                          </p:val>
                                        </p:tav>
                                        <p:tav tm="100000">
                                          <p:val>
                                            <p:strVal val="#ppt_w"/>
                                          </p:val>
                                        </p:tav>
                                      </p:tavLst>
                                    </p:anim>
                                    <p:anim calcmode="lin" valueType="num">
                                      <p:cBhvr>
                                        <p:cTn id="145" dur="700" fill="hold"/>
                                        <p:tgtEl>
                                          <p:spTgt spid="23"/>
                                        </p:tgtEl>
                                        <p:attrNameLst>
                                          <p:attrName>ppt_h</p:attrName>
                                        </p:attrNameLst>
                                      </p:cBhvr>
                                      <p:tavLst>
                                        <p:tav tm="0">
                                          <p:val>
                                            <p:fltVal val="0"/>
                                          </p:val>
                                        </p:tav>
                                        <p:tav tm="100000">
                                          <p:val>
                                            <p:strVal val="#ppt_h"/>
                                          </p:val>
                                        </p:tav>
                                      </p:tavLst>
                                    </p:anim>
                                    <p:anim calcmode="lin" valueType="num">
                                      <p:cBhvr>
                                        <p:cTn id="146" dur="700" fill="hold"/>
                                        <p:tgtEl>
                                          <p:spTgt spid="23"/>
                                        </p:tgtEl>
                                        <p:attrNameLst>
                                          <p:attrName>style.rotation</p:attrName>
                                        </p:attrNameLst>
                                      </p:cBhvr>
                                      <p:tavLst>
                                        <p:tav tm="0">
                                          <p:val>
                                            <p:fltVal val="90"/>
                                          </p:val>
                                        </p:tav>
                                        <p:tav tm="100000">
                                          <p:val>
                                            <p:fltVal val="0"/>
                                          </p:val>
                                        </p:tav>
                                      </p:tavLst>
                                    </p:anim>
                                    <p:animEffect transition="in" filter="fade">
                                      <p:cBhvr>
                                        <p:cTn id="147" dur="700"/>
                                        <p:tgtEl>
                                          <p:spTgt spid="23"/>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wipe(down)">
                                      <p:cBhvr>
                                        <p:cTn id="151" dur="290">
                                          <p:stCondLst>
                                            <p:cond delay="0"/>
                                          </p:stCondLst>
                                        </p:cTn>
                                        <p:tgtEl>
                                          <p:spTgt spid="13"/>
                                        </p:tgtEl>
                                      </p:cBhvr>
                                    </p:animEffect>
                                    <p:anim calcmode="lin" valueType="num">
                                      <p:cBhvr>
                                        <p:cTn id="15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57" dur="13">
                                          <p:stCondLst>
                                            <p:cond delay="325"/>
                                          </p:stCondLst>
                                        </p:cTn>
                                        <p:tgtEl>
                                          <p:spTgt spid="13"/>
                                        </p:tgtEl>
                                      </p:cBhvr>
                                      <p:to x="100000" y="60000"/>
                                    </p:animScale>
                                    <p:animScale>
                                      <p:cBhvr>
                                        <p:cTn id="158" dur="83" decel="50000">
                                          <p:stCondLst>
                                            <p:cond delay="338"/>
                                          </p:stCondLst>
                                        </p:cTn>
                                        <p:tgtEl>
                                          <p:spTgt spid="13"/>
                                        </p:tgtEl>
                                      </p:cBhvr>
                                      <p:to x="100000" y="100000"/>
                                    </p:animScale>
                                    <p:animScale>
                                      <p:cBhvr>
                                        <p:cTn id="159" dur="13">
                                          <p:stCondLst>
                                            <p:cond delay="656"/>
                                          </p:stCondLst>
                                        </p:cTn>
                                        <p:tgtEl>
                                          <p:spTgt spid="13"/>
                                        </p:tgtEl>
                                      </p:cBhvr>
                                      <p:to x="100000" y="80000"/>
                                    </p:animScale>
                                    <p:animScale>
                                      <p:cBhvr>
                                        <p:cTn id="160" dur="83" decel="50000">
                                          <p:stCondLst>
                                            <p:cond delay="669"/>
                                          </p:stCondLst>
                                        </p:cTn>
                                        <p:tgtEl>
                                          <p:spTgt spid="13"/>
                                        </p:tgtEl>
                                      </p:cBhvr>
                                      <p:to x="100000" y="100000"/>
                                    </p:animScale>
                                    <p:animScale>
                                      <p:cBhvr>
                                        <p:cTn id="161" dur="13">
                                          <p:stCondLst>
                                            <p:cond delay="821"/>
                                          </p:stCondLst>
                                        </p:cTn>
                                        <p:tgtEl>
                                          <p:spTgt spid="13"/>
                                        </p:tgtEl>
                                      </p:cBhvr>
                                      <p:to x="100000" y="90000"/>
                                    </p:animScale>
                                    <p:animScale>
                                      <p:cBhvr>
                                        <p:cTn id="162" dur="83" decel="50000">
                                          <p:stCondLst>
                                            <p:cond delay="834"/>
                                          </p:stCondLst>
                                        </p:cTn>
                                        <p:tgtEl>
                                          <p:spTgt spid="13"/>
                                        </p:tgtEl>
                                      </p:cBhvr>
                                      <p:to x="100000" y="100000"/>
                                    </p:animScale>
                                    <p:animScale>
                                      <p:cBhvr>
                                        <p:cTn id="163" dur="13">
                                          <p:stCondLst>
                                            <p:cond delay="904"/>
                                          </p:stCondLst>
                                        </p:cTn>
                                        <p:tgtEl>
                                          <p:spTgt spid="13"/>
                                        </p:tgtEl>
                                      </p:cBhvr>
                                      <p:to x="100000" y="95000"/>
                                    </p:animScale>
                                    <p:animScale>
                                      <p:cBhvr>
                                        <p:cTn id="164" dur="83" decel="50000">
                                          <p:stCondLst>
                                            <p:cond delay="917"/>
                                          </p:stCondLst>
                                        </p:cTn>
                                        <p:tgtEl>
                                          <p:spTgt spid="13"/>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16"/>
                                        </p:tgtEl>
                                        <p:attrNameLst>
                                          <p:attrName>style.visibility</p:attrName>
                                        </p:attrNameLst>
                                      </p:cBhvr>
                                      <p:to>
                                        <p:strVal val="visible"/>
                                      </p:to>
                                    </p:set>
                                    <p:animEffect transition="in" filter="wipe(down)">
                                      <p:cBhvr>
                                        <p:cTn id="167" dur="290">
                                          <p:stCondLst>
                                            <p:cond delay="0"/>
                                          </p:stCondLst>
                                        </p:cTn>
                                        <p:tgtEl>
                                          <p:spTgt spid="16"/>
                                        </p:tgtEl>
                                      </p:cBhvr>
                                    </p:animEffect>
                                    <p:anim calcmode="lin" valueType="num">
                                      <p:cBhvr>
                                        <p:cTn id="16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73" dur="13">
                                          <p:stCondLst>
                                            <p:cond delay="325"/>
                                          </p:stCondLst>
                                        </p:cTn>
                                        <p:tgtEl>
                                          <p:spTgt spid="16"/>
                                        </p:tgtEl>
                                      </p:cBhvr>
                                      <p:to x="100000" y="60000"/>
                                    </p:animScale>
                                    <p:animScale>
                                      <p:cBhvr>
                                        <p:cTn id="174" dur="83" decel="50000">
                                          <p:stCondLst>
                                            <p:cond delay="338"/>
                                          </p:stCondLst>
                                        </p:cTn>
                                        <p:tgtEl>
                                          <p:spTgt spid="16"/>
                                        </p:tgtEl>
                                      </p:cBhvr>
                                      <p:to x="100000" y="100000"/>
                                    </p:animScale>
                                    <p:animScale>
                                      <p:cBhvr>
                                        <p:cTn id="175" dur="13">
                                          <p:stCondLst>
                                            <p:cond delay="656"/>
                                          </p:stCondLst>
                                        </p:cTn>
                                        <p:tgtEl>
                                          <p:spTgt spid="16"/>
                                        </p:tgtEl>
                                      </p:cBhvr>
                                      <p:to x="100000" y="80000"/>
                                    </p:animScale>
                                    <p:animScale>
                                      <p:cBhvr>
                                        <p:cTn id="176" dur="83" decel="50000">
                                          <p:stCondLst>
                                            <p:cond delay="669"/>
                                          </p:stCondLst>
                                        </p:cTn>
                                        <p:tgtEl>
                                          <p:spTgt spid="16"/>
                                        </p:tgtEl>
                                      </p:cBhvr>
                                      <p:to x="100000" y="100000"/>
                                    </p:animScale>
                                    <p:animScale>
                                      <p:cBhvr>
                                        <p:cTn id="177" dur="13">
                                          <p:stCondLst>
                                            <p:cond delay="821"/>
                                          </p:stCondLst>
                                        </p:cTn>
                                        <p:tgtEl>
                                          <p:spTgt spid="16"/>
                                        </p:tgtEl>
                                      </p:cBhvr>
                                      <p:to x="100000" y="90000"/>
                                    </p:animScale>
                                    <p:animScale>
                                      <p:cBhvr>
                                        <p:cTn id="178" dur="83" decel="50000">
                                          <p:stCondLst>
                                            <p:cond delay="834"/>
                                          </p:stCondLst>
                                        </p:cTn>
                                        <p:tgtEl>
                                          <p:spTgt spid="16"/>
                                        </p:tgtEl>
                                      </p:cBhvr>
                                      <p:to x="100000" y="100000"/>
                                    </p:animScale>
                                    <p:animScale>
                                      <p:cBhvr>
                                        <p:cTn id="179" dur="13">
                                          <p:stCondLst>
                                            <p:cond delay="904"/>
                                          </p:stCondLst>
                                        </p:cTn>
                                        <p:tgtEl>
                                          <p:spTgt spid="16"/>
                                        </p:tgtEl>
                                      </p:cBhvr>
                                      <p:to x="100000" y="95000"/>
                                    </p:animScale>
                                    <p:animScale>
                                      <p:cBhvr>
                                        <p:cTn id="180" dur="83" decel="50000">
                                          <p:stCondLst>
                                            <p:cond delay="917"/>
                                          </p:stCondLst>
                                        </p:cTn>
                                        <p:tgtEl>
                                          <p:spTgt spid="16"/>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28"/>
                                        </p:tgtEl>
                                        <p:attrNameLst>
                                          <p:attrName>style.visibility</p:attrName>
                                        </p:attrNameLst>
                                      </p:cBhvr>
                                      <p:to>
                                        <p:strVal val="visible"/>
                                      </p:to>
                                    </p:set>
                                    <p:animEffect transition="in" filter="wipe(down)">
                                      <p:cBhvr>
                                        <p:cTn id="183" dur="290">
                                          <p:stCondLst>
                                            <p:cond delay="0"/>
                                          </p:stCondLst>
                                        </p:cTn>
                                        <p:tgtEl>
                                          <p:spTgt spid="28"/>
                                        </p:tgtEl>
                                      </p:cBhvr>
                                    </p:animEffect>
                                    <p:anim calcmode="lin" valueType="num">
                                      <p:cBhvr>
                                        <p:cTn id="18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9" dur="13">
                                          <p:stCondLst>
                                            <p:cond delay="325"/>
                                          </p:stCondLst>
                                        </p:cTn>
                                        <p:tgtEl>
                                          <p:spTgt spid="28"/>
                                        </p:tgtEl>
                                      </p:cBhvr>
                                      <p:to x="100000" y="60000"/>
                                    </p:animScale>
                                    <p:animScale>
                                      <p:cBhvr>
                                        <p:cTn id="190" dur="83" decel="50000">
                                          <p:stCondLst>
                                            <p:cond delay="338"/>
                                          </p:stCondLst>
                                        </p:cTn>
                                        <p:tgtEl>
                                          <p:spTgt spid="28"/>
                                        </p:tgtEl>
                                      </p:cBhvr>
                                      <p:to x="100000" y="100000"/>
                                    </p:animScale>
                                    <p:animScale>
                                      <p:cBhvr>
                                        <p:cTn id="191" dur="13">
                                          <p:stCondLst>
                                            <p:cond delay="656"/>
                                          </p:stCondLst>
                                        </p:cTn>
                                        <p:tgtEl>
                                          <p:spTgt spid="28"/>
                                        </p:tgtEl>
                                      </p:cBhvr>
                                      <p:to x="100000" y="80000"/>
                                    </p:animScale>
                                    <p:animScale>
                                      <p:cBhvr>
                                        <p:cTn id="192" dur="83" decel="50000">
                                          <p:stCondLst>
                                            <p:cond delay="669"/>
                                          </p:stCondLst>
                                        </p:cTn>
                                        <p:tgtEl>
                                          <p:spTgt spid="28"/>
                                        </p:tgtEl>
                                      </p:cBhvr>
                                      <p:to x="100000" y="100000"/>
                                    </p:animScale>
                                    <p:animScale>
                                      <p:cBhvr>
                                        <p:cTn id="193" dur="13">
                                          <p:stCondLst>
                                            <p:cond delay="821"/>
                                          </p:stCondLst>
                                        </p:cTn>
                                        <p:tgtEl>
                                          <p:spTgt spid="28"/>
                                        </p:tgtEl>
                                      </p:cBhvr>
                                      <p:to x="100000" y="90000"/>
                                    </p:animScale>
                                    <p:animScale>
                                      <p:cBhvr>
                                        <p:cTn id="194" dur="83" decel="50000">
                                          <p:stCondLst>
                                            <p:cond delay="834"/>
                                          </p:stCondLst>
                                        </p:cTn>
                                        <p:tgtEl>
                                          <p:spTgt spid="28"/>
                                        </p:tgtEl>
                                      </p:cBhvr>
                                      <p:to x="100000" y="100000"/>
                                    </p:animScale>
                                    <p:animScale>
                                      <p:cBhvr>
                                        <p:cTn id="195" dur="13">
                                          <p:stCondLst>
                                            <p:cond delay="904"/>
                                          </p:stCondLst>
                                        </p:cTn>
                                        <p:tgtEl>
                                          <p:spTgt spid="28"/>
                                        </p:tgtEl>
                                      </p:cBhvr>
                                      <p:to x="100000" y="95000"/>
                                    </p:animScale>
                                    <p:animScale>
                                      <p:cBhvr>
                                        <p:cTn id="196" dur="83" decel="50000">
                                          <p:stCondLst>
                                            <p:cond delay="917"/>
                                          </p:stCondLst>
                                        </p:cTn>
                                        <p:tgtEl>
                                          <p:spTgt spid="28"/>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18"/>
                                        </p:tgtEl>
                                        <p:attrNameLst>
                                          <p:attrName>style.visibility</p:attrName>
                                        </p:attrNameLst>
                                      </p:cBhvr>
                                      <p:to>
                                        <p:strVal val="visible"/>
                                      </p:to>
                                    </p:set>
                                    <p:animEffect transition="in" filter="wipe(down)">
                                      <p:cBhvr>
                                        <p:cTn id="199" dur="290">
                                          <p:stCondLst>
                                            <p:cond delay="0"/>
                                          </p:stCondLst>
                                        </p:cTn>
                                        <p:tgtEl>
                                          <p:spTgt spid="18"/>
                                        </p:tgtEl>
                                      </p:cBhvr>
                                    </p:animEffect>
                                    <p:anim calcmode="lin" valueType="num">
                                      <p:cBhvr>
                                        <p:cTn id="20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05" dur="13">
                                          <p:stCondLst>
                                            <p:cond delay="325"/>
                                          </p:stCondLst>
                                        </p:cTn>
                                        <p:tgtEl>
                                          <p:spTgt spid="18"/>
                                        </p:tgtEl>
                                      </p:cBhvr>
                                      <p:to x="100000" y="60000"/>
                                    </p:animScale>
                                    <p:animScale>
                                      <p:cBhvr>
                                        <p:cTn id="206" dur="83" decel="50000">
                                          <p:stCondLst>
                                            <p:cond delay="338"/>
                                          </p:stCondLst>
                                        </p:cTn>
                                        <p:tgtEl>
                                          <p:spTgt spid="18"/>
                                        </p:tgtEl>
                                      </p:cBhvr>
                                      <p:to x="100000" y="100000"/>
                                    </p:animScale>
                                    <p:animScale>
                                      <p:cBhvr>
                                        <p:cTn id="207" dur="13">
                                          <p:stCondLst>
                                            <p:cond delay="656"/>
                                          </p:stCondLst>
                                        </p:cTn>
                                        <p:tgtEl>
                                          <p:spTgt spid="18"/>
                                        </p:tgtEl>
                                      </p:cBhvr>
                                      <p:to x="100000" y="80000"/>
                                    </p:animScale>
                                    <p:animScale>
                                      <p:cBhvr>
                                        <p:cTn id="208" dur="83" decel="50000">
                                          <p:stCondLst>
                                            <p:cond delay="669"/>
                                          </p:stCondLst>
                                        </p:cTn>
                                        <p:tgtEl>
                                          <p:spTgt spid="18"/>
                                        </p:tgtEl>
                                      </p:cBhvr>
                                      <p:to x="100000" y="100000"/>
                                    </p:animScale>
                                    <p:animScale>
                                      <p:cBhvr>
                                        <p:cTn id="209" dur="13">
                                          <p:stCondLst>
                                            <p:cond delay="821"/>
                                          </p:stCondLst>
                                        </p:cTn>
                                        <p:tgtEl>
                                          <p:spTgt spid="18"/>
                                        </p:tgtEl>
                                      </p:cBhvr>
                                      <p:to x="100000" y="90000"/>
                                    </p:animScale>
                                    <p:animScale>
                                      <p:cBhvr>
                                        <p:cTn id="210" dur="83" decel="50000">
                                          <p:stCondLst>
                                            <p:cond delay="834"/>
                                          </p:stCondLst>
                                        </p:cTn>
                                        <p:tgtEl>
                                          <p:spTgt spid="18"/>
                                        </p:tgtEl>
                                      </p:cBhvr>
                                      <p:to x="100000" y="100000"/>
                                    </p:animScale>
                                    <p:animScale>
                                      <p:cBhvr>
                                        <p:cTn id="211" dur="13">
                                          <p:stCondLst>
                                            <p:cond delay="904"/>
                                          </p:stCondLst>
                                        </p:cTn>
                                        <p:tgtEl>
                                          <p:spTgt spid="18"/>
                                        </p:tgtEl>
                                      </p:cBhvr>
                                      <p:to x="100000" y="95000"/>
                                    </p:animScale>
                                    <p:animScale>
                                      <p:cBhvr>
                                        <p:cTn id="212" dur="83" decel="50000">
                                          <p:stCondLst>
                                            <p:cond delay="917"/>
                                          </p:stCondLst>
                                        </p:cTn>
                                        <p:tgtEl>
                                          <p:spTgt spid="18"/>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29"/>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29"/>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30"/>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30"/>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31"/>
                                        </p:tgtEl>
                                        <p:attrNameLst>
                                          <p:attrName>style.visibility</p:attrName>
                                        </p:attrNameLst>
                                      </p:cBhvr>
                                      <p:to>
                                        <p:strVal val="visible"/>
                                      </p:to>
                                    </p:set>
                                    <p:animEffect transition="in" filter="strips(upRight)">
                                      <p:cBhvr>
                                        <p:cTn id="2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p:bldP spid="17" grpId="0" animBg="1"/>
      <p:bldP spid="18" grpId="0" animBg="1"/>
      <p:bldP spid="19" grpId="0" animBg="1"/>
      <p:bldP spid="26" grpId="0"/>
      <p:bldP spid="27" grpId="0"/>
      <p:bldP spid="28" grpId="0"/>
      <p:bldP spid="29" grpId="0" animBg="1"/>
      <p:bldP spid="29" grpId="1" animBg="1"/>
      <p:bldP spid="30" grpId="0" animBg="1"/>
      <p:bldP spid="30" grpId="1" animBg="1"/>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产品功能</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2176281" y="1988840"/>
            <a:ext cx="663125" cy="663125"/>
            <a:chOff x="8077071" y="845254"/>
            <a:chExt cx="2036801" cy="2036802"/>
          </a:xfrm>
        </p:grpSpPr>
        <p:sp>
          <p:nvSpPr>
            <p:cNvPr id="33" name="椭圆 32"/>
            <p:cNvSpPr/>
            <p:nvPr/>
          </p:nvSpPr>
          <p:spPr>
            <a:xfrm>
              <a:off x="8077071" y="845254"/>
              <a:ext cx="2036801" cy="203680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35" name="组合 34"/>
          <p:cNvGrpSpPr/>
          <p:nvPr/>
        </p:nvGrpSpPr>
        <p:grpSpPr>
          <a:xfrm>
            <a:off x="3937347" y="1988840"/>
            <a:ext cx="663125" cy="663125"/>
            <a:chOff x="8125599" y="1434035"/>
            <a:chExt cx="2036802" cy="2036802"/>
          </a:xfrm>
        </p:grpSpPr>
        <p:sp>
          <p:nvSpPr>
            <p:cNvPr id="36" name="椭圆 35"/>
            <p:cNvSpPr/>
            <p:nvPr/>
          </p:nvSpPr>
          <p:spPr>
            <a:xfrm>
              <a:off x="8125599" y="1434035"/>
              <a:ext cx="2036802" cy="203680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5754335" y="1988840"/>
            <a:ext cx="663125" cy="663125"/>
            <a:chOff x="8125599" y="1434035"/>
            <a:chExt cx="2036802" cy="2036802"/>
          </a:xfrm>
        </p:grpSpPr>
        <p:sp>
          <p:nvSpPr>
            <p:cNvPr id="39" name="椭圆 38"/>
            <p:cNvSpPr/>
            <p:nvPr/>
          </p:nvSpPr>
          <p:spPr>
            <a:xfrm>
              <a:off x="8125599" y="1434035"/>
              <a:ext cx="2036802" cy="20368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0" name="组合 3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44" name="组合 43"/>
          <p:cNvGrpSpPr/>
          <p:nvPr/>
        </p:nvGrpSpPr>
        <p:grpSpPr>
          <a:xfrm>
            <a:off x="7609755" y="1988840"/>
            <a:ext cx="663125" cy="663125"/>
            <a:chOff x="8125599" y="1434035"/>
            <a:chExt cx="2036802" cy="2036802"/>
          </a:xfrm>
        </p:grpSpPr>
        <p:sp>
          <p:nvSpPr>
            <p:cNvPr id="45" name="椭圆 44"/>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6"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7" name="组合 46"/>
          <p:cNvGrpSpPr/>
          <p:nvPr/>
        </p:nvGrpSpPr>
        <p:grpSpPr>
          <a:xfrm>
            <a:off x="9394902" y="1988840"/>
            <a:ext cx="663125" cy="663125"/>
            <a:chOff x="8125599" y="1434035"/>
            <a:chExt cx="2036802" cy="2036802"/>
          </a:xfrm>
        </p:grpSpPr>
        <p:sp>
          <p:nvSpPr>
            <p:cNvPr id="48" name="椭圆 47"/>
            <p:cNvSpPr/>
            <p:nvPr/>
          </p:nvSpPr>
          <p:spPr>
            <a:xfrm>
              <a:off x="8125599" y="1434035"/>
              <a:ext cx="2036802" cy="20368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0"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dirty="0">
                <a:solidFill>
                  <a:srgbClr val="92D050"/>
                </a:solidFill>
                <a:latin typeface="微软雅黑" pitchFamily="34" charset="-122"/>
                <a:ea typeface="微软雅黑" pitchFamily="34" charset="-122"/>
              </a:rPr>
              <a:t>功能概述</a:t>
            </a:r>
          </a:p>
        </p:txBody>
      </p:sp>
      <p:sp>
        <p:nvSpPr>
          <p:cNvPr id="51" name="文本框 9"/>
          <p:cNvSpPr txBox="1"/>
          <p:nvPr/>
        </p:nvSpPr>
        <p:spPr>
          <a:xfrm>
            <a:off x="1705099" y="3058305"/>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2" name="组合 51"/>
          <p:cNvGrpSpPr/>
          <p:nvPr/>
        </p:nvGrpSpPr>
        <p:grpSpPr>
          <a:xfrm>
            <a:off x="1849115" y="4475605"/>
            <a:ext cx="1368152" cy="166876"/>
            <a:chOff x="1921123" y="5180051"/>
            <a:chExt cx="1368152" cy="166876"/>
          </a:xfrm>
          <a:solidFill>
            <a:srgbClr val="92D050"/>
          </a:solidFill>
        </p:grpSpPr>
        <p:sp>
          <p:nvSpPr>
            <p:cNvPr id="53" name="矩形 52"/>
            <p:cNvSpPr/>
            <p:nvPr/>
          </p:nvSpPr>
          <p:spPr>
            <a:xfrm>
              <a:off x="1921123" y="5301208"/>
              <a:ext cx="1368152" cy="45719"/>
            </a:xfrm>
            <a:prstGeom prst="rect">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2479185" y="5180051"/>
              <a:ext cx="252028" cy="144016"/>
            </a:xfrm>
            <a:prstGeom prst="triangle">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5">
                    <a:lumMod val="75000"/>
                  </a:schemeClr>
                </a:solidFill>
                <a:latin typeface="微软雅黑" pitchFamily="34" charset="-122"/>
                <a:ea typeface="微软雅黑" pitchFamily="34" charset="-122"/>
              </a:rPr>
              <a:t>功能概述</a:t>
            </a:r>
          </a:p>
        </p:txBody>
      </p:sp>
      <p:sp>
        <p:nvSpPr>
          <p:cNvPr id="56" name="文本框 9"/>
          <p:cNvSpPr txBox="1"/>
          <p:nvPr/>
        </p:nvSpPr>
        <p:spPr>
          <a:xfrm>
            <a:off x="35052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7" name="组合 56"/>
          <p:cNvGrpSpPr/>
          <p:nvPr/>
        </p:nvGrpSpPr>
        <p:grpSpPr>
          <a:xfrm>
            <a:off x="3649315" y="4498864"/>
            <a:ext cx="1368152" cy="166876"/>
            <a:chOff x="1921123" y="5180051"/>
            <a:chExt cx="1368152" cy="166876"/>
          </a:xfrm>
          <a:solidFill>
            <a:schemeClr val="accent5">
              <a:lumMod val="75000"/>
            </a:schemeClr>
          </a:solidFill>
        </p:grpSpPr>
        <p:sp>
          <p:nvSpPr>
            <p:cNvPr id="58" name="矩形 57"/>
            <p:cNvSpPr/>
            <p:nvPr/>
          </p:nvSpPr>
          <p:spPr>
            <a:xfrm>
              <a:off x="1921123" y="5301208"/>
              <a:ext cx="1368152" cy="45719"/>
            </a:xfrm>
            <a:prstGeom prst="rect">
              <a:avLst/>
            </a:prstGeom>
            <a:grp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2479185" y="5180051"/>
              <a:ext cx="252028" cy="144016"/>
            </a:xfrm>
            <a:prstGeom prst="triangle">
              <a:avLst/>
            </a:prstGeom>
            <a:grp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2">
                    <a:lumMod val="75000"/>
                  </a:schemeClr>
                </a:solidFill>
                <a:latin typeface="微软雅黑" pitchFamily="34" charset="-122"/>
                <a:ea typeface="微软雅黑" pitchFamily="34" charset="-122"/>
              </a:rPr>
              <a:t>功能概述</a:t>
            </a:r>
          </a:p>
        </p:txBody>
      </p:sp>
      <p:sp>
        <p:nvSpPr>
          <p:cNvPr id="61" name="文本框 9"/>
          <p:cNvSpPr txBox="1"/>
          <p:nvPr/>
        </p:nvSpPr>
        <p:spPr>
          <a:xfrm>
            <a:off x="53054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2" name="组合 61"/>
          <p:cNvGrpSpPr/>
          <p:nvPr/>
        </p:nvGrpSpPr>
        <p:grpSpPr>
          <a:xfrm>
            <a:off x="5449515" y="4498864"/>
            <a:ext cx="1368152" cy="166876"/>
            <a:chOff x="1921123" y="5180051"/>
            <a:chExt cx="1368152" cy="166876"/>
          </a:xfrm>
          <a:solidFill>
            <a:schemeClr val="accent2"/>
          </a:solidFill>
        </p:grpSpPr>
        <p:sp>
          <p:nvSpPr>
            <p:cNvPr id="67" name="矩形 66"/>
            <p:cNvSpPr/>
            <p:nvPr/>
          </p:nvSpPr>
          <p:spPr>
            <a:xfrm>
              <a:off x="1921123" y="5301208"/>
              <a:ext cx="1368152" cy="45719"/>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2479185" y="5180051"/>
              <a:ext cx="252028" cy="144016"/>
            </a:xfrm>
            <a:prstGeom prst="triangl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75000"/>
                  </a:schemeClr>
                </a:solidFill>
                <a:latin typeface="微软雅黑" pitchFamily="34" charset="-122"/>
                <a:ea typeface="微软雅黑" pitchFamily="34" charset="-122"/>
              </a:rPr>
              <a:t>功能概述</a:t>
            </a:r>
          </a:p>
        </p:txBody>
      </p:sp>
      <p:sp>
        <p:nvSpPr>
          <p:cNvPr id="73" name="文本框 9"/>
          <p:cNvSpPr txBox="1"/>
          <p:nvPr/>
        </p:nvSpPr>
        <p:spPr>
          <a:xfrm>
            <a:off x="71777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4" name="组合 73"/>
          <p:cNvGrpSpPr/>
          <p:nvPr/>
        </p:nvGrpSpPr>
        <p:grpSpPr>
          <a:xfrm>
            <a:off x="7321723" y="4498864"/>
            <a:ext cx="1368152" cy="166876"/>
            <a:chOff x="1921123" y="5180051"/>
            <a:chExt cx="1368152" cy="166876"/>
          </a:xfrm>
          <a:solidFill>
            <a:schemeClr val="accent6">
              <a:lumMod val="75000"/>
            </a:schemeClr>
          </a:solidFill>
        </p:grpSpPr>
        <p:sp>
          <p:nvSpPr>
            <p:cNvPr id="75" name="矩形 74"/>
            <p:cNvSpPr/>
            <p:nvPr/>
          </p:nvSpPr>
          <p:spPr>
            <a:xfrm>
              <a:off x="1921123" y="5301208"/>
              <a:ext cx="1368152" cy="45719"/>
            </a:xfrm>
            <a:prstGeom prst="rect">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a:off x="2479185" y="5180051"/>
              <a:ext cx="252028" cy="144016"/>
            </a:xfrm>
            <a:prstGeom prst="triangle">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1">
                    <a:lumMod val="75000"/>
                  </a:schemeClr>
                </a:solidFill>
                <a:latin typeface="微软雅黑" pitchFamily="34" charset="-122"/>
                <a:ea typeface="微软雅黑" pitchFamily="34" charset="-122"/>
              </a:rPr>
              <a:t>功能</a:t>
            </a:r>
            <a:r>
              <a:rPr lang="zh-CN" altLang="en-US" dirty="0" smtClean="0">
                <a:solidFill>
                  <a:schemeClr val="accent1">
                    <a:lumMod val="75000"/>
                  </a:schemeClr>
                </a:solidFill>
                <a:latin typeface="微软雅黑" pitchFamily="34" charset="-122"/>
                <a:ea typeface="微软雅黑" pitchFamily="34" charset="-122"/>
              </a:rPr>
              <a:t>概述</a:t>
            </a:r>
            <a:endParaRPr lang="zh-CN" altLang="en-US" dirty="0">
              <a:solidFill>
                <a:schemeClr val="accent1">
                  <a:lumMod val="75000"/>
                </a:schemeClr>
              </a:solidFill>
              <a:latin typeface="微软雅黑" pitchFamily="34" charset="-122"/>
              <a:ea typeface="微软雅黑" pitchFamily="34" charset="-122"/>
            </a:endParaRPr>
          </a:p>
        </p:txBody>
      </p:sp>
      <p:sp>
        <p:nvSpPr>
          <p:cNvPr id="78" name="文本框 9"/>
          <p:cNvSpPr txBox="1"/>
          <p:nvPr/>
        </p:nvSpPr>
        <p:spPr>
          <a:xfrm>
            <a:off x="89779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9" name="组合 78"/>
          <p:cNvGrpSpPr/>
          <p:nvPr/>
        </p:nvGrpSpPr>
        <p:grpSpPr>
          <a:xfrm>
            <a:off x="9121923" y="4498864"/>
            <a:ext cx="1368152" cy="166876"/>
            <a:chOff x="1921123" y="5180051"/>
            <a:chExt cx="1368152" cy="166876"/>
          </a:xfrm>
          <a:solidFill>
            <a:schemeClr val="accent1">
              <a:lumMod val="75000"/>
            </a:schemeClr>
          </a:solidFill>
        </p:grpSpPr>
        <p:sp>
          <p:nvSpPr>
            <p:cNvPr id="80" name="矩形 79"/>
            <p:cNvSpPr/>
            <p:nvPr/>
          </p:nvSpPr>
          <p:spPr>
            <a:xfrm>
              <a:off x="1921123" y="5301208"/>
              <a:ext cx="1368152" cy="45719"/>
            </a:xfrm>
            <a:prstGeom prst="rect">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2479185" y="5180051"/>
              <a:ext cx="252028" cy="144016"/>
            </a:xfrm>
            <a:prstGeom prst="triangl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六边形 86"/>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六边形 87"/>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0" name="矩形 89"/>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1" name="矩形 90"/>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9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94" name="矩形 9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593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3333">
                                          <p:cBhvr additive="base">
                                            <p:cTn id="7"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14:bounceEnd="53333">
                                          <p:cBhvr additive="base">
                                            <p:cTn id="12"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53333">
                                          <p:cBhvr additive="base">
                                            <p:cTn id="17"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3333">
                                          <p:cBhvr additive="base">
                                            <p:cTn id="22"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44"/>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14:bounceEnd="53333">
                                          <p:cBhvr additive="base">
                                            <p:cTn id="27" dur="750" fill="hold"/>
                                            <p:tgtEl>
                                              <p:spTgt spid="47"/>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0-#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0-#ppt_w/2"/>
                                              </p:val>
                                            </p:tav>
                                            <p:tav tm="100000">
                                              <p:val>
                                                <p:strVal val="#ppt_x"/>
                                              </p:val>
                                            </p:tav>
                                          </p:tavLst>
                                        </p:anim>
                                        <p:anim calcmode="lin" valueType="num">
                                          <p:cBhvr additive="base">
                                            <p:cTn id="36" dur="5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0-#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fill="hold"/>
                                            <p:tgtEl>
                                              <p:spTgt spid="56"/>
                                            </p:tgtEl>
                                            <p:attrNameLst>
                                              <p:attrName>ppt_x</p:attrName>
                                            </p:attrNameLst>
                                          </p:cBhvr>
                                          <p:tavLst>
                                            <p:tav tm="0">
                                              <p:val>
                                                <p:strVal val="0-#ppt_w/2"/>
                                              </p:val>
                                            </p:tav>
                                            <p:tav tm="100000">
                                              <p:val>
                                                <p:strVal val="#ppt_x"/>
                                              </p:val>
                                            </p:tav>
                                          </p:tavLst>
                                        </p:anim>
                                        <p:anim calcmode="lin" valueType="num">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0-#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0-#ppt_w/2"/>
                                              </p:val>
                                            </p:tav>
                                            <p:tav tm="100000">
                                              <p:val>
                                                <p:strVal val="#ppt_x"/>
                                              </p:val>
                                            </p:tav>
                                          </p:tavLst>
                                        </p:anim>
                                        <p:anim calcmode="lin" valueType="num">
                                          <p:cBhvr additive="base">
                                            <p:cTn id="64" dur="500" fill="hold"/>
                                            <p:tgtEl>
                                              <p:spTgt spid="61"/>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0-#ppt_w/2"/>
                                              </p:val>
                                            </p:tav>
                                            <p:tav tm="100000">
                                              <p:val>
                                                <p:strVal val="#ppt_x"/>
                                              </p:val>
                                            </p:tav>
                                          </p:tavLst>
                                        </p:anim>
                                        <p:anim calcmode="lin" valueType="num">
                                          <p:cBhvr additive="base">
                                            <p:cTn id="74" dur="500" fill="hold"/>
                                            <p:tgtEl>
                                              <p:spTgt spid="7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additive="base">
                                            <p:cTn id="77" dur="500" fill="hold"/>
                                            <p:tgtEl>
                                              <p:spTgt spid="73"/>
                                            </p:tgtEl>
                                            <p:attrNameLst>
                                              <p:attrName>ppt_x</p:attrName>
                                            </p:attrNameLst>
                                          </p:cBhvr>
                                          <p:tavLst>
                                            <p:tav tm="0">
                                              <p:val>
                                                <p:strVal val="0-#ppt_w/2"/>
                                              </p:val>
                                            </p:tav>
                                            <p:tav tm="100000">
                                              <p:val>
                                                <p:strVal val="#ppt_x"/>
                                              </p:val>
                                            </p:tav>
                                          </p:tavLst>
                                        </p:anim>
                                        <p:anim calcmode="lin" valueType="num">
                                          <p:cBhvr additive="base">
                                            <p:cTn id="78" dur="500" fill="hold"/>
                                            <p:tgtEl>
                                              <p:spTgt spid="73"/>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additive="base">
                                            <p:cTn id="87" dur="500" fill="hold"/>
                                            <p:tgtEl>
                                              <p:spTgt spid="77"/>
                                            </p:tgtEl>
                                            <p:attrNameLst>
                                              <p:attrName>ppt_x</p:attrName>
                                            </p:attrNameLst>
                                          </p:cBhvr>
                                          <p:tavLst>
                                            <p:tav tm="0">
                                              <p:val>
                                                <p:strVal val="0-#ppt_w/2"/>
                                              </p:val>
                                            </p:tav>
                                            <p:tav tm="100000">
                                              <p:val>
                                                <p:strVal val="#ppt_x"/>
                                              </p:val>
                                            </p:tav>
                                          </p:tavLst>
                                        </p:anim>
                                        <p:anim calcmode="lin" valueType="num">
                                          <p:cBhvr additive="base">
                                            <p:cTn id="88" dur="500" fill="hold"/>
                                            <p:tgtEl>
                                              <p:spTgt spid="7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fill="hold"/>
                                            <p:tgtEl>
                                              <p:spTgt spid="78"/>
                                            </p:tgtEl>
                                            <p:attrNameLst>
                                              <p:attrName>ppt_x</p:attrName>
                                            </p:attrNameLst>
                                          </p:cBhvr>
                                          <p:tavLst>
                                            <p:tav tm="0">
                                              <p:val>
                                                <p:strVal val="0-#ppt_w/2"/>
                                              </p:val>
                                            </p:tav>
                                            <p:tav tm="100000">
                                              <p:val>
                                                <p:strVal val="#ppt_x"/>
                                              </p:val>
                                            </p:tav>
                                          </p:tavLst>
                                        </p:anim>
                                        <p:anim calcmode="lin" valueType="num">
                                          <p:cBhvr additive="base">
                                            <p:cTn id="92" dur="500" fill="hold"/>
                                            <p:tgtEl>
                                              <p:spTgt spid="78"/>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1000"/>
                                            <p:tgtEl>
                                              <p:spTgt spid="79"/>
                                            </p:tgtEl>
                                          </p:cBhvr>
                                        </p:animEffect>
                                        <p:anim calcmode="lin" valueType="num">
                                          <p:cBhvr>
                                            <p:cTn id="97" dur="1000" fill="hold"/>
                                            <p:tgtEl>
                                              <p:spTgt spid="79"/>
                                            </p:tgtEl>
                                            <p:attrNameLst>
                                              <p:attrName>ppt_x</p:attrName>
                                            </p:attrNameLst>
                                          </p:cBhvr>
                                          <p:tavLst>
                                            <p:tav tm="0">
                                              <p:val>
                                                <p:strVal val="#ppt_x"/>
                                              </p:val>
                                            </p:tav>
                                            <p:tav tm="100000">
                                              <p:val>
                                                <p:strVal val="#ppt_x"/>
                                              </p:val>
                                            </p:tav>
                                          </p:tavLst>
                                        </p:anim>
                                        <p:anim calcmode="lin" valueType="num">
                                          <p:cBhvr>
                                            <p:cTn id="9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5" grpId="0"/>
          <p:bldP spid="56" grpId="0"/>
          <p:bldP spid="60" grpId="0"/>
          <p:bldP spid="61" grpId="0"/>
          <p:bldP spid="70" grpId="0"/>
          <p:bldP spid="73"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ppt_x"/>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750" fill="hold"/>
                                            <p:tgtEl>
                                              <p:spTgt spid="35"/>
                                            </p:tgtEl>
                                            <p:attrNameLst>
                                              <p:attrName>ppt_x</p:attrName>
                                            </p:attrNameLst>
                                          </p:cBhvr>
                                          <p:tavLst>
                                            <p:tav tm="0">
                                              <p:val>
                                                <p:strVal val="#ppt_x"/>
                                              </p:val>
                                            </p:tav>
                                            <p:tav tm="100000">
                                              <p:val>
                                                <p:strVal val="#ppt_x"/>
                                              </p:val>
                                            </p:tav>
                                          </p:tavLst>
                                        </p:anim>
                                        <p:anim calcmode="lin" valueType="num">
                                          <p:cBhvr additive="base">
                                            <p:cTn id="13" dur="7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750" fill="hold"/>
                                            <p:tgtEl>
                                              <p:spTgt spid="38"/>
                                            </p:tgtEl>
                                            <p:attrNameLst>
                                              <p:attrName>ppt_x</p:attrName>
                                            </p:attrNameLst>
                                          </p:cBhvr>
                                          <p:tavLst>
                                            <p:tav tm="0">
                                              <p:val>
                                                <p:strVal val="#ppt_x"/>
                                              </p:val>
                                            </p:tav>
                                            <p:tav tm="100000">
                                              <p:val>
                                                <p:strVal val="#ppt_x"/>
                                              </p:val>
                                            </p:tav>
                                          </p:tavLst>
                                        </p:anim>
                                        <p:anim calcmode="lin" valueType="num">
                                          <p:cBhvr additive="base">
                                            <p:cTn id="18" dur="75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750" fill="hold"/>
                                            <p:tgtEl>
                                              <p:spTgt spid="44"/>
                                            </p:tgtEl>
                                            <p:attrNameLst>
                                              <p:attrName>ppt_x</p:attrName>
                                            </p:attrNameLst>
                                          </p:cBhvr>
                                          <p:tavLst>
                                            <p:tav tm="0">
                                              <p:val>
                                                <p:strVal val="#ppt_x"/>
                                              </p:val>
                                            </p:tav>
                                            <p:tav tm="100000">
                                              <p:val>
                                                <p:strVal val="#ppt_x"/>
                                              </p:val>
                                            </p:tav>
                                          </p:tavLst>
                                        </p:anim>
                                        <p:anim calcmode="lin" valueType="num">
                                          <p:cBhvr additive="base">
                                            <p:cTn id="23" dur="750" fill="hold"/>
                                            <p:tgtEl>
                                              <p:spTgt spid="44"/>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0-#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0-#ppt_w/2"/>
                                              </p:val>
                                            </p:tav>
                                            <p:tav tm="100000">
                                              <p:val>
                                                <p:strVal val="#ppt_x"/>
                                              </p:val>
                                            </p:tav>
                                          </p:tavLst>
                                        </p:anim>
                                        <p:anim calcmode="lin" valueType="num">
                                          <p:cBhvr additive="base">
                                            <p:cTn id="36" dur="5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0-#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fill="hold"/>
                                            <p:tgtEl>
                                              <p:spTgt spid="56"/>
                                            </p:tgtEl>
                                            <p:attrNameLst>
                                              <p:attrName>ppt_x</p:attrName>
                                            </p:attrNameLst>
                                          </p:cBhvr>
                                          <p:tavLst>
                                            <p:tav tm="0">
                                              <p:val>
                                                <p:strVal val="0-#ppt_w/2"/>
                                              </p:val>
                                            </p:tav>
                                            <p:tav tm="100000">
                                              <p:val>
                                                <p:strVal val="#ppt_x"/>
                                              </p:val>
                                            </p:tav>
                                          </p:tavLst>
                                        </p:anim>
                                        <p:anim calcmode="lin" valueType="num">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0-#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0-#ppt_w/2"/>
                                              </p:val>
                                            </p:tav>
                                            <p:tav tm="100000">
                                              <p:val>
                                                <p:strVal val="#ppt_x"/>
                                              </p:val>
                                            </p:tav>
                                          </p:tavLst>
                                        </p:anim>
                                        <p:anim calcmode="lin" valueType="num">
                                          <p:cBhvr additive="base">
                                            <p:cTn id="64" dur="500" fill="hold"/>
                                            <p:tgtEl>
                                              <p:spTgt spid="61"/>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0-#ppt_w/2"/>
                                              </p:val>
                                            </p:tav>
                                            <p:tav tm="100000">
                                              <p:val>
                                                <p:strVal val="#ppt_x"/>
                                              </p:val>
                                            </p:tav>
                                          </p:tavLst>
                                        </p:anim>
                                        <p:anim calcmode="lin" valueType="num">
                                          <p:cBhvr additive="base">
                                            <p:cTn id="74" dur="500" fill="hold"/>
                                            <p:tgtEl>
                                              <p:spTgt spid="7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additive="base">
                                            <p:cTn id="77" dur="500" fill="hold"/>
                                            <p:tgtEl>
                                              <p:spTgt spid="73"/>
                                            </p:tgtEl>
                                            <p:attrNameLst>
                                              <p:attrName>ppt_x</p:attrName>
                                            </p:attrNameLst>
                                          </p:cBhvr>
                                          <p:tavLst>
                                            <p:tav tm="0">
                                              <p:val>
                                                <p:strVal val="0-#ppt_w/2"/>
                                              </p:val>
                                            </p:tav>
                                            <p:tav tm="100000">
                                              <p:val>
                                                <p:strVal val="#ppt_x"/>
                                              </p:val>
                                            </p:tav>
                                          </p:tavLst>
                                        </p:anim>
                                        <p:anim calcmode="lin" valueType="num">
                                          <p:cBhvr additive="base">
                                            <p:cTn id="78" dur="500" fill="hold"/>
                                            <p:tgtEl>
                                              <p:spTgt spid="73"/>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additive="base">
                                            <p:cTn id="87" dur="500" fill="hold"/>
                                            <p:tgtEl>
                                              <p:spTgt spid="77"/>
                                            </p:tgtEl>
                                            <p:attrNameLst>
                                              <p:attrName>ppt_x</p:attrName>
                                            </p:attrNameLst>
                                          </p:cBhvr>
                                          <p:tavLst>
                                            <p:tav tm="0">
                                              <p:val>
                                                <p:strVal val="0-#ppt_w/2"/>
                                              </p:val>
                                            </p:tav>
                                            <p:tav tm="100000">
                                              <p:val>
                                                <p:strVal val="#ppt_x"/>
                                              </p:val>
                                            </p:tav>
                                          </p:tavLst>
                                        </p:anim>
                                        <p:anim calcmode="lin" valueType="num">
                                          <p:cBhvr additive="base">
                                            <p:cTn id="88" dur="500" fill="hold"/>
                                            <p:tgtEl>
                                              <p:spTgt spid="7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fill="hold"/>
                                            <p:tgtEl>
                                              <p:spTgt spid="78"/>
                                            </p:tgtEl>
                                            <p:attrNameLst>
                                              <p:attrName>ppt_x</p:attrName>
                                            </p:attrNameLst>
                                          </p:cBhvr>
                                          <p:tavLst>
                                            <p:tav tm="0">
                                              <p:val>
                                                <p:strVal val="0-#ppt_w/2"/>
                                              </p:val>
                                            </p:tav>
                                            <p:tav tm="100000">
                                              <p:val>
                                                <p:strVal val="#ppt_x"/>
                                              </p:val>
                                            </p:tav>
                                          </p:tavLst>
                                        </p:anim>
                                        <p:anim calcmode="lin" valueType="num">
                                          <p:cBhvr additive="base">
                                            <p:cTn id="92" dur="500" fill="hold"/>
                                            <p:tgtEl>
                                              <p:spTgt spid="78"/>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1000"/>
                                            <p:tgtEl>
                                              <p:spTgt spid="79"/>
                                            </p:tgtEl>
                                          </p:cBhvr>
                                        </p:animEffect>
                                        <p:anim calcmode="lin" valueType="num">
                                          <p:cBhvr>
                                            <p:cTn id="97" dur="1000" fill="hold"/>
                                            <p:tgtEl>
                                              <p:spTgt spid="79"/>
                                            </p:tgtEl>
                                            <p:attrNameLst>
                                              <p:attrName>ppt_x</p:attrName>
                                            </p:attrNameLst>
                                          </p:cBhvr>
                                          <p:tavLst>
                                            <p:tav tm="0">
                                              <p:val>
                                                <p:strVal val="#ppt_x"/>
                                              </p:val>
                                            </p:tav>
                                            <p:tav tm="100000">
                                              <p:val>
                                                <p:strVal val="#ppt_x"/>
                                              </p:val>
                                            </p:tav>
                                          </p:tavLst>
                                        </p:anim>
                                        <p:anim calcmode="lin" valueType="num">
                                          <p:cBhvr>
                                            <p:cTn id="9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5" grpId="0"/>
          <p:bldP spid="56" grpId="0"/>
          <p:bldP spid="60" grpId="0"/>
          <p:bldP spid="61" grpId="0"/>
          <p:bldP spid="70" grpId="0"/>
          <p:bldP spid="73" grpId="0"/>
          <p:bldP spid="77" grpId="0"/>
          <p:bldP spid="7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网络营销方案</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242575" y="2750751"/>
            <a:ext cx="831850" cy="830262"/>
            <a:chOff x="3241675" y="2678113"/>
            <a:chExt cx="831850" cy="830262"/>
          </a:xfrm>
        </p:grpSpPr>
        <p:sp>
          <p:nvSpPr>
            <p:cNvPr id="17" name="Oval 7"/>
            <p:cNvSpPr>
              <a:spLocks noChangeArrowheads="1"/>
            </p:cNvSpPr>
            <p:nvPr/>
          </p:nvSpPr>
          <p:spPr bwMode="auto">
            <a:xfrm>
              <a:off x="3241675" y="2678113"/>
              <a:ext cx="831850" cy="830262"/>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26638" y="1708112"/>
            <a:ext cx="831850" cy="831850"/>
            <a:chOff x="2725738" y="1484313"/>
            <a:chExt cx="831850" cy="831850"/>
          </a:xfrm>
        </p:grpSpPr>
        <p:sp>
          <p:nvSpPr>
            <p:cNvPr id="21" name="Oval 6"/>
            <p:cNvSpPr>
              <a:spLocks noChangeArrowheads="1"/>
            </p:cNvSpPr>
            <p:nvPr/>
          </p:nvSpPr>
          <p:spPr bwMode="auto">
            <a:xfrm>
              <a:off x="2725738" y="1484313"/>
              <a:ext cx="831850" cy="831850"/>
            </a:xfrm>
            <a:prstGeom prst="ellipse">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242575" y="3906934"/>
            <a:ext cx="831850" cy="831850"/>
            <a:chOff x="3241675" y="4133850"/>
            <a:chExt cx="831850" cy="831850"/>
          </a:xfrm>
        </p:grpSpPr>
        <p:sp>
          <p:nvSpPr>
            <p:cNvPr id="25" name="Oval 9"/>
            <p:cNvSpPr>
              <a:spLocks noChangeArrowheads="1"/>
            </p:cNvSpPr>
            <p:nvPr/>
          </p:nvSpPr>
          <p:spPr bwMode="auto">
            <a:xfrm>
              <a:off x="3241675" y="4133850"/>
              <a:ext cx="831850" cy="831850"/>
            </a:xfrm>
            <a:prstGeom prst="ellips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26638" y="4948943"/>
            <a:ext cx="831850" cy="830262"/>
            <a:chOff x="2725738" y="5327650"/>
            <a:chExt cx="831850" cy="830262"/>
          </a:xfrm>
        </p:grpSpPr>
        <p:sp>
          <p:nvSpPr>
            <p:cNvPr id="31" name="Oval 8"/>
            <p:cNvSpPr>
              <a:spLocks noChangeArrowheads="1"/>
            </p:cNvSpPr>
            <p:nvPr/>
          </p:nvSpPr>
          <p:spPr bwMode="auto">
            <a:xfrm>
              <a:off x="2725738" y="5327650"/>
              <a:ext cx="831850" cy="830262"/>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035331" y="2802384"/>
            <a:ext cx="1939925" cy="1939925"/>
            <a:chOff x="877888" y="2946400"/>
            <a:chExt cx="1939925" cy="1939925"/>
          </a:xfrm>
        </p:grpSpPr>
        <p:sp>
          <p:nvSpPr>
            <p:cNvPr id="34" name="Oval 5"/>
            <p:cNvSpPr>
              <a:spLocks noChangeArrowheads="1"/>
            </p:cNvSpPr>
            <p:nvPr/>
          </p:nvSpPr>
          <p:spPr bwMode="auto">
            <a:xfrm>
              <a:off x="877888" y="2946400"/>
              <a:ext cx="1939925" cy="1939925"/>
            </a:xfrm>
            <a:prstGeom prst="ellipse">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六边形 48"/>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矩形 51"/>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3" name="矩形 52"/>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56" name="矩形 55"/>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56489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Scale>
                                      <p:cBhvr>
                                        <p:cTn id="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3"/>
                                        </p:tgtEl>
                                        <p:attrNameLst>
                                          <p:attrName>ppt_x</p:attrName>
                                          <p:attrName>ppt_y</p:attrName>
                                        </p:attrNameLst>
                                      </p:cBhvr>
                                    </p:animMotion>
                                    <p:animEffect transition="in" filter="fade">
                                      <p:cBhvr>
                                        <p:cTn id="9" dur="1000"/>
                                        <p:tgtEl>
                                          <p:spTgt spid="33"/>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0"/>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6"/>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24"/>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30"/>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300" fill="hold"/>
                                        <p:tgtEl>
                                          <p:spTgt spid="36"/>
                                        </p:tgtEl>
                                        <p:attrNameLst>
                                          <p:attrName>ppt_w</p:attrName>
                                        </p:attrNameLst>
                                      </p:cBhvr>
                                      <p:tavLst>
                                        <p:tav tm="0">
                                          <p:val>
                                            <p:fltVal val="0"/>
                                          </p:val>
                                        </p:tav>
                                        <p:tav tm="100000">
                                          <p:val>
                                            <p:strVal val="#ppt_w"/>
                                          </p:val>
                                        </p:tav>
                                      </p:tavLst>
                                    </p:anim>
                                    <p:anim calcmode="lin" valueType="num">
                                      <p:cBhvr>
                                        <p:cTn id="31" dur="300" fill="hold"/>
                                        <p:tgtEl>
                                          <p:spTgt spid="36"/>
                                        </p:tgtEl>
                                        <p:attrNameLst>
                                          <p:attrName>ppt_h</p:attrName>
                                        </p:attrNameLst>
                                      </p:cBhvr>
                                      <p:tavLst>
                                        <p:tav tm="0">
                                          <p:val>
                                            <p:fltVal val="0"/>
                                          </p:val>
                                        </p:tav>
                                        <p:tav tm="100000">
                                          <p:val>
                                            <p:strVal val="#ppt_h"/>
                                          </p:val>
                                        </p:tav>
                                      </p:tavLst>
                                    </p:anim>
                                    <p:anim calcmode="lin" valueType="num">
                                      <p:cBhvr>
                                        <p:cTn id="32" dur="300" fill="hold"/>
                                        <p:tgtEl>
                                          <p:spTgt spid="36"/>
                                        </p:tgtEl>
                                        <p:attrNameLst>
                                          <p:attrName>style.rotation</p:attrName>
                                        </p:attrNameLst>
                                      </p:cBhvr>
                                      <p:tavLst>
                                        <p:tav tm="0">
                                          <p:val>
                                            <p:fltVal val="90"/>
                                          </p:val>
                                        </p:tav>
                                        <p:tav tm="100000">
                                          <p:val>
                                            <p:fltVal val="0"/>
                                          </p:val>
                                        </p:tav>
                                      </p:tavLst>
                                    </p:anim>
                                    <p:animEffect transition="in" filter="fade">
                                      <p:cBhvr>
                                        <p:cTn id="33" dur="300"/>
                                        <p:tgtEl>
                                          <p:spTgt spid="36"/>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300" fill="hold"/>
                                        <p:tgtEl>
                                          <p:spTgt spid="42"/>
                                        </p:tgtEl>
                                        <p:attrNameLst>
                                          <p:attrName>ppt_w</p:attrName>
                                        </p:attrNameLst>
                                      </p:cBhvr>
                                      <p:tavLst>
                                        <p:tav tm="0">
                                          <p:val>
                                            <p:fltVal val="0"/>
                                          </p:val>
                                        </p:tav>
                                        <p:tav tm="100000">
                                          <p:val>
                                            <p:strVal val="#ppt_w"/>
                                          </p:val>
                                        </p:tav>
                                      </p:tavLst>
                                    </p:anim>
                                    <p:anim calcmode="lin" valueType="num">
                                      <p:cBhvr>
                                        <p:cTn id="42" dur="300" fill="hold"/>
                                        <p:tgtEl>
                                          <p:spTgt spid="42"/>
                                        </p:tgtEl>
                                        <p:attrNameLst>
                                          <p:attrName>ppt_h</p:attrName>
                                        </p:attrNameLst>
                                      </p:cBhvr>
                                      <p:tavLst>
                                        <p:tav tm="0">
                                          <p:val>
                                            <p:fltVal val="0"/>
                                          </p:val>
                                        </p:tav>
                                        <p:tav tm="100000">
                                          <p:val>
                                            <p:strVal val="#ppt_h"/>
                                          </p:val>
                                        </p:tav>
                                      </p:tavLst>
                                    </p:anim>
                                    <p:anim calcmode="lin" valueType="num">
                                      <p:cBhvr>
                                        <p:cTn id="43" dur="300" fill="hold"/>
                                        <p:tgtEl>
                                          <p:spTgt spid="42"/>
                                        </p:tgtEl>
                                        <p:attrNameLst>
                                          <p:attrName>style.rotation</p:attrName>
                                        </p:attrNameLst>
                                      </p:cBhvr>
                                      <p:tavLst>
                                        <p:tav tm="0">
                                          <p:val>
                                            <p:fltVal val="90"/>
                                          </p:val>
                                        </p:tav>
                                        <p:tav tm="100000">
                                          <p:val>
                                            <p:fltVal val="0"/>
                                          </p:val>
                                        </p:tav>
                                      </p:tavLst>
                                    </p:anim>
                                    <p:animEffect transition="in" filter="fade">
                                      <p:cBhvr>
                                        <p:cTn id="44" dur="300"/>
                                        <p:tgtEl>
                                          <p:spTgt spid="42"/>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300" fill="hold"/>
                                        <p:tgtEl>
                                          <p:spTgt spid="40"/>
                                        </p:tgtEl>
                                        <p:attrNameLst>
                                          <p:attrName>ppt_w</p:attrName>
                                        </p:attrNameLst>
                                      </p:cBhvr>
                                      <p:tavLst>
                                        <p:tav tm="0">
                                          <p:val>
                                            <p:fltVal val="0"/>
                                          </p:val>
                                        </p:tav>
                                        <p:tav tm="100000">
                                          <p:val>
                                            <p:strVal val="#ppt_w"/>
                                          </p:val>
                                        </p:tav>
                                      </p:tavLst>
                                    </p:anim>
                                    <p:anim calcmode="lin" valueType="num">
                                      <p:cBhvr>
                                        <p:cTn id="53" dur="300" fill="hold"/>
                                        <p:tgtEl>
                                          <p:spTgt spid="40"/>
                                        </p:tgtEl>
                                        <p:attrNameLst>
                                          <p:attrName>ppt_h</p:attrName>
                                        </p:attrNameLst>
                                      </p:cBhvr>
                                      <p:tavLst>
                                        <p:tav tm="0">
                                          <p:val>
                                            <p:fltVal val="0"/>
                                          </p:val>
                                        </p:tav>
                                        <p:tav tm="100000">
                                          <p:val>
                                            <p:strVal val="#ppt_h"/>
                                          </p:val>
                                        </p:tav>
                                      </p:tavLst>
                                    </p:anim>
                                    <p:anim calcmode="lin" valueType="num">
                                      <p:cBhvr>
                                        <p:cTn id="54" dur="300" fill="hold"/>
                                        <p:tgtEl>
                                          <p:spTgt spid="40"/>
                                        </p:tgtEl>
                                        <p:attrNameLst>
                                          <p:attrName>style.rotation</p:attrName>
                                        </p:attrNameLst>
                                      </p:cBhvr>
                                      <p:tavLst>
                                        <p:tav tm="0">
                                          <p:val>
                                            <p:fltVal val="90"/>
                                          </p:val>
                                        </p:tav>
                                        <p:tav tm="100000">
                                          <p:val>
                                            <p:fltVal val="0"/>
                                          </p:val>
                                        </p:tav>
                                      </p:tavLst>
                                    </p:anim>
                                    <p:animEffect transition="in" filter="fade">
                                      <p:cBhvr>
                                        <p:cTn id="55" dur="300"/>
                                        <p:tgtEl>
                                          <p:spTgt spid="40"/>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300" fill="hold"/>
                                        <p:tgtEl>
                                          <p:spTgt spid="38"/>
                                        </p:tgtEl>
                                        <p:attrNameLst>
                                          <p:attrName>ppt_w</p:attrName>
                                        </p:attrNameLst>
                                      </p:cBhvr>
                                      <p:tavLst>
                                        <p:tav tm="0">
                                          <p:val>
                                            <p:fltVal val="0"/>
                                          </p:val>
                                        </p:tav>
                                        <p:tav tm="100000">
                                          <p:val>
                                            <p:strVal val="#ppt_w"/>
                                          </p:val>
                                        </p:tav>
                                      </p:tavLst>
                                    </p:anim>
                                    <p:anim calcmode="lin" valueType="num">
                                      <p:cBhvr>
                                        <p:cTn id="64" dur="300" fill="hold"/>
                                        <p:tgtEl>
                                          <p:spTgt spid="38"/>
                                        </p:tgtEl>
                                        <p:attrNameLst>
                                          <p:attrName>ppt_h</p:attrName>
                                        </p:attrNameLst>
                                      </p:cBhvr>
                                      <p:tavLst>
                                        <p:tav tm="0">
                                          <p:val>
                                            <p:fltVal val="0"/>
                                          </p:val>
                                        </p:tav>
                                        <p:tav tm="100000">
                                          <p:val>
                                            <p:strVal val="#ppt_h"/>
                                          </p:val>
                                        </p:tav>
                                      </p:tavLst>
                                    </p:anim>
                                    <p:anim calcmode="lin" valueType="num">
                                      <p:cBhvr>
                                        <p:cTn id="65" dur="300" fill="hold"/>
                                        <p:tgtEl>
                                          <p:spTgt spid="38"/>
                                        </p:tgtEl>
                                        <p:attrNameLst>
                                          <p:attrName>style.rotation</p:attrName>
                                        </p:attrNameLst>
                                      </p:cBhvr>
                                      <p:tavLst>
                                        <p:tav tm="0">
                                          <p:val>
                                            <p:fltVal val="90"/>
                                          </p:val>
                                        </p:tav>
                                        <p:tav tm="100000">
                                          <p:val>
                                            <p:fltVal val="0"/>
                                          </p:val>
                                        </p:tav>
                                      </p:tavLst>
                                    </p:anim>
                                    <p:animEffect transition="in" filter="fade">
                                      <p:cBhvr>
                                        <p:cTn id="66" dur="300"/>
                                        <p:tgtEl>
                                          <p:spTgt spid="38"/>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itchFamily="34" charset="-122"/>
                <a:ea typeface="微软雅黑" pitchFamily="34" charset="-122"/>
              </a:rPr>
              <a:t>线</a:t>
            </a:r>
            <a:r>
              <a:rPr lang="zh-CN" altLang="en-US" dirty="0" smtClean="0">
                <a:solidFill>
                  <a:schemeClr val="tx1">
                    <a:lumMod val="65000"/>
                    <a:lumOff val="35000"/>
                  </a:schemeClr>
                </a:solidFill>
                <a:latin typeface="微软雅黑" pitchFamily="34" charset="-122"/>
                <a:ea typeface="微软雅黑" pitchFamily="34" charset="-122"/>
              </a:rPr>
              <a:t>下推广方案</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Freeform 5"/>
          <p:cNvSpPr>
            <a:spLocks/>
          </p:cNvSpPr>
          <p:nvPr/>
        </p:nvSpPr>
        <p:spPr bwMode="auto">
          <a:xfrm>
            <a:off x="3152816" y="1801756"/>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92D05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68" name="Freeform 6"/>
          <p:cNvSpPr>
            <a:spLocks/>
          </p:cNvSpPr>
          <p:nvPr/>
        </p:nvSpPr>
        <p:spPr bwMode="auto">
          <a:xfrm>
            <a:off x="2595984" y="2779767"/>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chemeClr val="accent5">
              <a:lumMod val="75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0" name="Freeform 7"/>
          <p:cNvSpPr>
            <a:spLocks/>
          </p:cNvSpPr>
          <p:nvPr/>
        </p:nvSpPr>
        <p:spPr bwMode="auto">
          <a:xfrm>
            <a:off x="2043086" y="3755488"/>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chemeClr val="accent2"/>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3" name="Freeform 8"/>
          <p:cNvSpPr>
            <a:spLocks/>
          </p:cNvSpPr>
          <p:nvPr/>
        </p:nvSpPr>
        <p:spPr bwMode="auto">
          <a:xfrm>
            <a:off x="1486255" y="4728916"/>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chemeClr val="accent1">
              <a:lumMod val="75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4" name="Text Box 10"/>
          <p:cNvSpPr txBox="1">
            <a:spLocks noChangeArrowheads="1"/>
          </p:cNvSpPr>
          <p:nvPr/>
        </p:nvSpPr>
        <p:spPr bwMode="auto">
          <a:xfrm>
            <a:off x="2945179" y="5032110"/>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5" name="Text Box 10"/>
          <p:cNvSpPr txBox="1">
            <a:spLocks noChangeArrowheads="1"/>
          </p:cNvSpPr>
          <p:nvPr/>
        </p:nvSpPr>
        <p:spPr bwMode="auto">
          <a:xfrm>
            <a:off x="2945179" y="4057537"/>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6" name="Text Box 10"/>
          <p:cNvSpPr txBox="1">
            <a:spLocks noChangeArrowheads="1"/>
          </p:cNvSpPr>
          <p:nvPr/>
        </p:nvSpPr>
        <p:spPr bwMode="auto">
          <a:xfrm>
            <a:off x="3283593" y="3082961"/>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7" name="Text Box 10"/>
          <p:cNvSpPr txBox="1">
            <a:spLocks noChangeArrowheads="1"/>
          </p:cNvSpPr>
          <p:nvPr/>
        </p:nvSpPr>
        <p:spPr bwMode="auto">
          <a:xfrm>
            <a:off x="3443488" y="2106095"/>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8" name="Oval 11"/>
          <p:cNvSpPr/>
          <p:nvPr/>
        </p:nvSpPr>
        <p:spPr>
          <a:xfrm>
            <a:off x="5162860" y="2149288"/>
            <a:ext cx="282947" cy="282947"/>
          </a:xfrm>
          <a:prstGeom prst="ellipse">
            <a:avLst/>
          </a:prstGeom>
          <a:solidFill>
            <a:schemeClr val="accent1">
              <a:lumMod val="7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0" name="Oval 12"/>
          <p:cNvSpPr/>
          <p:nvPr/>
        </p:nvSpPr>
        <p:spPr>
          <a:xfrm>
            <a:off x="5723806" y="3126154"/>
            <a:ext cx="282947" cy="282947"/>
          </a:xfrm>
          <a:prstGeom prst="ellipse">
            <a:avLst/>
          </a:prstGeom>
          <a:solidFill>
            <a:schemeClr val="accent1">
              <a:lumMod val="7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1" name="Oval 13"/>
          <p:cNvSpPr/>
          <p:nvPr/>
        </p:nvSpPr>
        <p:spPr>
          <a:xfrm>
            <a:off x="6291751" y="4100730"/>
            <a:ext cx="282947" cy="282947"/>
          </a:xfrm>
          <a:prstGeom prst="ellipse">
            <a:avLst/>
          </a:prstGeom>
          <a:solidFill>
            <a:schemeClr val="accent1">
              <a:lumMod val="7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2" name="Oval 14"/>
          <p:cNvSpPr/>
          <p:nvPr/>
        </p:nvSpPr>
        <p:spPr>
          <a:xfrm>
            <a:off x="6848730" y="5075303"/>
            <a:ext cx="282947" cy="282947"/>
          </a:xfrm>
          <a:prstGeom prst="ellipse">
            <a:avLst/>
          </a:prstGeom>
          <a:solidFill>
            <a:schemeClr val="accent1">
              <a:lumMod val="7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3" name="肘形接點 23"/>
          <p:cNvSpPr>
            <a:spLocks noChangeShapeType="1"/>
          </p:cNvSpPr>
          <p:nvPr/>
        </p:nvSpPr>
        <p:spPr bwMode="auto">
          <a:xfrm rot="5400000" flipH="1" flipV="1">
            <a:off x="6194499" y="680802"/>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4" name="矩形 83"/>
          <p:cNvSpPr/>
          <p:nvPr/>
        </p:nvSpPr>
        <p:spPr>
          <a:xfrm>
            <a:off x="7876723" y="105273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7876723" y="1402934"/>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肘形接點 23"/>
          <p:cNvSpPr>
            <a:spLocks noChangeShapeType="1"/>
          </p:cNvSpPr>
          <p:nvPr/>
        </p:nvSpPr>
        <p:spPr bwMode="auto">
          <a:xfrm rot="5400000" flipH="1" flipV="1">
            <a:off x="6605709" y="2130341"/>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7" name="矩形 86"/>
          <p:cNvSpPr/>
          <p:nvPr/>
        </p:nvSpPr>
        <p:spPr>
          <a:xfrm>
            <a:off x="7876723" y="233827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8" name="矩形 47"/>
          <p:cNvSpPr>
            <a:spLocks noChangeArrowheads="1"/>
          </p:cNvSpPr>
          <p:nvPr/>
        </p:nvSpPr>
        <p:spPr bwMode="auto">
          <a:xfrm>
            <a:off x="7876723" y="268847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cxnSp>
        <p:nvCxnSpPr>
          <p:cNvPr id="89" name="直接连接符 88"/>
          <p:cNvCxnSpPr>
            <a:stCxn id="81" idx="6"/>
          </p:cNvCxnSpPr>
          <p:nvPr/>
        </p:nvCxnSpPr>
        <p:spPr>
          <a:xfrm flipV="1">
            <a:off x="6574698" y="4234382"/>
            <a:ext cx="1088286" cy="7822"/>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90" name="直接连接符 89"/>
          <p:cNvCxnSpPr/>
          <p:nvPr/>
        </p:nvCxnSpPr>
        <p:spPr>
          <a:xfrm flipV="1">
            <a:off x="7131677" y="5192928"/>
            <a:ext cx="531307"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91" name="矩形 90"/>
          <p:cNvSpPr/>
          <p:nvPr/>
        </p:nvSpPr>
        <p:spPr>
          <a:xfrm>
            <a:off x="7876723" y="367836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47"/>
          <p:cNvSpPr>
            <a:spLocks noChangeArrowheads="1"/>
          </p:cNvSpPr>
          <p:nvPr/>
        </p:nvSpPr>
        <p:spPr bwMode="auto">
          <a:xfrm>
            <a:off x="7876723" y="402855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93" name="矩形 92"/>
          <p:cNvSpPr/>
          <p:nvPr/>
        </p:nvSpPr>
        <p:spPr>
          <a:xfrm>
            <a:off x="7876723" y="501849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47"/>
          <p:cNvSpPr>
            <a:spLocks noChangeArrowheads="1"/>
          </p:cNvSpPr>
          <p:nvPr/>
        </p:nvSpPr>
        <p:spPr bwMode="auto">
          <a:xfrm>
            <a:off x="7876723" y="5368691"/>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5" name="文本框 32"/>
          <p:cNvSpPr txBox="1"/>
          <p:nvPr/>
        </p:nvSpPr>
        <p:spPr>
          <a:xfrm>
            <a:off x="3907627" y="1225578"/>
            <a:ext cx="93805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文字</a:t>
            </a:r>
          </a:p>
        </p:txBody>
      </p:sp>
      <p:sp>
        <p:nvSpPr>
          <p:cNvPr id="46" name="六边形 45"/>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9" name="矩形 48"/>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49"/>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53" name="矩形 52"/>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2028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ppt_w</p:attrName>
                                        </p:attrNameLst>
                                      </p:cBhvr>
                                      <p:tavLst>
                                        <p:tav tm="0" fmla="#ppt_w*sin(2.5*pi*$)">
                                          <p:val>
                                            <p:fltVal val="0"/>
                                          </p:val>
                                        </p:tav>
                                        <p:tav tm="100000">
                                          <p:val>
                                            <p:fltVal val="1"/>
                                          </p:val>
                                        </p:tav>
                                      </p:tavLst>
                                    </p:anim>
                                    <p:anim calcmode="lin" valueType="num">
                                      <p:cBhvr>
                                        <p:cTn id="9" dur="1000" fill="hold"/>
                                        <p:tgtEl>
                                          <p:spTgt spid="95"/>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300"/>
                                        <p:tgtEl>
                                          <p:spTgt spid="67"/>
                                        </p:tgtEl>
                                        <p:attrNameLst>
                                          <p:attrName>ppt_y</p:attrName>
                                        </p:attrNameLst>
                                      </p:cBhvr>
                                      <p:tavLst>
                                        <p:tav tm="0">
                                          <p:val>
                                            <p:strVal val="#ppt_y-#ppt_h*1.125000"/>
                                          </p:val>
                                        </p:tav>
                                        <p:tav tm="100000">
                                          <p:val>
                                            <p:strVal val="#ppt_y"/>
                                          </p:val>
                                        </p:tav>
                                      </p:tavLst>
                                    </p:anim>
                                    <p:animEffect transition="in" filter="wipe(down)">
                                      <p:cBhvr>
                                        <p:cTn id="14" dur="3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300"/>
                                        <p:tgtEl>
                                          <p:spTgt spid="77"/>
                                        </p:tgtEl>
                                        <p:attrNameLst>
                                          <p:attrName>ppt_y</p:attrName>
                                        </p:attrNameLst>
                                      </p:cBhvr>
                                      <p:tavLst>
                                        <p:tav tm="0">
                                          <p:val>
                                            <p:strVal val="#ppt_y-#ppt_h*1.125000"/>
                                          </p:val>
                                        </p:tav>
                                        <p:tav tm="100000">
                                          <p:val>
                                            <p:strVal val="#ppt_y"/>
                                          </p:val>
                                        </p:tav>
                                      </p:tavLst>
                                    </p:anim>
                                    <p:animEffect transition="in" filter="wipe(down)">
                                      <p:cBhvr>
                                        <p:cTn id="18" dur="300"/>
                                        <p:tgtEl>
                                          <p:spTgt spid="77"/>
                                        </p:tgtEl>
                                      </p:cBhvr>
                                    </p:animEffect>
                                  </p:childTnLst>
                                </p:cTn>
                              </p:par>
                            </p:childTnLst>
                          </p:cTn>
                        </p:par>
                        <p:par>
                          <p:cTn id="19" fill="hold">
                            <p:stCondLst>
                              <p:cond delay="1300"/>
                            </p:stCondLst>
                            <p:childTnLst>
                              <p:par>
                                <p:cTn id="20" presetID="12" presetClass="entr" presetSubtype="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300"/>
                                        <p:tgtEl>
                                          <p:spTgt spid="68"/>
                                        </p:tgtEl>
                                        <p:attrNameLst>
                                          <p:attrName>ppt_y</p:attrName>
                                        </p:attrNameLst>
                                      </p:cBhvr>
                                      <p:tavLst>
                                        <p:tav tm="0">
                                          <p:val>
                                            <p:strVal val="#ppt_y-#ppt_h*1.125000"/>
                                          </p:val>
                                        </p:tav>
                                        <p:tav tm="100000">
                                          <p:val>
                                            <p:strVal val="#ppt_y"/>
                                          </p:val>
                                        </p:tav>
                                      </p:tavLst>
                                    </p:anim>
                                    <p:animEffect transition="in" filter="wipe(down)">
                                      <p:cBhvr>
                                        <p:cTn id="23" dur="300"/>
                                        <p:tgtEl>
                                          <p:spTgt spid="6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300"/>
                                        <p:tgtEl>
                                          <p:spTgt spid="76"/>
                                        </p:tgtEl>
                                        <p:attrNameLst>
                                          <p:attrName>ppt_y</p:attrName>
                                        </p:attrNameLst>
                                      </p:cBhvr>
                                      <p:tavLst>
                                        <p:tav tm="0">
                                          <p:val>
                                            <p:strVal val="#ppt_y-#ppt_h*1.125000"/>
                                          </p:val>
                                        </p:tav>
                                        <p:tav tm="100000">
                                          <p:val>
                                            <p:strVal val="#ppt_y"/>
                                          </p:val>
                                        </p:tav>
                                      </p:tavLst>
                                    </p:anim>
                                    <p:animEffect transition="in" filter="wipe(down)">
                                      <p:cBhvr>
                                        <p:cTn id="27" dur="300"/>
                                        <p:tgtEl>
                                          <p:spTgt spid="76"/>
                                        </p:tgtEl>
                                      </p:cBhvr>
                                    </p:animEffect>
                                  </p:childTnLst>
                                </p:cTn>
                              </p:par>
                            </p:childTnLst>
                          </p:cTn>
                        </p:par>
                        <p:par>
                          <p:cTn id="28" fill="hold">
                            <p:stCondLst>
                              <p:cond delay="1600"/>
                            </p:stCondLst>
                            <p:childTnLst>
                              <p:par>
                                <p:cTn id="29" presetID="12" presetClass="entr" presetSubtype="1"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300"/>
                                        <p:tgtEl>
                                          <p:spTgt spid="70"/>
                                        </p:tgtEl>
                                        <p:attrNameLst>
                                          <p:attrName>ppt_y</p:attrName>
                                        </p:attrNameLst>
                                      </p:cBhvr>
                                      <p:tavLst>
                                        <p:tav tm="0">
                                          <p:val>
                                            <p:strVal val="#ppt_y-#ppt_h*1.125000"/>
                                          </p:val>
                                        </p:tav>
                                        <p:tav tm="100000">
                                          <p:val>
                                            <p:strVal val="#ppt_y"/>
                                          </p:val>
                                        </p:tav>
                                      </p:tavLst>
                                    </p:anim>
                                    <p:animEffect transition="in" filter="wipe(down)">
                                      <p:cBhvr>
                                        <p:cTn id="32" dur="300"/>
                                        <p:tgtEl>
                                          <p:spTgt spid="7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300"/>
                                        <p:tgtEl>
                                          <p:spTgt spid="75"/>
                                        </p:tgtEl>
                                        <p:attrNameLst>
                                          <p:attrName>ppt_y</p:attrName>
                                        </p:attrNameLst>
                                      </p:cBhvr>
                                      <p:tavLst>
                                        <p:tav tm="0">
                                          <p:val>
                                            <p:strVal val="#ppt_y-#ppt_h*1.125000"/>
                                          </p:val>
                                        </p:tav>
                                        <p:tav tm="100000">
                                          <p:val>
                                            <p:strVal val="#ppt_y"/>
                                          </p:val>
                                        </p:tav>
                                      </p:tavLst>
                                    </p:anim>
                                    <p:animEffect transition="in" filter="wipe(down)">
                                      <p:cBhvr>
                                        <p:cTn id="36" dur="300"/>
                                        <p:tgtEl>
                                          <p:spTgt spid="75"/>
                                        </p:tgtEl>
                                      </p:cBhvr>
                                    </p:animEffect>
                                  </p:childTnLst>
                                </p:cTn>
                              </p:par>
                            </p:childTnLst>
                          </p:cTn>
                        </p:par>
                        <p:par>
                          <p:cTn id="37" fill="hold">
                            <p:stCondLst>
                              <p:cond delay="1900"/>
                            </p:stCondLst>
                            <p:childTnLst>
                              <p:par>
                                <p:cTn id="38" presetID="12" presetClass="entr" presetSubtype="1"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300"/>
                                        <p:tgtEl>
                                          <p:spTgt spid="73"/>
                                        </p:tgtEl>
                                        <p:attrNameLst>
                                          <p:attrName>ppt_y</p:attrName>
                                        </p:attrNameLst>
                                      </p:cBhvr>
                                      <p:tavLst>
                                        <p:tav tm="0">
                                          <p:val>
                                            <p:strVal val="#ppt_y-#ppt_h*1.125000"/>
                                          </p:val>
                                        </p:tav>
                                        <p:tav tm="100000">
                                          <p:val>
                                            <p:strVal val="#ppt_y"/>
                                          </p:val>
                                        </p:tav>
                                      </p:tavLst>
                                    </p:anim>
                                    <p:animEffect transition="in" filter="wipe(down)">
                                      <p:cBhvr>
                                        <p:cTn id="41" dur="300"/>
                                        <p:tgtEl>
                                          <p:spTgt spid="7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300"/>
                                        <p:tgtEl>
                                          <p:spTgt spid="74"/>
                                        </p:tgtEl>
                                        <p:attrNameLst>
                                          <p:attrName>ppt_y</p:attrName>
                                        </p:attrNameLst>
                                      </p:cBhvr>
                                      <p:tavLst>
                                        <p:tav tm="0">
                                          <p:val>
                                            <p:strVal val="#ppt_y-#ppt_h*1.125000"/>
                                          </p:val>
                                        </p:tav>
                                        <p:tav tm="100000">
                                          <p:val>
                                            <p:strVal val="#ppt_y"/>
                                          </p:val>
                                        </p:tav>
                                      </p:tavLst>
                                    </p:anim>
                                    <p:animEffect transition="in" filter="wipe(down)">
                                      <p:cBhvr>
                                        <p:cTn id="45" dur="300"/>
                                        <p:tgtEl>
                                          <p:spTgt spid="74"/>
                                        </p:tgtEl>
                                      </p:cBhvr>
                                    </p:animEffect>
                                  </p:childTnLst>
                                </p:cTn>
                              </p:par>
                            </p:childTnLst>
                          </p:cTn>
                        </p:par>
                        <p:par>
                          <p:cTn id="46" fill="hold">
                            <p:stCondLst>
                              <p:cond delay="2200"/>
                            </p:stCondLst>
                            <p:childTnLst>
                              <p:par>
                                <p:cTn id="47" presetID="2" presetClass="entr" presetSubtype="4" fill="hold" grpId="0" nodeType="afterEffect">
                                  <p:stCondLst>
                                    <p:cond delay="25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250" fill="hold"/>
                                        <p:tgtEl>
                                          <p:spTgt spid="82"/>
                                        </p:tgtEl>
                                        <p:attrNameLst>
                                          <p:attrName>ppt_x</p:attrName>
                                        </p:attrNameLst>
                                      </p:cBhvr>
                                      <p:tavLst>
                                        <p:tav tm="0">
                                          <p:val>
                                            <p:strVal val="#ppt_x"/>
                                          </p:val>
                                        </p:tav>
                                        <p:tav tm="100000">
                                          <p:val>
                                            <p:strVal val="#ppt_x"/>
                                          </p:val>
                                        </p:tav>
                                      </p:tavLst>
                                    </p:anim>
                                    <p:anim calcmode="lin" valueType="num">
                                      <p:cBhvr additive="base">
                                        <p:cTn id="50" dur="250" fill="hold"/>
                                        <p:tgtEl>
                                          <p:spTgt spid="82"/>
                                        </p:tgtEl>
                                        <p:attrNameLst>
                                          <p:attrName>ppt_y</p:attrName>
                                        </p:attrNameLst>
                                      </p:cBhvr>
                                      <p:tavLst>
                                        <p:tav tm="0">
                                          <p:val>
                                            <p:strVal val="1+#ppt_h/2"/>
                                          </p:val>
                                        </p:tav>
                                        <p:tav tm="100000">
                                          <p:val>
                                            <p:strVal val="#ppt_y"/>
                                          </p:val>
                                        </p:tav>
                                      </p:tavLst>
                                    </p:anim>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250" fill="hold"/>
                                        <p:tgtEl>
                                          <p:spTgt spid="81"/>
                                        </p:tgtEl>
                                        <p:attrNameLst>
                                          <p:attrName>ppt_x</p:attrName>
                                        </p:attrNameLst>
                                      </p:cBhvr>
                                      <p:tavLst>
                                        <p:tav tm="0">
                                          <p:val>
                                            <p:strVal val="#ppt_x"/>
                                          </p:val>
                                        </p:tav>
                                        <p:tav tm="100000">
                                          <p:val>
                                            <p:strVal val="#ppt_x"/>
                                          </p:val>
                                        </p:tav>
                                      </p:tavLst>
                                    </p:anim>
                                    <p:anim calcmode="lin" valueType="num">
                                      <p:cBhvr additive="base">
                                        <p:cTn id="55" dur="250" fill="hold"/>
                                        <p:tgtEl>
                                          <p:spTgt spid="81"/>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250" fill="hold"/>
                                        <p:tgtEl>
                                          <p:spTgt spid="80"/>
                                        </p:tgtEl>
                                        <p:attrNameLst>
                                          <p:attrName>ppt_x</p:attrName>
                                        </p:attrNameLst>
                                      </p:cBhvr>
                                      <p:tavLst>
                                        <p:tav tm="0">
                                          <p:val>
                                            <p:strVal val="#ppt_x"/>
                                          </p:val>
                                        </p:tav>
                                        <p:tav tm="100000">
                                          <p:val>
                                            <p:strVal val="#ppt_x"/>
                                          </p:val>
                                        </p:tav>
                                      </p:tavLst>
                                    </p:anim>
                                    <p:anim calcmode="lin" valueType="num">
                                      <p:cBhvr additive="base">
                                        <p:cTn id="60" dur="250" fill="hold"/>
                                        <p:tgtEl>
                                          <p:spTgt spid="80"/>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 presetClass="entr" presetSubtype="4"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250" fill="hold"/>
                                        <p:tgtEl>
                                          <p:spTgt spid="78"/>
                                        </p:tgtEl>
                                        <p:attrNameLst>
                                          <p:attrName>ppt_x</p:attrName>
                                        </p:attrNameLst>
                                      </p:cBhvr>
                                      <p:tavLst>
                                        <p:tav tm="0">
                                          <p:val>
                                            <p:strVal val="#ppt_x"/>
                                          </p:val>
                                        </p:tav>
                                        <p:tav tm="100000">
                                          <p:val>
                                            <p:strVal val="#ppt_x"/>
                                          </p:val>
                                        </p:tav>
                                      </p:tavLst>
                                    </p:anim>
                                    <p:anim calcmode="lin" valueType="num">
                                      <p:cBhvr additive="base">
                                        <p:cTn id="65" dur="250" fill="hold"/>
                                        <p:tgtEl>
                                          <p:spTgt spid="78"/>
                                        </p:tgtEl>
                                        <p:attrNameLst>
                                          <p:attrName>ppt_y</p:attrName>
                                        </p:attrNameLst>
                                      </p:cBhvr>
                                      <p:tavLst>
                                        <p:tav tm="0">
                                          <p:val>
                                            <p:strVal val="1+#ppt_h/2"/>
                                          </p:val>
                                        </p:tav>
                                        <p:tav tm="100000">
                                          <p:val>
                                            <p:strVal val="#ppt_y"/>
                                          </p:val>
                                        </p:tav>
                                      </p:tavLst>
                                    </p:anim>
                                  </p:childTnLst>
                                </p:cTn>
                              </p:par>
                            </p:childTnLst>
                          </p:cTn>
                        </p:par>
                        <p:par>
                          <p:cTn id="66" fill="hold">
                            <p:stCondLst>
                              <p:cond delay="3450"/>
                            </p:stCondLst>
                            <p:childTnLst>
                              <p:par>
                                <p:cTn id="67" presetID="22" presetClass="entr" presetSubtype="8"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childTnLst>
                          </p:cTn>
                        </p:par>
                        <p:par>
                          <p:cTn id="77" fill="hold">
                            <p:stCondLst>
                              <p:cond delay="4450"/>
                            </p:stCondLst>
                            <p:childTnLst>
                              <p:par>
                                <p:cTn id="78" presetID="22" presetClass="entr" presetSubtype="8"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wipe(left)">
                                      <p:cBhvr>
                                        <p:cTn id="80" dur="450"/>
                                        <p:tgtEl>
                                          <p:spTgt spid="86"/>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Effect transition="in" filter="wipe(left)">
                                      <p:cBhvr>
                                        <p:cTn id="84" dur="500"/>
                                        <p:tgtEl>
                                          <p:spTgt spid="8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400"/>
                            </p:stCondLst>
                            <p:childTnLst>
                              <p:par>
                                <p:cTn id="89" presetID="22" presetClass="entr" presetSubtype="8"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left)">
                                      <p:cBhvr>
                                        <p:cTn id="91" dur="350"/>
                                        <p:tgtEl>
                                          <p:spTgt spid="89"/>
                                        </p:tgtEl>
                                      </p:cBhvr>
                                    </p:animEffect>
                                  </p:childTnLst>
                                </p:cTn>
                              </p:par>
                            </p:childTnLst>
                          </p:cTn>
                        </p:par>
                        <p:par>
                          <p:cTn id="92" fill="hold">
                            <p:stCondLst>
                              <p:cond delay="5750"/>
                            </p:stCondLst>
                            <p:childTnLst>
                              <p:par>
                                <p:cTn id="93" presetID="22" presetClass="entr" presetSubtype="8"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wipe(left)">
                                      <p:cBhvr>
                                        <p:cTn id="95" dur="500"/>
                                        <p:tgtEl>
                                          <p:spTgt spid="9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par>
                          <p:cTn id="99" fill="hold">
                            <p:stCondLst>
                              <p:cond delay="625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250"/>
                                        <p:tgtEl>
                                          <p:spTgt spid="90"/>
                                        </p:tgtEl>
                                      </p:cBhvr>
                                    </p:animEffect>
                                  </p:childTnLst>
                                </p:cTn>
                              </p:par>
                            </p:childTnLst>
                          </p:cTn>
                        </p:par>
                        <p:par>
                          <p:cTn id="103" fill="hold">
                            <p:stCondLst>
                              <p:cond delay="6500"/>
                            </p:stCondLst>
                            <p:childTnLst>
                              <p:par>
                                <p:cTn id="104" presetID="22" presetClass="entr" presetSubtype="8"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Effect transition="in" filter="wipe(left)">
                                      <p:cBhvr>
                                        <p:cTn id="106" dur="500"/>
                                        <p:tgtEl>
                                          <p:spTgt spid="9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wipe(left)">
                                      <p:cBhvr>
                                        <p:cTn id="10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animBg="1"/>
      <p:bldP spid="73" grpId="0" animBg="1"/>
      <p:bldP spid="74" grpId="0"/>
      <p:bldP spid="75" grpId="0"/>
      <p:bldP spid="76" grpId="0"/>
      <p:bldP spid="77" grpId="0"/>
      <p:bldP spid="78" grpId="0" animBg="1"/>
      <p:bldP spid="80" grpId="0" animBg="1"/>
      <p:bldP spid="81" grpId="0" animBg="1"/>
      <p:bldP spid="82" grpId="0" animBg="1"/>
      <p:bldP spid="83" grpId="0" animBg="1"/>
      <p:bldP spid="84" grpId="0"/>
      <p:bldP spid="85" grpId="0"/>
      <p:bldP spid="86" grpId="0" animBg="1"/>
      <p:bldP spid="87" grpId="0"/>
      <p:bldP spid="88" grpId="0"/>
      <p:bldP spid="91" grpId="0"/>
      <p:bldP spid="92" grpId="0"/>
      <p:bldP spid="93" grpId="0"/>
      <p:bldP spid="94" grpId="0"/>
      <p:bldP spid="9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执行方式</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943507" y="1945406"/>
            <a:ext cx="1868593" cy="1866715"/>
            <a:chOff x="5305425" y="2638424"/>
            <a:chExt cx="1579563" cy="1577975"/>
          </a:xfrm>
          <a:solidFill>
            <a:srgbClr val="000000">
              <a:alpha val="60000"/>
            </a:srgbClr>
          </a:solidFill>
        </p:grpSpPr>
        <p:sp>
          <p:nvSpPr>
            <p:cNvPr id="1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92D050">
                <a:alpha val="8902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9" name="组合 18"/>
          <p:cNvGrpSpPr/>
          <p:nvPr/>
        </p:nvGrpSpPr>
        <p:grpSpPr>
          <a:xfrm>
            <a:off x="4098235" y="3098333"/>
            <a:ext cx="2345601" cy="2341845"/>
            <a:chOff x="5102225" y="2441575"/>
            <a:chExt cx="1982788" cy="1979613"/>
          </a:xfrm>
          <a:solidFill>
            <a:srgbClr val="000000">
              <a:alpha val="60000"/>
            </a:srgbClr>
          </a:solidFill>
        </p:grpSpPr>
        <p:sp>
          <p:nvSpPr>
            <p:cNvPr id="2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5">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6133002" y="2639598"/>
            <a:ext cx="1538068" cy="1560603"/>
            <a:chOff x="5803900" y="2852738"/>
            <a:chExt cx="1300163" cy="1319212"/>
          </a:xfrm>
          <a:solidFill>
            <a:srgbClr val="000000">
              <a:alpha val="60000"/>
            </a:srgbClr>
          </a:solidFill>
        </p:grpSpPr>
        <p:sp>
          <p:nvSpPr>
            <p:cNvPr id="2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7473866" y="2931300"/>
            <a:ext cx="1868593" cy="1866715"/>
            <a:chOff x="5305425" y="2638425"/>
            <a:chExt cx="1579563" cy="1577975"/>
          </a:xfrm>
          <a:solidFill>
            <a:srgbClr val="000000">
              <a:alpha val="60000"/>
            </a:srgbClr>
          </a:solidFill>
        </p:grpSpPr>
        <p:sp>
          <p:nvSpPr>
            <p:cNvPr id="2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8"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矩形 28"/>
          <p:cNvSpPr/>
          <p:nvPr/>
        </p:nvSpPr>
        <p:spPr>
          <a:xfrm>
            <a:off x="3069203" y="1392943"/>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1" name="矩形 30"/>
          <p:cNvSpPr/>
          <p:nvPr/>
        </p:nvSpPr>
        <p:spPr>
          <a:xfrm>
            <a:off x="4455545" y="55424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3" name="矩形 32"/>
          <p:cNvSpPr/>
          <p:nvPr/>
        </p:nvSpPr>
        <p:spPr>
          <a:xfrm>
            <a:off x="6050349" y="2065958"/>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5" name="矩形 34"/>
          <p:cNvSpPr/>
          <p:nvPr/>
        </p:nvSpPr>
        <p:spPr>
          <a:xfrm>
            <a:off x="7577962" y="49100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6" name="肘形连接符 35"/>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5" name="六边形 44"/>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8" name="矩形 47"/>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矩形 48"/>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52" name="矩形 5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11878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500"/>
                                        <p:tgtEl>
                                          <p:spTgt spid="3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利润来源分析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92D05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8"/>
          <p:cNvSpPr>
            <a:spLocks noChangeArrowheads="1"/>
          </p:cNvSpPr>
          <p:nvPr/>
        </p:nvSpPr>
        <p:spPr bwMode="auto">
          <a:xfrm>
            <a:off x="1682359" y="1923926"/>
            <a:ext cx="1840882" cy="1833732"/>
          </a:xfrm>
          <a:prstGeom prst="ellipse">
            <a:avLst/>
          </a:prstGeom>
          <a:solidFill>
            <a:srgbClr val="92D050"/>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9" name="Oval 9"/>
          <p:cNvSpPr>
            <a:spLocks noChangeArrowheads="1"/>
          </p:cNvSpPr>
          <p:nvPr/>
        </p:nvSpPr>
        <p:spPr bwMode="auto">
          <a:xfrm>
            <a:off x="3051404" y="1830988"/>
            <a:ext cx="2287698" cy="228054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0"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31859C"/>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22"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23"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24" name="直接连接符 23"/>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9"/>
          <p:cNvSpPr txBox="1"/>
          <p:nvPr/>
        </p:nvSpPr>
        <p:spPr>
          <a:xfrm flipH="1">
            <a:off x="5688283" y="4699244"/>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latin typeface="微软雅黑" panose="020B0503020204020204" pitchFamily="34" charset="-122"/>
                <a:cs typeface="Arial" panose="020B0604020202020204" pitchFamily="34" charset="0"/>
              </a:rPr>
              <a:t>点击输入标题</a:t>
            </a:r>
          </a:p>
        </p:txBody>
      </p:sp>
      <p:sp>
        <p:nvSpPr>
          <p:cNvPr id="27"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8" name="Oval 10"/>
          <p:cNvSpPr>
            <a:spLocks noChangeArrowheads="1"/>
          </p:cNvSpPr>
          <p:nvPr/>
        </p:nvSpPr>
        <p:spPr bwMode="auto">
          <a:xfrm>
            <a:off x="2257858" y="3049902"/>
            <a:ext cx="1915947" cy="1923095"/>
          </a:xfrm>
          <a:prstGeom prst="ellipse">
            <a:avLst/>
          </a:prstGeom>
          <a:solidFill>
            <a:srgbClr val="31859C"/>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
        <p:nvSpPr>
          <p:cNvPr id="37" name="六边形 36"/>
          <p:cNvSpPr/>
          <p:nvPr/>
        </p:nvSpPr>
        <p:spPr>
          <a:xfrm>
            <a:off x="241896" y="125398"/>
            <a:ext cx="481345" cy="414953"/>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24979" y="392472"/>
            <a:ext cx="261790" cy="225682"/>
          </a:xfrm>
          <a:prstGeom prst="hexagon">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0" name="矩形 39"/>
          <p:cNvSpPr/>
          <p:nvPr/>
        </p:nvSpPr>
        <p:spPr>
          <a:xfrm>
            <a:off x="9412843" y="188639"/>
            <a:ext cx="933216" cy="33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0347503" y="187549"/>
            <a:ext cx="1582732" cy="334417"/>
          </a:xfrm>
          <a:prstGeom prst="rect">
            <a:avLst/>
          </a:prstGeom>
          <a:solidFill>
            <a:srgbClr val="C0504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4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44" name="矩形 4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6328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50" fill="hold"/>
                                        <p:tgtEl>
                                          <p:spTgt spid="18"/>
                                        </p:tgtEl>
                                        <p:attrNameLst>
                                          <p:attrName>ppt_x</p:attrName>
                                        </p:attrNameLst>
                                      </p:cBhvr>
                                      <p:tavLst>
                                        <p:tav tm="0">
                                          <p:val>
                                            <p:strVal val="0-#ppt_w/2"/>
                                          </p:val>
                                        </p:tav>
                                        <p:tav tm="100000">
                                          <p:val>
                                            <p:strVal val="#ppt_x"/>
                                          </p:val>
                                        </p:tav>
                                      </p:tavLst>
                                    </p:anim>
                                    <p:anim calcmode="lin" valueType="num">
                                      <p:cBhvr additive="base">
                                        <p:cTn id="8" dur="3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400" fill="hold"/>
                                        <p:tgtEl>
                                          <p:spTgt spid="28"/>
                                        </p:tgtEl>
                                        <p:attrNameLst>
                                          <p:attrName>ppt_x</p:attrName>
                                        </p:attrNameLst>
                                      </p:cBhvr>
                                      <p:tavLst>
                                        <p:tav tm="0">
                                          <p:val>
                                            <p:strVal val="#ppt_x"/>
                                          </p:val>
                                        </p:tav>
                                        <p:tav tm="100000">
                                          <p:val>
                                            <p:strVal val="#ppt_x"/>
                                          </p:val>
                                        </p:tav>
                                      </p:tavLst>
                                    </p:anim>
                                    <p:anim calcmode="lin" valueType="num">
                                      <p:cBhvr additive="base">
                                        <p:cTn id="12" dur="4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400" fill="hold"/>
                                        <p:tgtEl>
                                          <p:spTgt spid="19"/>
                                        </p:tgtEl>
                                        <p:attrNameLst>
                                          <p:attrName>ppt_x</p:attrName>
                                        </p:attrNameLst>
                                      </p:cBhvr>
                                      <p:tavLst>
                                        <p:tav tm="0">
                                          <p:val>
                                            <p:strVal val="1+#ppt_w/2"/>
                                          </p:val>
                                        </p:tav>
                                        <p:tav tm="100000">
                                          <p:val>
                                            <p:strVal val="#ppt_x"/>
                                          </p:val>
                                        </p:tav>
                                      </p:tavLst>
                                    </p:anim>
                                    <p:anim calcmode="lin" valueType="num">
                                      <p:cBhvr additive="base">
                                        <p:cTn id="16" dur="4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400"/>
                                        <p:tgtEl>
                                          <p:spTgt spid="24"/>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350"/>
                                        <p:tgtEl>
                                          <p:spTgt spid="25"/>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Effect transition="in" filter="fade">
                                      <p:cBhvr>
                                        <p:cTn id="51" dur="100"/>
                                        <p:tgtEl>
                                          <p:spTgt spid="26"/>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Effect transition="in" filter="fade">
                                      <p:cBhvr>
                                        <p:cTn id="54" dur="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6" grpId="0"/>
      <p:bldP spid="27" grpId="0"/>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nvCxnSpPr>
        <p:spPr>
          <a:xfrm>
            <a:off x="6249987" y="0"/>
            <a:ext cx="0" cy="8367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249987" y="1346478"/>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559584" y="2173910"/>
            <a:ext cx="4338475" cy="967058"/>
            <a:chOff x="5879462" y="287200"/>
            <a:chExt cx="3545784" cy="790365"/>
          </a:xfrm>
        </p:grpSpPr>
        <p:pic>
          <p:nvPicPr>
            <p:cNvPr id="102" name="图片 10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03" name="组合 102"/>
            <p:cNvGrpSpPr/>
            <p:nvPr/>
          </p:nvGrpSpPr>
          <p:grpSpPr>
            <a:xfrm flipH="1">
              <a:off x="5879462" y="287200"/>
              <a:ext cx="3545784" cy="558112"/>
              <a:chOff x="7995986" y="760883"/>
              <a:chExt cx="3436053" cy="540840"/>
            </a:xfrm>
          </p:grpSpPr>
          <p:sp>
            <p:nvSpPr>
              <p:cNvPr id="104"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58"/>
              <p:cNvSpPr>
                <a:spLocks/>
              </p:cNvSpPr>
              <p:nvPr/>
            </p:nvSpPr>
            <p:spPr bwMode="auto">
              <a:xfrm>
                <a:off x="8374609"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07" name="文本框 8"/>
          <p:cNvSpPr txBox="1"/>
          <p:nvPr/>
        </p:nvSpPr>
        <p:spPr>
          <a:xfrm>
            <a:off x="5590606" y="2275566"/>
            <a:ext cx="1283129" cy="400110"/>
          </a:xfrm>
          <a:prstGeom prst="rect">
            <a:avLst/>
          </a:prstGeom>
          <a:noFill/>
        </p:spPr>
        <p:txBody>
          <a:bodyPr wrap="square" rtlCol="0">
            <a:spAutoFit/>
          </a:bodyPr>
          <a:lstStyle/>
          <a:p>
            <a:pPr algn="ctr"/>
            <a:r>
              <a:rPr lang="zh-CN" altLang="en-US" sz="2000" b="1" dirty="0" smtClean="0">
                <a:solidFill>
                  <a:schemeClr val="accent1">
                    <a:lumMod val="75000"/>
                  </a:schemeClr>
                </a:solidFill>
                <a:latin typeface="Impact MT Std" pitchFamily="34" charset="0"/>
                <a:ea typeface="微软雅黑" panose="020B0503020204020204" pitchFamily="34" charset="-122"/>
                <a:cs typeface="Arial Unicode MS" panose="020B0604020202020204" pitchFamily="34" charset="-122"/>
              </a:rPr>
              <a:t>第五章</a:t>
            </a:r>
            <a:endParaRPr lang="zh-CN" altLang="en-US" sz="2000" b="1" dirty="0">
              <a:solidFill>
                <a:schemeClr val="accent1">
                  <a:lumMod val="75000"/>
                </a:schemeClr>
              </a:solidFill>
              <a:latin typeface="Impact MT Std" pitchFamily="34" charset="0"/>
              <a:ea typeface="微软雅黑" panose="020B0503020204020204" pitchFamily="34" charset="-122"/>
              <a:cs typeface="Arial Unicode MS" panose="020B0604020202020204" pitchFamily="34" charset="-122"/>
            </a:endParaRPr>
          </a:p>
        </p:txBody>
      </p:sp>
      <p:sp>
        <p:nvSpPr>
          <p:cNvPr id="108" name="文本框 23"/>
          <p:cNvSpPr txBox="1"/>
          <p:nvPr/>
        </p:nvSpPr>
        <p:spPr>
          <a:xfrm>
            <a:off x="2931221" y="2275566"/>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财务与融资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flipH="1">
            <a:off x="5601915" y="815858"/>
            <a:ext cx="4338475" cy="967058"/>
            <a:chOff x="5879462" y="287200"/>
            <a:chExt cx="3545784" cy="790365"/>
          </a:xfrm>
        </p:grpSpPr>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79" name="组合 78"/>
            <p:cNvGrpSpPr/>
            <p:nvPr/>
          </p:nvGrpSpPr>
          <p:grpSpPr>
            <a:xfrm flipH="1">
              <a:off x="5879462" y="287200"/>
              <a:ext cx="3545784" cy="558112"/>
              <a:chOff x="7995986" y="760883"/>
              <a:chExt cx="3436053" cy="540840"/>
            </a:xfrm>
          </p:grpSpPr>
          <p:sp>
            <p:nvSpPr>
              <p:cNvPr id="8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 name="Freeform 58"/>
              <p:cNvSpPr>
                <a:spLocks/>
              </p:cNvSpPr>
              <p:nvPr/>
            </p:nvSpPr>
            <p:spPr bwMode="auto">
              <a:xfrm>
                <a:off x="838855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83" name="文本框 22"/>
          <p:cNvSpPr txBox="1"/>
          <p:nvPr/>
        </p:nvSpPr>
        <p:spPr>
          <a:xfrm>
            <a:off x="5601915" y="906974"/>
            <a:ext cx="1295307" cy="400110"/>
          </a:xfrm>
          <a:prstGeom prst="rect">
            <a:avLst/>
          </a:prstGeom>
          <a:noFill/>
        </p:spPr>
        <p:txBody>
          <a:bodyPr wrap="square" rtlCol="0">
            <a:spAutoFit/>
          </a:bodyPr>
          <a:lstStyle/>
          <a:p>
            <a:pPr algn="ctr"/>
            <a:r>
              <a:rPr lang="zh-CN" altLang="en-US" sz="2000" b="1" dirty="0" smtClean="0">
                <a:solidFill>
                  <a:schemeClr val="accent6">
                    <a:lumMod val="75000"/>
                  </a:schemeClr>
                </a:solidFill>
                <a:latin typeface="Impact MT Std" pitchFamily="34" charset="0"/>
                <a:ea typeface="微软雅黑" panose="020B0503020204020204" pitchFamily="34" charset="-122"/>
                <a:cs typeface="Arial Unicode MS" panose="020B0604020202020204" pitchFamily="34" charset="-122"/>
              </a:rPr>
              <a:t>第四章</a:t>
            </a:r>
            <a:endParaRPr lang="zh-CN" altLang="en-US" sz="2000" b="1" dirty="0">
              <a:solidFill>
                <a:schemeClr val="accent6">
                  <a:lumMod val="75000"/>
                </a:schemeClr>
              </a:solidFill>
              <a:latin typeface="Impact MT Std" pitchFamily="34" charset="0"/>
              <a:ea typeface="微软雅黑" panose="020B0503020204020204" pitchFamily="34" charset="-122"/>
              <a:cs typeface="Arial Unicode MS" panose="020B0604020202020204" pitchFamily="34" charset="-122"/>
            </a:endParaRPr>
          </a:p>
        </p:txBody>
      </p:sp>
      <p:sp>
        <p:nvSpPr>
          <p:cNvPr id="84" name="文本框 25"/>
          <p:cNvSpPr txBox="1"/>
          <p:nvPr/>
        </p:nvSpPr>
        <p:spPr>
          <a:xfrm>
            <a:off x="7131363" y="912136"/>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发展前景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1" name="矩形 110"/>
          <p:cNvSpPr/>
          <p:nvPr/>
        </p:nvSpPr>
        <p:spPr>
          <a:xfrm>
            <a:off x="1705100" y="4311895"/>
            <a:ext cx="1368152" cy="1368152"/>
          </a:xfrm>
          <a:prstGeom prst="rect">
            <a:avLst/>
          </a:prstGeom>
          <a:noFill/>
          <a:ln w="104775">
            <a:solidFill>
              <a:schemeClr val="bg1">
                <a:lumMod val="65000"/>
                <a:alpha val="47059"/>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1991146" y="4057402"/>
            <a:ext cx="1368152" cy="1368152"/>
          </a:xfrm>
          <a:prstGeom prst="rect">
            <a:avLst/>
          </a:prstGeom>
          <a:blipFill>
            <a:blip r:embed="rId4">
              <a:extLst>
                <a:ext uri="{BEBA8EAE-BF5A-486C-A8C5-ECC9F3942E4B}">
                  <a14:imgProps xmlns:a14="http://schemas.microsoft.com/office/drawing/2010/main">
                    <a14:imgLayer r:embed="rId5">
                      <a14:imgEffect>
                        <a14:sharpenSoften amount="-71000"/>
                      </a14:imgEffect>
                    </a14:imgLayer>
                  </a14:imgProps>
                </a:ext>
              </a:extLst>
            </a:blip>
            <a:srcRect/>
            <a:stretch>
              <a:fillRect l="-160504" t="-30254" r="-444681" b="-198656"/>
            </a:stretch>
          </a:blipFill>
          <a:ln w="76200">
            <a:solidFill>
              <a:schemeClr val="accent1">
                <a:lumMod val="75000"/>
                <a:alpha val="6902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Rectangle 3"/>
          <p:cNvSpPr/>
          <p:nvPr/>
        </p:nvSpPr>
        <p:spPr>
          <a:xfrm>
            <a:off x="768996" y="4201418"/>
            <a:ext cx="1564432" cy="432048"/>
          </a:xfrm>
          <a:prstGeom prst="rect">
            <a:avLst/>
          </a:prstGeom>
          <a:solidFill>
            <a:srgbClr val="92D05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矩形 112"/>
          <p:cNvSpPr/>
          <p:nvPr/>
        </p:nvSpPr>
        <p:spPr>
          <a:xfrm>
            <a:off x="768995" y="4243756"/>
            <a:ext cx="1564433"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领导寄语</a:t>
            </a:r>
            <a:endParaRPr lang="en-US" altLang="zh-CN" b="1" dirty="0">
              <a:solidFill>
                <a:schemeClr val="bg1"/>
              </a:solidFill>
              <a:latin typeface="微软雅黑" pitchFamily="34" charset="-122"/>
              <a:ea typeface="微软雅黑" pitchFamily="34" charset="-122"/>
            </a:endParaRPr>
          </a:p>
        </p:txBody>
      </p:sp>
      <p:sp>
        <p:nvSpPr>
          <p:cNvPr id="114" name="Freeform 12"/>
          <p:cNvSpPr>
            <a:spLocks/>
          </p:cNvSpPr>
          <p:nvPr/>
        </p:nvSpPr>
        <p:spPr bwMode="auto">
          <a:xfrm>
            <a:off x="3718905" y="400506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115" name="Freeform 12"/>
          <p:cNvSpPr>
            <a:spLocks/>
          </p:cNvSpPr>
          <p:nvPr/>
        </p:nvSpPr>
        <p:spPr bwMode="auto">
          <a:xfrm flipH="1" flipV="1">
            <a:off x="10393485" y="508887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116" name="TextBox 115"/>
          <p:cNvSpPr txBox="1"/>
          <p:nvPr/>
        </p:nvSpPr>
        <p:spPr>
          <a:xfrm>
            <a:off x="4078945" y="4319265"/>
            <a:ext cx="6624480" cy="1212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22" name="矩形 12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0015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up)">
                                      <p:cBhvr>
                                        <p:cTn id="7" dur="500"/>
                                        <p:tgtEl>
                                          <p:spTgt spid="7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500"/>
                                        <p:tgtEl>
                                          <p:spTgt spid="7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dissolve">
                                      <p:cBhvr>
                                        <p:cTn id="15" dur="500"/>
                                        <p:tgtEl>
                                          <p:spTgt spid="8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dissolve">
                                      <p:cBhvr>
                                        <p:cTn id="18" dur="500"/>
                                        <p:tgtEl>
                                          <p:spTgt spid="84"/>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wipe(up)">
                                      <p:cBhvr>
                                        <p:cTn id="22" dur="500"/>
                                        <p:tgtEl>
                                          <p:spTgt spid="85"/>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right)">
                                      <p:cBhvr>
                                        <p:cTn id="26" dur="500"/>
                                        <p:tgtEl>
                                          <p:spTgt spid="86"/>
                                        </p:tgtEl>
                                      </p:cBhvr>
                                    </p:animEffect>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dissolve">
                                      <p:cBhvr>
                                        <p:cTn id="30" dur="500"/>
                                        <p:tgtEl>
                                          <p:spTgt spid="107"/>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dissolve">
                                      <p:cBhvr>
                                        <p:cTn id="33" dur="500"/>
                                        <p:tgtEl>
                                          <p:spTgt spid="108"/>
                                        </p:tgtEl>
                                      </p:cBhvr>
                                    </p:animEffect>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 calcmode="lin" valueType="num">
                                      <p:cBhvr additive="base">
                                        <p:cTn id="37" dur="500" fill="hold"/>
                                        <p:tgtEl>
                                          <p:spTgt spid="110"/>
                                        </p:tgtEl>
                                        <p:attrNameLst>
                                          <p:attrName>ppt_x</p:attrName>
                                        </p:attrNameLst>
                                      </p:cBhvr>
                                      <p:tavLst>
                                        <p:tav tm="0">
                                          <p:val>
                                            <p:strVal val="0-#ppt_w/2"/>
                                          </p:val>
                                        </p:tav>
                                        <p:tav tm="100000">
                                          <p:val>
                                            <p:strVal val="#ppt_x"/>
                                          </p:val>
                                        </p:tav>
                                      </p:tavLst>
                                    </p:anim>
                                    <p:anim calcmode="lin" valueType="num">
                                      <p:cBhvr additive="base">
                                        <p:cTn id="38" dur="500" fill="hold"/>
                                        <p:tgtEl>
                                          <p:spTgt spid="11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additive="base">
                                        <p:cTn id="42" dur="500" fill="hold"/>
                                        <p:tgtEl>
                                          <p:spTgt spid="111"/>
                                        </p:tgtEl>
                                        <p:attrNameLst>
                                          <p:attrName>ppt_x</p:attrName>
                                        </p:attrNameLst>
                                      </p:cBhvr>
                                      <p:tavLst>
                                        <p:tav tm="0">
                                          <p:val>
                                            <p:strVal val="0-#ppt_w/2"/>
                                          </p:val>
                                        </p:tav>
                                        <p:tav tm="100000">
                                          <p:val>
                                            <p:strVal val="#ppt_x"/>
                                          </p:val>
                                        </p:tav>
                                      </p:tavLst>
                                    </p:anim>
                                    <p:anim calcmode="lin" valueType="num">
                                      <p:cBhvr additive="base">
                                        <p:cTn id="43" dur="500" fill="hold"/>
                                        <p:tgtEl>
                                          <p:spTgt spid="11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wipe(right)">
                                      <p:cBhvr>
                                        <p:cTn id="47" dur="500"/>
                                        <p:tgtEl>
                                          <p:spTgt spid="112"/>
                                        </p:tgtEl>
                                      </p:cBhvr>
                                    </p:animEffect>
                                  </p:childTnLst>
                                </p:cTn>
                              </p:par>
                              <p:par>
                                <p:cTn id="48" presetID="14" presetClass="entr" presetSubtype="10" fill="hold" grpId="0" nodeType="withEffect">
                                  <p:stCondLst>
                                    <p:cond delay="500"/>
                                  </p:stCondLst>
                                  <p:childTnLst>
                                    <p:set>
                                      <p:cBhvr>
                                        <p:cTn id="49" dur="1" fill="hold">
                                          <p:stCondLst>
                                            <p:cond delay="0"/>
                                          </p:stCondLst>
                                        </p:cTn>
                                        <p:tgtEl>
                                          <p:spTgt spid="113"/>
                                        </p:tgtEl>
                                        <p:attrNameLst>
                                          <p:attrName>style.visibility</p:attrName>
                                        </p:attrNameLst>
                                      </p:cBhvr>
                                      <p:to>
                                        <p:strVal val="visible"/>
                                      </p:to>
                                    </p:set>
                                    <p:animEffect transition="in" filter="randombar(horizontal)">
                                      <p:cBhvr>
                                        <p:cTn id="50" dur="400"/>
                                        <p:tgtEl>
                                          <p:spTgt spid="113"/>
                                        </p:tgtEl>
                                      </p:cBhvr>
                                    </p:animEffect>
                                  </p:childTnLst>
                                </p:cTn>
                              </p:par>
                            </p:childTnLst>
                          </p:cTn>
                        </p:par>
                        <p:par>
                          <p:cTn id="51" fill="hold">
                            <p:stCondLst>
                              <p:cond delay="4900"/>
                            </p:stCondLst>
                            <p:childTnLst>
                              <p:par>
                                <p:cTn id="52" presetID="1" presetClass="entr" presetSubtype="0" fill="hold" grpId="0" nodeType="afterEffect">
                                  <p:stCondLst>
                                    <p:cond delay="0"/>
                                  </p:stCondLst>
                                  <p:childTnLst>
                                    <p:set>
                                      <p:cBhvr>
                                        <p:cTn id="53" dur="1" fill="hold">
                                          <p:stCondLst>
                                            <p:cond delay="0"/>
                                          </p:stCondLst>
                                        </p:cTn>
                                        <p:tgtEl>
                                          <p:spTgt spid="114"/>
                                        </p:tgtEl>
                                        <p:attrNameLst>
                                          <p:attrName>style.visibility</p:attrName>
                                        </p:attrNameLst>
                                      </p:cBhvr>
                                      <p:to>
                                        <p:strVal val="visible"/>
                                      </p:to>
                                    </p:set>
                                  </p:childTnLst>
                                </p:cTn>
                              </p:par>
                              <p:par>
                                <p:cTn id="54" presetID="35" presetClass="path" presetSubtype="0" accel="50000" decel="50000" fill="hold" grpId="1" nodeType="withEffect">
                                  <p:stCondLst>
                                    <p:cond delay="0"/>
                                  </p:stCondLst>
                                  <p:childTnLst>
                                    <p:animMotion origin="layout" path="M -3.56836E-6 -3.7037E-7 L 0.36686 0.15278 " pathEditMode="relative" rAng="0" ptsTypes="AA">
                                      <p:cBhvr>
                                        <p:cTn id="55" dur="500" spd="-99900" fill="hold"/>
                                        <p:tgtEl>
                                          <p:spTgt spid="114"/>
                                        </p:tgtEl>
                                        <p:attrNameLst>
                                          <p:attrName>ppt_x,ppt_y</p:attrName>
                                        </p:attrNameLst>
                                      </p:cBhvr>
                                      <p:rCtr x="18343" y="7639"/>
                                    </p:animMotion>
                                  </p:childTnLst>
                                </p:cTn>
                              </p:par>
                              <p:par>
                                <p:cTn id="56" presetID="1" presetClass="entr" presetSubtype="0"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7.85742E-7 -3.33333E-6 L -0.39495 -0.11018 " pathEditMode="relative" rAng="0" ptsTypes="AA">
                                      <p:cBhvr>
                                        <p:cTn id="59" dur="500" spd="-99900" fill="hold"/>
                                        <p:tgtEl>
                                          <p:spTgt spid="115"/>
                                        </p:tgtEl>
                                        <p:attrNameLst>
                                          <p:attrName>ppt_x,ppt_y</p:attrName>
                                        </p:attrNameLst>
                                      </p:cBhvr>
                                      <p:rCtr x="-19748" y="-5509"/>
                                    </p:animMotion>
                                  </p:childTnLst>
                                </p:cTn>
                              </p:par>
                            </p:childTnLst>
                          </p:cTn>
                        </p:par>
                        <p:par>
                          <p:cTn id="60" fill="hold">
                            <p:stCondLst>
                              <p:cond delay="5400"/>
                            </p:stCondLst>
                            <p:childTnLst>
                              <p:par>
                                <p:cTn id="61" presetID="18" presetClass="entr" presetSubtype="3" fill="hold" grpId="0" nodeType="afterEffect">
                                  <p:stCondLst>
                                    <p:cond delay="0"/>
                                  </p:stCondLst>
                                  <p:childTnLst>
                                    <p:set>
                                      <p:cBhvr>
                                        <p:cTn id="62" dur="1" fill="hold">
                                          <p:stCondLst>
                                            <p:cond delay="0"/>
                                          </p:stCondLst>
                                        </p:cTn>
                                        <p:tgtEl>
                                          <p:spTgt spid="116"/>
                                        </p:tgtEl>
                                        <p:attrNameLst>
                                          <p:attrName>style.visibility</p:attrName>
                                        </p:attrNameLst>
                                      </p:cBhvr>
                                      <p:to>
                                        <p:strVal val="visible"/>
                                      </p:to>
                                    </p:set>
                                    <p:animEffect transition="in" filter="strips(upRight)">
                                      <p:cBhvr>
                                        <p:cTn id="6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83" grpId="0"/>
      <p:bldP spid="84" grpId="0"/>
      <p:bldP spid="111" grpId="0" animBg="1"/>
      <p:bldP spid="110" grpId="0" animBg="1"/>
      <p:bldP spid="112" grpId="0" animBg="1"/>
      <p:bldP spid="113" grpId="0"/>
      <p:bldP spid="114" grpId="0" animBg="1"/>
      <p:bldP spid="114" grpId="1" animBg="1"/>
      <p:bldP spid="115" grpId="0" animBg="1"/>
      <p:bldP spid="115" grpId="1" animBg="1"/>
      <p:bldP spid="11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 y="-9730"/>
            <a:ext cx="12195175" cy="6867731"/>
            <a:chOff x="-1" y="-9730"/>
            <a:chExt cx="12195175" cy="6867731"/>
          </a:xfrm>
        </p:grpSpPr>
        <p:pic>
          <p:nvPicPr>
            <p:cNvPr id="46" name="Picture 2" descr="C:\Users\Administrator\Desktop\1.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 contrast="27000"/>
                      </a14:imgEffect>
                    </a14:imgLayer>
                  </a14:imgProps>
                </a:ext>
                <a:ext uri="{28A0092B-C50C-407E-A947-70E740481C1C}">
                  <a14:useLocalDpi xmlns:a14="http://schemas.microsoft.com/office/drawing/2010/main" val="0"/>
                </a:ext>
              </a:extLst>
            </a:blip>
            <a:srcRect/>
            <a:stretch>
              <a:fillRect/>
            </a:stretch>
          </p:blipFill>
          <p:spPr bwMode="auto">
            <a:xfrm>
              <a:off x="-1" y="0"/>
              <a:ext cx="12195175"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3" descr="C:\Users\Administrator\Desktop\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7264" y="-9730"/>
              <a:ext cx="6238875" cy="685641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椭圆 1"/>
          <p:cNvSpPr/>
          <p:nvPr/>
        </p:nvSpPr>
        <p:spPr>
          <a:xfrm>
            <a:off x="2879" y="1195919"/>
            <a:ext cx="5545449" cy="5545449"/>
          </a:xfrm>
          <a:prstGeom prst="ellipse">
            <a:avLst/>
          </a:prstGeom>
          <a:solidFill>
            <a:srgbClr val="17375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1790283"/>
            <a:ext cx="4356720" cy="435672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2536687"/>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2996952"/>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发展前景</a:t>
            </a:r>
          </a:p>
        </p:txBody>
      </p:sp>
      <p:sp>
        <p:nvSpPr>
          <p:cNvPr id="92" name="标题 4"/>
          <p:cNvSpPr txBox="1">
            <a:spLocks/>
          </p:cNvSpPr>
          <p:nvPr/>
        </p:nvSpPr>
        <p:spPr>
          <a:xfrm>
            <a:off x="1345059" y="3531580"/>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长期战略目标</a:t>
            </a:r>
          </a:p>
        </p:txBody>
      </p:sp>
      <p:grpSp>
        <p:nvGrpSpPr>
          <p:cNvPr id="93" name="组合 92"/>
          <p:cNvGrpSpPr/>
          <p:nvPr/>
        </p:nvGrpSpPr>
        <p:grpSpPr>
          <a:xfrm>
            <a:off x="1417067" y="4365104"/>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4365104"/>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市场开拓计划</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4653716"/>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4653716"/>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4941168"/>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电器盈利计划</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4941168"/>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风险保障评估</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4076492"/>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KSO_Shape"/>
          <p:cNvSpPr>
            <a:spLocks/>
          </p:cNvSpPr>
          <p:nvPr/>
        </p:nvSpPr>
        <p:spPr bwMode="auto">
          <a:xfrm>
            <a:off x="4480635" y="2679612"/>
            <a:ext cx="403977" cy="3433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7" name="矩形 116"/>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77780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168"/>
                                        </p:tgtEl>
                                        <p:attrNameLst>
                                          <p:attrName>style.visibility</p:attrName>
                                        </p:attrNameLst>
                                      </p:cBhvr>
                                      <p:to>
                                        <p:strVal val="visible"/>
                                      </p:to>
                                    </p:set>
                                    <p:anim calcmode="lin" valueType="num">
                                      <p:cBhvr>
                                        <p:cTn id="66" dur="500" fill="hold"/>
                                        <p:tgtEl>
                                          <p:spTgt spid="168"/>
                                        </p:tgtEl>
                                        <p:attrNameLst>
                                          <p:attrName>ppt_w</p:attrName>
                                        </p:attrNameLst>
                                      </p:cBhvr>
                                      <p:tavLst>
                                        <p:tav tm="0">
                                          <p:val>
                                            <p:fltVal val="0"/>
                                          </p:val>
                                        </p:tav>
                                        <p:tav tm="100000">
                                          <p:val>
                                            <p:strVal val="#ppt_w"/>
                                          </p:val>
                                        </p:tav>
                                      </p:tavLst>
                                    </p:anim>
                                    <p:anim calcmode="lin" valueType="num">
                                      <p:cBhvr>
                                        <p:cTn id="67" dur="500" fill="hold"/>
                                        <p:tgtEl>
                                          <p:spTgt spid="168"/>
                                        </p:tgtEl>
                                        <p:attrNameLst>
                                          <p:attrName>ppt_h</p:attrName>
                                        </p:attrNameLst>
                                      </p:cBhvr>
                                      <p:tavLst>
                                        <p:tav tm="0">
                                          <p:val>
                                            <p:fltVal val="0"/>
                                          </p:val>
                                        </p:tav>
                                        <p:tav tm="100000">
                                          <p:val>
                                            <p:strVal val="#ppt_h"/>
                                          </p:val>
                                        </p:tav>
                                      </p:tavLst>
                                    </p:anim>
                                    <p:animEffect transition="in" filter="fade">
                                      <p:cBhvr>
                                        <p:cTn id="6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产品开发计划</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30" name="组合 29"/>
          <p:cNvGrpSpPr/>
          <p:nvPr/>
        </p:nvGrpSpPr>
        <p:grpSpPr>
          <a:xfrm>
            <a:off x="799641" y="1834699"/>
            <a:ext cx="6120680" cy="3682533"/>
            <a:chOff x="3022028" y="1587732"/>
            <a:chExt cx="6120680" cy="3682533"/>
          </a:xfrm>
        </p:grpSpPr>
        <p:pic>
          <p:nvPicPr>
            <p:cNvPr id="3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燕尾形 32"/>
          <p:cNvSpPr/>
          <p:nvPr/>
        </p:nvSpPr>
        <p:spPr>
          <a:xfrm rot="5400000">
            <a:off x="7033691" y="2064036"/>
            <a:ext cx="360040" cy="576064"/>
          </a:xfrm>
          <a:prstGeom prst="chevr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4" name="直接连接符 33"/>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550709"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7" name="燕尾形 36"/>
          <p:cNvSpPr/>
          <p:nvPr/>
        </p:nvSpPr>
        <p:spPr>
          <a:xfrm rot="5400000">
            <a:off x="7033691" y="3432188"/>
            <a:ext cx="360040" cy="576064"/>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550709"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1" name="燕尾形 40"/>
          <p:cNvSpPr/>
          <p:nvPr/>
        </p:nvSpPr>
        <p:spPr>
          <a:xfrm rot="5400000">
            <a:off x="7033691" y="4872348"/>
            <a:ext cx="360040" cy="57606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2" name="直接连接符 41"/>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550709"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50" name="矩形 49"/>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70355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6" grpId="0"/>
      <p:bldP spid="37" grpId="0" animBg="1"/>
      <p:bldP spid="39" grpId="0"/>
      <p:bldP spid="40" grpId="0"/>
      <p:bldP spid="41" grpId="0" animBg="1"/>
      <p:bldP spid="43" grpId="0"/>
      <p:bldP spid="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市场开拓计划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6630771" y="1774613"/>
            <a:ext cx="546935" cy="54693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52" name="肘形连接符 51"/>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350852" y="2782725"/>
            <a:ext cx="546935" cy="5469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5"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56" name="椭圆 55"/>
          <p:cNvSpPr/>
          <p:nvPr/>
        </p:nvSpPr>
        <p:spPr>
          <a:xfrm>
            <a:off x="6558764" y="3689700"/>
            <a:ext cx="546935" cy="54693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7"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58" name="椭圆 57"/>
          <p:cNvSpPr/>
          <p:nvPr/>
        </p:nvSpPr>
        <p:spPr>
          <a:xfrm>
            <a:off x="7278844" y="4697812"/>
            <a:ext cx="546935" cy="54693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9"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60"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92D050"/>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61"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66" name="矩形 65"/>
          <p:cNvSpPr/>
          <p:nvPr/>
        </p:nvSpPr>
        <p:spPr>
          <a:xfrm>
            <a:off x="2281163" y="4365104"/>
            <a:ext cx="208754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68" name="矩形 67"/>
          <p:cNvSpPr/>
          <p:nvPr/>
        </p:nvSpPr>
        <p:spPr>
          <a:xfrm>
            <a:off x="7394418" y="162880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3" name="矩形 72"/>
          <p:cNvSpPr/>
          <p:nvPr/>
        </p:nvSpPr>
        <p:spPr>
          <a:xfrm>
            <a:off x="8186506" y="2708920"/>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5" name="矩形 74"/>
          <p:cNvSpPr/>
          <p:nvPr/>
        </p:nvSpPr>
        <p:spPr>
          <a:xfrm>
            <a:off x="7394418" y="3563732"/>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7" name="矩形 76"/>
          <p:cNvSpPr/>
          <p:nvPr/>
        </p:nvSpPr>
        <p:spPr>
          <a:xfrm>
            <a:off x="8114498" y="4581128"/>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46" name="六边形 45"/>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0" name="矩形 79"/>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1" name="矩形 80"/>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8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84" name="矩形 8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8415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60"/>
                                        </p:tgtEl>
                                        <p:attrNameLst>
                                          <p:attrName>r</p:attrName>
                                        </p:attrNameLst>
                                      </p:cBhvr>
                                    </p:animRot>
                                    <p:animRot by="-240000">
                                      <p:cBhvr>
                                        <p:cTn id="13" dur="200" fill="hold">
                                          <p:stCondLst>
                                            <p:cond delay="200"/>
                                          </p:stCondLst>
                                        </p:cTn>
                                        <p:tgtEl>
                                          <p:spTgt spid="60"/>
                                        </p:tgtEl>
                                        <p:attrNameLst>
                                          <p:attrName>r</p:attrName>
                                        </p:attrNameLst>
                                      </p:cBhvr>
                                    </p:animRot>
                                    <p:animRot by="240000">
                                      <p:cBhvr>
                                        <p:cTn id="14" dur="200" fill="hold">
                                          <p:stCondLst>
                                            <p:cond delay="400"/>
                                          </p:stCondLst>
                                        </p:cTn>
                                        <p:tgtEl>
                                          <p:spTgt spid="60"/>
                                        </p:tgtEl>
                                        <p:attrNameLst>
                                          <p:attrName>r</p:attrName>
                                        </p:attrNameLst>
                                      </p:cBhvr>
                                    </p:animRot>
                                    <p:animRot by="-240000">
                                      <p:cBhvr>
                                        <p:cTn id="15" dur="200" fill="hold">
                                          <p:stCondLst>
                                            <p:cond delay="600"/>
                                          </p:stCondLst>
                                        </p:cTn>
                                        <p:tgtEl>
                                          <p:spTgt spid="60"/>
                                        </p:tgtEl>
                                        <p:attrNameLst>
                                          <p:attrName>r</p:attrName>
                                        </p:attrNameLst>
                                      </p:cBhvr>
                                    </p:animRot>
                                    <p:animRot by="120000">
                                      <p:cBhvr>
                                        <p:cTn id="16" dur="200" fill="hold">
                                          <p:stCondLst>
                                            <p:cond delay="800"/>
                                          </p:stCondLst>
                                        </p:cTn>
                                        <p:tgtEl>
                                          <p:spTgt spid="60"/>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ppt_w</p:attrName>
                                        </p:attrNameLst>
                                      </p:cBhvr>
                                      <p:tavLst>
                                        <p:tav tm="0">
                                          <p:val>
                                            <p:fltVal val="0"/>
                                          </p:val>
                                        </p:tav>
                                        <p:tav tm="100000">
                                          <p:val>
                                            <p:strVal val="#ppt_w"/>
                                          </p:val>
                                        </p:tav>
                                      </p:tavLst>
                                    </p:anim>
                                    <p:anim calcmode="lin" valueType="num">
                                      <p:cBhvr>
                                        <p:cTn id="54" dur="500" fill="hold"/>
                                        <p:tgtEl>
                                          <p:spTgt spid="68"/>
                                        </p:tgtEl>
                                        <p:attrNameLst>
                                          <p:attrName>ppt_h</p:attrName>
                                        </p:attrNameLst>
                                      </p:cBhvr>
                                      <p:tavLst>
                                        <p:tav tm="0">
                                          <p:val>
                                            <p:fltVal val="0"/>
                                          </p:val>
                                        </p:tav>
                                        <p:tav tm="100000">
                                          <p:val>
                                            <p:strVal val="#ppt_h"/>
                                          </p:val>
                                        </p:tav>
                                      </p:tavLst>
                                    </p:anim>
                                    <p:animEffect transition="in" filter="fade">
                                      <p:cBhvr>
                                        <p:cTn id="55" dur="500"/>
                                        <p:tgtEl>
                                          <p:spTgt spid="6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500" fill="hold"/>
                                        <p:tgtEl>
                                          <p:spTgt spid="73"/>
                                        </p:tgtEl>
                                        <p:attrNameLst>
                                          <p:attrName>ppt_w</p:attrName>
                                        </p:attrNameLst>
                                      </p:cBhvr>
                                      <p:tavLst>
                                        <p:tav tm="0">
                                          <p:val>
                                            <p:fltVal val="0"/>
                                          </p:val>
                                        </p:tav>
                                        <p:tav tm="100000">
                                          <p:val>
                                            <p:strVal val="#ppt_w"/>
                                          </p:val>
                                        </p:tav>
                                      </p:tavLst>
                                    </p:anim>
                                    <p:anim calcmode="lin" valueType="num">
                                      <p:cBhvr>
                                        <p:cTn id="78" dur="500" fill="hold"/>
                                        <p:tgtEl>
                                          <p:spTgt spid="73"/>
                                        </p:tgtEl>
                                        <p:attrNameLst>
                                          <p:attrName>ppt_h</p:attrName>
                                        </p:attrNameLst>
                                      </p:cBhvr>
                                      <p:tavLst>
                                        <p:tav tm="0">
                                          <p:val>
                                            <p:fltVal val="0"/>
                                          </p:val>
                                        </p:tav>
                                        <p:tav tm="100000">
                                          <p:val>
                                            <p:strVal val="#ppt_h"/>
                                          </p:val>
                                        </p:tav>
                                      </p:tavLst>
                                    </p:anim>
                                    <p:animEffect transition="in" filter="fade">
                                      <p:cBhvr>
                                        <p:cTn id="79" dur="500"/>
                                        <p:tgtEl>
                                          <p:spTgt spid="73"/>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childTnLst>
                          </p:cTn>
                        </p:par>
                        <p:par>
                          <p:cTn id="85" fill="hold">
                            <p:stCondLst>
                              <p:cond delay="5500"/>
                            </p:stCondLst>
                            <p:childTnLst>
                              <p:par>
                                <p:cTn id="86" presetID="22" presetClass="entr" presetSubtype="8"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57"/>
                                        </p:tgtEl>
                                        <p:attrNameLst>
                                          <p:attrName>style.visibility</p:attrName>
                                        </p:attrNameLst>
                                      </p:cBhvr>
                                      <p:to>
                                        <p:strVal val="visible"/>
                                      </p:to>
                                    </p:set>
                                    <p:anim calcmode="lin" valueType="num">
                                      <p:cBhvr>
                                        <p:cTn id="96" dur="500" fill="hold"/>
                                        <p:tgtEl>
                                          <p:spTgt spid="57"/>
                                        </p:tgtEl>
                                        <p:attrNameLst>
                                          <p:attrName>ppt_w</p:attrName>
                                        </p:attrNameLst>
                                      </p:cBhvr>
                                      <p:tavLst>
                                        <p:tav tm="0">
                                          <p:val>
                                            <p:fltVal val="0"/>
                                          </p:val>
                                        </p:tav>
                                        <p:tav tm="100000">
                                          <p:val>
                                            <p:strVal val="#ppt_w"/>
                                          </p:val>
                                        </p:tav>
                                      </p:tavLst>
                                    </p:anim>
                                    <p:anim calcmode="lin" valueType="num">
                                      <p:cBhvr>
                                        <p:cTn id="97" dur="500" fill="hold"/>
                                        <p:tgtEl>
                                          <p:spTgt spid="57"/>
                                        </p:tgtEl>
                                        <p:attrNameLst>
                                          <p:attrName>ppt_h</p:attrName>
                                        </p:attrNameLst>
                                      </p:cBhvr>
                                      <p:tavLst>
                                        <p:tav tm="0">
                                          <p:val>
                                            <p:fltVal val="0"/>
                                          </p:val>
                                        </p:tav>
                                        <p:tav tm="100000">
                                          <p:val>
                                            <p:strVal val="#ppt_h"/>
                                          </p:val>
                                        </p:tav>
                                      </p:tavLst>
                                    </p:anim>
                                    <p:animEffect transition="in" filter="fade">
                                      <p:cBhvr>
                                        <p:cTn id="98" dur="500"/>
                                        <p:tgtEl>
                                          <p:spTgt spid="5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75"/>
                                        </p:tgtEl>
                                        <p:attrNameLst>
                                          <p:attrName>style.visibility</p:attrName>
                                        </p:attrNameLst>
                                      </p:cBhvr>
                                      <p:to>
                                        <p:strVal val="visible"/>
                                      </p:to>
                                    </p:set>
                                    <p:anim calcmode="lin" valueType="num">
                                      <p:cBhvr>
                                        <p:cTn id="101" dur="500" fill="hold"/>
                                        <p:tgtEl>
                                          <p:spTgt spid="75"/>
                                        </p:tgtEl>
                                        <p:attrNameLst>
                                          <p:attrName>ppt_w</p:attrName>
                                        </p:attrNameLst>
                                      </p:cBhvr>
                                      <p:tavLst>
                                        <p:tav tm="0">
                                          <p:val>
                                            <p:fltVal val="0"/>
                                          </p:val>
                                        </p:tav>
                                        <p:tav tm="100000">
                                          <p:val>
                                            <p:strVal val="#ppt_w"/>
                                          </p:val>
                                        </p:tav>
                                      </p:tavLst>
                                    </p:anim>
                                    <p:anim calcmode="lin" valueType="num">
                                      <p:cBhvr>
                                        <p:cTn id="102" dur="500" fill="hold"/>
                                        <p:tgtEl>
                                          <p:spTgt spid="75"/>
                                        </p:tgtEl>
                                        <p:attrNameLst>
                                          <p:attrName>ppt_h</p:attrName>
                                        </p:attrNameLst>
                                      </p:cBhvr>
                                      <p:tavLst>
                                        <p:tav tm="0">
                                          <p:val>
                                            <p:fltVal val="0"/>
                                          </p:val>
                                        </p:tav>
                                        <p:tav tm="100000">
                                          <p:val>
                                            <p:strVal val="#ppt_h"/>
                                          </p:val>
                                        </p:tav>
                                      </p:tavLst>
                                    </p:anim>
                                    <p:animEffect transition="in" filter="fade">
                                      <p:cBhvr>
                                        <p:cTn id="103" dur="500"/>
                                        <p:tgtEl>
                                          <p:spTgt spid="7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76"/>
                                        </p:tgtEl>
                                        <p:attrNameLst>
                                          <p:attrName>style.visibility</p:attrName>
                                        </p:attrNameLst>
                                      </p:cBhvr>
                                      <p:to>
                                        <p:strVal val="visible"/>
                                      </p:to>
                                    </p:set>
                                    <p:anim calcmode="lin" valueType="num">
                                      <p:cBhvr>
                                        <p:cTn id="106" dur="500" fill="hold"/>
                                        <p:tgtEl>
                                          <p:spTgt spid="76"/>
                                        </p:tgtEl>
                                        <p:attrNameLst>
                                          <p:attrName>ppt_w</p:attrName>
                                        </p:attrNameLst>
                                      </p:cBhvr>
                                      <p:tavLst>
                                        <p:tav tm="0">
                                          <p:val>
                                            <p:fltVal val="0"/>
                                          </p:val>
                                        </p:tav>
                                        <p:tav tm="100000">
                                          <p:val>
                                            <p:strVal val="#ppt_w"/>
                                          </p:val>
                                        </p:tav>
                                      </p:tavLst>
                                    </p:anim>
                                    <p:anim calcmode="lin" valueType="num">
                                      <p:cBhvr>
                                        <p:cTn id="107" dur="500" fill="hold"/>
                                        <p:tgtEl>
                                          <p:spTgt spid="76"/>
                                        </p:tgtEl>
                                        <p:attrNameLst>
                                          <p:attrName>ppt_h</p:attrName>
                                        </p:attrNameLst>
                                      </p:cBhvr>
                                      <p:tavLst>
                                        <p:tav tm="0">
                                          <p:val>
                                            <p:fltVal val="0"/>
                                          </p:val>
                                        </p:tav>
                                        <p:tav tm="100000">
                                          <p:val>
                                            <p:strVal val="#ppt_h"/>
                                          </p:val>
                                        </p:tav>
                                      </p:tavLst>
                                    </p:anim>
                                    <p:animEffect transition="in" filter="fade">
                                      <p:cBhvr>
                                        <p:cTn id="108" dur="500"/>
                                        <p:tgtEl>
                                          <p:spTgt spid="76"/>
                                        </p:tgtEl>
                                      </p:cBhvr>
                                    </p:animEffect>
                                  </p:childTnLst>
                                </p:cTn>
                              </p:par>
                            </p:childTnLst>
                          </p:cTn>
                        </p:par>
                        <p:par>
                          <p:cTn id="109" fill="hold">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58"/>
                                        </p:tgtEl>
                                        <p:attrNameLst>
                                          <p:attrName>style.visibility</p:attrName>
                                        </p:attrNameLst>
                                      </p:cBhvr>
                                      <p:to>
                                        <p:strVal val="visible"/>
                                      </p:to>
                                    </p:set>
                                    <p:anim calcmode="lin" valueType="num">
                                      <p:cBhvr>
                                        <p:cTn id="115" dur="500" fill="hold"/>
                                        <p:tgtEl>
                                          <p:spTgt spid="58"/>
                                        </p:tgtEl>
                                        <p:attrNameLst>
                                          <p:attrName>ppt_w</p:attrName>
                                        </p:attrNameLst>
                                      </p:cBhvr>
                                      <p:tavLst>
                                        <p:tav tm="0">
                                          <p:val>
                                            <p:fltVal val="0"/>
                                          </p:val>
                                        </p:tav>
                                        <p:tav tm="100000">
                                          <p:val>
                                            <p:strVal val="#ppt_w"/>
                                          </p:val>
                                        </p:tav>
                                      </p:tavLst>
                                    </p:anim>
                                    <p:anim calcmode="lin" valueType="num">
                                      <p:cBhvr>
                                        <p:cTn id="116" dur="500" fill="hold"/>
                                        <p:tgtEl>
                                          <p:spTgt spid="58"/>
                                        </p:tgtEl>
                                        <p:attrNameLst>
                                          <p:attrName>ppt_h</p:attrName>
                                        </p:attrNameLst>
                                      </p:cBhvr>
                                      <p:tavLst>
                                        <p:tav tm="0">
                                          <p:val>
                                            <p:fltVal val="0"/>
                                          </p:val>
                                        </p:tav>
                                        <p:tav tm="100000">
                                          <p:val>
                                            <p:strVal val="#ppt_h"/>
                                          </p:val>
                                        </p:tav>
                                      </p:tavLst>
                                    </p:anim>
                                    <p:animEffect transition="in" filter="fade">
                                      <p:cBhvr>
                                        <p:cTn id="117" dur="500"/>
                                        <p:tgtEl>
                                          <p:spTgt spid="5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 calcmode="lin" valueType="num">
                                      <p:cBhvr>
                                        <p:cTn id="120" dur="500" fill="hold"/>
                                        <p:tgtEl>
                                          <p:spTgt spid="59"/>
                                        </p:tgtEl>
                                        <p:attrNameLst>
                                          <p:attrName>ppt_w</p:attrName>
                                        </p:attrNameLst>
                                      </p:cBhvr>
                                      <p:tavLst>
                                        <p:tav tm="0">
                                          <p:val>
                                            <p:fltVal val="0"/>
                                          </p:val>
                                        </p:tav>
                                        <p:tav tm="100000">
                                          <p:val>
                                            <p:strVal val="#ppt_w"/>
                                          </p:val>
                                        </p:tav>
                                      </p:tavLst>
                                    </p:anim>
                                    <p:anim calcmode="lin" valueType="num">
                                      <p:cBhvr>
                                        <p:cTn id="121" dur="500" fill="hold"/>
                                        <p:tgtEl>
                                          <p:spTgt spid="59"/>
                                        </p:tgtEl>
                                        <p:attrNameLst>
                                          <p:attrName>ppt_h</p:attrName>
                                        </p:attrNameLst>
                                      </p:cBhvr>
                                      <p:tavLst>
                                        <p:tav tm="0">
                                          <p:val>
                                            <p:fltVal val="0"/>
                                          </p:val>
                                        </p:tav>
                                        <p:tav tm="100000">
                                          <p:val>
                                            <p:strVal val="#ppt_h"/>
                                          </p:val>
                                        </p:tav>
                                      </p:tavLst>
                                    </p:anim>
                                    <p:animEffect transition="in" filter="fade">
                                      <p:cBhvr>
                                        <p:cTn id="122" dur="500"/>
                                        <p:tgtEl>
                                          <p:spTgt spid="59"/>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ppt_w</p:attrName>
                                        </p:attrNameLst>
                                      </p:cBhvr>
                                      <p:tavLst>
                                        <p:tav tm="0">
                                          <p:val>
                                            <p:fltVal val="0"/>
                                          </p:val>
                                        </p:tav>
                                        <p:tav tm="100000">
                                          <p:val>
                                            <p:strVal val="#ppt_w"/>
                                          </p:val>
                                        </p:tav>
                                      </p:tavLst>
                                    </p:anim>
                                    <p:anim calcmode="lin" valueType="num">
                                      <p:cBhvr>
                                        <p:cTn id="126" dur="500" fill="hold"/>
                                        <p:tgtEl>
                                          <p:spTgt spid="77"/>
                                        </p:tgtEl>
                                        <p:attrNameLst>
                                          <p:attrName>ppt_h</p:attrName>
                                        </p:attrNameLst>
                                      </p:cBhvr>
                                      <p:tavLst>
                                        <p:tav tm="0">
                                          <p:val>
                                            <p:fltVal val="0"/>
                                          </p:val>
                                        </p:tav>
                                        <p:tav tm="100000">
                                          <p:val>
                                            <p:strVal val="#ppt_h"/>
                                          </p:val>
                                        </p:tav>
                                      </p:tavLst>
                                    </p:anim>
                                    <p:animEffect transition="in" filter="fade">
                                      <p:cBhvr>
                                        <p:cTn id="127" dur="500"/>
                                        <p:tgtEl>
                                          <p:spTgt spid="77"/>
                                        </p:tgtEl>
                                      </p:cBhvr>
                                    </p:animEffect>
                                  </p:childTnLst>
                                </p:cTn>
                              </p:par>
                              <p:par>
                                <p:cTn id="128" presetID="53" presetClass="entr" presetSubtype="16" fill="hold" grpId="0" nodeType="withEffect">
                                  <p:stCondLst>
                                    <p:cond delay="500"/>
                                  </p:stCondLst>
                                  <p:childTnLst>
                                    <p:set>
                                      <p:cBhvr>
                                        <p:cTn id="129" dur="1" fill="hold">
                                          <p:stCondLst>
                                            <p:cond delay="0"/>
                                          </p:stCondLst>
                                        </p:cTn>
                                        <p:tgtEl>
                                          <p:spTgt spid="78"/>
                                        </p:tgtEl>
                                        <p:attrNameLst>
                                          <p:attrName>style.visibility</p:attrName>
                                        </p:attrNameLst>
                                      </p:cBhvr>
                                      <p:to>
                                        <p:strVal val="visible"/>
                                      </p:to>
                                    </p:set>
                                    <p:anim calcmode="lin" valueType="num">
                                      <p:cBhvr>
                                        <p:cTn id="130" dur="500" fill="hold"/>
                                        <p:tgtEl>
                                          <p:spTgt spid="78"/>
                                        </p:tgtEl>
                                        <p:attrNameLst>
                                          <p:attrName>ppt_w</p:attrName>
                                        </p:attrNameLst>
                                      </p:cBhvr>
                                      <p:tavLst>
                                        <p:tav tm="0">
                                          <p:val>
                                            <p:fltVal val="0"/>
                                          </p:val>
                                        </p:tav>
                                        <p:tav tm="100000">
                                          <p:val>
                                            <p:strVal val="#ppt_w"/>
                                          </p:val>
                                        </p:tav>
                                      </p:tavLst>
                                    </p:anim>
                                    <p:anim calcmode="lin" valueType="num">
                                      <p:cBhvr>
                                        <p:cTn id="131" dur="500" fill="hold"/>
                                        <p:tgtEl>
                                          <p:spTgt spid="78"/>
                                        </p:tgtEl>
                                        <p:attrNameLst>
                                          <p:attrName>ppt_h</p:attrName>
                                        </p:attrNameLst>
                                      </p:cBhvr>
                                      <p:tavLst>
                                        <p:tav tm="0">
                                          <p:val>
                                            <p:fltVal val="0"/>
                                          </p:val>
                                        </p:tav>
                                        <p:tav tm="100000">
                                          <p:val>
                                            <p:strVal val="#ppt_h"/>
                                          </p:val>
                                        </p:tav>
                                      </p:tavLst>
                                    </p:anim>
                                    <p:animEffect transition="in" filter="fade">
                                      <p:cBhvr>
                                        <p:cTn id="1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4" grpId="0" animBg="1"/>
      <p:bldP spid="55" grpId="0"/>
      <p:bldP spid="56" grpId="0" animBg="1"/>
      <p:bldP spid="57" grpId="0"/>
      <p:bldP spid="58" grpId="0" animBg="1"/>
      <p:bldP spid="59" grpId="0"/>
      <p:bldP spid="60" grpId="0" animBg="1"/>
      <p:bldP spid="60" grpId="1" animBg="1"/>
      <p:bldP spid="61" grpId="0" animBg="1"/>
      <p:bldP spid="62" grpId="0"/>
      <p:bldP spid="66" grpId="0"/>
      <p:bldP spid="67" grpId="0"/>
      <p:bldP spid="68" grpId="0"/>
      <p:bldP spid="70" grpId="0"/>
      <p:bldP spid="73" grpId="0"/>
      <p:bldP spid="74" grpId="0"/>
      <p:bldP spid="75" grpId="0"/>
      <p:bldP spid="76" grpId="0"/>
      <p:bldP spid="77" grpId="0"/>
      <p:bldP spid="7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五年发展计划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3965" y="333534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2830958" y="343132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9" name="矩形 18"/>
          <p:cNvSpPr/>
          <p:nvPr/>
        </p:nvSpPr>
        <p:spPr>
          <a:xfrm>
            <a:off x="5107122" y="394140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7237244" y="2492896"/>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9467771" y="2348880"/>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2" name="组合 21"/>
          <p:cNvGrpSpPr/>
          <p:nvPr/>
        </p:nvGrpSpPr>
        <p:grpSpPr>
          <a:xfrm>
            <a:off x="1312185" y="2647567"/>
            <a:ext cx="663125" cy="663125"/>
            <a:chOff x="8077071" y="845254"/>
            <a:chExt cx="2036801" cy="2036802"/>
          </a:xfrm>
        </p:grpSpPr>
        <p:sp>
          <p:nvSpPr>
            <p:cNvPr id="23" name="椭圆 22"/>
            <p:cNvSpPr/>
            <p:nvPr/>
          </p:nvSpPr>
          <p:spPr>
            <a:xfrm>
              <a:off x="8077071" y="845254"/>
              <a:ext cx="2036801" cy="203680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5" name="组合 24"/>
          <p:cNvGrpSpPr/>
          <p:nvPr/>
        </p:nvGrpSpPr>
        <p:grpSpPr>
          <a:xfrm>
            <a:off x="3579178" y="2743544"/>
            <a:ext cx="663125" cy="663125"/>
            <a:chOff x="8125599" y="1434035"/>
            <a:chExt cx="2036802" cy="2036802"/>
          </a:xfrm>
        </p:grpSpPr>
        <p:sp>
          <p:nvSpPr>
            <p:cNvPr id="26" name="椭圆 25"/>
            <p:cNvSpPr/>
            <p:nvPr/>
          </p:nvSpPr>
          <p:spPr>
            <a:xfrm>
              <a:off x="8125599" y="1434035"/>
              <a:ext cx="2036802" cy="203680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8" name="组合 27"/>
          <p:cNvGrpSpPr/>
          <p:nvPr/>
        </p:nvGrpSpPr>
        <p:grpSpPr>
          <a:xfrm>
            <a:off x="5855345" y="3253626"/>
            <a:ext cx="663125" cy="663125"/>
            <a:chOff x="8125599" y="1434035"/>
            <a:chExt cx="2036802" cy="2036802"/>
          </a:xfrm>
        </p:grpSpPr>
        <p:sp>
          <p:nvSpPr>
            <p:cNvPr id="30" name="椭圆 29"/>
            <p:cNvSpPr/>
            <p:nvPr/>
          </p:nvSpPr>
          <p:spPr>
            <a:xfrm>
              <a:off x="8125599" y="1434035"/>
              <a:ext cx="2036802" cy="20368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1" name="组合 3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5" name="组合 34"/>
          <p:cNvGrpSpPr/>
          <p:nvPr/>
        </p:nvGrpSpPr>
        <p:grpSpPr>
          <a:xfrm>
            <a:off x="7985466" y="3849513"/>
            <a:ext cx="663125" cy="663125"/>
            <a:chOff x="8125599" y="1434035"/>
            <a:chExt cx="2036802" cy="2036802"/>
          </a:xfrm>
        </p:grpSpPr>
        <p:sp>
          <p:nvSpPr>
            <p:cNvPr id="36" name="椭圆 35"/>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10215992" y="3771407"/>
            <a:ext cx="663125" cy="663125"/>
            <a:chOff x="8125599" y="1434035"/>
            <a:chExt cx="2036802" cy="2036802"/>
          </a:xfrm>
        </p:grpSpPr>
        <p:sp>
          <p:nvSpPr>
            <p:cNvPr id="39" name="椭圆 38"/>
            <p:cNvSpPr/>
            <p:nvPr/>
          </p:nvSpPr>
          <p:spPr>
            <a:xfrm>
              <a:off x="8125599" y="1434035"/>
              <a:ext cx="2036802" cy="20368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46" name="六边形 45"/>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9" name="矩形 48"/>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49"/>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5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53" name="矩形 52"/>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75759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3333">
                                          <p:cBhvr additive="base">
                                            <p:cTn id="11"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3333">
                                          <p:cBhvr additive="base">
                                            <p:cTn id="19"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3333">
                                          <p:cBhvr additive="base">
                                            <p:cTn id="27"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53333">
                                          <p:cBhvr additive="base">
                                            <p:cTn id="35"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53333">
                                          <p:cBhvr additive="base">
                                            <p:cTn id="43"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750" fill="hold"/>
                                            <p:tgtEl>
                                              <p:spTgt spid="35"/>
                                            </p:tgtEl>
                                            <p:attrNameLst>
                                              <p:attrName>ppt_x</p:attrName>
                                            </p:attrNameLst>
                                          </p:cBhvr>
                                          <p:tavLst>
                                            <p:tav tm="0">
                                              <p:val>
                                                <p:strVal val="#ppt_x"/>
                                              </p:val>
                                            </p:tav>
                                            <p:tav tm="100000">
                                              <p:val>
                                                <p:strVal val="#ppt_x"/>
                                              </p:val>
                                            </p:tav>
                                          </p:tavLst>
                                        </p:anim>
                                        <p:anim calcmode="lin" valueType="num">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750" fill="hold"/>
                                            <p:tgtEl>
                                              <p:spTgt spid="38"/>
                                            </p:tgtEl>
                                            <p:attrNameLst>
                                              <p:attrName>ppt_x</p:attrName>
                                            </p:attrNameLst>
                                          </p:cBhvr>
                                          <p:tavLst>
                                            <p:tav tm="0">
                                              <p:val>
                                                <p:strVal val="#ppt_x"/>
                                              </p:val>
                                            </p:tav>
                                            <p:tav tm="100000">
                                              <p:val>
                                                <p:strVal val="#ppt_x"/>
                                              </p:val>
                                            </p:tav>
                                          </p:tavLst>
                                        </p:anim>
                                        <p:anim calcmode="lin" valueType="num">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箭头连接符 39"/>
          <p:cNvCxnSpPr/>
          <p:nvPr/>
        </p:nvCxnSpPr>
        <p:spPr>
          <a:xfrm flipV="1">
            <a:off x="8444619" y="1340768"/>
            <a:ext cx="1069078" cy="1345406"/>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任意多边形 1"/>
          <p:cNvSpPr/>
          <p:nvPr/>
        </p:nvSpPr>
        <p:spPr>
          <a:xfrm>
            <a:off x="-23093" y="2688849"/>
            <a:ext cx="8456670" cy="3669916"/>
          </a:xfrm>
          <a:custGeom>
            <a:avLst/>
            <a:gdLst>
              <a:gd name="connsiteX0" fmla="*/ 0 w 8259581"/>
              <a:gd name="connsiteY0" fmla="*/ 3582649 h 3582649"/>
              <a:gd name="connsiteX1" fmla="*/ 1633928 w 8259581"/>
              <a:gd name="connsiteY1" fmla="*/ 1514006 h 3582649"/>
              <a:gd name="connsiteX2" fmla="*/ 2788171 w 8259581"/>
              <a:gd name="connsiteY2" fmla="*/ 1753849 h 3582649"/>
              <a:gd name="connsiteX3" fmla="*/ 4287187 w 8259581"/>
              <a:gd name="connsiteY3" fmla="*/ 944380 h 3582649"/>
              <a:gd name="connsiteX4" fmla="*/ 6370820 w 8259581"/>
              <a:gd name="connsiteY4" fmla="*/ 1244184 h 3582649"/>
              <a:gd name="connsiteX5" fmla="*/ 8259581 w 8259581"/>
              <a:gd name="connsiteY5" fmla="*/ 0 h 358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9581" h="3582649">
                <a:moveTo>
                  <a:pt x="0" y="3582649"/>
                </a:moveTo>
                <a:cubicBezTo>
                  <a:pt x="584616" y="2700727"/>
                  <a:pt x="1169233" y="1818806"/>
                  <a:pt x="1633928" y="1514006"/>
                </a:cubicBezTo>
                <a:cubicBezTo>
                  <a:pt x="2098623" y="1209206"/>
                  <a:pt x="2345961" y="1848787"/>
                  <a:pt x="2788171" y="1753849"/>
                </a:cubicBezTo>
                <a:cubicBezTo>
                  <a:pt x="3230381" y="1658911"/>
                  <a:pt x="3690079" y="1029324"/>
                  <a:pt x="4287187" y="944380"/>
                </a:cubicBezTo>
                <a:cubicBezTo>
                  <a:pt x="4884295" y="859436"/>
                  <a:pt x="5708754" y="1401581"/>
                  <a:pt x="6370820" y="1244184"/>
                </a:cubicBezTo>
                <a:cubicBezTo>
                  <a:pt x="7032886" y="1086787"/>
                  <a:pt x="7897319" y="237344"/>
                  <a:pt x="8259581"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销售网络布局</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1" name="六边形 60"/>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7" name="矩形 66"/>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8" name="矩形 67"/>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74" name="矩形 7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185105" y="3332827"/>
            <a:ext cx="648072" cy="6480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44"/>
          <p:cNvSpPr>
            <a:spLocks noEditPoints="1"/>
          </p:cNvSpPr>
          <p:nvPr/>
        </p:nvSpPr>
        <p:spPr bwMode="auto">
          <a:xfrm>
            <a:off x="4284271" y="3488982"/>
            <a:ext cx="393071" cy="39254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08" name="椭圆 107"/>
          <p:cNvSpPr/>
          <p:nvPr/>
        </p:nvSpPr>
        <p:spPr>
          <a:xfrm>
            <a:off x="6230397" y="3581618"/>
            <a:ext cx="691012" cy="6910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6"/>
          <p:cNvSpPr>
            <a:spLocks noEditPoints="1"/>
          </p:cNvSpPr>
          <p:nvPr/>
        </p:nvSpPr>
        <p:spPr bwMode="auto">
          <a:xfrm>
            <a:off x="6345301" y="3803831"/>
            <a:ext cx="461204" cy="25845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10" name="椭圆 109"/>
          <p:cNvSpPr/>
          <p:nvPr/>
        </p:nvSpPr>
        <p:spPr>
          <a:xfrm>
            <a:off x="8145545" y="2247804"/>
            <a:ext cx="792088" cy="79208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9"/>
          <p:cNvSpPr>
            <a:spLocks noEditPoints="1"/>
          </p:cNvSpPr>
          <p:nvPr/>
        </p:nvSpPr>
        <p:spPr bwMode="auto">
          <a:xfrm rot="19469485">
            <a:off x="8306322" y="2406363"/>
            <a:ext cx="470534" cy="501382"/>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13" name="椭圆 112"/>
          <p:cNvSpPr/>
          <p:nvPr/>
        </p:nvSpPr>
        <p:spPr>
          <a:xfrm>
            <a:off x="2876496" y="4341200"/>
            <a:ext cx="165708" cy="16570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92817" y="3933056"/>
            <a:ext cx="504056" cy="50405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49"/>
          <p:cNvSpPr>
            <a:spLocks noEditPoints="1"/>
          </p:cNvSpPr>
          <p:nvPr/>
        </p:nvSpPr>
        <p:spPr bwMode="auto">
          <a:xfrm>
            <a:off x="1713289" y="4083064"/>
            <a:ext cx="239568" cy="204040"/>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16" name="矩形 115"/>
          <p:cNvSpPr/>
          <p:nvPr/>
        </p:nvSpPr>
        <p:spPr>
          <a:xfrm>
            <a:off x="872737" y="236227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7" name="矩形 47"/>
          <p:cNvSpPr>
            <a:spLocks noChangeArrowheads="1"/>
          </p:cNvSpPr>
          <p:nvPr/>
        </p:nvSpPr>
        <p:spPr bwMode="auto">
          <a:xfrm>
            <a:off x="872737" y="271246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18" name="矩形 117"/>
          <p:cNvSpPr/>
          <p:nvPr/>
        </p:nvSpPr>
        <p:spPr>
          <a:xfrm>
            <a:off x="3753057" y="429309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矩形 47"/>
          <p:cNvSpPr>
            <a:spLocks noChangeArrowheads="1"/>
          </p:cNvSpPr>
          <p:nvPr/>
        </p:nvSpPr>
        <p:spPr bwMode="auto">
          <a:xfrm>
            <a:off x="3465025" y="464329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20" name="矩形 119"/>
          <p:cNvSpPr/>
          <p:nvPr/>
        </p:nvSpPr>
        <p:spPr>
          <a:xfrm>
            <a:off x="5553257" y="200223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矩形 47"/>
          <p:cNvSpPr>
            <a:spLocks noChangeArrowheads="1"/>
          </p:cNvSpPr>
          <p:nvPr/>
        </p:nvSpPr>
        <p:spPr bwMode="auto">
          <a:xfrm>
            <a:off x="5553257" y="235242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22" name="矩形 121"/>
          <p:cNvSpPr/>
          <p:nvPr/>
        </p:nvSpPr>
        <p:spPr>
          <a:xfrm>
            <a:off x="8217553" y="337038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3" name="矩形 47"/>
          <p:cNvSpPr>
            <a:spLocks noChangeArrowheads="1"/>
          </p:cNvSpPr>
          <p:nvPr/>
        </p:nvSpPr>
        <p:spPr bwMode="auto">
          <a:xfrm>
            <a:off x="8217553" y="372058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379433620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500" fill="hold"/>
                                        <p:tgtEl>
                                          <p:spTgt spid="114"/>
                                        </p:tgtEl>
                                        <p:attrNameLst>
                                          <p:attrName>ppt_w</p:attrName>
                                        </p:attrNameLst>
                                      </p:cBhvr>
                                      <p:tavLst>
                                        <p:tav tm="0">
                                          <p:val>
                                            <p:fltVal val="0"/>
                                          </p:val>
                                        </p:tav>
                                        <p:tav tm="100000">
                                          <p:val>
                                            <p:strVal val="#ppt_w"/>
                                          </p:val>
                                        </p:tav>
                                      </p:tavLst>
                                    </p:anim>
                                    <p:anim calcmode="lin" valueType="num">
                                      <p:cBhvr>
                                        <p:cTn id="8" dur="500" fill="hold"/>
                                        <p:tgtEl>
                                          <p:spTgt spid="114"/>
                                        </p:tgtEl>
                                        <p:attrNameLst>
                                          <p:attrName>ppt_h</p:attrName>
                                        </p:attrNameLst>
                                      </p:cBhvr>
                                      <p:tavLst>
                                        <p:tav tm="0">
                                          <p:val>
                                            <p:fltVal val="0"/>
                                          </p:val>
                                        </p:tav>
                                        <p:tav tm="100000">
                                          <p:val>
                                            <p:strVal val="#ppt_h"/>
                                          </p:val>
                                        </p:tav>
                                      </p:tavLst>
                                    </p:anim>
                                    <p:animEffect transition="in" filter="fade">
                                      <p:cBhvr>
                                        <p:cTn id="9" dur="500"/>
                                        <p:tgtEl>
                                          <p:spTgt spid="1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animEffect transition="in" filter="fade">
                                      <p:cBhvr>
                                        <p:cTn id="14" dur="500"/>
                                        <p:tgtEl>
                                          <p:spTgt spid="1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500" fill="hold"/>
                                        <p:tgtEl>
                                          <p:spTgt spid="113"/>
                                        </p:tgtEl>
                                        <p:attrNameLst>
                                          <p:attrName>ppt_w</p:attrName>
                                        </p:attrNameLst>
                                      </p:cBhvr>
                                      <p:tavLst>
                                        <p:tav tm="0">
                                          <p:val>
                                            <p:fltVal val="0"/>
                                          </p:val>
                                        </p:tav>
                                        <p:tav tm="100000">
                                          <p:val>
                                            <p:strVal val="#ppt_w"/>
                                          </p:val>
                                        </p:tav>
                                      </p:tavLst>
                                    </p:anim>
                                    <p:anim calcmode="lin" valueType="num">
                                      <p:cBhvr>
                                        <p:cTn id="18" dur="500" fill="hold"/>
                                        <p:tgtEl>
                                          <p:spTgt spid="113"/>
                                        </p:tgtEl>
                                        <p:attrNameLst>
                                          <p:attrName>ppt_h</p:attrName>
                                        </p:attrNameLst>
                                      </p:cBhvr>
                                      <p:tavLst>
                                        <p:tav tm="0">
                                          <p:val>
                                            <p:fltVal val="0"/>
                                          </p:val>
                                        </p:tav>
                                        <p:tav tm="100000">
                                          <p:val>
                                            <p:strVal val="#ppt_h"/>
                                          </p:val>
                                        </p:tav>
                                      </p:tavLst>
                                    </p:anim>
                                    <p:animEffect transition="in" filter="fade">
                                      <p:cBhvr>
                                        <p:cTn id="19" dur="500"/>
                                        <p:tgtEl>
                                          <p:spTgt spid="1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p:cTn id="22" dur="500" fill="hold"/>
                                        <p:tgtEl>
                                          <p:spTgt spid="106"/>
                                        </p:tgtEl>
                                        <p:attrNameLst>
                                          <p:attrName>ppt_w</p:attrName>
                                        </p:attrNameLst>
                                      </p:cBhvr>
                                      <p:tavLst>
                                        <p:tav tm="0">
                                          <p:val>
                                            <p:fltVal val="0"/>
                                          </p:val>
                                        </p:tav>
                                        <p:tav tm="100000">
                                          <p:val>
                                            <p:strVal val="#ppt_w"/>
                                          </p:val>
                                        </p:tav>
                                      </p:tavLst>
                                    </p:anim>
                                    <p:anim calcmode="lin" valueType="num">
                                      <p:cBhvr>
                                        <p:cTn id="23" dur="500" fill="hold"/>
                                        <p:tgtEl>
                                          <p:spTgt spid="106"/>
                                        </p:tgtEl>
                                        <p:attrNameLst>
                                          <p:attrName>ppt_h</p:attrName>
                                        </p:attrNameLst>
                                      </p:cBhvr>
                                      <p:tavLst>
                                        <p:tav tm="0">
                                          <p:val>
                                            <p:fltVal val="0"/>
                                          </p:val>
                                        </p:tav>
                                        <p:tav tm="100000">
                                          <p:val>
                                            <p:strVal val="#ppt_h"/>
                                          </p:val>
                                        </p:tav>
                                      </p:tavLst>
                                    </p:anim>
                                    <p:animEffect transition="in" filter="fade">
                                      <p:cBhvr>
                                        <p:cTn id="24" dur="500"/>
                                        <p:tgtEl>
                                          <p:spTgt spid="10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anim calcmode="lin" valueType="num">
                                      <p:cBhvr>
                                        <p:cTn id="27" dur="500" fill="hold"/>
                                        <p:tgtEl>
                                          <p:spTgt spid="107"/>
                                        </p:tgtEl>
                                        <p:attrNameLst>
                                          <p:attrName>ppt_w</p:attrName>
                                        </p:attrNameLst>
                                      </p:cBhvr>
                                      <p:tavLst>
                                        <p:tav tm="0">
                                          <p:val>
                                            <p:fltVal val="0"/>
                                          </p:val>
                                        </p:tav>
                                        <p:tav tm="100000">
                                          <p:val>
                                            <p:strVal val="#ppt_w"/>
                                          </p:val>
                                        </p:tav>
                                      </p:tavLst>
                                    </p:anim>
                                    <p:anim calcmode="lin" valueType="num">
                                      <p:cBhvr>
                                        <p:cTn id="28" dur="500" fill="hold"/>
                                        <p:tgtEl>
                                          <p:spTgt spid="107"/>
                                        </p:tgtEl>
                                        <p:attrNameLst>
                                          <p:attrName>ppt_h</p:attrName>
                                        </p:attrNameLst>
                                      </p:cBhvr>
                                      <p:tavLst>
                                        <p:tav tm="0">
                                          <p:val>
                                            <p:fltVal val="0"/>
                                          </p:val>
                                        </p:tav>
                                        <p:tav tm="100000">
                                          <p:val>
                                            <p:strVal val="#ppt_h"/>
                                          </p:val>
                                        </p:tav>
                                      </p:tavLst>
                                    </p:anim>
                                    <p:animEffect transition="in" filter="fade">
                                      <p:cBhvr>
                                        <p:cTn id="29" dur="500"/>
                                        <p:tgtEl>
                                          <p:spTgt spid="10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8"/>
                                        </p:tgtEl>
                                        <p:attrNameLst>
                                          <p:attrName>style.visibility</p:attrName>
                                        </p:attrNameLst>
                                      </p:cBhvr>
                                      <p:to>
                                        <p:strVal val="visible"/>
                                      </p:to>
                                    </p:set>
                                    <p:anim calcmode="lin" valueType="num">
                                      <p:cBhvr>
                                        <p:cTn id="32" dur="500" fill="hold"/>
                                        <p:tgtEl>
                                          <p:spTgt spid="108"/>
                                        </p:tgtEl>
                                        <p:attrNameLst>
                                          <p:attrName>ppt_w</p:attrName>
                                        </p:attrNameLst>
                                      </p:cBhvr>
                                      <p:tavLst>
                                        <p:tav tm="0">
                                          <p:val>
                                            <p:fltVal val="0"/>
                                          </p:val>
                                        </p:tav>
                                        <p:tav tm="100000">
                                          <p:val>
                                            <p:strVal val="#ppt_w"/>
                                          </p:val>
                                        </p:tav>
                                      </p:tavLst>
                                    </p:anim>
                                    <p:anim calcmode="lin" valueType="num">
                                      <p:cBhvr>
                                        <p:cTn id="33" dur="500" fill="hold"/>
                                        <p:tgtEl>
                                          <p:spTgt spid="108"/>
                                        </p:tgtEl>
                                        <p:attrNameLst>
                                          <p:attrName>ppt_h</p:attrName>
                                        </p:attrNameLst>
                                      </p:cBhvr>
                                      <p:tavLst>
                                        <p:tav tm="0">
                                          <p:val>
                                            <p:fltVal val="0"/>
                                          </p:val>
                                        </p:tav>
                                        <p:tav tm="100000">
                                          <p:val>
                                            <p:strVal val="#ppt_h"/>
                                          </p:val>
                                        </p:tav>
                                      </p:tavLst>
                                    </p:anim>
                                    <p:animEffect transition="in" filter="fade">
                                      <p:cBhvr>
                                        <p:cTn id="34" dur="500"/>
                                        <p:tgtEl>
                                          <p:spTgt spid="10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 calcmode="lin" valueType="num">
                                      <p:cBhvr>
                                        <p:cTn id="37" dur="500" fill="hold"/>
                                        <p:tgtEl>
                                          <p:spTgt spid="109"/>
                                        </p:tgtEl>
                                        <p:attrNameLst>
                                          <p:attrName>ppt_w</p:attrName>
                                        </p:attrNameLst>
                                      </p:cBhvr>
                                      <p:tavLst>
                                        <p:tav tm="0">
                                          <p:val>
                                            <p:fltVal val="0"/>
                                          </p:val>
                                        </p:tav>
                                        <p:tav tm="100000">
                                          <p:val>
                                            <p:strVal val="#ppt_w"/>
                                          </p:val>
                                        </p:tav>
                                      </p:tavLst>
                                    </p:anim>
                                    <p:anim calcmode="lin" valueType="num">
                                      <p:cBhvr>
                                        <p:cTn id="38" dur="500" fill="hold"/>
                                        <p:tgtEl>
                                          <p:spTgt spid="109"/>
                                        </p:tgtEl>
                                        <p:attrNameLst>
                                          <p:attrName>ppt_h</p:attrName>
                                        </p:attrNameLst>
                                      </p:cBhvr>
                                      <p:tavLst>
                                        <p:tav tm="0">
                                          <p:val>
                                            <p:fltVal val="0"/>
                                          </p:val>
                                        </p:tav>
                                        <p:tav tm="100000">
                                          <p:val>
                                            <p:strVal val="#ppt_h"/>
                                          </p:val>
                                        </p:tav>
                                      </p:tavLst>
                                    </p:anim>
                                    <p:animEffect transition="in" filter="fade">
                                      <p:cBhvr>
                                        <p:cTn id="39" dur="500"/>
                                        <p:tgtEl>
                                          <p:spTgt spid="10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0"/>
                                        </p:tgtEl>
                                        <p:attrNameLst>
                                          <p:attrName>style.visibility</p:attrName>
                                        </p:attrNameLst>
                                      </p:cBhvr>
                                      <p:to>
                                        <p:strVal val="visible"/>
                                      </p:to>
                                    </p:set>
                                    <p:anim calcmode="lin" valueType="num">
                                      <p:cBhvr>
                                        <p:cTn id="42" dur="500" fill="hold"/>
                                        <p:tgtEl>
                                          <p:spTgt spid="110"/>
                                        </p:tgtEl>
                                        <p:attrNameLst>
                                          <p:attrName>ppt_w</p:attrName>
                                        </p:attrNameLst>
                                      </p:cBhvr>
                                      <p:tavLst>
                                        <p:tav tm="0">
                                          <p:val>
                                            <p:fltVal val="0"/>
                                          </p:val>
                                        </p:tav>
                                        <p:tav tm="100000">
                                          <p:val>
                                            <p:strVal val="#ppt_w"/>
                                          </p:val>
                                        </p:tav>
                                      </p:tavLst>
                                    </p:anim>
                                    <p:anim calcmode="lin" valueType="num">
                                      <p:cBhvr>
                                        <p:cTn id="43" dur="500" fill="hold"/>
                                        <p:tgtEl>
                                          <p:spTgt spid="110"/>
                                        </p:tgtEl>
                                        <p:attrNameLst>
                                          <p:attrName>ppt_h</p:attrName>
                                        </p:attrNameLst>
                                      </p:cBhvr>
                                      <p:tavLst>
                                        <p:tav tm="0">
                                          <p:val>
                                            <p:fltVal val="0"/>
                                          </p:val>
                                        </p:tav>
                                        <p:tav tm="100000">
                                          <p:val>
                                            <p:strVal val="#ppt_h"/>
                                          </p:val>
                                        </p:tav>
                                      </p:tavLst>
                                    </p:anim>
                                    <p:animEffect transition="in" filter="fade">
                                      <p:cBhvr>
                                        <p:cTn id="44" dur="500"/>
                                        <p:tgtEl>
                                          <p:spTgt spid="1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1000"/>
                            </p:stCondLst>
                            <p:childTnLst>
                              <p:par>
                                <p:cTn id="55" presetID="22" presetClass="entr" presetSubtype="4"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Effect transition="in" filter="wipe(left)">
                                      <p:cBhvr>
                                        <p:cTn id="61" dur="500"/>
                                        <p:tgtEl>
                                          <p:spTgt spid="1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wipe(left)">
                                      <p:cBhvr>
                                        <p:cTn id="64" dur="500"/>
                                        <p:tgtEl>
                                          <p:spTgt spid="117"/>
                                        </p:tgtEl>
                                      </p:cBhvr>
                                    </p:animEffec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18"/>
                                        </p:tgtEl>
                                        <p:attrNameLst>
                                          <p:attrName>style.visibility</p:attrName>
                                        </p:attrNameLst>
                                      </p:cBhvr>
                                      <p:to>
                                        <p:strVal val="visible"/>
                                      </p:to>
                                    </p:set>
                                    <p:animEffect transition="in" filter="wipe(left)">
                                      <p:cBhvr>
                                        <p:cTn id="68" dur="500"/>
                                        <p:tgtEl>
                                          <p:spTgt spid="118"/>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animEffect transition="in" filter="wipe(left)">
                                      <p:cBhvr>
                                        <p:cTn id="71" dur="500"/>
                                        <p:tgtEl>
                                          <p:spTgt spid="119"/>
                                        </p:tgtEl>
                                      </p:cBhvr>
                                    </p:animEffect>
                                  </p:childTnLst>
                                </p:cTn>
                              </p:par>
                            </p:childTnLst>
                          </p:cTn>
                        </p:par>
                        <p:par>
                          <p:cTn id="72" fill="hold">
                            <p:stCondLst>
                              <p:cond delay="2500"/>
                            </p:stCondLst>
                            <p:childTnLst>
                              <p:par>
                                <p:cTn id="73" presetID="22" presetClass="entr" presetSubtype="8" fill="hold" grpId="0" nodeType="afterEffect">
                                  <p:stCondLst>
                                    <p:cond delay="0"/>
                                  </p:stCondLst>
                                  <p:childTnLst>
                                    <p:set>
                                      <p:cBhvr>
                                        <p:cTn id="74" dur="1" fill="hold">
                                          <p:stCondLst>
                                            <p:cond delay="0"/>
                                          </p:stCondLst>
                                        </p:cTn>
                                        <p:tgtEl>
                                          <p:spTgt spid="120"/>
                                        </p:tgtEl>
                                        <p:attrNameLst>
                                          <p:attrName>style.visibility</p:attrName>
                                        </p:attrNameLst>
                                      </p:cBhvr>
                                      <p:to>
                                        <p:strVal val="visible"/>
                                      </p:to>
                                    </p:set>
                                    <p:animEffect transition="in" filter="wipe(left)">
                                      <p:cBhvr>
                                        <p:cTn id="75" dur="500"/>
                                        <p:tgtEl>
                                          <p:spTgt spid="12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21"/>
                                        </p:tgtEl>
                                        <p:attrNameLst>
                                          <p:attrName>style.visibility</p:attrName>
                                        </p:attrNameLst>
                                      </p:cBhvr>
                                      <p:to>
                                        <p:strVal val="visible"/>
                                      </p:to>
                                    </p:set>
                                    <p:animEffect transition="in" filter="wipe(left)">
                                      <p:cBhvr>
                                        <p:cTn id="78" dur="500"/>
                                        <p:tgtEl>
                                          <p:spTgt spid="121"/>
                                        </p:tgtEl>
                                      </p:cBhvr>
                                    </p:animEffect>
                                  </p:childTnLst>
                                </p:cTn>
                              </p:par>
                            </p:childTnLst>
                          </p:cTn>
                        </p:par>
                        <p:par>
                          <p:cTn id="79" fill="hold">
                            <p:stCondLst>
                              <p:cond delay="3000"/>
                            </p:stCondLst>
                            <p:childTnLst>
                              <p:par>
                                <p:cTn id="80" presetID="22" presetClass="entr" presetSubtype="8" fill="hold" grpId="0" nodeType="after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wipe(left)">
                                      <p:cBhvr>
                                        <p:cTn id="82" dur="500"/>
                                        <p:tgtEl>
                                          <p:spTgt spid="12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wipe(left)">
                                      <p:cBhvr>
                                        <p:cTn id="85"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6" grpId="0" animBg="1"/>
      <p:bldP spid="107" grpId="0" animBg="1"/>
      <p:bldP spid="108" grpId="0" animBg="1"/>
      <p:bldP spid="109" grpId="0" animBg="1"/>
      <p:bldP spid="110" grpId="0" animBg="1"/>
      <p:bldP spid="111" grpId="0" animBg="1"/>
      <p:bldP spid="113" grpId="0" animBg="1"/>
      <p:bldP spid="114" grpId="0" animBg="1"/>
      <p:bldP spid="115" grpId="0" animBg="1"/>
      <p:bldP spid="116" grpId="0"/>
      <p:bldP spid="117" grpId="0"/>
      <p:bldP spid="118" grpId="0"/>
      <p:bldP spid="119" grpId="0"/>
      <p:bldP spid="120" grpId="0"/>
      <p:bldP spid="121" grpId="0"/>
      <p:bldP spid="122" grpId="0"/>
      <p:bldP spid="1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短期盈利计划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648023" y="184482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7635059" y="4023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2641203" y="290121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等腰三角形 18"/>
          <p:cNvSpPr>
            <a:spLocks noChangeAspect="1" noChangeArrowheads="1"/>
          </p:cNvSpPr>
          <p:nvPr/>
        </p:nvSpPr>
        <p:spPr bwMode="auto">
          <a:xfrm rot="5400000" flipV="1">
            <a:off x="7339678" y="2255403"/>
            <a:ext cx="239249" cy="206315"/>
          </a:xfrm>
          <a:prstGeom prst="triangle">
            <a:avLst>
              <a:gd name="adj" fmla="val 50000"/>
            </a:avLst>
          </a:prstGeom>
          <a:solidFill>
            <a:schemeClr val="accent5">
              <a:lumMod val="75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0" name="矩形 47"/>
          <p:cNvSpPr>
            <a:spLocks noChangeArrowheads="1"/>
          </p:cNvSpPr>
          <p:nvPr/>
        </p:nvSpPr>
        <p:spPr bwMode="auto">
          <a:xfrm>
            <a:off x="7635061" y="2161206"/>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21" name="等腰三角形 18"/>
          <p:cNvSpPr>
            <a:spLocks noChangeAspect="1" noChangeArrowheads="1"/>
          </p:cNvSpPr>
          <p:nvPr/>
        </p:nvSpPr>
        <p:spPr bwMode="auto">
          <a:xfrm rot="5400000" flipV="1">
            <a:off x="7339678" y="4438471"/>
            <a:ext cx="239249" cy="206315"/>
          </a:xfrm>
          <a:prstGeom prst="triangle">
            <a:avLst>
              <a:gd name="adj" fmla="val 50000"/>
            </a:avLst>
          </a:prstGeom>
          <a:solidFill>
            <a:schemeClr val="accent1">
              <a:lumMod val="75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635061" y="4344278"/>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等腰三角形 18"/>
          <p:cNvSpPr>
            <a:spLocks noChangeAspect="1" noChangeArrowheads="1"/>
          </p:cNvSpPr>
          <p:nvPr/>
        </p:nvSpPr>
        <p:spPr bwMode="auto">
          <a:xfrm rot="16200000" flipH="1" flipV="1">
            <a:off x="4269367" y="3308515"/>
            <a:ext cx="239249" cy="206315"/>
          </a:xfrm>
          <a:prstGeom prst="triangle">
            <a:avLst>
              <a:gd name="adj" fmla="val 50000"/>
            </a:avLst>
          </a:prstGeom>
          <a:solidFill>
            <a:schemeClr val="accent2"/>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1777107" y="3214314"/>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5" name="形状 24"/>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rgbClr val="92D050"/>
          </a:solidFill>
          <a:ln>
            <a:noFill/>
          </a:ln>
          <a:effectLst/>
        </p:spPr>
        <p:style>
          <a:lnRef idx="0">
            <a:scrgbClr r="0" g="0" b="0"/>
          </a:lnRef>
          <a:fillRef idx="3">
            <a:scrgbClr r="0" g="0" b="0"/>
          </a:fillRef>
          <a:effectRef idx="2">
            <a:scrgbClr r="0" g="0" b="0"/>
          </a:effectRef>
          <a:fontRef idx="minor">
            <a:schemeClr val="lt1"/>
          </a:fontRef>
        </p:style>
      </p:sp>
      <p:sp>
        <p:nvSpPr>
          <p:cNvPr id="26" name="空心弧 25"/>
          <p:cNvSpPr/>
          <p:nvPr/>
        </p:nvSpPr>
        <p:spPr>
          <a:xfrm>
            <a:off x="5305528" y="3953591"/>
            <a:ext cx="1604887" cy="1605530"/>
          </a:xfrm>
          <a:prstGeom prst="blockArc">
            <a:avLst>
              <a:gd name="adj1" fmla="val 13624405"/>
              <a:gd name="adj2" fmla="val 17228224"/>
              <a:gd name="adj3" fmla="val 11481"/>
            </a:avLst>
          </a:prstGeom>
          <a:solidFill>
            <a:srgbClr val="92D050"/>
          </a:solidFill>
          <a:ln>
            <a:noFill/>
          </a:ln>
          <a:effectLst/>
        </p:spPr>
        <p:style>
          <a:lnRef idx="0">
            <a:scrgbClr r="0" g="0" b="0"/>
          </a:lnRef>
          <a:fillRef idx="3">
            <a:scrgbClr r="0" g="0" b="0"/>
          </a:fillRef>
          <a:effectRef idx="2">
            <a:scrgbClr r="0" g="0" b="0"/>
          </a:effectRef>
          <a:fontRef idx="minor">
            <a:schemeClr val="lt1"/>
          </a:fontRef>
        </p:style>
      </p:sp>
      <p:grpSp>
        <p:nvGrpSpPr>
          <p:cNvPr id="27" name="组合 26"/>
          <p:cNvGrpSpPr/>
          <p:nvPr/>
        </p:nvGrpSpPr>
        <p:grpSpPr>
          <a:xfrm rot="2736489">
            <a:off x="5853855" y="2268800"/>
            <a:ext cx="578227" cy="506765"/>
            <a:chOff x="4212441" y="1835306"/>
            <a:chExt cx="645570" cy="565784"/>
          </a:xfrm>
          <a:solidFill>
            <a:schemeClr val="accent5">
              <a:lumMod val="75000"/>
            </a:schemeClr>
          </a:solidFill>
        </p:grpSpPr>
        <p:sp>
          <p:nvSpPr>
            <p:cNvPr id="2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0"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1"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2"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3" name="组合 32"/>
          <p:cNvGrpSpPr/>
          <p:nvPr/>
        </p:nvGrpSpPr>
        <p:grpSpPr>
          <a:xfrm>
            <a:off x="5277283" y="3424611"/>
            <a:ext cx="554403" cy="442165"/>
            <a:chOff x="3009633" y="2833220"/>
            <a:chExt cx="591168" cy="471487"/>
          </a:xfrm>
          <a:solidFill>
            <a:schemeClr val="accent2"/>
          </a:solidFill>
        </p:grpSpPr>
        <p:sp>
          <p:nvSpPr>
            <p:cNvPr id="34"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5"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6"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7" name="组合 36"/>
          <p:cNvGrpSpPr/>
          <p:nvPr/>
        </p:nvGrpSpPr>
        <p:grpSpPr>
          <a:xfrm>
            <a:off x="5864139" y="4479150"/>
            <a:ext cx="425157" cy="554407"/>
            <a:chOff x="6889388" y="2720789"/>
            <a:chExt cx="453350" cy="591172"/>
          </a:xfrm>
          <a:solidFill>
            <a:schemeClr val="accent1">
              <a:lumMod val="75000"/>
            </a:schemeClr>
          </a:solidFill>
        </p:grpSpPr>
        <p:sp>
          <p:nvSpPr>
            <p:cNvPr id="38"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9"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40" name="空心弧 39"/>
          <p:cNvSpPr/>
          <p:nvPr/>
        </p:nvSpPr>
        <p:spPr>
          <a:xfrm>
            <a:off x="5305528" y="3953591"/>
            <a:ext cx="1604887" cy="1605530"/>
          </a:xfrm>
          <a:prstGeom prst="blockArc">
            <a:avLst>
              <a:gd name="adj1" fmla="val 17085111"/>
              <a:gd name="adj2" fmla="val 10799997"/>
              <a:gd name="adj3" fmla="val 11504"/>
            </a:avLst>
          </a:prstGeom>
          <a:solidFill>
            <a:srgbClr val="92D050"/>
          </a:solidFill>
          <a:ln>
            <a:noFill/>
          </a:ln>
          <a:effectLst/>
        </p:spPr>
        <p:style>
          <a:lnRef idx="0">
            <a:scrgbClr r="0" g="0" b="0"/>
          </a:lnRef>
          <a:fillRef idx="3">
            <a:scrgbClr r="0" g="0" b="0"/>
          </a:fillRef>
          <a:effectRef idx="2">
            <a:scrgbClr r="0" g="0" b="0"/>
          </a:effectRef>
          <a:fontRef idx="minor">
            <a:schemeClr val="lt1"/>
          </a:fontRef>
        </p:style>
      </p:sp>
      <p:sp>
        <p:nvSpPr>
          <p:cNvPr id="41" name="任意多边形 40"/>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2" name="任意多边形 41"/>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8" name="六边形 47"/>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矩形 50"/>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矩形 51"/>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5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55" name="矩形 54"/>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05109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350"/>
                                        <p:tgtEl>
                                          <p:spTgt spid="42"/>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600"/>
                                        <p:tgtEl>
                                          <p:spTgt spid="41"/>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9"/>
                                        </p:tgtEl>
                                      </p:cBhvr>
                                    </p:animEffect>
                                    <p:animScale>
                                      <p:cBhvr>
                                        <p:cTn id="21" dur="250" autoRev="1" fill="hold"/>
                                        <p:tgtEl>
                                          <p:spTgt spid="19"/>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750"/>
                                        <p:tgtEl>
                                          <p:spTgt spid="25"/>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3"/>
                                        </p:tgtEl>
                                      </p:cBhvr>
                                    </p:animEffect>
                                    <p:animScale>
                                      <p:cBhvr>
                                        <p:cTn id="42" dur="250" autoRev="1" fill="hold"/>
                                        <p:tgtEl>
                                          <p:spTgt spid="23"/>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250"/>
                                        <p:tgtEl>
                                          <p:spTgt spid="26"/>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1000"/>
                                        <p:tgtEl>
                                          <p:spTgt spid="40"/>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1"/>
                                        </p:tgtEl>
                                      </p:cBhvr>
                                    </p:animEffect>
                                    <p:animScale>
                                      <p:cBhvr>
                                        <p:cTn id="68" dur="250" autoRev="1" fill="hold"/>
                                        <p:tgtEl>
                                          <p:spTgt spid="21"/>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p:bldP spid="21" grpId="0" animBg="1"/>
      <p:bldP spid="21" grpId="1" animBg="1"/>
      <p:bldP spid="22" grpId="0"/>
      <p:bldP spid="23" grpId="0" animBg="1"/>
      <p:bldP spid="23" grpId="1" animBg="1"/>
      <p:bldP spid="24" grpId="0"/>
      <p:bldP spid="41" grpId="0" animBg="1"/>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风险保障评估</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p:cNvSpPr/>
          <p:nvPr/>
        </p:nvSpPr>
        <p:spPr>
          <a:xfrm>
            <a:off x="2305048" y="1643853"/>
            <a:ext cx="1368152" cy="1368152"/>
          </a:xfrm>
          <a:prstGeom prst="arc">
            <a:avLst>
              <a:gd name="adj1" fmla="val 12287900"/>
              <a:gd name="adj2" fmla="val 1569112"/>
            </a:avLst>
          </a:prstGeom>
          <a:ln w="1905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50%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48" name="椭圆 47"/>
          <p:cNvSpPr/>
          <p:nvPr/>
        </p:nvSpPr>
        <p:spPr>
          <a:xfrm>
            <a:off x="2137147" y="3012005"/>
            <a:ext cx="167901" cy="1679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77107" y="2723974"/>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3865339" y="1484784"/>
            <a:ext cx="663125" cy="663125"/>
            <a:chOff x="8125599" y="1434035"/>
            <a:chExt cx="2036802" cy="2036802"/>
          </a:xfrm>
        </p:grpSpPr>
        <p:sp>
          <p:nvSpPr>
            <p:cNvPr id="51" name="椭圆 50"/>
            <p:cNvSpPr/>
            <p:nvPr/>
          </p:nvSpPr>
          <p:spPr>
            <a:xfrm>
              <a:off x="8125599" y="1434035"/>
              <a:ext cx="2036802" cy="203680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2"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53" name="矩形 52"/>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55" name="椭圆 54"/>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p:cNvSpPr/>
          <p:nvPr/>
        </p:nvSpPr>
        <p:spPr>
          <a:xfrm>
            <a:off x="6985568" y="1658906"/>
            <a:ext cx="1368152" cy="1368152"/>
          </a:xfrm>
          <a:prstGeom prst="arc">
            <a:avLst>
              <a:gd name="adj1" fmla="val 14818203"/>
              <a:gd name="adj2" fmla="val 1569112"/>
            </a:avLst>
          </a:prstGeom>
          <a:ln w="1905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40%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58" name="椭圆 57"/>
          <p:cNvSpPr/>
          <p:nvPr/>
        </p:nvSpPr>
        <p:spPr>
          <a:xfrm>
            <a:off x="6817667" y="3027058"/>
            <a:ext cx="167901" cy="167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457627" y="2739027"/>
            <a:ext cx="288032" cy="28803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1" name="矩形 60"/>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66" name="椭圆 65"/>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弧形 66"/>
          <p:cNvSpPr/>
          <p:nvPr/>
        </p:nvSpPr>
        <p:spPr>
          <a:xfrm>
            <a:off x="2305048" y="3861048"/>
            <a:ext cx="1368152" cy="1368152"/>
          </a:xfrm>
          <a:prstGeom prst="arc">
            <a:avLst>
              <a:gd name="adj1" fmla="val 9611967"/>
              <a:gd name="adj2" fmla="val 1569112"/>
            </a:avLst>
          </a:prstGeom>
          <a:ln w="190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60%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70" name="椭圆 69"/>
          <p:cNvSpPr/>
          <p:nvPr/>
        </p:nvSpPr>
        <p:spPr>
          <a:xfrm>
            <a:off x="2137147" y="5229200"/>
            <a:ext cx="167901" cy="1679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77107" y="4941169"/>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5"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76" name="椭圆 75"/>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弧形 76"/>
          <p:cNvSpPr/>
          <p:nvPr/>
        </p:nvSpPr>
        <p:spPr>
          <a:xfrm>
            <a:off x="6985568" y="3876101"/>
            <a:ext cx="1368152" cy="1368152"/>
          </a:xfrm>
          <a:prstGeom prst="arc">
            <a:avLst>
              <a:gd name="adj1" fmla="val 4966099"/>
              <a:gd name="adj2" fmla="val 1569112"/>
            </a:avLst>
          </a:prstGeom>
          <a:ln w="190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90%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79" name="椭圆 78"/>
          <p:cNvSpPr/>
          <p:nvPr/>
        </p:nvSpPr>
        <p:spPr>
          <a:xfrm>
            <a:off x="6817667" y="5244253"/>
            <a:ext cx="167901" cy="16790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457627" y="4956222"/>
            <a:ext cx="288032" cy="28803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grpSp>
        <p:nvGrpSpPr>
          <p:cNvPr id="83" name="组合 82"/>
          <p:cNvGrpSpPr/>
          <p:nvPr/>
        </p:nvGrpSpPr>
        <p:grpSpPr>
          <a:xfrm>
            <a:off x="8545859" y="1504716"/>
            <a:ext cx="663125" cy="663125"/>
            <a:chOff x="8125599" y="1434035"/>
            <a:chExt cx="2036802" cy="2036802"/>
          </a:xfrm>
        </p:grpSpPr>
        <p:sp>
          <p:nvSpPr>
            <p:cNvPr id="84" name="椭圆 83"/>
            <p:cNvSpPr/>
            <p:nvPr/>
          </p:nvSpPr>
          <p:spPr>
            <a:xfrm>
              <a:off x="8125599" y="1434035"/>
              <a:ext cx="2036802" cy="203680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86" name="组合 85"/>
          <p:cNvGrpSpPr/>
          <p:nvPr/>
        </p:nvGrpSpPr>
        <p:grpSpPr>
          <a:xfrm>
            <a:off x="3865339" y="3787378"/>
            <a:ext cx="663125" cy="663125"/>
            <a:chOff x="8125599" y="1434035"/>
            <a:chExt cx="2036802" cy="2036802"/>
          </a:xfrm>
        </p:grpSpPr>
        <p:sp>
          <p:nvSpPr>
            <p:cNvPr id="87" name="椭圆 86"/>
            <p:cNvSpPr/>
            <p:nvPr/>
          </p:nvSpPr>
          <p:spPr>
            <a:xfrm>
              <a:off x="8125599" y="1434035"/>
              <a:ext cx="2036802" cy="20368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8"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89" name="组合 88"/>
          <p:cNvGrpSpPr/>
          <p:nvPr/>
        </p:nvGrpSpPr>
        <p:grpSpPr>
          <a:xfrm>
            <a:off x="8550739" y="3724916"/>
            <a:ext cx="663125" cy="663125"/>
            <a:chOff x="8125599" y="1434035"/>
            <a:chExt cx="2036802" cy="2036802"/>
          </a:xfrm>
        </p:grpSpPr>
        <p:sp>
          <p:nvSpPr>
            <p:cNvPr id="90" name="椭圆 89"/>
            <p:cNvSpPr/>
            <p:nvPr/>
          </p:nvSpPr>
          <p:spPr>
            <a:xfrm>
              <a:off x="8125599" y="1434035"/>
              <a:ext cx="2036802" cy="20368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91" name="组合 9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9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00" name="六边形 99"/>
          <p:cNvSpPr/>
          <p:nvPr/>
        </p:nvSpPr>
        <p:spPr>
          <a:xfrm>
            <a:off x="241896" y="125398"/>
            <a:ext cx="481345" cy="414953"/>
          </a:xfrm>
          <a:prstGeom prst="hexagon">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nvSpPr>
        <p:spPr>
          <a:xfrm>
            <a:off x="624979" y="392472"/>
            <a:ext cx="261790" cy="225682"/>
          </a:xfrm>
          <a:prstGeom prst="hexagon">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3" name="矩形 102"/>
          <p:cNvSpPr/>
          <p:nvPr/>
        </p:nvSpPr>
        <p:spPr>
          <a:xfrm>
            <a:off x="9412843" y="188639"/>
            <a:ext cx="933216" cy="3344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 name="矩形 103"/>
          <p:cNvSpPr/>
          <p:nvPr/>
        </p:nvSpPr>
        <p:spPr>
          <a:xfrm>
            <a:off x="10347503" y="187549"/>
            <a:ext cx="1582732" cy="334417"/>
          </a:xfrm>
          <a:prstGeom prst="rect">
            <a:avLst/>
          </a:prstGeom>
          <a:solidFill>
            <a:srgbClr val="E46C0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10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07" name="矩形 106"/>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5504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heel(1)">
                                          <p:cBhvr>
                                            <p:cTn id="7" dur="1000"/>
                                            <p:tgtEl>
                                              <p:spTgt spid="4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heel(1)">
                                          <p:cBhvr>
                                            <p:cTn id="11" dur="1000"/>
                                            <p:tgtEl>
                                              <p:spTgt spid="4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500" fill="hold"/>
                                            <p:tgtEl>
                                              <p:spTgt spid="47"/>
                                            </p:tgtEl>
                                            <p:attrNameLst>
                                              <p:attrName>ppt_x</p:attrName>
                                            </p:attrNameLst>
                                          </p:cBhvr>
                                          <p:tavLst>
                                            <p:tav tm="0">
                                              <p:val>
                                                <p:strVal val="0-#ppt_w/2"/>
                                              </p:val>
                                            </p:tav>
                                            <p:tav tm="100000">
                                              <p:val>
                                                <p:strVal val="#ppt_x"/>
                                              </p:val>
                                            </p:tav>
                                          </p:tavLst>
                                        </p:anim>
                                        <p:anim calcmode="lin" valueType="num">
                                          <p:cBhvr additive="base">
                                            <p:cTn id="15" dur="500" fill="hold"/>
                                            <p:tgtEl>
                                              <p:spTgt spid="47"/>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14:bounceEnd="53333">
                                          <p:cBhvr additive="base">
                                            <p:cTn id="29" dur="750" fill="hold"/>
                                            <p:tgtEl>
                                              <p:spTgt spid="50"/>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5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heel(1)">
                                          <p:cBhvr>
                                            <p:cTn id="41" dur="1000"/>
                                            <p:tgtEl>
                                              <p:spTgt spid="55"/>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heel(1)">
                                          <p:cBhvr>
                                            <p:cTn id="45" dur="1000"/>
                                            <p:tgtEl>
                                              <p:spTgt spid="56"/>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83"/>
                                            </p:tgtEl>
                                            <p:attrNameLst>
                                              <p:attrName>style.visibility</p:attrName>
                                            </p:attrNameLst>
                                          </p:cBhvr>
                                          <p:to>
                                            <p:strVal val="visible"/>
                                          </p:to>
                                        </p:set>
                                        <p:anim calcmode="lin" valueType="num" p14:bounceEnd="53333">
                                          <p:cBhvr additive="base">
                                            <p:cTn id="67" dur="750" fill="hold"/>
                                            <p:tgtEl>
                                              <p:spTgt spid="83"/>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8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heel(1)">
                                          <p:cBhvr>
                                            <p:cTn id="75" dur="2000"/>
                                            <p:tgtEl>
                                              <p:spTgt spid="66"/>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heel(1)">
                                          <p:cBhvr>
                                            <p:cTn id="79" dur="1000"/>
                                            <p:tgtEl>
                                              <p:spTgt spid="67"/>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0-#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1000"/>
                                            <p:tgtEl>
                                              <p:spTgt spid="70"/>
                                            </p:tgtEl>
                                          </p:cBhvr>
                                        </p:animEffect>
                                        <p:anim calcmode="lin" valueType="num">
                                          <p:cBhvr>
                                            <p:cTn id="87" dur="1000" fill="hold"/>
                                            <p:tgtEl>
                                              <p:spTgt spid="70"/>
                                            </p:tgtEl>
                                            <p:attrNameLst>
                                              <p:attrName>ppt_x</p:attrName>
                                            </p:attrNameLst>
                                          </p:cBhvr>
                                          <p:tavLst>
                                            <p:tav tm="0">
                                              <p:val>
                                                <p:strVal val="#ppt_x"/>
                                              </p:val>
                                            </p:tav>
                                            <p:tav tm="100000">
                                              <p:val>
                                                <p:strVal val="#ppt_x"/>
                                              </p:val>
                                            </p:tav>
                                          </p:tavLst>
                                        </p:anim>
                                        <p:anim calcmode="lin" valueType="num">
                                          <p:cBhvr>
                                            <p:cTn id="88" dur="1000" fill="hold"/>
                                            <p:tgtEl>
                                              <p:spTgt spid="7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1000"/>
                                            <p:tgtEl>
                                              <p:spTgt spid="73"/>
                                            </p:tgtEl>
                                          </p:cBhvr>
                                        </p:animEffect>
                                        <p:anim calcmode="lin" valueType="num">
                                          <p:cBhvr>
                                            <p:cTn id="92" dur="1000" fill="hold"/>
                                            <p:tgtEl>
                                              <p:spTgt spid="73"/>
                                            </p:tgtEl>
                                            <p:attrNameLst>
                                              <p:attrName>ppt_x</p:attrName>
                                            </p:attrNameLst>
                                          </p:cBhvr>
                                          <p:tavLst>
                                            <p:tav tm="0">
                                              <p:val>
                                                <p:strVal val="#ppt_x"/>
                                              </p:val>
                                            </p:tav>
                                            <p:tav tm="100000">
                                              <p:val>
                                                <p:strVal val="#ppt_x"/>
                                              </p:val>
                                            </p:tav>
                                          </p:tavLst>
                                        </p:anim>
                                        <p:anim calcmode="lin" valueType="num">
                                          <p:cBhvr>
                                            <p:cTn id="93" dur="1000" fill="hold"/>
                                            <p:tgtEl>
                                              <p:spTgt spid="73"/>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14:bounceEnd="53333">
                                          <p:cBhvr additive="base">
                                            <p:cTn id="97" dur="750" fill="hold"/>
                                            <p:tgtEl>
                                              <p:spTgt spid="86"/>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8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wheel(1)">
                                          <p:cBhvr>
                                            <p:cTn id="109" dur="2000"/>
                                            <p:tgtEl>
                                              <p:spTgt spid="76"/>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heel(1)">
                                          <p:cBhvr>
                                            <p:cTn id="113" dur="1000"/>
                                            <p:tgtEl>
                                              <p:spTgt spid="77"/>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additive="base">
                                            <p:cTn id="116" dur="500" fill="hold"/>
                                            <p:tgtEl>
                                              <p:spTgt spid="78"/>
                                            </p:tgtEl>
                                            <p:attrNameLst>
                                              <p:attrName>ppt_x</p:attrName>
                                            </p:attrNameLst>
                                          </p:cBhvr>
                                          <p:tavLst>
                                            <p:tav tm="0">
                                              <p:val>
                                                <p:strVal val="0-#ppt_w/2"/>
                                              </p:val>
                                            </p:tav>
                                            <p:tav tm="100000">
                                              <p:val>
                                                <p:strVal val="#ppt_x"/>
                                              </p:val>
                                            </p:tav>
                                          </p:tavLst>
                                        </p:anim>
                                        <p:anim calcmode="lin" valueType="num">
                                          <p:cBhvr additive="base">
                                            <p:cTn id="117" dur="500" fill="hold"/>
                                            <p:tgtEl>
                                              <p:spTgt spid="78"/>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79"/>
                                            </p:tgtEl>
                                            <p:attrNameLst>
                                              <p:attrName>style.visibility</p:attrName>
                                            </p:attrNameLst>
                                          </p:cBhvr>
                                          <p:to>
                                            <p:strVal val="visible"/>
                                          </p:to>
                                        </p:set>
                                        <p:animEffect transition="in" filter="fade">
                                          <p:cBhvr>
                                            <p:cTn id="120" dur="1000"/>
                                            <p:tgtEl>
                                              <p:spTgt spid="79"/>
                                            </p:tgtEl>
                                          </p:cBhvr>
                                        </p:animEffect>
                                        <p:anim calcmode="lin" valueType="num">
                                          <p:cBhvr>
                                            <p:cTn id="121" dur="1000" fill="hold"/>
                                            <p:tgtEl>
                                              <p:spTgt spid="79"/>
                                            </p:tgtEl>
                                            <p:attrNameLst>
                                              <p:attrName>ppt_x</p:attrName>
                                            </p:attrNameLst>
                                          </p:cBhvr>
                                          <p:tavLst>
                                            <p:tav tm="0">
                                              <p:val>
                                                <p:strVal val="#ppt_x"/>
                                              </p:val>
                                            </p:tav>
                                            <p:tav tm="100000">
                                              <p:val>
                                                <p:strVal val="#ppt_x"/>
                                              </p:val>
                                            </p:tav>
                                          </p:tavLst>
                                        </p:anim>
                                        <p:anim calcmode="lin" valueType="num">
                                          <p:cBhvr>
                                            <p:cTn id="122" dur="1000" fill="hold"/>
                                            <p:tgtEl>
                                              <p:spTgt spid="7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1000"/>
                                            <p:tgtEl>
                                              <p:spTgt spid="80"/>
                                            </p:tgtEl>
                                          </p:cBhvr>
                                        </p:animEffect>
                                        <p:anim calcmode="lin" valueType="num">
                                          <p:cBhvr>
                                            <p:cTn id="126" dur="1000" fill="hold"/>
                                            <p:tgtEl>
                                              <p:spTgt spid="80"/>
                                            </p:tgtEl>
                                            <p:attrNameLst>
                                              <p:attrName>ppt_x</p:attrName>
                                            </p:attrNameLst>
                                          </p:cBhvr>
                                          <p:tavLst>
                                            <p:tav tm="0">
                                              <p:val>
                                                <p:strVal val="#ppt_x"/>
                                              </p:val>
                                            </p:tav>
                                            <p:tav tm="100000">
                                              <p:val>
                                                <p:strVal val="#ppt_x"/>
                                              </p:val>
                                            </p:tav>
                                          </p:tavLst>
                                        </p:anim>
                                        <p:anim calcmode="lin" valueType="num">
                                          <p:cBhvr>
                                            <p:cTn id="127" dur="1000" fill="hold"/>
                                            <p:tgtEl>
                                              <p:spTgt spid="80"/>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89"/>
                                            </p:tgtEl>
                                            <p:attrNameLst>
                                              <p:attrName>style.visibility</p:attrName>
                                            </p:attrNameLst>
                                          </p:cBhvr>
                                          <p:to>
                                            <p:strVal val="visible"/>
                                          </p:to>
                                        </p:set>
                                        <p:anim calcmode="lin" valueType="num" p14:bounceEnd="53333">
                                          <p:cBhvr additive="base">
                                            <p:cTn id="131" dur="750" fill="hold"/>
                                            <p:tgtEl>
                                              <p:spTgt spid="89"/>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8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81"/>
                                            </p:tgtEl>
                                            <p:attrNameLst>
                                              <p:attrName>style.visibility</p:attrName>
                                            </p:attrNameLst>
                                          </p:cBhvr>
                                          <p:to>
                                            <p:strVal val="visible"/>
                                          </p:to>
                                        </p:set>
                                        <p:animEffect transition="in" filter="wipe(left)">
                                          <p:cBhvr>
                                            <p:cTn id="136" dur="500"/>
                                            <p:tgtEl>
                                              <p:spTgt spid="8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82"/>
                                            </p:tgtEl>
                                            <p:attrNameLst>
                                              <p:attrName>style.visibility</p:attrName>
                                            </p:attrNameLst>
                                          </p:cBhvr>
                                          <p:to>
                                            <p:strVal val="visible"/>
                                          </p:to>
                                        </p:set>
                                        <p:animEffect transition="in" filter="wipe(left)">
                                          <p:cBhvr>
                                            <p:cTn id="13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animBg="1"/>
          <p:bldP spid="49" grpId="0" animBg="1"/>
          <p:bldP spid="53" grpId="0"/>
          <p:bldP spid="54" grpId="0"/>
          <p:bldP spid="55" grpId="0" animBg="1"/>
          <p:bldP spid="56" grpId="0" animBg="1"/>
          <p:bldP spid="57" grpId="0"/>
          <p:bldP spid="58" grpId="0" animBg="1"/>
          <p:bldP spid="59" grpId="0" animBg="1"/>
          <p:bldP spid="61" grpId="0"/>
          <p:bldP spid="62" grpId="0"/>
          <p:bldP spid="66" grpId="0" animBg="1"/>
          <p:bldP spid="67" grpId="0" animBg="1"/>
          <p:bldP spid="68" grpId="0"/>
          <p:bldP spid="70" grpId="0" animBg="1"/>
          <p:bldP spid="73" grpId="0" animBg="1"/>
          <p:bldP spid="74" grpId="0"/>
          <p:bldP spid="75" grpId="0"/>
          <p:bldP spid="76" grpId="0" animBg="1"/>
          <p:bldP spid="77" grpId="0" animBg="1"/>
          <p:bldP spid="78" grpId="0"/>
          <p:bldP spid="79" grpId="0" animBg="1"/>
          <p:bldP spid="80" grpId="0" animBg="1"/>
          <p:bldP spid="81" grpId="0"/>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heel(1)">
                                          <p:cBhvr>
                                            <p:cTn id="7" dur="1000"/>
                                            <p:tgtEl>
                                              <p:spTgt spid="4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heel(1)">
                                          <p:cBhvr>
                                            <p:cTn id="11" dur="1000"/>
                                            <p:tgtEl>
                                              <p:spTgt spid="4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500" fill="hold"/>
                                            <p:tgtEl>
                                              <p:spTgt spid="47"/>
                                            </p:tgtEl>
                                            <p:attrNameLst>
                                              <p:attrName>ppt_x</p:attrName>
                                            </p:attrNameLst>
                                          </p:cBhvr>
                                          <p:tavLst>
                                            <p:tav tm="0">
                                              <p:val>
                                                <p:strVal val="0-#ppt_w/2"/>
                                              </p:val>
                                            </p:tav>
                                            <p:tav tm="100000">
                                              <p:val>
                                                <p:strVal val="#ppt_x"/>
                                              </p:val>
                                            </p:tav>
                                          </p:tavLst>
                                        </p:anim>
                                        <p:anim calcmode="lin" valueType="num">
                                          <p:cBhvr additive="base">
                                            <p:cTn id="15" dur="500" fill="hold"/>
                                            <p:tgtEl>
                                              <p:spTgt spid="47"/>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750" fill="hold"/>
                                            <p:tgtEl>
                                              <p:spTgt spid="50"/>
                                            </p:tgtEl>
                                            <p:attrNameLst>
                                              <p:attrName>ppt_x</p:attrName>
                                            </p:attrNameLst>
                                          </p:cBhvr>
                                          <p:tavLst>
                                            <p:tav tm="0">
                                              <p:val>
                                                <p:strVal val="#ppt_x"/>
                                              </p:val>
                                            </p:tav>
                                            <p:tav tm="100000">
                                              <p:val>
                                                <p:strVal val="#ppt_x"/>
                                              </p:val>
                                            </p:tav>
                                          </p:tavLst>
                                        </p:anim>
                                        <p:anim calcmode="lin" valueType="num">
                                          <p:cBhvr additive="base">
                                            <p:cTn id="30" dur="750" fill="hold"/>
                                            <p:tgtEl>
                                              <p:spTgt spid="5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heel(1)">
                                          <p:cBhvr>
                                            <p:cTn id="41" dur="1000"/>
                                            <p:tgtEl>
                                              <p:spTgt spid="55"/>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heel(1)">
                                          <p:cBhvr>
                                            <p:cTn id="45" dur="1000"/>
                                            <p:tgtEl>
                                              <p:spTgt spid="56"/>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 calcmode="lin" valueType="num">
                                          <p:cBhvr additive="base">
                                            <p:cTn id="67" dur="750" fill="hold"/>
                                            <p:tgtEl>
                                              <p:spTgt spid="83"/>
                                            </p:tgtEl>
                                            <p:attrNameLst>
                                              <p:attrName>ppt_x</p:attrName>
                                            </p:attrNameLst>
                                          </p:cBhvr>
                                          <p:tavLst>
                                            <p:tav tm="0">
                                              <p:val>
                                                <p:strVal val="#ppt_x"/>
                                              </p:val>
                                            </p:tav>
                                            <p:tav tm="100000">
                                              <p:val>
                                                <p:strVal val="#ppt_x"/>
                                              </p:val>
                                            </p:tav>
                                          </p:tavLst>
                                        </p:anim>
                                        <p:anim calcmode="lin" valueType="num">
                                          <p:cBhvr additive="base">
                                            <p:cTn id="68" dur="750" fill="hold"/>
                                            <p:tgtEl>
                                              <p:spTgt spid="8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heel(1)">
                                          <p:cBhvr>
                                            <p:cTn id="75" dur="2000"/>
                                            <p:tgtEl>
                                              <p:spTgt spid="66"/>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heel(1)">
                                          <p:cBhvr>
                                            <p:cTn id="79" dur="1000"/>
                                            <p:tgtEl>
                                              <p:spTgt spid="67"/>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0-#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1000"/>
                                            <p:tgtEl>
                                              <p:spTgt spid="70"/>
                                            </p:tgtEl>
                                          </p:cBhvr>
                                        </p:animEffect>
                                        <p:anim calcmode="lin" valueType="num">
                                          <p:cBhvr>
                                            <p:cTn id="87" dur="1000" fill="hold"/>
                                            <p:tgtEl>
                                              <p:spTgt spid="70"/>
                                            </p:tgtEl>
                                            <p:attrNameLst>
                                              <p:attrName>ppt_x</p:attrName>
                                            </p:attrNameLst>
                                          </p:cBhvr>
                                          <p:tavLst>
                                            <p:tav tm="0">
                                              <p:val>
                                                <p:strVal val="#ppt_x"/>
                                              </p:val>
                                            </p:tav>
                                            <p:tav tm="100000">
                                              <p:val>
                                                <p:strVal val="#ppt_x"/>
                                              </p:val>
                                            </p:tav>
                                          </p:tavLst>
                                        </p:anim>
                                        <p:anim calcmode="lin" valueType="num">
                                          <p:cBhvr>
                                            <p:cTn id="88" dur="1000" fill="hold"/>
                                            <p:tgtEl>
                                              <p:spTgt spid="7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1000"/>
                                            <p:tgtEl>
                                              <p:spTgt spid="73"/>
                                            </p:tgtEl>
                                          </p:cBhvr>
                                        </p:animEffect>
                                        <p:anim calcmode="lin" valueType="num">
                                          <p:cBhvr>
                                            <p:cTn id="92" dur="1000" fill="hold"/>
                                            <p:tgtEl>
                                              <p:spTgt spid="73"/>
                                            </p:tgtEl>
                                            <p:attrNameLst>
                                              <p:attrName>ppt_x</p:attrName>
                                            </p:attrNameLst>
                                          </p:cBhvr>
                                          <p:tavLst>
                                            <p:tav tm="0">
                                              <p:val>
                                                <p:strVal val="#ppt_x"/>
                                              </p:val>
                                            </p:tav>
                                            <p:tav tm="100000">
                                              <p:val>
                                                <p:strVal val="#ppt_x"/>
                                              </p:val>
                                            </p:tav>
                                          </p:tavLst>
                                        </p:anim>
                                        <p:anim calcmode="lin" valueType="num">
                                          <p:cBhvr>
                                            <p:cTn id="93" dur="1000" fill="hold"/>
                                            <p:tgtEl>
                                              <p:spTgt spid="73"/>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cBhvr additive="base">
                                            <p:cTn id="97" dur="750" fill="hold"/>
                                            <p:tgtEl>
                                              <p:spTgt spid="86"/>
                                            </p:tgtEl>
                                            <p:attrNameLst>
                                              <p:attrName>ppt_x</p:attrName>
                                            </p:attrNameLst>
                                          </p:cBhvr>
                                          <p:tavLst>
                                            <p:tav tm="0">
                                              <p:val>
                                                <p:strVal val="#ppt_x"/>
                                              </p:val>
                                            </p:tav>
                                            <p:tav tm="100000">
                                              <p:val>
                                                <p:strVal val="#ppt_x"/>
                                              </p:val>
                                            </p:tav>
                                          </p:tavLst>
                                        </p:anim>
                                        <p:anim calcmode="lin" valueType="num">
                                          <p:cBhvr additive="base">
                                            <p:cTn id="98" dur="750" fill="hold"/>
                                            <p:tgtEl>
                                              <p:spTgt spid="8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wheel(1)">
                                          <p:cBhvr>
                                            <p:cTn id="109" dur="2000"/>
                                            <p:tgtEl>
                                              <p:spTgt spid="76"/>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heel(1)">
                                          <p:cBhvr>
                                            <p:cTn id="113" dur="1000"/>
                                            <p:tgtEl>
                                              <p:spTgt spid="77"/>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additive="base">
                                            <p:cTn id="116" dur="500" fill="hold"/>
                                            <p:tgtEl>
                                              <p:spTgt spid="78"/>
                                            </p:tgtEl>
                                            <p:attrNameLst>
                                              <p:attrName>ppt_x</p:attrName>
                                            </p:attrNameLst>
                                          </p:cBhvr>
                                          <p:tavLst>
                                            <p:tav tm="0">
                                              <p:val>
                                                <p:strVal val="0-#ppt_w/2"/>
                                              </p:val>
                                            </p:tav>
                                            <p:tav tm="100000">
                                              <p:val>
                                                <p:strVal val="#ppt_x"/>
                                              </p:val>
                                            </p:tav>
                                          </p:tavLst>
                                        </p:anim>
                                        <p:anim calcmode="lin" valueType="num">
                                          <p:cBhvr additive="base">
                                            <p:cTn id="117" dur="500" fill="hold"/>
                                            <p:tgtEl>
                                              <p:spTgt spid="78"/>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79"/>
                                            </p:tgtEl>
                                            <p:attrNameLst>
                                              <p:attrName>style.visibility</p:attrName>
                                            </p:attrNameLst>
                                          </p:cBhvr>
                                          <p:to>
                                            <p:strVal val="visible"/>
                                          </p:to>
                                        </p:set>
                                        <p:animEffect transition="in" filter="fade">
                                          <p:cBhvr>
                                            <p:cTn id="120" dur="1000"/>
                                            <p:tgtEl>
                                              <p:spTgt spid="79"/>
                                            </p:tgtEl>
                                          </p:cBhvr>
                                        </p:animEffect>
                                        <p:anim calcmode="lin" valueType="num">
                                          <p:cBhvr>
                                            <p:cTn id="121" dur="1000" fill="hold"/>
                                            <p:tgtEl>
                                              <p:spTgt spid="79"/>
                                            </p:tgtEl>
                                            <p:attrNameLst>
                                              <p:attrName>ppt_x</p:attrName>
                                            </p:attrNameLst>
                                          </p:cBhvr>
                                          <p:tavLst>
                                            <p:tav tm="0">
                                              <p:val>
                                                <p:strVal val="#ppt_x"/>
                                              </p:val>
                                            </p:tav>
                                            <p:tav tm="100000">
                                              <p:val>
                                                <p:strVal val="#ppt_x"/>
                                              </p:val>
                                            </p:tav>
                                          </p:tavLst>
                                        </p:anim>
                                        <p:anim calcmode="lin" valueType="num">
                                          <p:cBhvr>
                                            <p:cTn id="122" dur="1000" fill="hold"/>
                                            <p:tgtEl>
                                              <p:spTgt spid="7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1000"/>
                                            <p:tgtEl>
                                              <p:spTgt spid="80"/>
                                            </p:tgtEl>
                                          </p:cBhvr>
                                        </p:animEffect>
                                        <p:anim calcmode="lin" valueType="num">
                                          <p:cBhvr>
                                            <p:cTn id="126" dur="1000" fill="hold"/>
                                            <p:tgtEl>
                                              <p:spTgt spid="80"/>
                                            </p:tgtEl>
                                            <p:attrNameLst>
                                              <p:attrName>ppt_x</p:attrName>
                                            </p:attrNameLst>
                                          </p:cBhvr>
                                          <p:tavLst>
                                            <p:tav tm="0">
                                              <p:val>
                                                <p:strVal val="#ppt_x"/>
                                              </p:val>
                                            </p:tav>
                                            <p:tav tm="100000">
                                              <p:val>
                                                <p:strVal val="#ppt_x"/>
                                              </p:val>
                                            </p:tav>
                                          </p:tavLst>
                                        </p:anim>
                                        <p:anim calcmode="lin" valueType="num">
                                          <p:cBhvr>
                                            <p:cTn id="127" dur="1000" fill="hold"/>
                                            <p:tgtEl>
                                              <p:spTgt spid="80"/>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89"/>
                                            </p:tgtEl>
                                            <p:attrNameLst>
                                              <p:attrName>style.visibility</p:attrName>
                                            </p:attrNameLst>
                                          </p:cBhvr>
                                          <p:to>
                                            <p:strVal val="visible"/>
                                          </p:to>
                                        </p:set>
                                        <p:anim calcmode="lin" valueType="num">
                                          <p:cBhvr additive="base">
                                            <p:cTn id="131" dur="750" fill="hold"/>
                                            <p:tgtEl>
                                              <p:spTgt spid="89"/>
                                            </p:tgtEl>
                                            <p:attrNameLst>
                                              <p:attrName>ppt_x</p:attrName>
                                            </p:attrNameLst>
                                          </p:cBhvr>
                                          <p:tavLst>
                                            <p:tav tm="0">
                                              <p:val>
                                                <p:strVal val="#ppt_x"/>
                                              </p:val>
                                            </p:tav>
                                            <p:tav tm="100000">
                                              <p:val>
                                                <p:strVal val="#ppt_x"/>
                                              </p:val>
                                            </p:tav>
                                          </p:tavLst>
                                        </p:anim>
                                        <p:anim calcmode="lin" valueType="num">
                                          <p:cBhvr additive="base">
                                            <p:cTn id="132" dur="750" fill="hold"/>
                                            <p:tgtEl>
                                              <p:spTgt spid="8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81"/>
                                            </p:tgtEl>
                                            <p:attrNameLst>
                                              <p:attrName>style.visibility</p:attrName>
                                            </p:attrNameLst>
                                          </p:cBhvr>
                                          <p:to>
                                            <p:strVal val="visible"/>
                                          </p:to>
                                        </p:set>
                                        <p:animEffect transition="in" filter="wipe(left)">
                                          <p:cBhvr>
                                            <p:cTn id="136" dur="500"/>
                                            <p:tgtEl>
                                              <p:spTgt spid="8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82"/>
                                            </p:tgtEl>
                                            <p:attrNameLst>
                                              <p:attrName>style.visibility</p:attrName>
                                            </p:attrNameLst>
                                          </p:cBhvr>
                                          <p:to>
                                            <p:strVal val="visible"/>
                                          </p:to>
                                        </p:set>
                                        <p:animEffect transition="in" filter="wipe(left)">
                                          <p:cBhvr>
                                            <p:cTn id="13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animBg="1"/>
          <p:bldP spid="49" grpId="0" animBg="1"/>
          <p:bldP spid="53" grpId="0"/>
          <p:bldP spid="54" grpId="0"/>
          <p:bldP spid="55" grpId="0" animBg="1"/>
          <p:bldP spid="56" grpId="0" animBg="1"/>
          <p:bldP spid="57" grpId="0"/>
          <p:bldP spid="58" grpId="0" animBg="1"/>
          <p:bldP spid="59" grpId="0" animBg="1"/>
          <p:bldP spid="61" grpId="0"/>
          <p:bldP spid="62" grpId="0"/>
          <p:bldP spid="66" grpId="0" animBg="1"/>
          <p:bldP spid="67" grpId="0" animBg="1"/>
          <p:bldP spid="68" grpId="0"/>
          <p:bldP spid="70" grpId="0" animBg="1"/>
          <p:bldP spid="73" grpId="0" animBg="1"/>
          <p:bldP spid="74" grpId="0"/>
          <p:bldP spid="75" grpId="0"/>
          <p:bldP spid="76" grpId="0" animBg="1"/>
          <p:bldP spid="77" grpId="0" animBg="1"/>
          <p:bldP spid="78" grpId="0"/>
          <p:bldP spid="79" grpId="0" animBg="1"/>
          <p:bldP spid="80" grpId="0" animBg="1"/>
          <p:bldP spid="81" grpId="0"/>
          <p:bldP spid="82"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6000" contrast="13000"/>
                    </a14:imgEffect>
                  </a14:imgLayer>
                </a14:imgProps>
              </a:ext>
            </a:extLst>
          </a:blip>
          <a:srcRect/>
          <a:stretch>
            <a:fillRect t="-14000" b="-14000"/>
          </a:stretch>
        </a:blipFill>
        <a:effectLst/>
      </p:bgPr>
    </p:bg>
    <p:spTree>
      <p:nvGrpSpPr>
        <p:cNvPr id="1" name=""/>
        <p:cNvGrpSpPr/>
        <p:nvPr/>
      </p:nvGrpSpPr>
      <p:grpSpPr>
        <a:xfrm>
          <a:off x="0" y="0"/>
          <a:ext cx="0" cy="0"/>
          <a:chOff x="0" y="0"/>
          <a:chExt cx="0" cy="0"/>
        </a:xfrm>
      </p:grpSpPr>
      <p:sp>
        <p:nvSpPr>
          <p:cNvPr id="2" name="椭圆 1"/>
          <p:cNvSpPr/>
          <p:nvPr/>
        </p:nvSpPr>
        <p:spPr>
          <a:xfrm>
            <a:off x="2879" y="43791"/>
            <a:ext cx="5545449" cy="5545449"/>
          </a:xfrm>
          <a:prstGeom prst="ellipse">
            <a:avLst/>
          </a:prstGeom>
          <a:solidFill>
            <a:srgbClr val="17375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638155"/>
            <a:ext cx="4356720" cy="435672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84559"/>
            <a:ext cx="626458" cy="62923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财务与融资</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商务合作方式</a:t>
            </a: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融资</a:t>
              </a:r>
              <a:r>
                <a:rPr lang="zh-CN" altLang="en-US" sz="1400" dirty="0" smtClean="0">
                  <a:solidFill>
                    <a:schemeClr val="bg1"/>
                  </a:solidFill>
                  <a:latin typeface="微软雅黑" pitchFamily="34" charset="-122"/>
                  <a:ea typeface="微软雅黑" pitchFamily="34" charset="-122"/>
                </a:rPr>
                <a:t>计划</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商务合作</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KSO_Shape"/>
          <p:cNvSpPr>
            <a:spLocks/>
          </p:cNvSpPr>
          <p:nvPr/>
        </p:nvSpPr>
        <p:spPr bwMode="auto">
          <a:xfrm>
            <a:off x="4468344" y="1493465"/>
            <a:ext cx="428560" cy="41141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矩形 50"/>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857227" y="3789620"/>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p>
          </p:txBody>
        </p:sp>
        <p:grpSp>
          <p:nvGrpSpPr>
            <p:cNvPr id="58" name="组合 57"/>
            <p:cNvGrpSpPr/>
            <p:nvPr/>
          </p:nvGrpSpPr>
          <p:grpSpPr>
            <a:xfrm>
              <a:off x="4369395" y="3316401"/>
              <a:ext cx="168551" cy="168551"/>
              <a:chOff x="5005199" y="3717032"/>
              <a:chExt cx="168551" cy="168551"/>
            </a:xfrm>
          </p:grpSpPr>
          <p:sp>
            <p:nvSpPr>
              <p:cNvPr id="59" name="椭圆 58"/>
              <p:cNvSpPr/>
              <p:nvPr/>
            </p:nvSpPr>
            <p:spPr>
              <a:xfrm>
                <a:off x="5005199" y="3717032"/>
                <a:ext cx="168551" cy="1685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Tree>
    <p:extLst>
      <p:ext uri="{BB962C8B-B14F-4D97-AF65-F5344CB8AC3E}">
        <p14:creationId xmlns:p14="http://schemas.microsoft.com/office/powerpoint/2010/main" val="13132582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56"/>
                                        </p:tgtEl>
                                        <p:attrNameLst>
                                          <p:attrName>style.visibility</p:attrName>
                                        </p:attrNameLst>
                                      </p:cBhvr>
                                      <p:to>
                                        <p:strVal val="visible"/>
                                      </p:to>
                                    </p:set>
                                    <p:anim calcmode="lin" valueType="num">
                                      <p:cBhvr>
                                        <p:cTn id="61" dur="500" fill="hold"/>
                                        <p:tgtEl>
                                          <p:spTgt spid="56"/>
                                        </p:tgtEl>
                                        <p:attrNameLst>
                                          <p:attrName>ppt_w</p:attrName>
                                        </p:attrNameLst>
                                      </p:cBhvr>
                                      <p:tavLst>
                                        <p:tav tm="0">
                                          <p:val>
                                            <p:fltVal val="0"/>
                                          </p:val>
                                        </p:tav>
                                        <p:tav tm="100000">
                                          <p:val>
                                            <p:strVal val="#ppt_w"/>
                                          </p:val>
                                        </p:tav>
                                      </p:tavLst>
                                    </p:anim>
                                    <p:anim calcmode="lin" valueType="num">
                                      <p:cBhvr>
                                        <p:cTn id="62" dur="500" fill="hold"/>
                                        <p:tgtEl>
                                          <p:spTgt spid="56"/>
                                        </p:tgtEl>
                                        <p:attrNameLst>
                                          <p:attrName>ppt_h</p:attrName>
                                        </p:attrNameLst>
                                      </p:cBhvr>
                                      <p:tavLst>
                                        <p:tav tm="0">
                                          <p:val>
                                            <p:fltVal val="0"/>
                                          </p:val>
                                        </p:tav>
                                        <p:tav tm="100000">
                                          <p:val>
                                            <p:strVal val="#ppt_h"/>
                                          </p:val>
                                        </p:tav>
                                      </p:tavLst>
                                    </p:anim>
                                    <p:animEffect transition="in" filter="fade">
                                      <p:cBhvr>
                                        <p:cTn id="63" dur="500"/>
                                        <p:tgtEl>
                                          <p:spTgt spid="56"/>
                                        </p:tgtEl>
                                      </p:cBhvr>
                                    </p:animEffect>
                                  </p:childTnLst>
                                </p:cTn>
                              </p:par>
                              <p:par>
                                <p:cTn id="64" presetID="53" presetClass="entr" presetSubtype="16" fill="hold" nodeType="withEffect">
                                  <p:stCondLst>
                                    <p:cond delay="500"/>
                                  </p:stCondLst>
                                  <p:childTnLst>
                                    <p:set>
                                      <p:cBhvr>
                                        <p:cTn id="65" dur="1" fill="hold">
                                          <p:stCondLst>
                                            <p:cond delay="0"/>
                                          </p:stCondLst>
                                        </p:cTn>
                                        <p:tgtEl>
                                          <p:spTgt spid="168"/>
                                        </p:tgtEl>
                                        <p:attrNameLst>
                                          <p:attrName>style.visibility</p:attrName>
                                        </p:attrNameLst>
                                      </p:cBhvr>
                                      <p:to>
                                        <p:strVal val="visible"/>
                                      </p:to>
                                    </p:set>
                                    <p:anim calcmode="lin" valueType="num">
                                      <p:cBhvr>
                                        <p:cTn id="66" dur="500" fill="hold"/>
                                        <p:tgtEl>
                                          <p:spTgt spid="168"/>
                                        </p:tgtEl>
                                        <p:attrNameLst>
                                          <p:attrName>ppt_w</p:attrName>
                                        </p:attrNameLst>
                                      </p:cBhvr>
                                      <p:tavLst>
                                        <p:tav tm="0">
                                          <p:val>
                                            <p:fltVal val="0"/>
                                          </p:val>
                                        </p:tav>
                                        <p:tav tm="100000">
                                          <p:val>
                                            <p:strVal val="#ppt_w"/>
                                          </p:val>
                                        </p:tav>
                                      </p:tavLst>
                                    </p:anim>
                                    <p:anim calcmode="lin" valueType="num">
                                      <p:cBhvr>
                                        <p:cTn id="67" dur="500" fill="hold"/>
                                        <p:tgtEl>
                                          <p:spTgt spid="168"/>
                                        </p:tgtEl>
                                        <p:attrNameLst>
                                          <p:attrName>ppt_h</p:attrName>
                                        </p:attrNameLst>
                                      </p:cBhvr>
                                      <p:tavLst>
                                        <p:tav tm="0">
                                          <p:val>
                                            <p:fltVal val="0"/>
                                          </p:val>
                                        </p:tav>
                                        <p:tav tm="100000">
                                          <p:val>
                                            <p:strVal val="#ppt_h"/>
                                          </p:val>
                                        </p:tav>
                                      </p:tavLst>
                                    </p:anim>
                                    <p:animEffect transition="in" filter="fade">
                                      <p:cBhvr>
                                        <p:cTn id="6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成本预算</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TextBox 16"/>
          <p:cNvSpPr txBox="1"/>
          <p:nvPr/>
        </p:nvSpPr>
        <p:spPr>
          <a:xfrm>
            <a:off x="2029135" y="5229200"/>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8" name="TextBox 17"/>
          <p:cNvSpPr txBox="1"/>
          <p:nvPr/>
        </p:nvSpPr>
        <p:spPr>
          <a:xfrm>
            <a:off x="5406396" y="4867999"/>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3"/>
          <p:cNvSpPr/>
          <p:nvPr/>
        </p:nvSpPr>
        <p:spPr>
          <a:xfrm>
            <a:off x="2038571" y="1840011"/>
            <a:ext cx="1176338" cy="117633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1" name="Arc 14"/>
          <p:cNvSpPr/>
          <p:nvPr/>
        </p:nvSpPr>
        <p:spPr>
          <a:xfrm>
            <a:off x="1840134" y="1641574"/>
            <a:ext cx="1573212" cy="1573212"/>
          </a:xfrm>
          <a:prstGeom prst="arc">
            <a:avLst>
              <a:gd name="adj1" fmla="val 16018236"/>
              <a:gd name="adj2" fmla="val 9832525"/>
            </a:avLst>
          </a:prstGeom>
          <a:noFill/>
          <a:ln w="101600" cap="rnd" cmpd="sng">
            <a:solidFill>
              <a:srgbClr val="92D05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3" name="Oval 19"/>
          <p:cNvSpPr/>
          <p:nvPr/>
        </p:nvSpPr>
        <p:spPr>
          <a:xfrm>
            <a:off x="4421880" y="1840011"/>
            <a:ext cx="1176338" cy="1176338"/>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4" name="Arc 20"/>
          <p:cNvSpPr/>
          <p:nvPr/>
        </p:nvSpPr>
        <p:spPr>
          <a:xfrm>
            <a:off x="4223443" y="1641574"/>
            <a:ext cx="1573212" cy="1573212"/>
          </a:xfrm>
          <a:prstGeom prst="arc">
            <a:avLst>
              <a:gd name="adj1" fmla="val 16018236"/>
              <a:gd name="adj2" fmla="val 5788795"/>
            </a:avLst>
          </a:prstGeom>
          <a:noFill/>
          <a:ln w="101600" cap="rnd" cmpd="sng">
            <a:solidFill>
              <a:schemeClr val="accent5">
                <a:lumMod val="7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6" name="Oval 23"/>
          <p:cNvSpPr/>
          <p:nvPr/>
        </p:nvSpPr>
        <p:spPr>
          <a:xfrm>
            <a:off x="6798144" y="1840011"/>
            <a:ext cx="1176337" cy="11763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7" name="Arc 24"/>
          <p:cNvSpPr/>
          <p:nvPr/>
        </p:nvSpPr>
        <p:spPr>
          <a:xfrm>
            <a:off x="6599706" y="1641574"/>
            <a:ext cx="1573213" cy="1573212"/>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9" name="Oval 27"/>
          <p:cNvSpPr/>
          <p:nvPr/>
        </p:nvSpPr>
        <p:spPr>
          <a:xfrm>
            <a:off x="9143875" y="1840011"/>
            <a:ext cx="1176337" cy="117633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0" name="Arc 28"/>
          <p:cNvSpPr/>
          <p:nvPr/>
        </p:nvSpPr>
        <p:spPr>
          <a:xfrm>
            <a:off x="8945437" y="1641574"/>
            <a:ext cx="1573213" cy="1573212"/>
          </a:xfrm>
          <a:prstGeom prst="arc">
            <a:avLst>
              <a:gd name="adj1" fmla="val 16018236"/>
              <a:gd name="adj2" fmla="val 13285852"/>
            </a:avLst>
          </a:prstGeom>
          <a:noFill/>
          <a:ln w="101600" cap="rnd" cmpd="sng">
            <a:solidFill>
              <a:schemeClr val="accent1">
                <a:lumMod val="7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Box 30"/>
          <p:cNvSpPr txBox="1"/>
          <p:nvPr/>
        </p:nvSpPr>
        <p:spPr>
          <a:xfrm>
            <a:off x="156108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1229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88556"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634287"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09333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2" presetClass="entr" presetSubtype="8" fill="hold" grpId="0" nodeType="withEffect">
                                  <p:stCondLst>
                                    <p:cond delay="200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0-#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00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0-#ppt_w/2"/>
                                          </p:val>
                                        </p:tav>
                                        <p:tav tm="100000">
                                          <p:val>
                                            <p:strVal val="#ppt_x"/>
                                          </p:val>
                                        </p:tav>
                                      </p:tavLst>
                                    </p:anim>
                                    <p:anim calcmode="lin" valueType="num">
                                      <p:cBhvr additive="base">
                                        <p:cTn id="72" dur="500" fill="hold"/>
                                        <p:tgtEl>
                                          <p:spTgt spid="3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20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0-#ppt_w/2"/>
                                          </p:val>
                                        </p:tav>
                                        <p:tav tm="100000">
                                          <p:val>
                                            <p:strVal val="#ppt_x"/>
                                          </p:val>
                                        </p:tav>
                                      </p:tavLst>
                                    </p:anim>
                                    <p:anim calcmode="lin" valueType="num">
                                      <p:cBhvr additive="base">
                                        <p:cTn id="76" dur="500" fill="hold"/>
                                        <p:tgtEl>
                                          <p:spTgt spid="3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0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par>
                          <p:cTn id="81" fill="hold">
                            <p:stCondLst>
                              <p:cond delay="2500"/>
                            </p:stCondLst>
                            <p:childTnLst>
                              <p:par>
                                <p:cTn id="82" presetID="2" presetClass="entr" presetSubtype="2"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additive="base">
                                        <p:cTn id="84" dur="300" fill="hold"/>
                                        <p:tgtEl>
                                          <p:spTgt spid="18"/>
                                        </p:tgtEl>
                                        <p:attrNameLst>
                                          <p:attrName>ppt_x</p:attrName>
                                        </p:attrNameLst>
                                      </p:cBhvr>
                                      <p:tavLst>
                                        <p:tav tm="0">
                                          <p:val>
                                            <p:strVal val="1+#ppt_w/2"/>
                                          </p:val>
                                        </p:tav>
                                        <p:tav tm="100000">
                                          <p:val>
                                            <p:strVal val="#ppt_x"/>
                                          </p:val>
                                        </p:tav>
                                      </p:tavLst>
                                    </p:anim>
                                    <p:anim calcmode="lin" valueType="num">
                                      <p:cBhvr additive="base">
                                        <p:cTn id="85" dur="300" fill="hold"/>
                                        <p:tgtEl>
                                          <p:spTgt spid="18"/>
                                        </p:tgtEl>
                                        <p:attrNameLst>
                                          <p:attrName>ppt_y</p:attrName>
                                        </p:attrNameLst>
                                      </p:cBhvr>
                                      <p:tavLst>
                                        <p:tav tm="0">
                                          <p:val>
                                            <p:strVal val="#ppt_y"/>
                                          </p:val>
                                        </p:tav>
                                        <p:tav tm="100000">
                                          <p:val>
                                            <p:strVal val="#ppt_y"/>
                                          </p:val>
                                        </p:tav>
                                      </p:tavLst>
                                    </p:anim>
                                  </p:childTnLst>
                                </p:cTn>
                              </p:par>
                            </p:childTnLst>
                          </p:cTn>
                        </p:par>
                        <p:par>
                          <p:cTn id="86" fill="hold">
                            <p:stCondLst>
                              <p:cond delay="2800"/>
                            </p:stCondLst>
                            <p:childTnLst>
                              <p:par>
                                <p:cTn id="87" presetID="2" presetClass="entr" presetSubtype="2"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300" fill="hold"/>
                                        <p:tgtEl>
                                          <p:spTgt spid="17"/>
                                        </p:tgtEl>
                                        <p:attrNameLst>
                                          <p:attrName>ppt_x</p:attrName>
                                        </p:attrNameLst>
                                      </p:cBhvr>
                                      <p:tavLst>
                                        <p:tav tm="0">
                                          <p:val>
                                            <p:strVal val="1+#ppt_w/2"/>
                                          </p:val>
                                        </p:tav>
                                        <p:tav tm="100000">
                                          <p:val>
                                            <p:strVal val="#ppt_x"/>
                                          </p:val>
                                        </p:tav>
                                      </p:tavLst>
                                    </p:anim>
                                    <p:anim calcmode="lin" valueType="num">
                                      <p:cBhvr additive="base">
                                        <p:cTn id="90" dur="3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资金缺口</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491910" y="4867227"/>
            <a:ext cx="429028" cy="429028"/>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7" name="椭圆 26"/>
          <p:cNvSpPr/>
          <p:nvPr/>
        </p:nvSpPr>
        <p:spPr>
          <a:xfrm>
            <a:off x="4214034" y="3432019"/>
            <a:ext cx="429028" cy="429028"/>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8" name="椭圆 27"/>
          <p:cNvSpPr/>
          <p:nvPr/>
        </p:nvSpPr>
        <p:spPr>
          <a:xfrm>
            <a:off x="8529450" y="3876852"/>
            <a:ext cx="429028" cy="429028"/>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9" name="椭圆 28"/>
          <p:cNvSpPr/>
          <p:nvPr/>
        </p:nvSpPr>
        <p:spPr>
          <a:xfrm>
            <a:off x="7730466" y="2233283"/>
            <a:ext cx="429028" cy="429028"/>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0" name="椭圆 29"/>
          <p:cNvSpPr/>
          <p:nvPr/>
        </p:nvSpPr>
        <p:spPr>
          <a:xfrm>
            <a:off x="4353985" y="1623885"/>
            <a:ext cx="429028" cy="429028"/>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1"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2"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3"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4"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5"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41" name="六边形 40"/>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4" name="矩形 43"/>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4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48" name="矩形 47"/>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43304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2700"/>
                            </p:stCondLst>
                            <p:childTnLst>
                              <p:par>
                                <p:cTn id="58" presetID="2" presetClass="entr" presetSubtype="8" decel="10000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0-#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1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1+#ppt_w/2"/>
                                          </p:val>
                                        </p:tav>
                                        <p:tav tm="100000">
                                          <p:val>
                                            <p:strVal val="#ppt_x"/>
                                          </p:val>
                                        </p:tav>
                                      </p:tavLst>
                                    </p:anim>
                                    <p:anim calcmode="lin" valueType="num">
                                      <p:cBhvr additive="base">
                                        <p:cTn id="69" dur="500" fill="hold"/>
                                        <p:tgtEl>
                                          <p:spTgt spid="3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30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40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0-#ppt_w/2"/>
                                          </p:val>
                                        </p:tav>
                                        <p:tav tm="100000">
                                          <p:val>
                                            <p:strVal val="#ppt_x"/>
                                          </p:val>
                                        </p:tav>
                                      </p:tavLst>
                                    </p:anim>
                                    <p:anim calcmode="lin" valueType="num">
                                      <p:cBhvr additive="base">
                                        <p:cTn id="7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1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2" name="椭圆 1"/>
          <p:cNvSpPr/>
          <p:nvPr/>
        </p:nvSpPr>
        <p:spPr>
          <a:xfrm>
            <a:off x="2879" y="0"/>
            <a:ext cx="5545449" cy="5545449"/>
          </a:xfrm>
          <a:prstGeom prst="ellipse">
            <a:avLst/>
          </a:prstGeom>
          <a:solidFill>
            <a:srgbClr val="17375E">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594364"/>
            <a:ext cx="4356720" cy="435672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40768"/>
            <a:ext cx="626458" cy="62923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0" name="KSO_Shape"/>
          <p:cNvSpPr>
            <a:spLocks/>
          </p:cNvSpPr>
          <p:nvPr/>
        </p:nvSpPr>
        <p:spPr bwMode="auto">
          <a:xfrm>
            <a:off x="4456114" y="1509438"/>
            <a:ext cx="442533" cy="3038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公司与团队</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我们是谁</a:t>
            </a: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公司资质</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436675" cy="215444"/>
            <a:chOff x="4369395" y="3284984"/>
            <a:chExt cx="1436675" cy="215444"/>
          </a:xfrm>
        </p:grpSpPr>
        <p:sp>
          <p:nvSpPr>
            <p:cNvPr id="10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成员</a:t>
              </a:r>
              <a:r>
                <a:rPr lang="zh-CN" altLang="en-US" sz="1400" dirty="0" smtClean="0">
                  <a:solidFill>
                    <a:schemeClr val="bg1"/>
                  </a:solidFill>
                  <a:latin typeface="微软雅黑" pitchFamily="34" charset="-122"/>
                  <a:ea typeface="微软雅黑" pitchFamily="34" charset="-122"/>
                </a:rPr>
                <a:t>介绍</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核心成员</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3789040"/>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组织架构</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1417067" y="4077652"/>
            <a:ext cx="1436675" cy="215444"/>
            <a:chOff x="4369395" y="3284984"/>
            <a:chExt cx="1436675" cy="215444"/>
          </a:xfrm>
        </p:grpSpPr>
        <p:sp>
          <p:nvSpPr>
            <p:cNvPr id="1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公司事记</a:t>
              </a:r>
              <a:endParaRPr lang="zh-CN" altLang="en-US" sz="1400" dirty="0">
                <a:solidFill>
                  <a:schemeClr val="bg1"/>
                </a:solidFill>
                <a:latin typeface="微软雅黑" pitchFamily="34" charset="-122"/>
                <a:ea typeface="微软雅黑" pitchFamily="34" charset="-122"/>
              </a:endParaRPr>
            </a:p>
          </p:txBody>
        </p:sp>
        <p:grpSp>
          <p:nvGrpSpPr>
            <p:cNvPr id="176" name="组合 175"/>
            <p:cNvGrpSpPr/>
            <p:nvPr/>
          </p:nvGrpSpPr>
          <p:grpSpPr>
            <a:xfrm>
              <a:off x="4369395" y="3316401"/>
              <a:ext cx="168551" cy="168551"/>
              <a:chOff x="5005199" y="3717032"/>
              <a:chExt cx="168551" cy="168551"/>
            </a:xfrm>
          </p:grpSpPr>
          <p:sp>
            <p:nvSpPr>
              <p:cNvPr id="177" name="椭圆 176"/>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8" name="等腰三角形 1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79" name="组合 178"/>
          <p:cNvGrpSpPr/>
          <p:nvPr/>
        </p:nvGrpSpPr>
        <p:grpSpPr>
          <a:xfrm>
            <a:off x="2857227" y="4077652"/>
            <a:ext cx="1436675" cy="215444"/>
            <a:chOff x="4369395" y="3284984"/>
            <a:chExt cx="1436675" cy="215444"/>
          </a:xfrm>
        </p:grpSpPr>
        <p:sp>
          <p:nvSpPr>
            <p:cNvPr id="18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181" name="组合 180"/>
            <p:cNvGrpSpPr/>
            <p:nvPr/>
          </p:nvGrpSpPr>
          <p:grpSpPr>
            <a:xfrm>
              <a:off x="4369395" y="3316401"/>
              <a:ext cx="168551" cy="168551"/>
              <a:chOff x="5005199" y="3717032"/>
              <a:chExt cx="168551" cy="168551"/>
            </a:xfrm>
          </p:grpSpPr>
          <p:sp>
            <p:nvSpPr>
              <p:cNvPr id="182" name="椭圆 181"/>
              <p:cNvSpPr/>
              <p:nvPr/>
            </p:nvSpPr>
            <p:spPr>
              <a:xfrm>
                <a:off x="5005199" y="3717032"/>
                <a:ext cx="168551" cy="1685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3" name="等腰三角形 1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84" name="矩形 183"/>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184"/>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矩形 187"/>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00890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000"/>
                                        <p:tgtEl>
                                          <p:spTgt spid="90"/>
                                        </p:tgtEl>
                                      </p:cBhvr>
                                    </p:animEffect>
                                    <p:anim calcmode="lin" valueType="num">
                                      <p:cBhvr>
                                        <p:cTn id="22" dur="1000" fill="hold"/>
                                        <p:tgtEl>
                                          <p:spTgt spid="90"/>
                                        </p:tgtEl>
                                        <p:attrNameLst>
                                          <p:attrName>ppt_x</p:attrName>
                                        </p:attrNameLst>
                                      </p:cBhvr>
                                      <p:tavLst>
                                        <p:tav tm="0">
                                          <p:val>
                                            <p:strVal val="#ppt_x"/>
                                          </p:val>
                                        </p:tav>
                                        <p:tav tm="100000">
                                          <p:val>
                                            <p:strVal val="#ppt_x"/>
                                          </p:val>
                                        </p:tav>
                                      </p:tavLst>
                                    </p:anim>
                                    <p:anim calcmode="lin" valueType="num">
                                      <p:cBhvr>
                                        <p:cTn id="23" dur="1000" fill="hold"/>
                                        <p:tgtEl>
                                          <p:spTgt spid="90"/>
                                        </p:tgtEl>
                                        <p:attrNameLst>
                                          <p:attrName>ppt_y</p:attrName>
                                        </p:attrNameLst>
                                      </p:cBhvr>
                                      <p:tavLst>
                                        <p:tav tm="0">
                                          <p:val>
                                            <p:strVal val="#ppt_y+.1"/>
                                          </p:val>
                                        </p:tav>
                                        <p:tav tm="100000">
                                          <p:val>
                                            <p:strVal val="#ppt_y"/>
                                          </p:val>
                                        </p:tav>
                                      </p:tavLst>
                                    </p:anim>
                                  </p:childTnLst>
                                </p:cTn>
                              </p:par>
                              <p:par>
                                <p:cTn id="24" presetID="53" presetClass="entr" presetSubtype="16" fill="hold" grpId="0" nodeType="withEffect">
                                  <p:stCondLst>
                                    <p:cond delay="500"/>
                                  </p:stCondLst>
                                  <p:childTnLst>
                                    <p:set>
                                      <p:cBhvr>
                                        <p:cTn id="25" dur="1" fill="hold">
                                          <p:stCondLst>
                                            <p:cond delay="0"/>
                                          </p:stCondLst>
                                        </p:cTn>
                                        <p:tgtEl>
                                          <p:spTgt spid="91"/>
                                        </p:tgtEl>
                                        <p:attrNameLst>
                                          <p:attrName>style.visibility</p:attrName>
                                        </p:attrNameLst>
                                      </p:cBhvr>
                                      <p:to>
                                        <p:strVal val="visible"/>
                                      </p:to>
                                    </p:set>
                                    <p:anim calcmode="lin" valueType="num">
                                      <p:cBhvr>
                                        <p:cTn id="26" dur="500" fill="hold"/>
                                        <p:tgtEl>
                                          <p:spTgt spid="91"/>
                                        </p:tgtEl>
                                        <p:attrNameLst>
                                          <p:attrName>ppt_w</p:attrName>
                                        </p:attrNameLst>
                                      </p:cBhvr>
                                      <p:tavLst>
                                        <p:tav tm="0">
                                          <p:val>
                                            <p:fltVal val="0"/>
                                          </p:val>
                                        </p:tav>
                                        <p:tav tm="100000">
                                          <p:val>
                                            <p:strVal val="#ppt_w"/>
                                          </p:val>
                                        </p:tav>
                                      </p:tavLst>
                                    </p:anim>
                                    <p:anim calcmode="lin" valueType="num">
                                      <p:cBhvr>
                                        <p:cTn id="27" dur="500" fill="hold"/>
                                        <p:tgtEl>
                                          <p:spTgt spid="91"/>
                                        </p:tgtEl>
                                        <p:attrNameLst>
                                          <p:attrName>ppt_h</p:attrName>
                                        </p:attrNameLst>
                                      </p:cBhvr>
                                      <p:tavLst>
                                        <p:tav tm="0">
                                          <p:val>
                                            <p:fltVal val="0"/>
                                          </p:val>
                                        </p:tav>
                                        <p:tav tm="100000">
                                          <p:val>
                                            <p:strVal val="#ppt_h"/>
                                          </p:val>
                                        </p:tav>
                                      </p:tavLst>
                                    </p:anim>
                                    <p:animEffect transition="in" filter="fade">
                                      <p:cBhvr>
                                        <p:cTn id="28" dur="500"/>
                                        <p:tgtEl>
                                          <p:spTgt spid="91"/>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4"/>
                                        </p:tgtEl>
                                        <p:attrNameLst>
                                          <p:attrName>style.visibility</p:attrName>
                                        </p:attrNameLst>
                                      </p:cBhvr>
                                      <p:to>
                                        <p:strVal val="visible"/>
                                      </p:to>
                                    </p:set>
                                    <p:anim calcmode="lin" valueType="num">
                                      <p:cBhvr>
                                        <p:cTn id="66" dur="500" fill="hold"/>
                                        <p:tgtEl>
                                          <p:spTgt spid="174"/>
                                        </p:tgtEl>
                                        <p:attrNameLst>
                                          <p:attrName>ppt_w</p:attrName>
                                        </p:attrNameLst>
                                      </p:cBhvr>
                                      <p:tavLst>
                                        <p:tav tm="0">
                                          <p:val>
                                            <p:fltVal val="0"/>
                                          </p:val>
                                        </p:tav>
                                        <p:tav tm="100000">
                                          <p:val>
                                            <p:strVal val="#ppt_w"/>
                                          </p:val>
                                        </p:tav>
                                      </p:tavLst>
                                    </p:anim>
                                    <p:anim calcmode="lin" valueType="num">
                                      <p:cBhvr>
                                        <p:cTn id="67" dur="500" fill="hold"/>
                                        <p:tgtEl>
                                          <p:spTgt spid="174"/>
                                        </p:tgtEl>
                                        <p:attrNameLst>
                                          <p:attrName>ppt_h</p:attrName>
                                        </p:attrNameLst>
                                      </p:cBhvr>
                                      <p:tavLst>
                                        <p:tav tm="0">
                                          <p:val>
                                            <p:fltVal val="0"/>
                                          </p:val>
                                        </p:tav>
                                        <p:tav tm="100000">
                                          <p:val>
                                            <p:strVal val="#ppt_h"/>
                                          </p:val>
                                        </p:tav>
                                      </p:tavLst>
                                    </p:anim>
                                    <p:animEffect transition="in" filter="fade">
                                      <p:cBhvr>
                                        <p:cTn id="68" dur="500"/>
                                        <p:tgtEl>
                                          <p:spTgt spid="174"/>
                                        </p:tgtEl>
                                      </p:cBhvr>
                                    </p:animEffect>
                                  </p:childTnLst>
                                </p:cTn>
                              </p:par>
                              <p:par>
                                <p:cTn id="69" presetID="53" presetClass="entr" presetSubtype="16" fill="hold" nodeType="withEffect">
                                  <p:stCondLst>
                                    <p:cond delay="500"/>
                                  </p:stCondLst>
                                  <p:childTnLst>
                                    <p:set>
                                      <p:cBhvr>
                                        <p:cTn id="70" dur="1" fill="hold">
                                          <p:stCondLst>
                                            <p:cond delay="0"/>
                                          </p:stCondLst>
                                        </p:cTn>
                                        <p:tgtEl>
                                          <p:spTgt spid="179"/>
                                        </p:tgtEl>
                                        <p:attrNameLst>
                                          <p:attrName>style.visibility</p:attrName>
                                        </p:attrNameLst>
                                      </p:cBhvr>
                                      <p:to>
                                        <p:strVal val="visible"/>
                                      </p:to>
                                    </p:set>
                                    <p:anim calcmode="lin" valueType="num">
                                      <p:cBhvr>
                                        <p:cTn id="71" dur="500" fill="hold"/>
                                        <p:tgtEl>
                                          <p:spTgt spid="179"/>
                                        </p:tgtEl>
                                        <p:attrNameLst>
                                          <p:attrName>ppt_w</p:attrName>
                                        </p:attrNameLst>
                                      </p:cBhvr>
                                      <p:tavLst>
                                        <p:tav tm="0">
                                          <p:val>
                                            <p:fltVal val="0"/>
                                          </p:val>
                                        </p:tav>
                                        <p:tav tm="100000">
                                          <p:val>
                                            <p:strVal val="#ppt_w"/>
                                          </p:val>
                                        </p:tav>
                                      </p:tavLst>
                                    </p:anim>
                                    <p:anim calcmode="lin" valueType="num">
                                      <p:cBhvr>
                                        <p:cTn id="72" dur="500" fill="hold"/>
                                        <p:tgtEl>
                                          <p:spTgt spid="179"/>
                                        </p:tgtEl>
                                        <p:attrNameLst>
                                          <p:attrName>ppt_h</p:attrName>
                                        </p:attrNameLst>
                                      </p:cBhvr>
                                      <p:tavLst>
                                        <p:tav tm="0">
                                          <p:val>
                                            <p:fltVal val="0"/>
                                          </p:val>
                                        </p:tav>
                                        <p:tav tm="100000">
                                          <p:val>
                                            <p:strVal val="#ppt_h"/>
                                          </p:val>
                                        </p:tav>
                                      </p:tavLst>
                                    </p:anim>
                                    <p:animEffect transition="in" filter="fade">
                                      <p:cBhvr>
                                        <p:cTn id="73" dur="500"/>
                                        <p:tgtEl>
                                          <p:spTgt spid="179"/>
                                        </p:tgtEl>
                                      </p:cBhvr>
                                    </p:animEffect>
                                  </p:childTnLst>
                                </p:cTn>
                              </p:par>
                              <p:par>
                                <p:cTn id="74" presetID="53" presetClass="entr" presetSubtype="16" fill="hold" nodeType="withEffect">
                                  <p:stCondLst>
                                    <p:cond delay="500"/>
                                  </p:stCondLst>
                                  <p:childTnLst>
                                    <p:set>
                                      <p:cBhvr>
                                        <p:cTn id="75" dur="1" fill="hold">
                                          <p:stCondLst>
                                            <p:cond delay="0"/>
                                          </p:stCondLst>
                                        </p:cTn>
                                        <p:tgtEl>
                                          <p:spTgt spid="168"/>
                                        </p:tgtEl>
                                        <p:attrNameLst>
                                          <p:attrName>style.visibility</p:attrName>
                                        </p:attrNameLst>
                                      </p:cBhvr>
                                      <p:to>
                                        <p:strVal val="visible"/>
                                      </p:to>
                                    </p:set>
                                    <p:anim calcmode="lin" valueType="num">
                                      <p:cBhvr>
                                        <p:cTn id="76" dur="500" fill="hold"/>
                                        <p:tgtEl>
                                          <p:spTgt spid="168"/>
                                        </p:tgtEl>
                                        <p:attrNameLst>
                                          <p:attrName>ppt_w</p:attrName>
                                        </p:attrNameLst>
                                      </p:cBhvr>
                                      <p:tavLst>
                                        <p:tav tm="0">
                                          <p:val>
                                            <p:fltVal val="0"/>
                                          </p:val>
                                        </p:tav>
                                        <p:tav tm="100000">
                                          <p:val>
                                            <p:strVal val="#ppt_w"/>
                                          </p:val>
                                        </p:tav>
                                      </p:tavLst>
                                    </p:anim>
                                    <p:anim calcmode="lin" valueType="num">
                                      <p:cBhvr>
                                        <p:cTn id="77" dur="500" fill="hold"/>
                                        <p:tgtEl>
                                          <p:spTgt spid="168"/>
                                        </p:tgtEl>
                                        <p:attrNameLst>
                                          <p:attrName>ppt_h</p:attrName>
                                        </p:attrNameLst>
                                      </p:cBhvr>
                                      <p:tavLst>
                                        <p:tav tm="0">
                                          <p:val>
                                            <p:fltVal val="0"/>
                                          </p:val>
                                        </p:tav>
                                        <p:tav tm="100000">
                                          <p:val>
                                            <p:strVal val="#ppt_h"/>
                                          </p:val>
                                        </p:tav>
                                      </p:tavLst>
                                    </p:anim>
                                    <p:animEffect transition="in" filter="fade">
                                      <p:cBhvr>
                                        <p:cTn id="7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0" grpId="0" animBg="1"/>
      <p:bldP spid="91" grpId="0"/>
      <p:bldP spid="9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融资计划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六边形 55"/>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矩形 58"/>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矩形 59"/>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6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91" name="矩形 90"/>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2576895" y="4207842"/>
            <a:ext cx="1139825" cy="1441450"/>
            <a:chOff x="5527675" y="2708275"/>
            <a:chExt cx="1139825" cy="1441450"/>
          </a:xfrm>
          <a:solidFill>
            <a:schemeClr val="bg1">
              <a:lumMod val="65000"/>
            </a:schemeClr>
          </a:solidFill>
        </p:grpSpPr>
        <p:sp>
          <p:nvSpPr>
            <p:cNvPr id="104" name="Freeform 42"/>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43"/>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44"/>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45"/>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46"/>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47"/>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48"/>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49"/>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圆角矩形 25"/>
          <p:cNvSpPr/>
          <p:nvPr/>
        </p:nvSpPr>
        <p:spPr>
          <a:xfrm rot="743606">
            <a:off x="4007084" y="1282330"/>
            <a:ext cx="958128" cy="95812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9"/>
          <p:cNvSpPr txBox="1"/>
          <p:nvPr/>
        </p:nvSpPr>
        <p:spPr>
          <a:xfrm>
            <a:off x="4081363" y="1484784"/>
            <a:ext cx="795852" cy="623248"/>
          </a:xfrm>
          <a:prstGeom prst="rect">
            <a:avLst/>
          </a:prstGeom>
          <a:noFill/>
        </p:spPr>
        <p:txBody>
          <a:bodyPr wrap="square" lIns="68580" tIns="34290" rIns="68580" bIns="34290" rtlCol="0">
            <a:spAutoFit/>
          </a:bodyPr>
          <a:lstStyle/>
          <a:p>
            <a:pPr marL="0" lvl="1" algn="ctr"/>
            <a:r>
              <a:rPr lang="en-US" altLang="zh-CN" sz="3600" dirty="0">
                <a:solidFill>
                  <a:schemeClr val="bg1"/>
                </a:solidFill>
                <a:latin typeface="Impact MT Std" pitchFamily="34" charset="0"/>
                <a:ea typeface="微软雅黑" pitchFamily="34" charset="-122"/>
              </a:rPr>
              <a:t>1</a:t>
            </a:r>
            <a:endParaRPr lang="zh-CN" altLang="en-US" sz="3600" dirty="0">
              <a:solidFill>
                <a:schemeClr val="bg1"/>
              </a:solidFill>
              <a:latin typeface="Impact MT Std" pitchFamily="34" charset="0"/>
              <a:ea typeface="微软雅黑" pitchFamily="34" charset="-122"/>
            </a:endParaRPr>
          </a:p>
        </p:txBody>
      </p:sp>
      <p:sp>
        <p:nvSpPr>
          <p:cNvPr id="113" name="圆角矩形 112"/>
          <p:cNvSpPr/>
          <p:nvPr/>
        </p:nvSpPr>
        <p:spPr>
          <a:xfrm rot="21310174">
            <a:off x="4092895" y="2458166"/>
            <a:ext cx="924364" cy="924364"/>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9"/>
          <p:cNvSpPr txBox="1"/>
          <p:nvPr/>
        </p:nvSpPr>
        <p:spPr>
          <a:xfrm>
            <a:off x="4153371" y="2636000"/>
            <a:ext cx="795852" cy="623248"/>
          </a:xfrm>
          <a:prstGeom prst="rect">
            <a:avLst/>
          </a:prstGeom>
          <a:noFill/>
        </p:spPr>
        <p:txBody>
          <a:bodyPr wrap="square" lIns="68580" tIns="34290" rIns="68580" bIns="34290" rtlCol="0">
            <a:spAutoFit/>
          </a:bodyPr>
          <a:lstStyle/>
          <a:p>
            <a:pPr marL="0" lvl="1" algn="ctr"/>
            <a:r>
              <a:rPr lang="en-US" altLang="zh-CN" sz="3600" dirty="0" smtClean="0">
                <a:solidFill>
                  <a:schemeClr val="bg1"/>
                </a:solidFill>
                <a:latin typeface="Impact MT Std" pitchFamily="34" charset="0"/>
                <a:ea typeface="微软雅黑" pitchFamily="34" charset="-122"/>
              </a:rPr>
              <a:t>2</a:t>
            </a:r>
            <a:endParaRPr lang="zh-CN" altLang="en-US" sz="3600" dirty="0">
              <a:solidFill>
                <a:schemeClr val="bg1"/>
              </a:solidFill>
              <a:latin typeface="Impact MT Std" pitchFamily="34" charset="0"/>
              <a:ea typeface="微软雅黑" pitchFamily="34" charset="-122"/>
            </a:endParaRPr>
          </a:p>
        </p:txBody>
      </p:sp>
      <p:sp>
        <p:nvSpPr>
          <p:cNvPr id="115" name="圆角矩形 114"/>
          <p:cNvSpPr/>
          <p:nvPr/>
        </p:nvSpPr>
        <p:spPr>
          <a:xfrm rot="21054825">
            <a:off x="4057790" y="3606871"/>
            <a:ext cx="900690" cy="9006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9"/>
          <p:cNvSpPr txBox="1"/>
          <p:nvPr/>
        </p:nvSpPr>
        <p:spPr>
          <a:xfrm>
            <a:off x="4149607" y="3750927"/>
            <a:ext cx="795852" cy="623248"/>
          </a:xfrm>
          <a:prstGeom prst="rect">
            <a:avLst/>
          </a:prstGeom>
          <a:noFill/>
        </p:spPr>
        <p:txBody>
          <a:bodyPr wrap="square" lIns="68580" tIns="34290" rIns="68580" bIns="34290" rtlCol="0">
            <a:spAutoFit/>
          </a:bodyPr>
          <a:lstStyle/>
          <a:p>
            <a:pPr marL="0" lvl="1" algn="ctr"/>
            <a:r>
              <a:rPr lang="en-US" altLang="zh-CN" sz="3600" dirty="0" smtClean="0">
                <a:solidFill>
                  <a:schemeClr val="bg1"/>
                </a:solidFill>
                <a:latin typeface="Impact MT Std" pitchFamily="34" charset="0"/>
                <a:ea typeface="微软雅黑" pitchFamily="34" charset="-122"/>
              </a:rPr>
              <a:t>3</a:t>
            </a:r>
            <a:endParaRPr lang="zh-CN" altLang="en-US" sz="3600" dirty="0">
              <a:solidFill>
                <a:schemeClr val="bg1"/>
              </a:solidFill>
              <a:latin typeface="Impact MT Std" pitchFamily="34" charset="0"/>
              <a:ea typeface="微软雅黑" pitchFamily="34" charset="-122"/>
            </a:endParaRPr>
          </a:p>
        </p:txBody>
      </p:sp>
      <p:sp>
        <p:nvSpPr>
          <p:cNvPr id="117" name="圆角矩形 116"/>
          <p:cNvSpPr/>
          <p:nvPr/>
        </p:nvSpPr>
        <p:spPr>
          <a:xfrm rot="957774">
            <a:off x="4045117" y="4760906"/>
            <a:ext cx="911540" cy="91154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9"/>
          <p:cNvSpPr txBox="1"/>
          <p:nvPr/>
        </p:nvSpPr>
        <p:spPr>
          <a:xfrm>
            <a:off x="4108932" y="4928567"/>
            <a:ext cx="795852" cy="623248"/>
          </a:xfrm>
          <a:prstGeom prst="rect">
            <a:avLst/>
          </a:prstGeom>
          <a:noFill/>
        </p:spPr>
        <p:txBody>
          <a:bodyPr wrap="square" lIns="68580" tIns="34290" rIns="68580" bIns="34290" rtlCol="0">
            <a:spAutoFit/>
          </a:bodyPr>
          <a:lstStyle/>
          <a:p>
            <a:pPr marL="0" lvl="1" algn="ctr"/>
            <a:r>
              <a:rPr lang="en-US" altLang="zh-CN" sz="3600" dirty="0">
                <a:solidFill>
                  <a:schemeClr val="bg1"/>
                </a:solidFill>
                <a:latin typeface="Impact MT Std" pitchFamily="34" charset="0"/>
                <a:ea typeface="微软雅黑" pitchFamily="34" charset="-122"/>
              </a:rPr>
              <a:t>4</a:t>
            </a:r>
            <a:endParaRPr lang="zh-CN" altLang="en-US" sz="3600" dirty="0">
              <a:solidFill>
                <a:schemeClr val="bg1"/>
              </a:solidFill>
              <a:latin typeface="Impact MT Std" pitchFamily="34" charset="0"/>
              <a:ea typeface="微软雅黑" pitchFamily="34" charset="-122"/>
            </a:endParaRPr>
          </a:p>
        </p:txBody>
      </p:sp>
      <p:sp>
        <p:nvSpPr>
          <p:cNvPr id="119" name="矩形 47"/>
          <p:cNvSpPr>
            <a:spLocks noChangeArrowheads="1"/>
          </p:cNvSpPr>
          <p:nvPr/>
        </p:nvSpPr>
        <p:spPr bwMode="auto">
          <a:xfrm>
            <a:off x="5161877" y="168503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0" name="TextBox 59"/>
          <p:cNvSpPr txBox="1">
            <a:spLocks noChangeArrowheads="1"/>
          </p:cNvSpPr>
          <p:nvPr/>
        </p:nvSpPr>
        <p:spPr bwMode="auto">
          <a:xfrm flipH="1">
            <a:off x="5161483" y="13407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27" name="矩形 47"/>
          <p:cNvSpPr>
            <a:spLocks noChangeArrowheads="1"/>
          </p:cNvSpPr>
          <p:nvPr/>
        </p:nvSpPr>
        <p:spPr bwMode="auto">
          <a:xfrm>
            <a:off x="5161877" y="276515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8" name="TextBox 59"/>
          <p:cNvSpPr txBox="1">
            <a:spLocks noChangeArrowheads="1"/>
          </p:cNvSpPr>
          <p:nvPr/>
        </p:nvSpPr>
        <p:spPr bwMode="auto">
          <a:xfrm flipH="1">
            <a:off x="5161483" y="242088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29" name="矩形 47"/>
          <p:cNvSpPr>
            <a:spLocks noChangeArrowheads="1"/>
          </p:cNvSpPr>
          <p:nvPr/>
        </p:nvSpPr>
        <p:spPr bwMode="auto">
          <a:xfrm>
            <a:off x="5161878" y="384527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30" name="TextBox 59"/>
          <p:cNvSpPr txBox="1">
            <a:spLocks noChangeArrowheads="1"/>
          </p:cNvSpPr>
          <p:nvPr/>
        </p:nvSpPr>
        <p:spPr bwMode="auto">
          <a:xfrm flipH="1">
            <a:off x="5161484" y="35010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31" name="矩形 47"/>
          <p:cNvSpPr>
            <a:spLocks noChangeArrowheads="1"/>
          </p:cNvSpPr>
          <p:nvPr/>
        </p:nvSpPr>
        <p:spPr bwMode="auto">
          <a:xfrm>
            <a:off x="5161877" y="4955860"/>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32" name="TextBox 59"/>
          <p:cNvSpPr txBox="1">
            <a:spLocks noChangeArrowheads="1"/>
          </p:cNvSpPr>
          <p:nvPr/>
        </p:nvSpPr>
        <p:spPr bwMode="auto">
          <a:xfrm flipH="1">
            <a:off x="5161483" y="4611589"/>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Tree>
    <p:extLst>
      <p:ext uri="{BB962C8B-B14F-4D97-AF65-F5344CB8AC3E}">
        <p14:creationId xmlns:p14="http://schemas.microsoft.com/office/powerpoint/2010/main" val="329768906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750" fill="hold"/>
                                        <p:tgtEl>
                                          <p:spTgt spid="26"/>
                                        </p:tgtEl>
                                        <p:attrNameLst>
                                          <p:attrName>ppt_w</p:attrName>
                                        </p:attrNameLst>
                                      </p:cBhvr>
                                      <p:tavLst>
                                        <p:tav tm="0">
                                          <p:val>
                                            <p:fltVal val="0"/>
                                          </p:val>
                                        </p:tav>
                                        <p:tav tm="100000">
                                          <p:val>
                                            <p:strVal val="#ppt_w"/>
                                          </p:val>
                                        </p:tav>
                                      </p:tavLst>
                                    </p:anim>
                                    <p:anim calcmode="lin" valueType="num">
                                      <p:cBhvr>
                                        <p:cTn id="13" dur="750" fill="hold"/>
                                        <p:tgtEl>
                                          <p:spTgt spid="26"/>
                                        </p:tgtEl>
                                        <p:attrNameLst>
                                          <p:attrName>ppt_h</p:attrName>
                                        </p:attrNameLst>
                                      </p:cBhvr>
                                      <p:tavLst>
                                        <p:tav tm="0">
                                          <p:val>
                                            <p:fltVal val="0"/>
                                          </p:val>
                                        </p:tav>
                                        <p:tav tm="100000">
                                          <p:val>
                                            <p:strVal val="#ppt_h"/>
                                          </p:val>
                                        </p:tav>
                                      </p:tavLst>
                                    </p:anim>
                                    <p:anim calcmode="lin" valueType="num">
                                      <p:cBhvr>
                                        <p:cTn id="14" dur="750" fill="hold"/>
                                        <p:tgtEl>
                                          <p:spTgt spid="26"/>
                                        </p:tgtEl>
                                        <p:attrNameLst>
                                          <p:attrName>style.rotation</p:attrName>
                                        </p:attrNameLst>
                                      </p:cBhvr>
                                      <p:tavLst>
                                        <p:tav tm="0">
                                          <p:val>
                                            <p:fltVal val="90"/>
                                          </p:val>
                                        </p:tav>
                                        <p:tav tm="100000">
                                          <p:val>
                                            <p:fltVal val="0"/>
                                          </p:val>
                                        </p:tav>
                                      </p:tavLst>
                                    </p:anim>
                                    <p:animEffect transition="in" filter="fade">
                                      <p:cBhvr>
                                        <p:cTn id="15" dur="750"/>
                                        <p:tgtEl>
                                          <p:spTgt spid="26"/>
                                        </p:tgtEl>
                                      </p:cBhvr>
                                    </p:animEffect>
                                  </p:childTnLst>
                                </p:cTn>
                              </p:par>
                              <p:par>
                                <p:cTn id="16" presetID="31" presetClass="entr" presetSubtype="0" fill="hold" grpId="0" nodeType="withEffect">
                                  <p:stCondLst>
                                    <p:cond delay="500"/>
                                  </p:stCondLst>
                                  <p:childTnLst>
                                    <p:set>
                                      <p:cBhvr>
                                        <p:cTn id="17" dur="1" fill="hold">
                                          <p:stCondLst>
                                            <p:cond delay="0"/>
                                          </p:stCondLst>
                                        </p:cTn>
                                        <p:tgtEl>
                                          <p:spTgt spid="113"/>
                                        </p:tgtEl>
                                        <p:attrNameLst>
                                          <p:attrName>style.visibility</p:attrName>
                                        </p:attrNameLst>
                                      </p:cBhvr>
                                      <p:to>
                                        <p:strVal val="visible"/>
                                      </p:to>
                                    </p:set>
                                    <p:anim calcmode="lin" valueType="num">
                                      <p:cBhvr>
                                        <p:cTn id="18" dur="750" fill="hold"/>
                                        <p:tgtEl>
                                          <p:spTgt spid="113"/>
                                        </p:tgtEl>
                                        <p:attrNameLst>
                                          <p:attrName>ppt_w</p:attrName>
                                        </p:attrNameLst>
                                      </p:cBhvr>
                                      <p:tavLst>
                                        <p:tav tm="0">
                                          <p:val>
                                            <p:fltVal val="0"/>
                                          </p:val>
                                        </p:tav>
                                        <p:tav tm="100000">
                                          <p:val>
                                            <p:strVal val="#ppt_w"/>
                                          </p:val>
                                        </p:tav>
                                      </p:tavLst>
                                    </p:anim>
                                    <p:anim calcmode="lin" valueType="num">
                                      <p:cBhvr>
                                        <p:cTn id="19" dur="750" fill="hold"/>
                                        <p:tgtEl>
                                          <p:spTgt spid="113"/>
                                        </p:tgtEl>
                                        <p:attrNameLst>
                                          <p:attrName>ppt_h</p:attrName>
                                        </p:attrNameLst>
                                      </p:cBhvr>
                                      <p:tavLst>
                                        <p:tav tm="0">
                                          <p:val>
                                            <p:fltVal val="0"/>
                                          </p:val>
                                        </p:tav>
                                        <p:tav tm="100000">
                                          <p:val>
                                            <p:strVal val="#ppt_h"/>
                                          </p:val>
                                        </p:tav>
                                      </p:tavLst>
                                    </p:anim>
                                    <p:anim calcmode="lin" valueType="num">
                                      <p:cBhvr>
                                        <p:cTn id="20" dur="750" fill="hold"/>
                                        <p:tgtEl>
                                          <p:spTgt spid="113"/>
                                        </p:tgtEl>
                                        <p:attrNameLst>
                                          <p:attrName>style.rotation</p:attrName>
                                        </p:attrNameLst>
                                      </p:cBhvr>
                                      <p:tavLst>
                                        <p:tav tm="0">
                                          <p:val>
                                            <p:fltVal val="90"/>
                                          </p:val>
                                        </p:tav>
                                        <p:tav tm="100000">
                                          <p:val>
                                            <p:fltVal val="0"/>
                                          </p:val>
                                        </p:tav>
                                      </p:tavLst>
                                    </p:anim>
                                    <p:animEffect transition="in" filter="fade">
                                      <p:cBhvr>
                                        <p:cTn id="21" dur="750"/>
                                        <p:tgtEl>
                                          <p:spTgt spid="113"/>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750" fill="hold"/>
                                        <p:tgtEl>
                                          <p:spTgt spid="115"/>
                                        </p:tgtEl>
                                        <p:attrNameLst>
                                          <p:attrName>ppt_w</p:attrName>
                                        </p:attrNameLst>
                                      </p:cBhvr>
                                      <p:tavLst>
                                        <p:tav tm="0">
                                          <p:val>
                                            <p:fltVal val="0"/>
                                          </p:val>
                                        </p:tav>
                                        <p:tav tm="100000">
                                          <p:val>
                                            <p:strVal val="#ppt_w"/>
                                          </p:val>
                                        </p:tav>
                                      </p:tavLst>
                                    </p:anim>
                                    <p:anim calcmode="lin" valueType="num">
                                      <p:cBhvr>
                                        <p:cTn id="25" dur="750" fill="hold"/>
                                        <p:tgtEl>
                                          <p:spTgt spid="115"/>
                                        </p:tgtEl>
                                        <p:attrNameLst>
                                          <p:attrName>ppt_h</p:attrName>
                                        </p:attrNameLst>
                                      </p:cBhvr>
                                      <p:tavLst>
                                        <p:tav tm="0">
                                          <p:val>
                                            <p:fltVal val="0"/>
                                          </p:val>
                                        </p:tav>
                                        <p:tav tm="100000">
                                          <p:val>
                                            <p:strVal val="#ppt_h"/>
                                          </p:val>
                                        </p:tav>
                                      </p:tavLst>
                                    </p:anim>
                                    <p:anim calcmode="lin" valueType="num">
                                      <p:cBhvr>
                                        <p:cTn id="26" dur="750" fill="hold"/>
                                        <p:tgtEl>
                                          <p:spTgt spid="115"/>
                                        </p:tgtEl>
                                        <p:attrNameLst>
                                          <p:attrName>style.rotation</p:attrName>
                                        </p:attrNameLst>
                                      </p:cBhvr>
                                      <p:tavLst>
                                        <p:tav tm="0">
                                          <p:val>
                                            <p:fltVal val="90"/>
                                          </p:val>
                                        </p:tav>
                                        <p:tav tm="100000">
                                          <p:val>
                                            <p:fltVal val="0"/>
                                          </p:val>
                                        </p:tav>
                                      </p:tavLst>
                                    </p:anim>
                                    <p:animEffect transition="in" filter="fade">
                                      <p:cBhvr>
                                        <p:cTn id="27" dur="750"/>
                                        <p:tgtEl>
                                          <p:spTgt spid="115"/>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17"/>
                                        </p:tgtEl>
                                        <p:attrNameLst>
                                          <p:attrName>style.visibility</p:attrName>
                                        </p:attrNameLst>
                                      </p:cBhvr>
                                      <p:to>
                                        <p:strVal val="visible"/>
                                      </p:to>
                                    </p:set>
                                    <p:anim calcmode="lin" valueType="num">
                                      <p:cBhvr>
                                        <p:cTn id="30" dur="750" fill="hold"/>
                                        <p:tgtEl>
                                          <p:spTgt spid="117"/>
                                        </p:tgtEl>
                                        <p:attrNameLst>
                                          <p:attrName>ppt_w</p:attrName>
                                        </p:attrNameLst>
                                      </p:cBhvr>
                                      <p:tavLst>
                                        <p:tav tm="0">
                                          <p:val>
                                            <p:fltVal val="0"/>
                                          </p:val>
                                        </p:tav>
                                        <p:tav tm="100000">
                                          <p:val>
                                            <p:strVal val="#ppt_w"/>
                                          </p:val>
                                        </p:tav>
                                      </p:tavLst>
                                    </p:anim>
                                    <p:anim calcmode="lin" valueType="num">
                                      <p:cBhvr>
                                        <p:cTn id="31" dur="750" fill="hold"/>
                                        <p:tgtEl>
                                          <p:spTgt spid="117"/>
                                        </p:tgtEl>
                                        <p:attrNameLst>
                                          <p:attrName>ppt_h</p:attrName>
                                        </p:attrNameLst>
                                      </p:cBhvr>
                                      <p:tavLst>
                                        <p:tav tm="0">
                                          <p:val>
                                            <p:fltVal val="0"/>
                                          </p:val>
                                        </p:tav>
                                        <p:tav tm="100000">
                                          <p:val>
                                            <p:strVal val="#ppt_h"/>
                                          </p:val>
                                        </p:tav>
                                      </p:tavLst>
                                    </p:anim>
                                    <p:anim calcmode="lin" valueType="num">
                                      <p:cBhvr>
                                        <p:cTn id="32" dur="750" fill="hold"/>
                                        <p:tgtEl>
                                          <p:spTgt spid="117"/>
                                        </p:tgtEl>
                                        <p:attrNameLst>
                                          <p:attrName>style.rotation</p:attrName>
                                        </p:attrNameLst>
                                      </p:cBhvr>
                                      <p:tavLst>
                                        <p:tav tm="0">
                                          <p:val>
                                            <p:fltVal val="90"/>
                                          </p:val>
                                        </p:tav>
                                        <p:tav tm="100000">
                                          <p:val>
                                            <p:fltVal val="0"/>
                                          </p:val>
                                        </p:tav>
                                      </p:tavLst>
                                    </p:anim>
                                    <p:animEffect transition="in" filter="fade">
                                      <p:cBhvr>
                                        <p:cTn id="33" dur="750"/>
                                        <p:tgtEl>
                                          <p:spTgt spid="117"/>
                                        </p:tgtEl>
                                      </p:cBhvr>
                                    </p:animEffect>
                                  </p:childTnLst>
                                </p:cTn>
                              </p:par>
                              <p:par>
                                <p:cTn id="34" presetID="42" presetClass="entr" presetSubtype="0" fill="hold" grpId="0" nodeType="withEffect">
                                  <p:stCondLst>
                                    <p:cond delay="100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500"/>
                                        <p:tgtEl>
                                          <p:spTgt spid="112"/>
                                        </p:tgtEl>
                                      </p:cBhvr>
                                    </p:animEffect>
                                    <p:anim calcmode="lin" valueType="num">
                                      <p:cBhvr>
                                        <p:cTn id="37" dur="500" fill="hold"/>
                                        <p:tgtEl>
                                          <p:spTgt spid="112"/>
                                        </p:tgtEl>
                                        <p:attrNameLst>
                                          <p:attrName>ppt_x</p:attrName>
                                        </p:attrNameLst>
                                      </p:cBhvr>
                                      <p:tavLst>
                                        <p:tav tm="0">
                                          <p:val>
                                            <p:strVal val="#ppt_x"/>
                                          </p:val>
                                        </p:tav>
                                        <p:tav tm="100000">
                                          <p:val>
                                            <p:strVal val="#ppt_x"/>
                                          </p:val>
                                        </p:tav>
                                      </p:tavLst>
                                    </p:anim>
                                    <p:anim calcmode="lin" valueType="num">
                                      <p:cBhvr>
                                        <p:cTn id="38" dur="500" fill="hold"/>
                                        <p:tgtEl>
                                          <p:spTgt spid="1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anim calcmode="lin" valueType="num">
                                      <p:cBhvr>
                                        <p:cTn id="42" dur="500" fill="hold"/>
                                        <p:tgtEl>
                                          <p:spTgt spid="114"/>
                                        </p:tgtEl>
                                        <p:attrNameLst>
                                          <p:attrName>ppt_x</p:attrName>
                                        </p:attrNameLst>
                                      </p:cBhvr>
                                      <p:tavLst>
                                        <p:tav tm="0">
                                          <p:val>
                                            <p:strVal val="#ppt_x"/>
                                          </p:val>
                                        </p:tav>
                                        <p:tav tm="100000">
                                          <p:val>
                                            <p:strVal val="#ppt_x"/>
                                          </p:val>
                                        </p:tav>
                                      </p:tavLst>
                                    </p:anim>
                                    <p:anim calcmode="lin" valueType="num">
                                      <p:cBhvr>
                                        <p:cTn id="43" dur="500" fill="hold"/>
                                        <p:tgtEl>
                                          <p:spTgt spid="1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000"/>
                                  </p:stCondLst>
                                  <p:childTnLst>
                                    <p:set>
                                      <p:cBhvr>
                                        <p:cTn id="45" dur="1" fill="hold">
                                          <p:stCondLst>
                                            <p:cond delay="0"/>
                                          </p:stCondLst>
                                        </p:cTn>
                                        <p:tgtEl>
                                          <p:spTgt spid="116"/>
                                        </p:tgtEl>
                                        <p:attrNameLst>
                                          <p:attrName>style.visibility</p:attrName>
                                        </p:attrNameLst>
                                      </p:cBhvr>
                                      <p:to>
                                        <p:strVal val="visible"/>
                                      </p:to>
                                    </p:set>
                                    <p:animEffect transition="in" filter="fade">
                                      <p:cBhvr>
                                        <p:cTn id="46" dur="500"/>
                                        <p:tgtEl>
                                          <p:spTgt spid="116"/>
                                        </p:tgtEl>
                                      </p:cBhvr>
                                    </p:animEffect>
                                    <p:anim calcmode="lin" valueType="num">
                                      <p:cBhvr>
                                        <p:cTn id="47" dur="500" fill="hold"/>
                                        <p:tgtEl>
                                          <p:spTgt spid="116"/>
                                        </p:tgtEl>
                                        <p:attrNameLst>
                                          <p:attrName>ppt_x</p:attrName>
                                        </p:attrNameLst>
                                      </p:cBhvr>
                                      <p:tavLst>
                                        <p:tav tm="0">
                                          <p:val>
                                            <p:strVal val="#ppt_x"/>
                                          </p:val>
                                        </p:tav>
                                        <p:tav tm="100000">
                                          <p:val>
                                            <p:strVal val="#ppt_x"/>
                                          </p:val>
                                        </p:tav>
                                      </p:tavLst>
                                    </p:anim>
                                    <p:anim calcmode="lin" valueType="num">
                                      <p:cBhvr>
                                        <p:cTn id="48" dur="500" fill="hold"/>
                                        <p:tgtEl>
                                          <p:spTgt spid="1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000"/>
                                  </p:stCondLst>
                                  <p:childTnLst>
                                    <p:set>
                                      <p:cBhvr>
                                        <p:cTn id="50" dur="1" fill="hold">
                                          <p:stCondLst>
                                            <p:cond delay="0"/>
                                          </p:stCondLst>
                                        </p:cTn>
                                        <p:tgtEl>
                                          <p:spTgt spid="118"/>
                                        </p:tgtEl>
                                        <p:attrNameLst>
                                          <p:attrName>style.visibility</p:attrName>
                                        </p:attrNameLst>
                                      </p:cBhvr>
                                      <p:to>
                                        <p:strVal val="visible"/>
                                      </p:to>
                                    </p:set>
                                    <p:animEffect transition="in" filter="fade">
                                      <p:cBhvr>
                                        <p:cTn id="51" dur="500"/>
                                        <p:tgtEl>
                                          <p:spTgt spid="118"/>
                                        </p:tgtEl>
                                      </p:cBhvr>
                                    </p:animEffect>
                                    <p:anim calcmode="lin" valueType="num">
                                      <p:cBhvr>
                                        <p:cTn id="52" dur="500" fill="hold"/>
                                        <p:tgtEl>
                                          <p:spTgt spid="118"/>
                                        </p:tgtEl>
                                        <p:attrNameLst>
                                          <p:attrName>ppt_x</p:attrName>
                                        </p:attrNameLst>
                                      </p:cBhvr>
                                      <p:tavLst>
                                        <p:tav tm="0">
                                          <p:val>
                                            <p:strVal val="#ppt_x"/>
                                          </p:val>
                                        </p:tav>
                                        <p:tav tm="100000">
                                          <p:val>
                                            <p:strVal val="#ppt_x"/>
                                          </p:val>
                                        </p:tav>
                                      </p:tavLst>
                                    </p:anim>
                                    <p:anim calcmode="lin" valueType="num">
                                      <p:cBhvr>
                                        <p:cTn id="53" dur="500" fill="hold"/>
                                        <p:tgtEl>
                                          <p:spTgt spid="118"/>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left)">
                                      <p:cBhvr>
                                        <p:cTn id="57" dur="500"/>
                                        <p:tgtEl>
                                          <p:spTgt spid="11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left)">
                                      <p:cBhvr>
                                        <p:cTn id="60" dur="500"/>
                                        <p:tgtEl>
                                          <p:spTgt spid="120"/>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27"/>
                                        </p:tgtEl>
                                        <p:attrNameLst>
                                          <p:attrName>style.visibility</p:attrName>
                                        </p:attrNameLst>
                                      </p:cBhvr>
                                      <p:to>
                                        <p:strVal val="visible"/>
                                      </p:to>
                                    </p:set>
                                    <p:animEffect transition="in" filter="wipe(left)">
                                      <p:cBhvr>
                                        <p:cTn id="64" dur="500"/>
                                        <p:tgtEl>
                                          <p:spTgt spid="1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500"/>
                                        <p:tgtEl>
                                          <p:spTgt spid="128"/>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129"/>
                                        </p:tgtEl>
                                        <p:attrNameLst>
                                          <p:attrName>style.visibility</p:attrName>
                                        </p:attrNameLst>
                                      </p:cBhvr>
                                      <p:to>
                                        <p:strVal val="visible"/>
                                      </p:to>
                                    </p:set>
                                    <p:animEffect transition="in" filter="wipe(left)">
                                      <p:cBhvr>
                                        <p:cTn id="71" dur="500"/>
                                        <p:tgtEl>
                                          <p:spTgt spid="12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0"/>
                                        </p:tgtEl>
                                        <p:attrNameLst>
                                          <p:attrName>style.visibility</p:attrName>
                                        </p:attrNameLst>
                                      </p:cBhvr>
                                      <p:to>
                                        <p:strVal val="visible"/>
                                      </p:to>
                                    </p:set>
                                    <p:animEffect transition="in" filter="wipe(left)">
                                      <p:cBhvr>
                                        <p:cTn id="74" dur="500"/>
                                        <p:tgtEl>
                                          <p:spTgt spid="130"/>
                                        </p:tgtEl>
                                      </p:cBhvr>
                                    </p:animEffect>
                                  </p:childTnLst>
                                </p:cTn>
                              </p:par>
                            </p:childTnLst>
                          </p:cTn>
                        </p:par>
                        <p:par>
                          <p:cTn id="75" fill="hold">
                            <p:stCondLst>
                              <p:cond delay="3000"/>
                            </p:stCondLst>
                            <p:childTnLst>
                              <p:par>
                                <p:cTn id="76" presetID="22" presetClass="entr" presetSubtype="8" fill="hold" grpId="0"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wipe(left)">
                                      <p:cBhvr>
                                        <p:cTn id="78" dur="500"/>
                                        <p:tgtEl>
                                          <p:spTgt spid="13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2"/>
                                        </p:tgtEl>
                                        <p:attrNameLst>
                                          <p:attrName>style.visibility</p:attrName>
                                        </p:attrNameLst>
                                      </p:cBhvr>
                                      <p:to>
                                        <p:strVal val="visible"/>
                                      </p:to>
                                    </p:set>
                                    <p:animEffect transition="in" filter="wipe(left)">
                                      <p:cBhvr>
                                        <p:cTn id="8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12" grpId="0"/>
      <p:bldP spid="113" grpId="0" animBg="1"/>
      <p:bldP spid="114" grpId="0"/>
      <p:bldP spid="115" grpId="0" animBg="1"/>
      <p:bldP spid="116" grpId="0"/>
      <p:bldP spid="117" grpId="0" animBg="1"/>
      <p:bldP spid="118" grpId="0"/>
      <p:bldP spid="119" grpId="0"/>
      <p:bldP spid="120" grpId="0"/>
      <p:bldP spid="127" grpId="0"/>
      <p:bldP spid="128" grpId="0"/>
      <p:bldP spid="129" grpId="0"/>
      <p:bldP spid="130" grpId="0"/>
      <p:bldP spid="131" grpId="0"/>
      <p:bldP spid="1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资金用途</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857872" y="3306048"/>
            <a:ext cx="532123" cy="598139"/>
            <a:chOff x="5810678" y="1001615"/>
            <a:chExt cx="422361" cy="474760"/>
          </a:xfrm>
        </p:grpSpPr>
        <p:sp>
          <p:nvSpPr>
            <p:cNvPr id="1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9" name="组合 18"/>
            <p:cNvGrpSpPr/>
            <p:nvPr/>
          </p:nvGrpSpPr>
          <p:grpSpPr>
            <a:xfrm>
              <a:off x="5810678" y="1001615"/>
              <a:ext cx="422361" cy="422361"/>
              <a:chOff x="5003908" y="1229805"/>
              <a:chExt cx="897741" cy="897741"/>
            </a:xfrm>
          </p:grpSpPr>
          <p:sp>
            <p:nvSpPr>
              <p:cNvPr id="20" name="Freeform 36"/>
              <p:cNvSpPr>
                <a:spLocks/>
              </p:cNvSpPr>
              <p:nvPr/>
            </p:nvSpPr>
            <p:spPr bwMode="auto">
              <a:xfrm>
                <a:off x="5003908" y="1229805"/>
                <a:ext cx="897741" cy="897741"/>
              </a:xfrm>
              <a:prstGeom prst="ellipse">
                <a:avLst/>
              </a:prstGeom>
              <a:solidFill>
                <a:schemeClr val="accent5">
                  <a:lumMod val="75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23" name="组合 22"/>
          <p:cNvGrpSpPr/>
          <p:nvPr/>
        </p:nvGrpSpPr>
        <p:grpSpPr>
          <a:xfrm>
            <a:off x="4399918" y="5204908"/>
            <a:ext cx="830668" cy="950026"/>
            <a:chOff x="3299776" y="3943350"/>
            <a:chExt cx="659325" cy="754063"/>
          </a:xfrm>
        </p:grpSpPr>
        <p:sp>
          <p:nvSpPr>
            <p:cNvPr id="2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25" name="Group 4"/>
            <p:cNvGrpSpPr>
              <a:grpSpLocks/>
            </p:cNvGrpSpPr>
            <p:nvPr/>
          </p:nvGrpSpPr>
          <p:grpSpPr bwMode="auto">
            <a:xfrm>
              <a:off x="3299776" y="3943350"/>
              <a:ext cx="659325" cy="658462"/>
              <a:chOff x="0" y="0"/>
              <a:chExt cx="1089" cy="1089"/>
            </a:xfrm>
          </p:grpSpPr>
          <p:sp>
            <p:nvSpPr>
              <p:cNvPr id="2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27" name="Group 6"/>
              <p:cNvGrpSpPr>
                <a:grpSpLocks/>
              </p:cNvGrpSpPr>
              <p:nvPr/>
            </p:nvGrpSpPr>
            <p:grpSpPr bwMode="auto">
              <a:xfrm>
                <a:off x="91" y="30"/>
                <a:ext cx="908" cy="296"/>
                <a:chOff x="0" y="0"/>
                <a:chExt cx="907" cy="295"/>
              </a:xfrm>
            </p:grpSpPr>
            <p:sp>
              <p:nvSpPr>
                <p:cNvPr id="2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2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3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31" name="组合 30"/>
          <p:cNvGrpSpPr/>
          <p:nvPr/>
        </p:nvGrpSpPr>
        <p:grpSpPr>
          <a:xfrm>
            <a:off x="5442592" y="4976902"/>
            <a:ext cx="591052" cy="678019"/>
            <a:chOff x="4127375" y="3762375"/>
            <a:chExt cx="469135" cy="538163"/>
          </a:xfrm>
        </p:grpSpPr>
        <p:sp>
          <p:nvSpPr>
            <p:cNvPr id="3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3" name="Group 17"/>
            <p:cNvGrpSpPr>
              <a:grpSpLocks/>
            </p:cNvGrpSpPr>
            <p:nvPr/>
          </p:nvGrpSpPr>
          <p:grpSpPr bwMode="auto">
            <a:xfrm>
              <a:off x="4127375" y="3762375"/>
              <a:ext cx="469135" cy="469934"/>
              <a:chOff x="-1" y="0"/>
              <a:chExt cx="1089" cy="1089"/>
            </a:xfrm>
          </p:grpSpPr>
          <p:sp>
            <p:nvSpPr>
              <p:cNvPr id="3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35" name="Group 19"/>
              <p:cNvGrpSpPr>
                <a:grpSpLocks/>
              </p:cNvGrpSpPr>
              <p:nvPr/>
            </p:nvGrpSpPr>
            <p:grpSpPr bwMode="auto">
              <a:xfrm>
                <a:off x="91" y="30"/>
                <a:ext cx="908" cy="296"/>
                <a:chOff x="0" y="0"/>
                <a:chExt cx="907" cy="295"/>
              </a:xfrm>
            </p:grpSpPr>
            <p:sp>
              <p:nvSpPr>
                <p:cNvPr id="3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3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38" name="组合 37"/>
          <p:cNvGrpSpPr/>
          <p:nvPr/>
        </p:nvGrpSpPr>
        <p:grpSpPr>
          <a:xfrm>
            <a:off x="4762572" y="4614892"/>
            <a:ext cx="435301" cy="496012"/>
            <a:chOff x="3587625" y="3475038"/>
            <a:chExt cx="345511" cy="393699"/>
          </a:xfrm>
        </p:grpSpPr>
        <p:sp>
          <p:nvSpPr>
            <p:cNvPr id="3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0" name="Group 24"/>
            <p:cNvGrpSpPr>
              <a:grpSpLocks/>
            </p:cNvGrpSpPr>
            <p:nvPr/>
          </p:nvGrpSpPr>
          <p:grpSpPr bwMode="auto">
            <a:xfrm>
              <a:off x="3587625" y="3475038"/>
              <a:ext cx="345511" cy="343786"/>
              <a:chOff x="-1" y="0"/>
              <a:chExt cx="1089" cy="1089"/>
            </a:xfrm>
          </p:grpSpPr>
          <p:sp>
            <p:nvSpPr>
              <p:cNvPr id="4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2" name="Group 26"/>
              <p:cNvGrpSpPr>
                <a:grpSpLocks/>
              </p:cNvGrpSpPr>
              <p:nvPr/>
            </p:nvGrpSpPr>
            <p:grpSpPr bwMode="auto">
              <a:xfrm>
                <a:off x="91" y="30"/>
                <a:ext cx="908" cy="296"/>
                <a:chOff x="0" y="0"/>
                <a:chExt cx="907" cy="295"/>
              </a:xfrm>
            </p:grpSpPr>
            <p:sp>
              <p:nvSpPr>
                <p:cNvPr id="43"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4"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45" name="组合 44"/>
          <p:cNvGrpSpPr/>
          <p:nvPr/>
        </p:nvGrpSpPr>
        <p:grpSpPr>
          <a:xfrm>
            <a:off x="1486254" y="1523461"/>
            <a:ext cx="2904811" cy="4688533"/>
            <a:chOff x="1081088" y="980798"/>
            <a:chExt cx="2368550" cy="3822977"/>
          </a:xfrm>
        </p:grpSpPr>
        <p:sp>
          <p:nvSpPr>
            <p:cNvPr id="46"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32"/>
            <p:cNvGrpSpPr>
              <a:grpSpLocks/>
            </p:cNvGrpSpPr>
            <p:nvPr/>
          </p:nvGrpSpPr>
          <p:grpSpPr bwMode="auto">
            <a:xfrm>
              <a:off x="1081088" y="1296988"/>
              <a:ext cx="2368550" cy="3257550"/>
              <a:chOff x="0" y="0"/>
              <a:chExt cx="1492" cy="2052"/>
            </a:xfrm>
          </p:grpSpPr>
          <p:sp>
            <p:nvSpPr>
              <p:cNvPr id="82"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3"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4"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48" name="组合 47"/>
            <p:cNvGrpSpPr/>
            <p:nvPr/>
          </p:nvGrpSpPr>
          <p:grpSpPr>
            <a:xfrm>
              <a:off x="2306530" y="980798"/>
              <a:ext cx="1005165" cy="1005165"/>
              <a:chOff x="5003908" y="1229805"/>
              <a:chExt cx="897741" cy="897741"/>
            </a:xfrm>
          </p:grpSpPr>
          <p:sp>
            <p:nvSpPr>
              <p:cNvPr id="79" name="Freeform 36"/>
              <p:cNvSpPr>
                <a:spLocks/>
              </p:cNvSpPr>
              <p:nvPr/>
            </p:nvSpPr>
            <p:spPr bwMode="auto">
              <a:xfrm>
                <a:off x="5003908" y="1229805"/>
                <a:ext cx="897741" cy="897741"/>
              </a:xfrm>
              <a:prstGeom prst="ellipse">
                <a:avLst/>
              </a:prstGeom>
              <a:solidFill>
                <a:srgbClr val="92D05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0"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1"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49" name="Group 41"/>
            <p:cNvGrpSpPr>
              <a:grpSpLocks/>
            </p:cNvGrpSpPr>
            <p:nvPr/>
          </p:nvGrpSpPr>
          <p:grpSpPr bwMode="auto">
            <a:xfrm>
              <a:off x="1189038" y="1373188"/>
              <a:ext cx="755650" cy="755650"/>
              <a:chOff x="0" y="0"/>
              <a:chExt cx="1089" cy="1089"/>
            </a:xfrm>
          </p:grpSpPr>
          <p:sp>
            <p:nvSpPr>
              <p:cNvPr id="77"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8"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50" name="Group 46"/>
            <p:cNvGrpSpPr>
              <a:grpSpLocks/>
            </p:cNvGrpSpPr>
            <p:nvPr/>
          </p:nvGrpSpPr>
          <p:grpSpPr bwMode="auto">
            <a:xfrm>
              <a:off x="1838326" y="1230313"/>
              <a:ext cx="755650" cy="755650"/>
              <a:chOff x="0" y="0"/>
              <a:chExt cx="1089" cy="1089"/>
            </a:xfrm>
          </p:grpSpPr>
          <p:sp>
            <p:nvSpPr>
              <p:cNvPr id="75"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6"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1" name="Group 51"/>
            <p:cNvGrpSpPr>
              <a:grpSpLocks/>
            </p:cNvGrpSpPr>
            <p:nvPr/>
          </p:nvGrpSpPr>
          <p:grpSpPr bwMode="auto">
            <a:xfrm>
              <a:off x="1730376" y="1554163"/>
              <a:ext cx="755650" cy="755650"/>
              <a:chOff x="0" y="0"/>
              <a:chExt cx="1089" cy="1089"/>
            </a:xfrm>
          </p:grpSpPr>
          <p:sp>
            <p:nvSpPr>
              <p:cNvPr id="73"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4"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2" name="Group 56"/>
            <p:cNvGrpSpPr>
              <a:grpSpLocks/>
            </p:cNvGrpSpPr>
            <p:nvPr/>
          </p:nvGrpSpPr>
          <p:grpSpPr bwMode="auto">
            <a:xfrm>
              <a:off x="1262063" y="1697038"/>
              <a:ext cx="755650" cy="755650"/>
              <a:chOff x="0" y="0"/>
              <a:chExt cx="1089" cy="1089"/>
            </a:xfrm>
          </p:grpSpPr>
          <p:sp>
            <p:nvSpPr>
              <p:cNvPr id="68"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70"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3" name="Group 61"/>
            <p:cNvGrpSpPr>
              <a:grpSpLocks/>
            </p:cNvGrpSpPr>
            <p:nvPr/>
          </p:nvGrpSpPr>
          <p:grpSpPr bwMode="auto">
            <a:xfrm>
              <a:off x="1765301" y="1985963"/>
              <a:ext cx="755650" cy="755650"/>
              <a:chOff x="0" y="0"/>
              <a:chExt cx="1089" cy="1089"/>
            </a:xfrm>
          </p:grpSpPr>
          <p:sp>
            <p:nvSpPr>
              <p:cNvPr id="66"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7"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4" name="Group 66"/>
            <p:cNvGrpSpPr>
              <a:grpSpLocks/>
            </p:cNvGrpSpPr>
            <p:nvPr/>
          </p:nvGrpSpPr>
          <p:grpSpPr bwMode="auto">
            <a:xfrm>
              <a:off x="2270126" y="1770063"/>
              <a:ext cx="755650" cy="755650"/>
              <a:chOff x="0" y="0"/>
              <a:chExt cx="1089" cy="1089"/>
            </a:xfrm>
          </p:grpSpPr>
          <p:sp>
            <p:nvSpPr>
              <p:cNvPr id="61"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2"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5" name="Group 71"/>
            <p:cNvGrpSpPr>
              <a:grpSpLocks/>
            </p:cNvGrpSpPr>
            <p:nvPr/>
          </p:nvGrpSpPr>
          <p:grpSpPr bwMode="auto">
            <a:xfrm>
              <a:off x="2630488" y="1697038"/>
              <a:ext cx="755650" cy="755648"/>
              <a:chOff x="0" y="0"/>
              <a:chExt cx="1089" cy="1089"/>
            </a:xfrm>
          </p:grpSpPr>
          <p:sp>
            <p:nvSpPr>
              <p:cNvPr id="59"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0"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6" name="Group 76"/>
            <p:cNvGrpSpPr>
              <a:grpSpLocks/>
            </p:cNvGrpSpPr>
            <p:nvPr/>
          </p:nvGrpSpPr>
          <p:grpSpPr bwMode="auto">
            <a:xfrm>
              <a:off x="1081088" y="1889125"/>
              <a:ext cx="2368550" cy="2665412"/>
              <a:chOff x="0" y="0"/>
              <a:chExt cx="1492" cy="1679"/>
            </a:xfrm>
          </p:grpSpPr>
          <p:sp>
            <p:nvSpPr>
              <p:cNvPr id="5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5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85" name="组合 84"/>
          <p:cNvGrpSpPr/>
          <p:nvPr/>
        </p:nvGrpSpPr>
        <p:grpSpPr>
          <a:xfrm>
            <a:off x="6863335" y="4744860"/>
            <a:ext cx="496013" cy="700019"/>
            <a:chOff x="5815013" y="3460750"/>
            <a:chExt cx="393700" cy="555625"/>
          </a:xfrm>
        </p:grpSpPr>
        <p:sp>
          <p:nvSpPr>
            <p:cNvPr id="86"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87" name="Group 90"/>
            <p:cNvGrpSpPr>
              <a:grpSpLocks/>
            </p:cNvGrpSpPr>
            <p:nvPr/>
          </p:nvGrpSpPr>
          <p:grpSpPr bwMode="auto">
            <a:xfrm>
              <a:off x="5816601" y="3460750"/>
              <a:ext cx="392112" cy="539367"/>
              <a:chOff x="0" y="0"/>
              <a:chExt cx="247" cy="340"/>
            </a:xfrm>
          </p:grpSpPr>
          <p:sp>
            <p:nvSpPr>
              <p:cNvPr id="88"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9"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90"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91"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2"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93" name="组合 92"/>
          <p:cNvGrpSpPr/>
          <p:nvPr/>
        </p:nvGrpSpPr>
        <p:grpSpPr>
          <a:xfrm>
            <a:off x="6857872" y="1859470"/>
            <a:ext cx="532123" cy="598139"/>
            <a:chOff x="5810678" y="1001615"/>
            <a:chExt cx="422361" cy="474760"/>
          </a:xfrm>
        </p:grpSpPr>
        <p:sp>
          <p:nvSpPr>
            <p:cNvPr id="94"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95" name="组合 94"/>
            <p:cNvGrpSpPr/>
            <p:nvPr/>
          </p:nvGrpSpPr>
          <p:grpSpPr>
            <a:xfrm>
              <a:off x="5810678" y="1001615"/>
              <a:ext cx="422361" cy="422361"/>
              <a:chOff x="5003908" y="1229805"/>
              <a:chExt cx="897741" cy="897741"/>
            </a:xfrm>
          </p:grpSpPr>
          <p:sp>
            <p:nvSpPr>
              <p:cNvPr id="96" name="Freeform 36"/>
              <p:cNvSpPr>
                <a:spLocks/>
              </p:cNvSpPr>
              <p:nvPr/>
            </p:nvSpPr>
            <p:spPr bwMode="auto">
              <a:xfrm>
                <a:off x="5003908" y="1229805"/>
                <a:ext cx="897741" cy="897741"/>
              </a:xfrm>
              <a:prstGeom prst="ellipse">
                <a:avLst/>
              </a:prstGeom>
              <a:solidFill>
                <a:srgbClr val="92D05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7"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8"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99" name="组合 98"/>
          <p:cNvGrpSpPr/>
          <p:nvPr/>
        </p:nvGrpSpPr>
        <p:grpSpPr>
          <a:xfrm>
            <a:off x="4783214" y="1657277"/>
            <a:ext cx="1360781" cy="1360781"/>
            <a:chOff x="3896974" y="1004807"/>
            <a:chExt cx="1231816" cy="1231816"/>
          </a:xfrm>
        </p:grpSpPr>
        <p:sp>
          <p:nvSpPr>
            <p:cNvPr id="100" name="椭圆 99"/>
            <p:cNvSpPr/>
            <p:nvPr/>
          </p:nvSpPr>
          <p:spPr>
            <a:xfrm>
              <a:off x="3896974" y="1004807"/>
              <a:ext cx="1231816" cy="1231816"/>
            </a:xfrm>
            <a:prstGeom prst="ellipse">
              <a:avLst/>
            </a:prstGeom>
            <a:solidFill>
              <a:schemeClr val="accent5">
                <a:lumMod val="75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01" name="组合 100"/>
            <p:cNvGrpSpPr/>
            <p:nvPr/>
          </p:nvGrpSpPr>
          <p:grpSpPr>
            <a:xfrm>
              <a:off x="3975695" y="1021609"/>
              <a:ext cx="1074373" cy="351584"/>
              <a:chOff x="4042072" y="2366383"/>
              <a:chExt cx="635886" cy="208091"/>
            </a:xfrm>
          </p:grpSpPr>
          <p:sp>
            <p:nvSpPr>
              <p:cNvPr id="102"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3"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04"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05" name="矩形 47"/>
          <p:cNvSpPr>
            <a:spLocks noChangeArrowheads="1"/>
          </p:cNvSpPr>
          <p:nvPr/>
        </p:nvSpPr>
        <p:spPr bwMode="auto">
          <a:xfrm>
            <a:off x="7533665" y="2045079"/>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06" name="TextBox 59"/>
          <p:cNvSpPr txBox="1">
            <a:spLocks noChangeArrowheads="1"/>
          </p:cNvSpPr>
          <p:nvPr/>
        </p:nvSpPr>
        <p:spPr bwMode="auto">
          <a:xfrm flipH="1">
            <a:off x="7533270" y="17008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07" name="TextBox 59"/>
          <p:cNvSpPr txBox="1">
            <a:spLocks noChangeArrowheads="1"/>
          </p:cNvSpPr>
          <p:nvPr/>
        </p:nvSpPr>
        <p:spPr bwMode="auto">
          <a:xfrm flipH="1">
            <a:off x="7549995" y="31409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08" name="矩形 47"/>
          <p:cNvSpPr>
            <a:spLocks noChangeArrowheads="1"/>
          </p:cNvSpPr>
          <p:nvPr/>
        </p:nvSpPr>
        <p:spPr bwMode="auto">
          <a:xfrm>
            <a:off x="7533665" y="3499416"/>
            <a:ext cx="3575614" cy="86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9" name="TextBox 59"/>
          <p:cNvSpPr txBox="1">
            <a:spLocks noChangeArrowheads="1"/>
          </p:cNvSpPr>
          <p:nvPr/>
        </p:nvSpPr>
        <p:spPr bwMode="auto">
          <a:xfrm flipH="1">
            <a:off x="7549995" y="4509120"/>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0" name="矩形 47"/>
          <p:cNvSpPr>
            <a:spLocks noChangeArrowheads="1"/>
          </p:cNvSpPr>
          <p:nvPr/>
        </p:nvSpPr>
        <p:spPr bwMode="auto">
          <a:xfrm>
            <a:off x="7533665" y="4851205"/>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16" name="六边形 115"/>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六边形 116"/>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9" name="矩形 118"/>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0" name="矩形 119"/>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12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23" name="矩形 122"/>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65875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p:cBhvr>
                                        <p:cTn id="33" dur="500"/>
                                        <p:tgtEl>
                                          <p:spTgt spid="104"/>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p:cBhvr>
                                        <p:cTn id="37" dur="580">
                                          <p:stCondLst>
                                            <p:cond delay="0"/>
                                          </p:stCondLst>
                                        </p:cTn>
                                        <p:tgtEl>
                                          <p:spTgt spid="38"/>
                                        </p:tgtEl>
                                      </p:cBhvr>
                                    </p:animEffect>
                                    <p:anim calcmode="lin" valueType="num">
                                      <p:cBhvr>
                                        <p:cTn id="3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3" dur="26">
                                          <p:stCondLst>
                                            <p:cond delay="650"/>
                                          </p:stCondLst>
                                        </p:cTn>
                                        <p:tgtEl>
                                          <p:spTgt spid="38"/>
                                        </p:tgtEl>
                                      </p:cBhvr>
                                      <p:to x="100000" y="60000"/>
                                    </p:animScale>
                                    <p:animScale>
                                      <p:cBhvr>
                                        <p:cTn id="44" dur="166" decel="50000">
                                          <p:stCondLst>
                                            <p:cond delay="676"/>
                                          </p:stCondLst>
                                        </p:cTn>
                                        <p:tgtEl>
                                          <p:spTgt spid="38"/>
                                        </p:tgtEl>
                                      </p:cBhvr>
                                      <p:to x="100000" y="100000"/>
                                    </p:animScale>
                                    <p:animScale>
                                      <p:cBhvr>
                                        <p:cTn id="45" dur="26">
                                          <p:stCondLst>
                                            <p:cond delay="1312"/>
                                          </p:stCondLst>
                                        </p:cTn>
                                        <p:tgtEl>
                                          <p:spTgt spid="38"/>
                                        </p:tgtEl>
                                      </p:cBhvr>
                                      <p:to x="100000" y="80000"/>
                                    </p:animScale>
                                    <p:animScale>
                                      <p:cBhvr>
                                        <p:cTn id="46" dur="166" decel="50000">
                                          <p:stCondLst>
                                            <p:cond delay="1338"/>
                                          </p:stCondLst>
                                        </p:cTn>
                                        <p:tgtEl>
                                          <p:spTgt spid="38"/>
                                        </p:tgtEl>
                                      </p:cBhvr>
                                      <p:to x="100000" y="100000"/>
                                    </p:animScale>
                                    <p:animScale>
                                      <p:cBhvr>
                                        <p:cTn id="47" dur="26">
                                          <p:stCondLst>
                                            <p:cond delay="1642"/>
                                          </p:stCondLst>
                                        </p:cTn>
                                        <p:tgtEl>
                                          <p:spTgt spid="38"/>
                                        </p:tgtEl>
                                      </p:cBhvr>
                                      <p:to x="100000" y="90000"/>
                                    </p:animScale>
                                    <p:animScale>
                                      <p:cBhvr>
                                        <p:cTn id="48" dur="166" decel="50000">
                                          <p:stCondLst>
                                            <p:cond delay="1668"/>
                                          </p:stCondLst>
                                        </p:cTn>
                                        <p:tgtEl>
                                          <p:spTgt spid="38"/>
                                        </p:tgtEl>
                                      </p:cBhvr>
                                      <p:to x="100000" y="100000"/>
                                    </p:animScale>
                                    <p:animScale>
                                      <p:cBhvr>
                                        <p:cTn id="49" dur="26">
                                          <p:stCondLst>
                                            <p:cond delay="1808"/>
                                          </p:stCondLst>
                                        </p:cTn>
                                        <p:tgtEl>
                                          <p:spTgt spid="38"/>
                                        </p:tgtEl>
                                      </p:cBhvr>
                                      <p:to x="100000" y="95000"/>
                                    </p:animScale>
                                    <p:animScale>
                                      <p:cBhvr>
                                        <p:cTn id="50" dur="166" decel="50000">
                                          <p:stCondLst>
                                            <p:cond delay="1834"/>
                                          </p:stCondLst>
                                        </p:cTn>
                                        <p:tgtEl>
                                          <p:spTgt spid="38"/>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p:cBhvr>
                                        <p:cTn id="53" dur="580">
                                          <p:stCondLst>
                                            <p:cond delay="0"/>
                                          </p:stCondLst>
                                        </p:cTn>
                                        <p:tgtEl>
                                          <p:spTgt spid="23"/>
                                        </p:tgtEl>
                                      </p:cBhvr>
                                    </p:animEffect>
                                    <p:anim calcmode="lin" valueType="num">
                                      <p:cBhvr>
                                        <p:cTn id="5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9" dur="26">
                                          <p:stCondLst>
                                            <p:cond delay="650"/>
                                          </p:stCondLst>
                                        </p:cTn>
                                        <p:tgtEl>
                                          <p:spTgt spid="23"/>
                                        </p:tgtEl>
                                      </p:cBhvr>
                                      <p:to x="100000" y="60000"/>
                                    </p:animScale>
                                    <p:animScale>
                                      <p:cBhvr>
                                        <p:cTn id="60" dur="166" decel="50000">
                                          <p:stCondLst>
                                            <p:cond delay="676"/>
                                          </p:stCondLst>
                                        </p:cTn>
                                        <p:tgtEl>
                                          <p:spTgt spid="23"/>
                                        </p:tgtEl>
                                      </p:cBhvr>
                                      <p:to x="100000" y="100000"/>
                                    </p:animScale>
                                    <p:animScale>
                                      <p:cBhvr>
                                        <p:cTn id="61" dur="26">
                                          <p:stCondLst>
                                            <p:cond delay="1312"/>
                                          </p:stCondLst>
                                        </p:cTn>
                                        <p:tgtEl>
                                          <p:spTgt spid="23"/>
                                        </p:tgtEl>
                                      </p:cBhvr>
                                      <p:to x="100000" y="80000"/>
                                    </p:animScale>
                                    <p:animScale>
                                      <p:cBhvr>
                                        <p:cTn id="62" dur="166" decel="50000">
                                          <p:stCondLst>
                                            <p:cond delay="1338"/>
                                          </p:stCondLst>
                                        </p:cTn>
                                        <p:tgtEl>
                                          <p:spTgt spid="23"/>
                                        </p:tgtEl>
                                      </p:cBhvr>
                                      <p:to x="100000" y="100000"/>
                                    </p:animScale>
                                    <p:animScale>
                                      <p:cBhvr>
                                        <p:cTn id="63" dur="26">
                                          <p:stCondLst>
                                            <p:cond delay="1642"/>
                                          </p:stCondLst>
                                        </p:cTn>
                                        <p:tgtEl>
                                          <p:spTgt spid="23"/>
                                        </p:tgtEl>
                                      </p:cBhvr>
                                      <p:to x="100000" y="90000"/>
                                    </p:animScale>
                                    <p:animScale>
                                      <p:cBhvr>
                                        <p:cTn id="64" dur="166" decel="50000">
                                          <p:stCondLst>
                                            <p:cond delay="1668"/>
                                          </p:stCondLst>
                                        </p:cTn>
                                        <p:tgtEl>
                                          <p:spTgt spid="23"/>
                                        </p:tgtEl>
                                      </p:cBhvr>
                                      <p:to x="100000" y="100000"/>
                                    </p:animScale>
                                    <p:animScale>
                                      <p:cBhvr>
                                        <p:cTn id="65" dur="26">
                                          <p:stCondLst>
                                            <p:cond delay="1808"/>
                                          </p:stCondLst>
                                        </p:cTn>
                                        <p:tgtEl>
                                          <p:spTgt spid="23"/>
                                        </p:tgtEl>
                                      </p:cBhvr>
                                      <p:to x="100000" y="95000"/>
                                    </p:animScale>
                                    <p:animScale>
                                      <p:cBhvr>
                                        <p:cTn id="66" dur="166" decel="50000">
                                          <p:stCondLst>
                                            <p:cond delay="1834"/>
                                          </p:stCondLst>
                                        </p:cTn>
                                        <p:tgtEl>
                                          <p:spTgt spid="23"/>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31"/>
                                        </p:tgtEl>
                                        <p:attrNameLst>
                                          <p:attrName>style.visibility</p:attrName>
                                        </p:attrNameLst>
                                      </p:cBhvr>
                                      <p:to>
                                        <p:strVal val="visible"/>
                                      </p:to>
                                    </p:set>
                                    <p:animEffect>
                                      <p:cBhvr>
                                        <p:cTn id="69" dur="580">
                                          <p:stCondLst>
                                            <p:cond delay="0"/>
                                          </p:stCondLst>
                                        </p:cTn>
                                        <p:tgtEl>
                                          <p:spTgt spid="31"/>
                                        </p:tgtEl>
                                      </p:cBhvr>
                                    </p:animEffect>
                                    <p:anim calcmode="lin" valueType="num">
                                      <p:cBhvr>
                                        <p:cTn id="7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5" dur="26">
                                          <p:stCondLst>
                                            <p:cond delay="650"/>
                                          </p:stCondLst>
                                        </p:cTn>
                                        <p:tgtEl>
                                          <p:spTgt spid="31"/>
                                        </p:tgtEl>
                                      </p:cBhvr>
                                      <p:to x="100000" y="60000"/>
                                    </p:animScale>
                                    <p:animScale>
                                      <p:cBhvr>
                                        <p:cTn id="76" dur="166" decel="50000">
                                          <p:stCondLst>
                                            <p:cond delay="676"/>
                                          </p:stCondLst>
                                        </p:cTn>
                                        <p:tgtEl>
                                          <p:spTgt spid="31"/>
                                        </p:tgtEl>
                                      </p:cBhvr>
                                      <p:to x="100000" y="100000"/>
                                    </p:animScale>
                                    <p:animScale>
                                      <p:cBhvr>
                                        <p:cTn id="77" dur="26">
                                          <p:stCondLst>
                                            <p:cond delay="1312"/>
                                          </p:stCondLst>
                                        </p:cTn>
                                        <p:tgtEl>
                                          <p:spTgt spid="31"/>
                                        </p:tgtEl>
                                      </p:cBhvr>
                                      <p:to x="100000" y="80000"/>
                                    </p:animScale>
                                    <p:animScale>
                                      <p:cBhvr>
                                        <p:cTn id="78" dur="166" decel="50000">
                                          <p:stCondLst>
                                            <p:cond delay="1338"/>
                                          </p:stCondLst>
                                        </p:cTn>
                                        <p:tgtEl>
                                          <p:spTgt spid="31"/>
                                        </p:tgtEl>
                                      </p:cBhvr>
                                      <p:to x="100000" y="100000"/>
                                    </p:animScale>
                                    <p:animScale>
                                      <p:cBhvr>
                                        <p:cTn id="79" dur="26">
                                          <p:stCondLst>
                                            <p:cond delay="1642"/>
                                          </p:stCondLst>
                                        </p:cTn>
                                        <p:tgtEl>
                                          <p:spTgt spid="31"/>
                                        </p:tgtEl>
                                      </p:cBhvr>
                                      <p:to x="100000" y="90000"/>
                                    </p:animScale>
                                    <p:animScale>
                                      <p:cBhvr>
                                        <p:cTn id="80" dur="166" decel="50000">
                                          <p:stCondLst>
                                            <p:cond delay="1668"/>
                                          </p:stCondLst>
                                        </p:cTn>
                                        <p:tgtEl>
                                          <p:spTgt spid="31"/>
                                        </p:tgtEl>
                                      </p:cBhvr>
                                      <p:to x="100000" y="100000"/>
                                    </p:animScale>
                                    <p:animScale>
                                      <p:cBhvr>
                                        <p:cTn id="81" dur="26">
                                          <p:stCondLst>
                                            <p:cond delay="1808"/>
                                          </p:stCondLst>
                                        </p:cTn>
                                        <p:tgtEl>
                                          <p:spTgt spid="31"/>
                                        </p:tgtEl>
                                      </p:cBhvr>
                                      <p:to x="100000" y="95000"/>
                                    </p:animScale>
                                    <p:animScale>
                                      <p:cBhvr>
                                        <p:cTn id="82" dur="166" decel="50000">
                                          <p:stCondLst>
                                            <p:cond delay="1834"/>
                                          </p:stCondLst>
                                        </p:cTn>
                                        <p:tgtEl>
                                          <p:spTgt spid="31"/>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p:cTn id="86" dur="500" fill="hold"/>
                                        <p:tgtEl>
                                          <p:spTgt spid="93"/>
                                        </p:tgtEl>
                                        <p:attrNameLst>
                                          <p:attrName>ppt_w</p:attrName>
                                        </p:attrNameLst>
                                      </p:cBhvr>
                                      <p:tavLst>
                                        <p:tav tm="0">
                                          <p:val>
                                            <p:fltVal val="0"/>
                                          </p:val>
                                        </p:tav>
                                        <p:tav tm="100000">
                                          <p:val>
                                            <p:strVal val="#ppt_w"/>
                                          </p:val>
                                        </p:tav>
                                      </p:tavLst>
                                    </p:anim>
                                    <p:anim calcmode="lin" valueType="num">
                                      <p:cBhvr>
                                        <p:cTn id="87" dur="500" fill="hold"/>
                                        <p:tgtEl>
                                          <p:spTgt spid="93"/>
                                        </p:tgtEl>
                                        <p:attrNameLst>
                                          <p:attrName>ppt_h</p:attrName>
                                        </p:attrNameLst>
                                      </p:cBhvr>
                                      <p:tavLst>
                                        <p:tav tm="0">
                                          <p:val>
                                            <p:fltVal val="0"/>
                                          </p:val>
                                        </p:tav>
                                        <p:tav tm="100000">
                                          <p:val>
                                            <p:strVal val="#ppt_h"/>
                                          </p:val>
                                        </p:tav>
                                      </p:tavLst>
                                    </p:anim>
                                    <p:animEffect>
                                      <p:cBhvr>
                                        <p:cTn id="88" dur="500"/>
                                        <p:tgtEl>
                                          <p:spTgt spid="93"/>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5"/>
                                        </p:tgtEl>
                                        <p:attrNameLst>
                                          <p:attrName>style.visibility</p:attrName>
                                        </p:attrNameLst>
                                      </p:cBhvr>
                                      <p:to>
                                        <p:strVal val="visible"/>
                                      </p:to>
                                    </p:set>
                                    <p:animEffect transition="in" filter="wipe(left)">
                                      <p:cBhvr>
                                        <p:cTn id="92" dur="500"/>
                                        <p:tgtEl>
                                          <p:spTgt spid="10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wipe(left)">
                                      <p:cBhvr>
                                        <p:cTn id="95" dur="500"/>
                                        <p:tgtEl>
                                          <p:spTgt spid="106"/>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p:cBhvr>
                                        <p:cTn id="101" dur="500"/>
                                        <p:tgtEl>
                                          <p:spTgt spid="17"/>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07"/>
                                        </p:tgtEl>
                                        <p:attrNameLst>
                                          <p:attrName>style.visibility</p:attrName>
                                        </p:attrNameLst>
                                      </p:cBhvr>
                                      <p:to>
                                        <p:strVal val="visible"/>
                                      </p:to>
                                    </p:set>
                                    <p:animEffect transition="in" filter="wipe(left)">
                                      <p:cBhvr>
                                        <p:cTn id="105" dur="500"/>
                                        <p:tgtEl>
                                          <p:spTgt spid="10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 calcmode="lin" valueType="num">
                                      <p:cBhvr>
                                        <p:cTn id="112" dur="500" fill="hold"/>
                                        <p:tgtEl>
                                          <p:spTgt spid="85"/>
                                        </p:tgtEl>
                                        <p:attrNameLst>
                                          <p:attrName>ppt_w</p:attrName>
                                        </p:attrNameLst>
                                      </p:cBhvr>
                                      <p:tavLst>
                                        <p:tav tm="0">
                                          <p:val>
                                            <p:fltVal val="0"/>
                                          </p:val>
                                        </p:tav>
                                        <p:tav tm="100000">
                                          <p:val>
                                            <p:strVal val="#ppt_w"/>
                                          </p:val>
                                        </p:tav>
                                      </p:tavLst>
                                    </p:anim>
                                    <p:anim calcmode="lin" valueType="num">
                                      <p:cBhvr>
                                        <p:cTn id="113" dur="500" fill="hold"/>
                                        <p:tgtEl>
                                          <p:spTgt spid="85"/>
                                        </p:tgtEl>
                                        <p:attrNameLst>
                                          <p:attrName>ppt_h</p:attrName>
                                        </p:attrNameLst>
                                      </p:cBhvr>
                                      <p:tavLst>
                                        <p:tav tm="0">
                                          <p:val>
                                            <p:fltVal val="0"/>
                                          </p:val>
                                        </p:tav>
                                        <p:tav tm="100000">
                                          <p:val>
                                            <p:strVal val="#ppt_h"/>
                                          </p:val>
                                        </p:tav>
                                      </p:tavLst>
                                    </p:anim>
                                    <p:animEffect>
                                      <p:cBhvr>
                                        <p:cTn id="114" dur="500"/>
                                        <p:tgtEl>
                                          <p:spTgt spid="85"/>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09"/>
                                        </p:tgtEl>
                                        <p:attrNameLst>
                                          <p:attrName>style.visibility</p:attrName>
                                        </p:attrNameLst>
                                      </p:cBhvr>
                                      <p:to>
                                        <p:strVal val="visible"/>
                                      </p:to>
                                    </p:set>
                                    <p:animEffect transition="in" filter="wipe(left)">
                                      <p:cBhvr>
                                        <p:cTn id="118" dur="500"/>
                                        <p:tgtEl>
                                          <p:spTgt spid="10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Effect transition="in" filter="wipe(left)">
                                      <p:cBhvr>
                                        <p:cTn id="12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91" grpId="0"/>
      <p:bldP spid="92" grpId="0"/>
      <p:bldP spid="104" grpId="0" bldLvl="0" autoUpdateAnimBg="0"/>
      <p:bldP spid="105" grpId="0"/>
      <p:bldP spid="106" grpId="0"/>
      <p:bldP spid="107" grpId="0"/>
      <p:bldP spid="108" grpId="0"/>
      <p:bldP spid="109" grpId="0"/>
      <p:bldP spid="1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商务合作</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6" name="六边形 115"/>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六边形 116"/>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9" name="矩形 118"/>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0" name="矩形 119"/>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12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23" name="矩形 122"/>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Rectangle 4"/>
          <p:cNvSpPr txBox="1">
            <a:spLocks noChangeArrowheads="1"/>
          </p:cNvSpPr>
          <p:nvPr/>
        </p:nvSpPr>
        <p:spPr bwMode="auto">
          <a:xfrm>
            <a:off x="3505299" y="1142684"/>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2400" b="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a:t>
            </a:r>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sz="2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Rectangle 2"/>
          <p:cNvSpPr/>
          <p:nvPr/>
        </p:nvSpPr>
        <p:spPr>
          <a:xfrm>
            <a:off x="7623149" y="1740272"/>
            <a:ext cx="3442990" cy="2332788"/>
          </a:xfrm>
          <a:prstGeom prst="rect">
            <a:avLst/>
          </a:prstGeom>
          <a:blipFill>
            <a:blip r:embed="rId3" cstate="print">
              <a:extLst>
                <a:ext uri="{28A0092B-C50C-407E-A947-70E740481C1C}">
                  <a14:useLocalDpi xmlns:a14="http://schemas.microsoft.com/office/drawing/2010/main"/>
                </a:ext>
              </a:extLst>
            </a:blip>
            <a:srcRect/>
            <a:stretch>
              <a:fillRect l="8176" r="-3574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13" name="Rectangle 2"/>
          <p:cNvSpPr/>
          <p:nvPr/>
        </p:nvSpPr>
        <p:spPr>
          <a:xfrm>
            <a:off x="1214437" y="1740272"/>
            <a:ext cx="3168352" cy="2332788"/>
          </a:xfrm>
          <a:prstGeom prst="rect">
            <a:avLst/>
          </a:prstGeom>
          <a:blipFill>
            <a:blip r:embed="rId4"/>
            <a:srcRect/>
            <a:stretch>
              <a:fillRect l="-3587" t="-4012" r="3587" b="-71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9" name="弧形 128"/>
          <p:cNvSpPr/>
          <p:nvPr/>
        </p:nvSpPr>
        <p:spPr>
          <a:xfrm>
            <a:off x="4297387" y="1052736"/>
            <a:ext cx="504056" cy="504056"/>
          </a:xfrm>
          <a:prstGeom prst="arc">
            <a:avLst>
              <a:gd name="adj1" fmla="val 18916496"/>
              <a:gd name="adj2" fmla="val 2632855"/>
            </a:avLst>
          </a:prstGeom>
          <a:ln>
            <a:solidFill>
              <a:srgbClr val="92D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5" name="Freeform 12"/>
          <p:cNvSpPr>
            <a:spLocks/>
          </p:cNvSpPr>
          <p:nvPr/>
        </p:nvSpPr>
        <p:spPr bwMode="auto">
          <a:xfrm>
            <a:off x="1608509" y="436510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65000"/>
                  <a:lumOff val="35000"/>
                </a:schemeClr>
              </a:solidFill>
            </a:endParaRPr>
          </a:p>
        </p:txBody>
      </p:sp>
      <p:sp>
        <p:nvSpPr>
          <p:cNvPr id="136" name="Freeform 12"/>
          <p:cNvSpPr>
            <a:spLocks/>
          </p:cNvSpPr>
          <p:nvPr/>
        </p:nvSpPr>
        <p:spPr bwMode="auto">
          <a:xfrm flipH="1" flipV="1">
            <a:off x="10249469" y="53423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137" name="TextBox 136"/>
          <p:cNvSpPr txBox="1"/>
          <p:nvPr/>
        </p:nvSpPr>
        <p:spPr>
          <a:xfrm>
            <a:off x="1968549" y="4679305"/>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38" name="Rectangle 2"/>
          <p:cNvSpPr/>
          <p:nvPr/>
        </p:nvSpPr>
        <p:spPr>
          <a:xfrm>
            <a:off x="4263165" y="1740272"/>
            <a:ext cx="3695634" cy="233278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30" name="Rectangle 2"/>
          <p:cNvSpPr/>
          <p:nvPr/>
        </p:nvSpPr>
        <p:spPr>
          <a:xfrm>
            <a:off x="4310781" y="1740272"/>
            <a:ext cx="3600400" cy="2332788"/>
          </a:xfrm>
          <a:prstGeom prst="rect">
            <a:avLst/>
          </a:prstGeom>
          <a:solidFill>
            <a:schemeClr val="accent5">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34" name="TextBox 59"/>
          <p:cNvSpPr txBox="1">
            <a:spLocks noChangeArrowheads="1"/>
          </p:cNvSpPr>
          <p:nvPr/>
        </p:nvSpPr>
        <p:spPr bwMode="auto">
          <a:xfrm flipH="1">
            <a:off x="4382789" y="213285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33" name="矩形 47"/>
          <p:cNvSpPr>
            <a:spLocks noChangeArrowheads="1"/>
          </p:cNvSpPr>
          <p:nvPr/>
        </p:nvSpPr>
        <p:spPr bwMode="auto">
          <a:xfrm>
            <a:off x="4383184" y="2477127"/>
            <a:ext cx="3575614" cy="112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a:t>
            </a:r>
            <a:r>
              <a:rPr lang="zh-CN" altLang="en-US" sz="1400" dirty="0" smtClean="0">
                <a:solidFill>
                  <a:schemeClr val="bg1"/>
                </a:solidFill>
                <a:sym typeface="微软雅黑" pitchFamily="34" charset="-122"/>
              </a:rPr>
              <a:t>的描述</a:t>
            </a:r>
            <a:r>
              <a:rPr lang="zh-CN" altLang="en-US" sz="1400" dirty="0">
                <a:solidFill>
                  <a:schemeClr val="bg1"/>
                </a:solidFill>
                <a:sym typeface="微软雅黑" pitchFamily="34" charset="-122"/>
              </a:rPr>
              <a:t>说明，在此录入上述图表</a:t>
            </a:r>
            <a:r>
              <a:rPr lang="zh-CN" altLang="en-US" sz="1400" dirty="0" smtClean="0">
                <a:solidFill>
                  <a:schemeClr val="bg1"/>
                </a:solidFill>
                <a:sym typeface="微软雅黑" pitchFamily="34" charset="-122"/>
              </a:rPr>
              <a:t>的描述</a:t>
            </a:r>
            <a:r>
              <a:rPr lang="zh-CN" altLang="en-US" sz="1400" dirty="0">
                <a:solidFill>
                  <a:schemeClr val="bg1"/>
                </a:solidFill>
                <a:sym typeface="微软雅黑" pitchFamily="34" charset="-122"/>
              </a:rPr>
              <a:t>说明，在此录入上述图表</a:t>
            </a:r>
            <a:r>
              <a:rPr lang="zh-CN" altLang="en-US" sz="1400" dirty="0" smtClean="0">
                <a:solidFill>
                  <a:schemeClr val="bg1"/>
                </a:solidFill>
                <a:sym typeface="微软雅黑" pitchFamily="34" charset="-122"/>
              </a:rPr>
              <a:t>的描述说明。在此</a:t>
            </a:r>
            <a:r>
              <a:rPr lang="zh-CN" altLang="en-US" sz="1400" dirty="0">
                <a:solidFill>
                  <a:schemeClr val="bg1"/>
                </a:solidFill>
                <a:sym typeface="微软雅黑" pitchFamily="34" charset="-122"/>
              </a:rPr>
              <a:t>录入上述图表的描述说明</a:t>
            </a:r>
            <a:r>
              <a:rPr lang="zh-CN" altLang="en-US" sz="1400" dirty="0" smtClean="0">
                <a:solidFill>
                  <a:schemeClr val="bg1"/>
                </a:solidFill>
                <a:sym typeface="微软雅黑" pitchFamily="34" charset="-122"/>
              </a:rPr>
              <a:t>。</a:t>
            </a:r>
            <a:r>
              <a:rPr lang="zh-CN" altLang="en-US" sz="1400" dirty="0">
                <a:solidFill>
                  <a:schemeClr val="bg1"/>
                </a:solidFill>
                <a:sym typeface="微软雅黑" pitchFamily="34" charset="-122"/>
              </a:rPr>
              <a:t>在此录入上述图表的描述说明。</a:t>
            </a:r>
          </a:p>
        </p:txBody>
      </p:sp>
    </p:spTree>
    <p:extLst>
      <p:ext uri="{BB962C8B-B14F-4D97-AF65-F5344CB8AC3E}">
        <p14:creationId xmlns:p14="http://schemas.microsoft.com/office/powerpoint/2010/main" val="241787468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wipe(down)">
                                      <p:cBhvr>
                                        <p:cTn id="7" dur="500"/>
                                        <p:tgtEl>
                                          <p:spTgt spid="1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ipe(left)">
                                      <p:cBhvr>
                                        <p:cTn id="11" dur="500"/>
                                        <p:tgtEl>
                                          <p:spTgt spid="111"/>
                                        </p:tgtEl>
                                      </p:cBhvr>
                                    </p:animEffect>
                                  </p:childTnLst>
                                </p:cTn>
                              </p:par>
                              <p:par>
                                <p:cTn id="12" presetID="2" presetClass="entr" presetSubtype="8" fill="hold" grpId="0" nodeType="withEffect">
                                  <p:stCondLst>
                                    <p:cond delay="500"/>
                                  </p:stCondLst>
                                  <p:childTnLst>
                                    <p:set>
                                      <p:cBhvr>
                                        <p:cTn id="13" dur="1" fill="hold">
                                          <p:stCondLst>
                                            <p:cond delay="0"/>
                                          </p:stCondLst>
                                        </p:cTn>
                                        <p:tgtEl>
                                          <p:spTgt spid="138"/>
                                        </p:tgtEl>
                                        <p:attrNameLst>
                                          <p:attrName>style.visibility</p:attrName>
                                        </p:attrNameLst>
                                      </p:cBhvr>
                                      <p:to>
                                        <p:strVal val="visible"/>
                                      </p:to>
                                    </p:set>
                                    <p:anim calcmode="lin" valueType="num">
                                      <p:cBhvr additive="base">
                                        <p:cTn id="14" dur="500" fill="hold"/>
                                        <p:tgtEl>
                                          <p:spTgt spid="138"/>
                                        </p:tgtEl>
                                        <p:attrNameLst>
                                          <p:attrName>ppt_x</p:attrName>
                                        </p:attrNameLst>
                                      </p:cBhvr>
                                      <p:tavLst>
                                        <p:tav tm="0">
                                          <p:val>
                                            <p:strVal val="0-#ppt_w/2"/>
                                          </p:val>
                                        </p:tav>
                                        <p:tav tm="100000">
                                          <p:val>
                                            <p:strVal val="#ppt_x"/>
                                          </p:val>
                                        </p:tav>
                                      </p:tavLst>
                                    </p:anim>
                                    <p:anim calcmode="lin" valueType="num">
                                      <p:cBhvr additive="base">
                                        <p:cTn id="15" dur="500" fill="hold"/>
                                        <p:tgtEl>
                                          <p:spTgt spid="13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112"/>
                                        </p:tgtEl>
                                        <p:attrNameLst>
                                          <p:attrName>style.visibility</p:attrName>
                                        </p:attrNameLst>
                                      </p:cBhvr>
                                      <p:to>
                                        <p:strVal val="visible"/>
                                      </p:to>
                                    </p:set>
                                    <p:anim calcmode="lin" valueType="num">
                                      <p:cBhvr additive="base">
                                        <p:cTn id="18" dur="500" fill="hold"/>
                                        <p:tgtEl>
                                          <p:spTgt spid="112"/>
                                        </p:tgtEl>
                                        <p:attrNameLst>
                                          <p:attrName>ppt_x</p:attrName>
                                        </p:attrNameLst>
                                      </p:cBhvr>
                                      <p:tavLst>
                                        <p:tav tm="0">
                                          <p:val>
                                            <p:strVal val="0-#ppt_w/2"/>
                                          </p:val>
                                        </p:tav>
                                        <p:tav tm="100000">
                                          <p:val>
                                            <p:strVal val="#ppt_x"/>
                                          </p:val>
                                        </p:tav>
                                      </p:tavLst>
                                    </p:anim>
                                    <p:anim calcmode="lin" valueType="num">
                                      <p:cBhvr additive="base">
                                        <p:cTn id="19" dur="500" fill="hold"/>
                                        <p:tgtEl>
                                          <p:spTgt spid="11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113"/>
                                        </p:tgtEl>
                                        <p:attrNameLst>
                                          <p:attrName>style.visibility</p:attrName>
                                        </p:attrNameLst>
                                      </p:cBhvr>
                                      <p:to>
                                        <p:strVal val="visible"/>
                                      </p:to>
                                    </p:set>
                                    <p:anim calcmode="lin" valueType="num">
                                      <p:cBhvr additive="base">
                                        <p:cTn id="22" dur="500" fill="hold"/>
                                        <p:tgtEl>
                                          <p:spTgt spid="113"/>
                                        </p:tgtEl>
                                        <p:attrNameLst>
                                          <p:attrName>ppt_x</p:attrName>
                                        </p:attrNameLst>
                                      </p:cBhvr>
                                      <p:tavLst>
                                        <p:tav tm="0">
                                          <p:val>
                                            <p:strVal val="0-#ppt_w/2"/>
                                          </p:val>
                                        </p:tav>
                                        <p:tav tm="100000">
                                          <p:val>
                                            <p:strVal val="#ppt_x"/>
                                          </p:val>
                                        </p:tav>
                                      </p:tavLst>
                                    </p:anim>
                                    <p:anim calcmode="lin" valueType="num">
                                      <p:cBhvr additive="base">
                                        <p:cTn id="23" dur="500" fill="hold"/>
                                        <p:tgtEl>
                                          <p:spTgt spid="1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130"/>
                                        </p:tgtEl>
                                        <p:attrNameLst>
                                          <p:attrName>style.visibility</p:attrName>
                                        </p:attrNameLst>
                                      </p:cBhvr>
                                      <p:to>
                                        <p:strVal val="visible"/>
                                      </p:to>
                                    </p:set>
                                    <p:anim calcmode="lin" valueType="num">
                                      <p:cBhvr additive="base">
                                        <p:cTn id="26" dur="500" fill="hold"/>
                                        <p:tgtEl>
                                          <p:spTgt spid="130"/>
                                        </p:tgtEl>
                                        <p:attrNameLst>
                                          <p:attrName>ppt_x</p:attrName>
                                        </p:attrNameLst>
                                      </p:cBhvr>
                                      <p:tavLst>
                                        <p:tav tm="0">
                                          <p:val>
                                            <p:strVal val="0-#ppt_w/2"/>
                                          </p:val>
                                        </p:tav>
                                        <p:tav tm="100000">
                                          <p:val>
                                            <p:strVal val="#ppt_x"/>
                                          </p:val>
                                        </p:tav>
                                      </p:tavLst>
                                    </p:anim>
                                    <p:anim calcmode="lin" valueType="num">
                                      <p:cBhvr additive="base">
                                        <p:cTn id="27" dur="500" fill="hold"/>
                                        <p:tgtEl>
                                          <p:spTgt spid="130"/>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wipe(left)">
                                      <p:cBhvr>
                                        <p:cTn id="34" dur="500"/>
                                        <p:tgtEl>
                                          <p:spTgt spid="134"/>
                                        </p:tgtEl>
                                      </p:cBhvr>
                                    </p:animEffect>
                                  </p:childTnLst>
                                </p:cTn>
                              </p:par>
                            </p:childTnLst>
                          </p:cTn>
                        </p:par>
                        <p:par>
                          <p:cTn id="35" fill="hold">
                            <p:stCondLst>
                              <p:cond delay="2000"/>
                            </p:stCondLst>
                            <p:childTnLst>
                              <p:par>
                                <p:cTn id="36" presetID="1" presetClass="entr" presetSubtype="0" fill="hold" grpId="0" nodeType="afterEffect">
                                  <p:stCondLst>
                                    <p:cond delay="0"/>
                                  </p:stCondLst>
                                  <p:childTnLst>
                                    <p:set>
                                      <p:cBhvr>
                                        <p:cTn id="37" dur="1" fill="hold">
                                          <p:stCondLst>
                                            <p:cond delay="0"/>
                                          </p:stCondLst>
                                        </p:cTn>
                                        <p:tgtEl>
                                          <p:spTgt spid="135"/>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3.56836E-6 -3.7037E-7 L 0.36686 0.15278 " pathEditMode="relative" rAng="0" ptsTypes="AA">
                                      <p:cBhvr>
                                        <p:cTn id="39" dur="500" spd="-99900" fill="hold"/>
                                        <p:tgtEl>
                                          <p:spTgt spid="135"/>
                                        </p:tgtEl>
                                        <p:attrNameLst>
                                          <p:attrName>ppt_x,ppt_y</p:attrName>
                                        </p:attrNameLst>
                                      </p:cBhvr>
                                      <p:rCtr x="18343" y="7639"/>
                                    </p:animMotion>
                                  </p:childTnLst>
                                </p:cTn>
                              </p:par>
                              <p:par>
                                <p:cTn id="40" presetID="1" presetClass="entr" presetSubtype="0" fill="hold" grpId="0" nodeType="withEffect">
                                  <p:stCondLst>
                                    <p:cond delay="0"/>
                                  </p:stCondLst>
                                  <p:childTnLst>
                                    <p:set>
                                      <p:cBhvr>
                                        <p:cTn id="41" dur="1" fill="hold">
                                          <p:stCondLst>
                                            <p:cond delay="0"/>
                                          </p:stCondLst>
                                        </p:cTn>
                                        <p:tgtEl>
                                          <p:spTgt spid="136"/>
                                        </p:tgtEl>
                                        <p:attrNameLst>
                                          <p:attrName>style.visibility</p:attrName>
                                        </p:attrNameLst>
                                      </p:cBhvr>
                                      <p:to>
                                        <p:strVal val="visible"/>
                                      </p:to>
                                    </p:set>
                                  </p:childTnLst>
                                </p:cTn>
                              </p:par>
                              <p:par>
                                <p:cTn id="42" presetID="35" presetClass="path" presetSubtype="0" accel="50000" decel="50000" fill="hold" grpId="1" nodeType="withEffect">
                                  <p:stCondLst>
                                    <p:cond delay="0"/>
                                  </p:stCondLst>
                                  <p:childTnLst>
                                    <p:animMotion origin="layout" path="M 7.85742E-7 -3.33333E-6 L -0.39495 -0.11018 " pathEditMode="relative" rAng="0" ptsTypes="AA">
                                      <p:cBhvr>
                                        <p:cTn id="43" dur="500" spd="-99900" fill="hold"/>
                                        <p:tgtEl>
                                          <p:spTgt spid="136"/>
                                        </p:tgtEl>
                                        <p:attrNameLst>
                                          <p:attrName>ppt_x,ppt_y</p:attrName>
                                        </p:attrNameLst>
                                      </p:cBhvr>
                                      <p:rCtr x="-19748" y="-5509"/>
                                    </p:animMotion>
                                  </p:childTnLst>
                                </p:cTn>
                              </p:par>
                            </p:childTnLst>
                          </p:cTn>
                        </p:par>
                        <p:par>
                          <p:cTn id="44" fill="hold">
                            <p:stCondLst>
                              <p:cond delay="2500"/>
                            </p:stCondLst>
                            <p:childTnLst>
                              <p:par>
                                <p:cTn id="45" presetID="18" presetClass="entr" presetSubtype="3" fill="hold" grpId="0"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strips(upRight)">
                                      <p:cBhvr>
                                        <p:cTn id="4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p:bldP spid="113" grpId="0" animBg="1"/>
      <p:bldP spid="129" grpId="0" animBg="1"/>
      <p:bldP spid="135" grpId="0" animBg="1"/>
      <p:bldP spid="135" grpId="1" animBg="1"/>
      <p:bldP spid="136" grpId="0" animBg="1"/>
      <p:bldP spid="136" grpId="1" animBg="1"/>
      <p:bldP spid="137" grpId="0"/>
      <p:bldP spid="138" grpId="0" animBg="1"/>
      <p:bldP spid="130" grpId="0" animBg="1"/>
      <p:bldP spid="134" grpId="0"/>
      <p:bldP spid="1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itchFamily="34" charset="-122"/>
                <a:ea typeface="微软雅黑" pitchFamily="34" charset="-122"/>
              </a:rPr>
              <a:t>结束语</a:t>
            </a: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9"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chemeClr val="accent1">
                    <a:lumMod val="75000"/>
                  </a:schemeClr>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chemeClr val="accent1">
                  <a:lumMod val="75000"/>
                </a:schemeClr>
              </a:solidFill>
              <a:latin typeface="微软雅黑" pitchFamily="34" charset="-122"/>
              <a:ea typeface="微软雅黑" pitchFamily="34" charset="-122"/>
              <a:sym typeface="微软雅黑" pitchFamily="34" charset="-122"/>
            </a:endParaRPr>
          </a:p>
        </p:txBody>
      </p:sp>
      <p:sp>
        <p:nvSpPr>
          <p:cNvPr id="20" name="六边形 19"/>
          <p:cNvSpPr/>
          <p:nvPr/>
        </p:nvSpPr>
        <p:spPr>
          <a:xfrm>
            <a:off x="241896" y="125398"/>
            <a:ext cx="481345" cy="414953"/>
          </a:xfrm>
          <a:prstGeom prst="hexagon">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24979" y="392472"/>
            <a:ext cx="261790" cy="225682"/>
          </a:xfrm>
          <a:prstGeom prst="hexagon">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3" name="矩形 22"/>
          <p:cNvSpPr/>
          <p:nvPr/>
        </p:nvSpPr>
        <p:spPr>
          <a:xfrm>
            <a:off x="9412843" y="188639"/>
            <a:ext cx="933216" cy="3344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矩形 23"/>
          <p:cNvSpPr/>
          <p:nvPr/>
        </p:nvSpPr>
        <p:spPr>
          <a:xfrm>
            <a:off x="10347503" y="187549"/>
            <a:ext cx="1582732" cy="334417"/>
          </a:xfrm>
          <a:prstGeom prst="rect">
            <a:avLst/>
          </a:prstGeom>
          <a:solidFill>
            <a:srgbClr val="376092">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2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27" name="矩形 26"/>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90586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矩形 4"/>
          <p:cNvSpPr/>
          <p:nvPr/>
        </p:nvSpPr>
        <p:spPr>
          <a:xfrm>
            <a:off x="-27325" y="0"/>
            <a:ext cx="12245592" cy="5221649"/>
          </a:xfrm>
          <a:prstGeom prst="rect">
            <a:avLst/>
          </a:prstGeom>
          <a:blipFill>
            <a:blip r:embed="rId3">
              <a:extLst>
                <a:ext uri="{BEBA8EAE-BF5A-486C-A8C5-ECC9F3942E4B}">
                  <a14:imgProps xmlns:a14="http://schemas.microsoft.com/office/drawing/2010/main">
                    <a14:imgLayer r:embed="rId4">
                      <a14:imgEffect>
                        <a14:brightnessContrast bright="5000" contrast="30000"/>
                      </a14:imgEffect>
                    </a14:imgLayer>
                  </a14:imgProps>
                </a:ext>
              </a:extLst>
            </a:blip>
            <a:srcRect/>
            <a:stretch>
              <a:fillRect l="-124" t="-16186" r="-124" b="-9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292471" y="166675"/>
            <a:ext cx="343825" cy="309997"/>
            <a:chOff x="4634991" y="2138335"/>
            <a:chExt cx="428348" cy="386204"/>
          </a:xfrm>
        </p:grpSpPr>
        <p:sp>
          <p:nvSpPr>
            <p:cNvPr id="77"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79" name="组合 78"/>
          <p:cNvGrpSpPr/>
          <p:nvPr/>
        </p:nvGrpSpPr>
        <p:grpSpPr>
          <a:xfrm>
            <a:off x="1651710" y="166675"/>
            <a:ext cx="343825" cy="309997"/>
            <a:chOff x="5076056" y="2138335"/>
            <a:chExt cx="428348" cy="386204"/>
          </a:xfrm>
        </p:grpSpPr>
        <p:sp>
          <p:nvSpPr>
            <p:cNvPr id="80"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2" name="组合 81"/>
          <p:cNvGrpSpPr/>
          <p:nvPr/>
        </p:nvGrpSpPr>
        <p:grpSpPr>
          <a:xfrm>
            <a:off x="2010949" y="166675"/>
            <a:ext cx="343825" cy="309997"/>
            <a:chOff x="5557128" y="2138335"/>
            <a:chExt cx="428348" cy="386204"/>
          </a:xfrm>
        </p:grpSpPr>
        <p:sp>
          <p:nvSpPr>
            <p:cNvPr id="83"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5" name="组合 84"/>
          <p:cNvGrpSpPr/>
          <p:nvPr/>
        </p:nvGrpSpPr>
        <p:grpSpPr>
          <a:xfrm>
            <a:off x="2370188" y="166675"/>
            <a:ext cx="343825" cy="309997"/>
            <a:chOff x="6068610" y="2138335"/>
            <a:chExt cx="428348" cy="386204"/>
          </a:xfrm>
        </p:grpSpPr>
        <p:sp>
          <p:nvSpPr>
            <p:cNvPr id="86"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8" name="组合 87"/>
          <p:cNvGrpSpPr/>
          <p:nvPr/>
        </p:nvGrpSpPr>
        <p:grpSpPr>
          <a:xfrm>
            <a:off x="2729426" y="166675"/>
            <a:ext cx="343825" cy="309997"/>
            <a:chOff x="6623914" y="2138335"/>
            <a:chExt cx="428348" cy="386204"/>
          </a:xfrm>
        </p:grpSpPr>
        <p:sp>
          <p:nvSpPr>
            <p:cNvPr id="89"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1" name="Freeform 19"/>
          <p:cNvSpPr>
            <a:spLocks noEditPoints="1"/>
          </p:cNvSpPr>
          <p:nvPr/>
        </p:nvSpPr>
        <p:spPr bwMode="auto">
          <a:xfrm>
            <a:off x="246967" y="127939"/>
            <a:ext cx="829480" cy="348733"/>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66" name="矩形 65"/>
          <p:cNvSpPr/>
          <p:nvPr/>
        </p:nvSpPr>
        <p:spPr>
          <a:xfrm>
            <a:off x="-27325" y="4571616"/>
            <a:ext cx="12245591" cy="2286384"/>
          </a:xfrm>
          <a:prstGeom prst="rect">
            <a:avLst/>
          </a:prstGeom>
          <a:blipFill>
            <a:blip r:embed="rId5">
              <a:extLst>
                <a:ext uri="{BEBA8EAE-BF5A-486C-A8C5-ECC9F3942E4B}">
                  <a14:imgProps xmlns:a14="http://schemas.microsoft.com/office/drawing/2010/main">
                    <a14:imgLayer r:embed="rId6">
                      <a14:imgEffect>
                        <a14:saturation sat="0"/>
                      </a14:imgEffect>
                    </a14:imgLayer>
                  </a14:imgProps>
                </a:ext>
              </a:extLst>
            </a:blip>
            <a:srcRect/>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5"/>
          <p:cNvSpPr>
            <a:spLocks noChangeArrowheads="1"/>
          </p:cNvSpPr>
          <p:nvPr/>
        </p:nvSpPr>
        <p:spPr bwMode="auto">
          <a:xfrm>
            <a:off x="-27324" y="4509120"/>
            <a:ext cx="7277040" cy="81520"/>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Rectangle 7"/>
          <p:cNvSpPr>
            <a:spLocks noChangeArrowheads="1"/>
          </p:cNvSpPr>
          <p:nvPr/>
        </p:nvSpPr>
        <p:spPr bwMode="auto">
          <a:xfrm>
            <a:off x="8421268" y="4509120"/>
            <a:ext cx="1265144" cy="81520"/>
          </a:xfrm>
          <a:prstGeom prst="rect">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Rectangle 8"/>
          <p:cNvSpPr>
            <a:spLocks noChangeArrowheads="1"/>
          </p:cNvSpPr>
          <p:nvPr/>
        </p:nvSpPr>
        <p:spPr bwMode="auto">
          <a:xfrm>
            <a:off x="9686412" y="4509120"/>
            <a:ext cx="1266711" cy="81520"/>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9"/>
          <p:cNvSpPr>
            <a:spLocks noChangeArrowheads="1"/>
          </p:cNvSpPr>
          <p:nvPr/>
        </p:nvSpPr>
        <p:spPr bwMode="auto">
          <a:xfrm>
            <a:off x="10953123" y="4509120"/>
            <a:ext cx="1265144" cy="81520"/>
          </a:xfrm>
          <a:prstGeom prst="rect">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Rectangle 6"/>
          <p:cNvSpPr>
            <a:spLocks noChangeArrowheads="1"/>
          </p:cNvSpPr>
          <p:nvPr/>
        </p:nvSpPr>
        <p:spPr bwMode="auto">
          <a:xfrm>
            <a:off x="7207140" y="4509120"/>
            <a:ext cx="1266711" cy="81520"/>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TextBox 29"/>
          <p:cNvSpPr txBox="1"/>
          <p:nvPr/>
        </p:nvSpPr>
        <p:spPr>
          <a:xfrm>
            <a:off x="9129252" y="5157192"/>
            <a:ext cx="2593979" cy="707886"/>
          </a:xfrm>
          <a:prstGeom prst="rect">
            <a:avLst/>
          </a:prstGeom>
          <a:noFill/>
          <a:effectLst/>
        </p:spPr>
        <p:txBody>
          <a:bodyPr wrap="none" rtlCol="0">
            <a:spAutoFit/>
          </a:bodyPr>
          <a:lstStyle/>
          <a:p>
            <a:pPr algn="ctr"/>
            <a:r>
              <a:rPr lang="en-US" altLang="zh-CN" sz="4000" dirty="0" smtClean="0">
                <a:solidFill>
                  <a:schemeClr val="accent5">
                    <a:lumMod val="75000"/>
                  </a:schemeClr>
                </a:solidFill>
                <a:latin typeface="Impact MT Std" pitchFamily="34" charset="0"/>
                <a:ea typeface="微软雅黑" panose="020B0503020204020204" pitchFamily="34" charset="-122"/>
              </a:rPr>
              <a:t>THANK   YOU</a:t>
            </a:r>
            <a:endParaRPr lang="en-US" altLang="zh-CN" sz="4000" dirty="0">
              <a:solidFill>
                <a:schemeClr val="accent5">
                  <a:lumMod val="75000"/>
                </a:schemeClr>
              </a:solidFill>
              <a:latin typeface="Impact MT Std" pitchFamily="34" charset="0"/>
              <a:ea typeface="微软雅黑" panose="020B0503020204020204" pitchFamily="34" charset="-122"/>
            </a:endParaRPr>
          </a:p>
        </p:txBody>
      </p:sp>
      <p:sp>
        <p:nvSpPr>
          <p:cNvPr id="31" name="TextBox 30"/>
          <p:cNvSpPr txBox="1"/>
          <p:nvPr/>
        </p:nvSpPr>
        <p:spPr>
          <a:xfrm>
            <a:off x="6673651" y="5668799"/>
            <a:ext cx="5112568" cy="830997"/>
          </a:xfrm>
          <a:prstGeom prst="rect">
            <a:avLst/>
          </a:prstGeom>
          <a:noFill/>
        </p:spPr>
        <p:txBody>
          <a:bodyPr wrap="square" rtlCol="0">
            <a:spAutoFit/>
          </a:bodyPr>
          <a:lstStyle/>
          <a:p>
            <a:pPr algn="r"/>
            <a:r>
              <a:rPr lang="zh-CN" altLang="en-US" sz="4800" b="1" dirty="0" smtClean="0">
                <a:solidFill>
                  <a:schemeClr val="accent5">
                    <a:lumMod val="75000"/>
                  </a:schemeClr>
                </a:solidFill>
                <a:latin typeface="微软雅黑" panose="020B0503020204020204" pitchFamily="34" charset="-122"/>
                <a:ea typeface="微软雅黑" panose="020B0503020204020204" pitchFamily="34" charset="-122"/>
              </a:rPr>
              <a:t>谢谢观看</a:t>
            </a:r>
            <a:endParaRPr lang="zh-CN" altLang="en-US" sz="8000" b="1" dirty="0">
              <a:solidFill>
                <a:schemeClr val="accent5">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029414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0-#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0-#ppt_w/2"/>
                                          </p:val>
                                        </p:tav>
                                        <p:tav tm="100000">
                                          <p:val>
                                            <p:strVal val="#ppt_x"/>
                                          </p:val>
                                        </p:tav>
                                      </p:tavLst>
                                    </p:anim>
                                    <p:anim calcmode="lin" valueType="num">
                                      <p:cBhvr additive="base">
                                        <p:cTn id="16" dur="500" fill="hold"/>
                                        <p:tgtEl>
                                          <p:spTgt spid="6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0-#ppt_w/2"/>
                                          </p:val>
                                        </p:tav>
                                        <p:tav tm="100000">
                                          <p:val>
                                            <p:strVal val="#ppt_x"/>
                                          </p:val>
                                        </p:tav>
                                      </p:tavLst>
                                    </p:anim>
                                    <p:anim calcmode="lin" valueType="num">
                                      <p:cBhvr additive="base">
                                        <p:cTn id="20" dur="500" fill="hold"/>
                                        <p:tgtEl>
                                          <p:spTgt spid="7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p:cTn id="28" dur="500" fill="hold"/>
                                        <p:tgtEl>
                                          <p:spTgt spid="91"/>
                                        </p:tgtEl>
                                        <p:attrNameLst>
                                          <p:attrName>ppt_w</p:attrName>
                                        </p:attrNameLst>
                                      </p:cBhvr>
                                      <p:tavLst>
                                        <p:tav tm="0">
                                          <p:val>
                                            <p:fltVal val="0"/>
                                          </p:val>
                                        </p:tav>
                                        <p:tav tm="100000">
                                          <p:val>
                                            <p:strVal val="#ppt_w"/>
                                          </p:val>
                                        </p:tav>
                                      </p:tavLst>
                                    </p:anim>
                                    <p:anim calcmode="lin" valueType="num">
                                      <p:cBhvr>
                                        <p:cTn id="29" dur="500" fill="hold"/>
                                        <p:tgtEl>
                                          <p:spTgt spid="91"/>
                                        </p:tgtEl>
                                        <p:attrNameLst>
                                          <p:attrName>ppt_h</p:attrName>
                                        </p:attrNameLst>
                                      </p:cBhvr>
                                      <p:tavLst>
                                        <p:tav tm="0">
                                          <p:val>
                                            <p:fltVal val="0"/>
                                          </p:val>
                                        </p:tav>
                                        <p:tav tm="100000">
                                          <p:val>
                                            <p:strVal val="#ppt_h"/>
                                          </p:val>
                                        </p:tav>
                                      </p:tavLst>
                                    </p:anim>
                                    <p:anim calcmode="lin" valueType="num">
                                      <p:cBhvr>
                                        <p:cTn id="30" dur="500" fill="hold"/>
                                        <p:tgtEl>
                                          <p:spTgt spid="91"/>
                                        </p:tgtEl>
                                        <p:attrNameLst>
                                          <p:attrName>style.rotation</p:attrName>
                                        </p:attrNameLst>
                                      </p:cBhvr>
                                      <p:tavLst>
                                        <p:tav tm="0">
                                          <p:val>
                                            <p:fltVal val="90"/>
                                          </p:val>
                                        </p:tav>
                                        <p:tav tm="100000">
                                          <p:val>
                                            <p:fltVal val="0"/>
                                          </p:val>
                                        </p:tav>
                                      </p:tavLst>
                                    </p:anim>
                                    <p:animEffect transition="in" filter="fade">
                                      <p:cBhvr>
                                        <p:cTn id="31" dur="500"/>
                                        <p:tgtEl>
                                          <p:spTgt spid="91"/>
                                        </p:tgtEl>
                                      </p:cBhvr>
                                    </p:animEffect>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fill="hold"/>
                                        <p:tgtEl>
                                          <p:spTgt spid="88"/>
                                        </p:tgtEl>
                                        <p:attrNameLst>
                                          <p:attrName>ppt_x</p:attrName>
                                        </p:attrNameLst>
                                      </p:cBhvr>
                                      <p:tavLst>
                                        <p:tav tm="0">
                                          <p:val>
                                            <p:strVal val="1+#ppt_w/2"/>
                                          </p:val>
                                        </p:tav>
                                        <p:tav tm="100000">
                                          <p:val>
                                            <p:strVal val="#ppt_x"/>
                                          </p:val>
                                        </p:tav>
                                      </p:tavLst>
                                    </p:anim>
                                    <p:anim calcmode="lin" valueType="num">
                                      <p:cBhvr additive="base">
                                        <p:cTn id="36" dur="500" fill="hold"/>
                                        <p:tgtEl>
                                          <p:spTgt spid="8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1+#ppt_w/2"/>
                                          </p:val>
                                        </p:tav>
                                        <p:tav tm="100000">
                                          <p:val>
                                            <p:strVal val="#ppt_x"/>
                                          </p:val>
                                        </p:tav>
                                      </p:tavLst>
                                    </p:anim>
                                    <p:anim calcmode="lin" valueType="num">
                                      <p:cBhvr additive="base">
                                        <p:cTn id="40" dur="500" fill="hold"/>
                                        <p:tgtEl>
                                          <p:spTgt spid="8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40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1+#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80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1+#ppt_w/2"/>
                                          </p:val>
                                        </p:tav>
                                        <p:tav tm="100000">
                                          <p:val>
                                            <p:strVal val="#ppt_x"/>
                                          </p:val>
                                        </p:tav>
                                      </p:tavLst>
                                    </p:anim>
                                    <p:anim calcmode="lin" valueType="num">
                                      <p:cBhvr additive="base">
                                        <p:cTn id="52" dur="500" fill="hold"/>
                                        <p:tgtEl>
                                          <p:spTgt spid="76"/>
                                        </p:tgtEl>
                                        <p:attrNameLst>
                                          <p:attrName>ppt_y</p:attrName>
                                        </p:attrNameLst>
                                      </p:cBhvr>
                                      <p:tavLst>
                                        <p:tav tm="0">
                                          <p:val>
                                            <p:strVal val="#ppt_y"/>
                                          </p:val>
                                        </p:tav>
                                        <p:tav tm="100000">
                                          <p:val>
                                            <p:strVal val="#ppt_y"/>
                                          </p:val>
                                        </p:tav>
                                      </p:tavLst>
                                    </p:anim>
                                  </p:childTnLst>
                                </p:cTn>
                              </p:par>
                              <p:par>
                                <p:cTn id="53" presetID="49" presetClass="entr" presetSubtype="0" decel="100000" fill="hold" grpId="0" nodeType="withEffect">
                                  <p:stCondLst>
                                    <p:cond delay="500"/>
                                  </p:stCondLst>
                                  <p:iterate type="lt">
                                    <p:tmPct val="0"/>
                                  </p:iterate>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 calcmode="lin" valueType="num">
                                      <p:cBhvr>
                                        <p:cTn id="57" dur="500" fill="hold"/>
                                        <p:tgtEl>
                                          <p:spTgt spid="30"/>
                                        </p:tgtEl>
                                        <p:attrNameLst>
                                          <p:attrName>style.rotation</p:attrName>
                                        </p:attrNameLst>
                                      </p:cBhvr>
                                      <p:tavLst>
                                        <p:tav tm="0">
                                          <p:val>
                                            <p:fltVal val="360"/>
                                          </p:val>
                                        </p:tav>
                                        <p:tav tm="100000">
                                          <p:val>
                                            <p:fltVal val="0"/>
                                          </p:val>
                                        </p:tav>
                                      </p:tavLst>
                                    </p:anim>
                                    <p:animEffect transition="in" filter="fade">
                                      <p:cBhvr>
                                        <p:cTn id="58" dur="500"/>
                                        <p:tgtEl>
                                          <p:spTgt spid="30"/>
                                        </p:tgtEl>
                                      </p:cBhvr>
                                    </p:animEffect>
                                  </p:childTnLst>
                                </p:cTn>
                              </p:par>
                              <p:par>
                                <p:cTn id="59" presetID="41" presetClass="entr" presetSubtype="0" fill="hold" grpId="0" nodeType="withEffect">
                                  <p:stCondLst>
                                    <p:cond delay="50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1"/>
                                        </p:tgtEl>
                                        <p:attrNameLst>
                                          <p:attrName>ppt_y</p:attrName>
                                        </p:attrNameLst>
                                      </p:cBhvr>
                                      <p:tavLst>
                                        <p:tav tm="0">
                                          <p:val>
                                            <p:strVal val="#ppt_y"/>
                                          </p:val>
                                        </p:tav>
                                        <p:tav tm="100000">
                                          <p:val>
                                            <p:strVal val="#ppt_y"/>
                                          </p:val>
                                        </p:tav>
                                      </p:tavLst>
                                    </p:anim>
                                    <p:anim calcmode="lin" valueType="num">
                                      <p:cBhvr>
                                        <p:cTn id="6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67" grpId="0" animBg="1"/>
      <p:bldP spid="68" grpId="0" animBg="1"/>
      <p:bldP spid="69" grpId="0" animBg="1"/>
      <p:bldP spid="70" grpId="0" animBg="1"/>
      <p:bldP spid="71" grpId="0" animBg="1"/>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公司介绍</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87" name="Rectangle 4"/>
          <p:cNvSpPr txBox="1">
            <a:spLocks noChangeArrowheads="1"/>
          </p:cNvSpPr>
          <p:nvPr/>
        </p:nvSpPr>
        <p:spPr bwMode="auto">
          <a:xfrm>
            <a:off x="3505299" y="1142684"/>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2400" b="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此处添加您公司名称</a:t>
            </a:r>
            <a:endParaRPr lang="zh-CN" sz="2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Rectangle 2"/>
          <p:cNvSpPr/>
          <p:nvPr/>
        </p:nvSpPr>
        <p:spPr>
          <a:xfrm>
            <a:off x="6097587" y="174027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89" name="Rectangle 2"/>
          <p:cNvSpPr/>
          <p:nvPr/>
        </p:nvSpPr>
        <p:spPr>
          <a:xfrm>
            <a:off x="1286445" y="174027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90" name="Rectangle 2"/>
          <p:cNvSpPr/>
          <p:nvPr/>
        </p:nvSpPr>
        <p:spPr>
          <a:xfrm>
            <a:off x="1286445" y="1740272"/>
            <a:ext cx="4883150" cy="2332788"/>
          </a:xfrm>
          <a:prstGeom prst="rect">
            <a:avLst/>
          </a:prstGeom>
          <a:solidFill>
            <a:schemeClr val="accent1">
              <a:lumMod val="75000"/>
              <a:alpha val="72941"/>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91" name="矩形 90"/>
          <p:cNvSpPr/>
          <p:nvPr/>
        </p:nvSpPr>
        <p:spPr>
          <a:xfrm>
            <a:off x="4423177" y="2204864"/>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1489075" y="2657422"/>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solidFill>
              </a:rPr>
              <a:t>我图网在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itchFamily="34" charset="-122"/>
            </a:endParaRPr>
          </a:p>
        </p:txBody>
      </p:sp>
      <p:sp>
        <p:nvSpPr>
          <p:cNvPr id="93" name="Freeform 12"/>
          <p:cNvSpPr>
            <a:spLocks/>
          </p:cNvSpPr>
          <p:nvPr/>
        </p:nvSpPr>
        <p:spPr bwMode="auto">
          <a:xfrm>
            <a:off x="1608509" y="450912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94" name="Freeform 12"/>
          <p:cNvSpPr>
            <a:spLocks/>
          </p:cNvSpPr>
          <p:nvPr/>
        </p:nvSpPr>
        <p:spPr bwMode="auto">
          <a:xfrm flipH="1" flipV="1">
            <a:off x="10202043" y="542555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95" name="TextBox 94"/>
          <p:cNvSpPr txBox="1"/>
          <p:nvPr/>
        </p:nvSpPr>
        <p:spPr>
          <a:xfrm>
            <a:off x="1968549" y="4823321"/>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6" name="弧形 95"/>
          <p:cNvSpPr/>
          <p:nvPr/>
        </p:nvSpPr>
        <p:spPr>
          <a:xfrm>
            <a:off x="3793331" y="1052736"/>
            <a:ext cx="504056" cy="504056"/>
          </a:xfrm>
          <a:prstGeom prst="arc">
            <a:avLst>
              <a:gd name="adj1" fmla="val 18916496"/>
              <a:gd name="adj2" fmla="val 2632855"/>
            </a:avLst>
          </a:prstGeom>
          <a:ln>
            <a:solidFill>
              <a:srgbClr val="92D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矩形 10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2317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down)">
                                      <p:cBhvr>
                                        <p:cTn id="7" dur="500"/>
                                        <p:tgtEl>
                                          <p:spTgt spid="9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 calcmode="lin" valueType="num">
                                      <p:cBhvr additive="base">
                                        <p:cTn id="20" dur="500" fill="hold"/>
                                        <p:tgtEl>
                                          <p:spTgt spid="89"/>
                                        </p:tgtEl>
                                        <p:attrNameLst>
                                          <p:attrName>ppt_x</p:attrName>
                                        </p:attrNameLst>
                                      </p:cBhvr>
                                      <p:tavLst>
                                        <p:tav tm="0">
                                          <p:val>
                                            <p:strVal val="0-#ppt_w/2"/>
                                          </p:val>
                                        </p:tav>
                                        <p:tav tm="100000">
                                          <p:val>
                                            <p:strVal val="#ppt_x"/>
                                          </p:val>
                                        </p:tav>
                                      </p:tavLst>
                                    </p:anim>
                                    <p:anim calcmode="lin" valueType="num">
                                      <p:cBhvr additive="base">
                                        <p:cTn id="21" dur="500" fill="hold"/>
                                        <p:tgtEl>
                                          <p:spTgt spid="8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additive="base">
                                        <p:cTn id="25" dur="500" fill="hold"/>
                                        <p:tgtEl>
                                          <p:spTgt spid="90"/>
                                        </p:tgtEl>
                                        <p:attrNameLst>
                                          <p:attrName>ppt_x</p:attrName>
                                        </p:attrNameLst>
                                      </p:cBhvr>
                                      <p:tavLst>
                                        <p:tav tm="0">
                                          <p:val>
                                            <p:strVal val="0-#ppt_w/2"/>
                                          </p:val>
                                        </p:tav>
                                        <p:tav tm="100000">
                                          <p:val>
                                            <p:strVal val="#ppt_x"/>
                                          </p:val>
                                        </p:tav>
                                      </p:tavLst>
                                    </p:anim>
                                    <p:anim calcmode="lin" valueType="num">
                                      <p:cBhvr additive="base">
                                        <p:cTn id="26" dur="500" fill="hold"/>
                                        <p:tgtEl>
                                          <p:spTgt spid="90"/>
                                        </p:tgtEl>
                                        <p:attrNameLst>
                                          <p:attrName>ppt_y</p:attrName>
                                        </p:attrNameLst>
                                      </p:cBhvr>
                                      <p:tavLst>
                                        <p:tav tm="0">
                                          <p:val>
                                            <p:strVal val="#ppt_y"/>
                                          </p:val>
                                        </p:tav>
                                        <p:tav tm="100000">
                                          <p:val>
                                            <p:strVal val="#ppt_y"/>
                                          </p:val>
                                        </p:tav>
                                      </p:tavLst>
                                    </p:anim>
                                  </p:childTnLst>
                                </p:cTn>
                              </p:par>
                              <p:par>
                                <p:cTn id="27" presetID="22" presetClass="entr" presetSubtype="2" fill="hold" grpId="0" nodeType="withEffect">
                                  <p:stCondLst>
                                    <p:cond delay="250"/>
                                  </p:stCondLst>
                                  <p:childTnLst>
                                    <p:set>
                                      <p:cBhvr>
                                        <p:cTn id="28" dur="1" fill="hold">
                                          <p:stCondLst>
                                            <p:cond delay="0"/>
                                          </p:stCondLst>
                                        </p:cTn>
                                        <p:tgtEl>
                                          <p:spTgt spid="91"/>
                                        </p:tgtEl>
                                        <p:attrNameLst>
                                          <p:attrName>style.visibility</p:attrName>
                                        </p:attrNameLst>
                                      </p:cBhvr>
                                      <p:to>
                                        <p:strVal val="visible"/>
                                      </p:to>
                                    </p:set>
                                    <p:animEffect transition="in" filter="wipe(right)">
                                      <p:cBhvr>
                                        <p:cTn id="29" dur="500"/>
                                        <p:tgtEl>
                                          <p:spTgt spid="91"/>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92"/>
                                        </p:tgtEl>
                                        <p:attrNameLst>
                                          <p:attrName>style.visibility</p:attrName>
                                        </p:attrNameLst>
                                      </p:cBhvr>
                                      <p:to>
                                        <p:strVal val="visible"/>
                                      </p:to>
                                    </p:set>
                                    <p:animEffect transition="in" filter="wipe(right)">
                                      <p:cBhvr>
                                        <p:cTn id="32" dur="500"/>
                                        <p:tgtEl>
                                          <p:spTgt spid="92"/>
                                        </p:tgtEl>
                                      </p:cBhvr>
                                    </p:animEffec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0"/>
                                          </p:stCondLst>
                                        </p:cTn>
                                        <p:tgtEl>
                                          <p:spTgt spid="93"/>
                                        </p:tgtEl>
                                        <p:attrNameLst>
                                          <p:attrName>style.visibility</p:attrName>
                                        </p:attrNameLst>
                                      </p:cBhvr>
                                      <p:to>
                                        <p:strVal val="visible"/>
                                      </p:to>
                                    </p:set>
                                  </p:childTnLst>
                                </p:cTn>
                              </p:par>
                              <p:par>
                                <p:cTn id="36" presetID="35" presetClass="path" presetSubtype="0" accel="50000" decel="50000" fill="hold" grpId="1" nodeType="withEffect">
                                  <p:stCondLst>
                                    <p:cond delay="0"/>
                                  </p:stCondLst>
                                  <p:childTnLst>
                                    <p:animMotion origin="layout" path="M -3.56836E-6 -3.7037E-7 L 0.36686 0.15278 " pathEditMode="relative" rAng="0" ptsTypes="AA">
                                      <p:cBhvr>
                                        <p:cTn id="37" dur="500" spd="-99900" fill="hold"/>
                                        <p:tgtEl>
                                          <p:spTgt spid="93"/>
                                        </p:tgtEl>
                                        <p:attrNameLst>
                                          <p:attrName>ppt_x,ppt_y</p:attrName>
                                        </p:attrNameLst>
                                      </p:cBhvr>
                                      <p:rCtr x="18343" y="7639"/>
                                    </p:animMotion>
                                  </p:childTnLst>
                                </p:cTn>
                              </p:par>
                              <p:par>
                                <p:cTn id="38" presetID="1" presetClass="entr" presetSubtype="0" fill="hold" grpId="0" nodeType="withEffect">
                                  <p:stCondLst>
                                    <p:cond delay="0"/>
                                  </p:stCondLst>
                                  <p:childTnLst>
                                    <p:set>
                                      <p:cBhvr>
                                        <p:cTn id="39" dur="1" fill="hold">
                                          <p:stCondLst>
                                            <p:cond delay="0"/>
                                          </p:stCondLst>
                                        </p:cTn>
                                        <p:tgtEl>
                                          <p:spTgt spid="94"/>
                                        </p:tgtEl>
                                        <p:attrNameLst>
                                          <p:attrName>style.visibility</p:attrName>
                                        </p:attrNameLst>
                                      </p:cBhvr>
                                      <p:to>
                                        <p:strVal val="visible"/>
                                      </p:to>
                                    </p:set>
                                  </p:childTnLst>
                                </p:cTn>
                              </p:par>
                              <p:par>
                                <p:cTn id="40" presetID="35" presetClass="path" presetSubtype="0" accel="50000" decel="50000" fill="hold" grpId="1" nodeType="withEffect">
                                  <p:stCondLst>
                                    <p:cond delay="0"/>
                                  </p:stCondLst>
                                  <p:childTnLst>
                                    <p:animMotion origin="layout" path="M 7.85742E-7 -3.33333E-6 L -0.39495 -0.11018 " pathEditMode="relative" rAng="0" ptsTypes="AA">
                                      <p:cBhvr>
                                        <p:cTn id="41" dur="500" spd="-99900" fill="hold"/>
                                        <p:tgtEl>
                                          <p:spTgt spid="94"/>
                                        </p:tgtEl>
                                        <p:attrNameLst>
                                          <p:attrName>ppt_x,ppt_y</p:attrName>
                                        </p:attrNameLst>
                                      </p:cBhvr>
                                      <p:rCtr x="-19748" y="-5509"/>
                                    </p:animMotion>
                                  </p:childTnLst>
                                </p:cTn>
                              </p:par>
                            </p:childTnLst>
                          </p:cTn>
                        </p:par>
                        <p:par>
                          <p:cTn id="42" fill="hold">
                            <p:stCondLst>
                              <p:cond delay="3250"/>
                            </p:stCondLst>
                            <p:childTnLst>
                              <p:par>
                                <p:cTn id="43" presetID="18" presetClass="entr" presetSubtype="3" fill="hold" grpId="0" nodeType="after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strips(upRight)">
                                      <p:cBhvr>
                                        <p:cTn id="4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animBg="1"/>
      <p:bldP spid="89" grpId="0" animBg="1"/>
      <p:bldP spid="90" grpId="0" animBg="1"/>
      <p:bldP spid="91" grpId="0"/>
      <p:bldP spid="92" grpId="0"/>
      <p:bldP spid="93" grpId="0" animBg="1"/>
      <p:bldP spid="93" grpId="1" animBg="1"/>
      <p:bldP spid="94" grpId="0" animBg="1"/>
      <p:bldP spid="94" grpId="1" animBg="1"/>
      <p:bldP spid="95" grpId="0"/>
      <p:bldP spid="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公司资质</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974283" y="4410667"/>
            <a:ext cx="838200" cy="838200"/>
            <a:chOff x="8799095" y="1876644"/>
            <a:chExt cx="838200" cy="838200"/>
          </a:xfrm>
        </p:grpSpPr>
        <p:sp>
          <p:nvSpPr>
            <p:cNvPr id="81" name="Rounded Rectangle 13"/>
            <p:cNvSpPr/>
            <p:nvPr/>
          </p:nvSpPr>
          <p:spPr>
            <a:xfrm>
              <a:off x="8799095" y="1876644"/>
              <a:ext cx="838200" cy="838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82"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83" name="组合 82"/>
          <p:cNvGrpSpPr/>
          <p:nvPr/>
        </p:nvGrpSpPr>
        <p:grpSpPr>
          <a:xfrm>
            <a:off x="6569414" y="1352946"/>
            <a:ext cx="838200" cy="838200"/>
            <a:chOff x="6226075" y="1876644"/>
            <a:chExt cx="838200" cy="838200"/>
          </a:xfrm>
        </p:grpSpPr>
        <p:sp>
          <p:nvSpPr>
            <p:cNvPr id="84" name="Rounded Rectangle 11"/>
            <p:cNvSpPr/>
            <p:nvPr/>
          </p:nvSpPr>
          <p:spPr>
            <a:xfrm>
              <a:off x="6226075" y="1876644"/>
              <a:ext cx="838200" cy="838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85" name="Group 24"/>
            <p:cNvGrpSpPr/>
            <p:nvPr/>
          </p:nvGrpSpPr>
          <p:grpSpPr>
            <a:xfrm>
              <a:off x="6439272" y="2107312"/>
              <a:ext cx="411805" cy="376863"/>
              <a:chOff x="6726389" y="1486674"/>
              <a:chExt cx="411805" cy="376863"/>
            </a:xfrm>
            <a:solidFill>
              <a:schemeClr val="bg1"/>
            </a:solidFill>
          </p:grpSpPr>
          <p:sp>
            <p:nvSpPr>
              <p:cNvPr id="86"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5"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6"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07" name="组合 106"/>
          <p:cNvGrpSpPr/>
          <p:nvPr/>
        </p:nvGrpSpPr>
        <p:grpSpPr>
          <a:xfrm>
            <a:off x="1974283" y="2881806"/>
            <a:ext cx="838200" cy="838200"/>
            <a:chOff x="3693695" y="3225466"/>
            <a:chExt cx="838200" cy="838200"/>
          </a:xfrm>
        </p:grpSpPr>
        <p:sp>
          <p:nvSpPr>
            <p:cNvPr id="108" name="Rounded Rectangle 15"/>
            <p:cNvSpPr/>
            <p:nvPr/>
          </p:nvSpPr>
          <p:spPr>
            <a:xfrm>
              <a:off x="3693695" y="3225466"/>
              <a:ext cx="838200" cy="8382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9"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110" name="组合 109"/>
          <p:cNvGrpSpPr/>
          <p:nvPr/>
        </p:nvGrpSpPr>
        <p:grpSpPr>
          <a:xfrm>
            <a:off x="6569414" y="2881806"/>
            <a:ext cx="838200" cy="838200"/>
            <a:chOff x="6226075" y="3225466"/>
            <a:chExt cx="838200" cy="838200"/>
          </a:xfrm>
        </p:grpSpPr>
        <p:sp>
          <p:nvSpPr>
            <p:cNvPr id="111" name="Rounded Rectangle 17"/>
            <p:cNvSpPr/>
            <p:nvPr/>
          </p:nvSpPr>
          <p:spPr>
            <a:xfrm>
              <a:off x="6226075" y="3225466"/>
              <a:ext cx="838200" cy="83820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12" name="Group 29"/>
            <p:cNvGrpSpPr/>
            <p:nvPr/>
          </p:nvGrpSpPr>
          <p:grpSpPr>
            <a:xfrm>
              <a:off x="6482949" y="3448336"/>
              <a:ext cx="324452" cy="406813"/>
              <a:chOff x="5106627" y="2260366"/>
              <a:chExt cx="324452" cy="406813"/>
            </a:xfrm>
            <a:solidFill>
              <a:schemeClr val="bg1"/>
            </a:solidFill>
          </p:grpSpPr>
          <p:sp>
            <p:nvSpPr>
              <p:cNvPr id="113"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4"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5"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6"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17" name="组合 116"/>
          <p:cNvGrpSpPr/>
          <p:nvPr/>
        </p:nvGrpSpPr>
        <p:grpSpPr>
          <a:xfrm>
            <a:off x="6569414" y="4410667"/>
            <a:ext cx="838200" cy="838200"/>
            <a:chOff x="8799095" y="3225466"/>
            <a:chExt cx="838200" cy="838200"/>
          </a:xfrm>
        </p:grpSpPr>
        <p:sp>
          <p:nvSpPr>
            <p:cNvPr id="118" name="Rounded Rectangle 19"/>
            <p:cNvSpPr/>
            <p:nvPr/>
          </p:nvSpPr>
          <p:spPr>
            <a:xfrm>
              <a:off x="8799095" y="3225466"/>
              <a:ext cx="838200" cy="8382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19" name="Group 34"/>
            <p:cNvGrpSpPr/>
            <p:nvPr/>
          </p:nvGrpSpPr>
          <p:grpSpPr>
            <a:xfrm>
              <a:off x="9018533" y="3535999"/>
              <a:ext cx="399324" cy="217134"/>
              <a:chOff x="7682273" y="3211260"/>
              <a:chExt cx="399324" cy="217134"/>
            </a:xfrm>
            <a:solidFill>
              <a:schemeClr val="bg1"/>
            </a:solidFill>
          </p:grpSpPr>
          <p:sp>
            <p:nvSpPr>
              <p:cNvPr id="12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23" name="组合 122"/>
          <p:cNvGrpSpPr/>
          <p:nvPr/>
        </p:nvGrpSpPr>
        <p:grpSpPr>
          <a:xfrm>
            <a:off x="1974283" y="1352946"/>
            <a:ext cx="838200" cy="838200"/>
            <a:chOff x="3693695" y="1876644"/>
            <a:chExt cx="838200" cy="838200"/>
          </a:xfrm>
        </p:grpSpPr>
        <p:sp>
          <p:nvSpPr>
            <p:cNvPr id="124" name="Rounded Rectangle 5"/>
            <p:cNvSpPr/>
            <p:nvPr/>
          </p:nvSpPr>
          <p:spPr>
            <a:xfrm>
              <a:off x="3693695" y="1876644"/>
              <a:ext cx="838200" cy="83820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25" name="Group 38"/>
            <p:cNvGrpSpPr/>
            <p:nvPr/>
          </p:nvGrpSpPr>
          <p:grpSpPr>
            <a:xfrm>
              <a:off x="3898158" y="2053653"/>
              <a:ext cx="429274" cy="484183"/>
              <a:chOff x="5513440" y="1766202"/>
              <a:chExt cx="429274" cy="484183"/>
            </a:xfrm>
            <a:solidFill>
              <a:schemeClr val="bg1"/>
            </a:solidFill>
          </p:grpSpPr>
          <p:sp>
            <p:nvSpPr>
              <p:cNvPr id="126"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7"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8"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sp>
        <p:nvSpPr>
          <p:cNvPr id="129" name="文本框 7"/>
          <p:cNvSpPr txBox="1"/>
          <p:nvPr/>
        </p:nvSpPr>
        <p:spPr>
          <a:xfrm>
            <a:off x="2984679" y="1340768"/>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0" name="文本框 8"/>
          <p:cNvSpPr txBox="1"/>
          <p:nvPr/>
        </p:nvSpPr>
        <p:spPr>
          <a:xfrm>
            <a:off x="2978438" y="1706139"/>
            <a:ext cx="2717251"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1" name="文本框 88"/>
          <p:cNvSpPr txBox="1"/>
          <p:nvPr/>
        </p:nvSpPr>
        <p:spPr>
          <a:xfrm>
            <a:off x="2984679" y="2872904"/>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2" name="文本框 89"/>
          <p:cNvSpPr txBox="1"/>
          <p:nvPr/>
        </p:nvSpPr>
        <p:spPr>
          <a:xfrm>
            <a:off x="2978438" y="3238275"/>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3" name="文本框 90"/>
          <p:cNvSpPr txBox="1"/>
          <p:nvPr/>
        </p:nvSpPr>
        <p:spPr>
          <a:xfrm>
            <a:off x="2984679" y="4405039"/>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4" name="文本框 91"/>
          <p:cNvSpPr txBox="1"/>
          <p:nvPr/>
        </p:nvSpPr>
        <p:spPr>
          <a:xfrm>
            <a:off x="2978438" y="4770410"/>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5" name="文本框 92"/>
          <p:cNvSpPr txBox="1"/>
          <p:nvPr/>
        </p:nvSpPr>
        <p:spPr>
          <a:xfrm>
            <a:off x="7646661" y="1340768"/>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6" name="文本框 93"/>
          <p:cNvSpPr txBox="1"/>
          <p:nvPr/>
        </p:nvSpPr>
        <p:spPr>
          <a:xfrm>
            <a:off x="7640420" y="1706139"/>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7" name="文本框 94"/>
          <p:cNvSpPr txBox="1"/>
          <p:nvPr/>
        </p:nvSpPr>
        <p:spPr>
          <a:xfrm>
            <a:off x="7646661" y="2872904"/>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8" name="文本框 95"/>
          <p:cNvSpPr txBox="1"/>
          <p:nvPr/>
        </p:nvSpPr>
        <p:spPr>
          <a:xfrm>
            <a:off x="7640420" y="3238275"/>
            <a:ext cx="2717251"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9" name="文本框 96"/>
          <p:cNvSpPr txBox="1"/>
          <p:nvPr/>
        </p:nvSpPr>
        <p:spPr>
          <a:xfrm>
            <a:off x="7646661" y="4405039"/>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40" name="文本框 97"/>
          <p:cNvSpPr txBox="1"/>
          <p:nvPr/>
        </p:nvSpPr>
        <p:spPr>
          <a:xfrm>
            <a:off x="7640420" y="4770410"/>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41" name="矩形 140"/>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2" name="矩形 141"/>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14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45" name="矩形 144"/>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148"/>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43940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250"/>
                                        <p:tgtEl>
                                          <p:spTgt spid="123"/>
                                        </p:tgtEl>
                                        <p:attrNameLst>
                                          <p:attrName>ppt_x</p:attrName>
                                        </p:attrNameLst>
                                      </p:cBhvr>
                                      <p:tavLst>
                                        <p:tav tm="0">
                                          <p:val>
                                            <p:strVal val="#ppt_x-#ppt_w*1.125000"/>
                                          </p:val>
                                        </p:tav>
                                        <p:tav tm="100000">
                                          <p:val>
                                            <p:strVal val="#ppt_x"/>
                                          </p:val>
                                        </p:tav>
                                      </p:tavLst>
                                    </p:anim>
                                    <p:animEffect transition="in" filter="wipe(right)">
                                      <p:cBhvr>
                                        <p:cTn id="8" dur="250"/>
                                        <p:tgtEl>
                                          <p:spTgt spid="123"/>
                                        </p:tgtEl>
                                      </p:cBhvr>
                                    </p:animEffect>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129"/>
                                        </p:tgtEl>
                                        <p:attrNameLst>
                                          <p:attrName>style.visibility</p:attrName>
                                        </p:attrNameLst>
                                      </p:cBhvr>
                                      <p:to>
                                        <p:strVal val="visible"/>
                                      </p:to>
                                    </p:set>
                                    <p:animEffect transition="in" filter="wipe(left)">
                                      <p:cBhvr>
                                        <p:cTn id="12" dur="500"/>
                                        <p:tgtEl>
                                          <p:spTgt spid="12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wipe(left)">
                                      <p:cBhvr>
                                        <p:cTn id="15" dur="500"/>
                                        <p:tgtEl>
                                          <p:spTgt spid="130"/>
                                        </p:tgtEl>
                                      </p:cBhvr>
                                    </p:animEffect>
                                  </p:childTnLst>
                                </p:cTn>
                              </p:par>
                            </p:childTnLst>
                          </p:cTn>
                        </p:par>
                        <p:par>
                          <p:cTn id="16" fill="hold">
                            <p:stCondLst>
                              <p:cond delay="750"/>
                            </p:stCondLst>
                            <p:childTnLst>
                              <p:par>
                                <p:cTn id="17" presetID="12" presetClass="entr" presetSubtype="8"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250"/>
                                        <p:tgtEl>
                                          <p:spTgt spid="107"/>
                                        </p:tgtEl>
                                        <p:attrNameLst>
                                          <p:attrName>ppt_x</p:attrName>
                                        </p:attrNameLst>
                                      </p:cBhvr>
                                      <p:tavLst>
                                        <p:tav tm="0">
                                          <p:val>
                                            <p:strVal val="#ppt_x-#ppt_w*1.125000"/>
                                          </p:val>
                                        </p:tav>
                                        <p:tav tm="100000">
                                          <p:val>
                                            <p:strVal val="#ppt_x"/>
                                          </p:val>
                                        </p:tav>
                                      </p:tavLst>
                                    </p:anim>
                                    <p:animEffect transition="in" filter="wipe(right)">
                                      <p:cBhvr>
                                        <p:cTn id="20" dur="250"/>
                                        <p:tgtEl>
                                          <p:spTgt spid="10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1"/>
                                        </p:tgtEl>
                                        <p:attrNameLst>
                                          <p:attrName>style.visibility</p:attrName>
                                        </p:attrNameLst>
                                      </p:cBhvr>
                                      <p:to>
                                        <p:strVal val="visible"/>
                                      </p:to>
                                    </p:set>
                                    <p:animEffect transition="in" filter="wipe(left)">
                                      <p:cBhvr>
                                        <p:cTn id="24" dur="500"/>
                                        <p:tgtEl>
                                          <p:spTgt spid="13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wipe(left)">
                                      <p:cBhvr>
                                        <p:cTn id="27" dur="500"/>
                                        <p:tgtEl>
                                          <p:spTgt spid="132"/>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250"/>
                                        <p:tgtEl>
                                          <p:spTgt spid="80"/>
                                        </p:tgtEl>
                                        <p:attrNameLst>
                                          <p:attrName>ppt_x</p:attrName>
                                        </p:attrNameLst>
                                      </p:cBhvr>
                                      <p:tavLst>
                                        <p:tav tm="0">
                                          <p:val>
                                            <p:strVal val="#ppt_x-#ppt_w*1.125000"/>
                                          </p:val>
                                        </p:tav>
                                        <p:tav tm="100000">
                                          <p:val>
                                            <p:strVal val="#ppt_x"/>
                                          </p:val>
                                        </p:tav>
                                      </p:tavLst>
                                    </p:anim>
                                    <p:animEffect transition="in" filter="wipe(right)">
                                      <p:cBhvr>
                                        <p:cTn id="32" dur="250"/>
                                        <p:tgtEl>
                                          <p:spTgt spid="80"/>
                                        </p:tgtEl>
                                      </p:cBhvr>
                                    </p:animEffect>
                                  </p:childTnLst>
                                </p:cTn>
                              </p:par>
                            </p:childTnLst>
                          </p:cTn>
                        </p:par>
                        <p:par>
                          <p:cTn id="33" fill="hold">
                            <p:stCondLst>
                              <p:cond delay="1750"/>
                            </p:stCondLst>
                            <p:childTnLst>
                              <p:par>
                                <p:cTn id="34" presetID="22" presetClass="entr" presetSubtype="8" fill="hold" grpId="0" nodeType="after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wipe(left)">
                                      <p:cBhvr>
                                        <p:cTn id="36" dur="500"/>
                                        <p:tgtEl>
                                          <p:spTgt spid="13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wipe(left)">
                                      <p:cBhvr>
                                        <p:cTn id="39" dur="500"/>
                                        <p:tgtEl>
                                          <p:spTgt spid="134"/>
                                        </p:tgtEl>
                                      </p:cBhvr>
                                    </p:animEffect>
                                  </p:childTnLst>
                                </p:cTn>
                              </p:par>
                            </p:childTnLst>
                          </p:cTn>
                        </p:par>
                        <p:par>
                          <p:cTn id="40" fill="hold">
                            <p:stCondLst>
                              <p:cond delay="2250"/>
                            </p:stCondLst>
                            <p:childTnLst>
                              <p:par>
                                <p:cTn id="41" presetID="12" presetClass="entr" presetSubtype="8"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250"/>
                                        <p:tgtEl>
                                          <p:spTgt spid="83"/>
                                        </p:tgtEl>
                                        <p:attrNameLst>
                                          <p:attrName>ppt_x</p:attrName>
                                        </p:attrNameLst>
                                      </p:cBhvr>
                                      <p:tavLst>
                                        <p:tav tm="0">
                                          <p:val>
                                            <p:strVal val="#ppt_x-#ppt_w*1.125000"/>
                                          </p:val>
                                        </p:tav>
                                        <p:tav tm="100000">
                                          <p:val>
                                            <p:strVal val="#ppt_x"/>
                                          </p:val>
                                        </p:tav>
                                      </p:tavLst>
                                    </p:anim>
                                    <p:animEffect transition="in" filter="wipe(right)">
                                      <p:cBhvr>
                                        <p:cTn id="44" dur="250"/>
                                        <p:tgtEl>
                                          <p:spTgt spid="83"/>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left)">
                                      <p:cBhvr>
                                        <p:cTn id="48" dur="500"/>
                                        <p:tgtEl>
                                          <p:spTgt spid="13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left)">
                                      <p:cBhvr>
                                        <p:cTn id="51" dur="500"/>
                                        <p:tgtEl>
                                          <p:spTgt spid="136"/>
                                        </p:tgtEl>
                                      </p:cBhvr>
                                    </p:animEffect>
                                  </p:childTnLst>
                                </p:cTn>
                              </p:par>
                            </p:childTnLst>
                          </p:cTn>
                        </p:par>
                        <p:par>
                          <p:cTn id="52" fill="hold">
                            <p:stCondLst>
                              <p:cond delay="3000"/>
                            </p:stCondLst>
                            <p:childTnLst>
                              <p:par>
                                <p:cTn id="53" presetID="12" presetClass="entr" presetSubtype="8" fill="hold" nodeType="after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additive="base">
                                        <p:cTn id="55" dur="250"/>
                                        <p:tgtEl>
                                          <p:spTgt spid="110"/>
                                        </p:tgtEl>
                                        <p:attrNameLst>
                                          <p:attrName>ppt_x</p:attrName>
                                        </p:attrNameLst>
                                      </p:cBhvr>
                                      <p:tavLst>
                                        <p:tav tm="0">
                                          <p:val>
                                            <p:strVal val="#ppt_x-#ppt_w*1.125000"/>
                                          </p:val>
                                        </p:tav>
                                        <p:tav tm="100000">
                                          <p:val>
                                            <p:strVal val="#ppt_x"/>
                                          </p:val>
                                        </p:tav>
                                      </p:tavLst>
                                    </p:anim>
                                    <p:animEffect transition="in" filter="wipe(right)">
                                      <p:cBhvr>
                                        <p:cTn id="56" dur="250"/>
                                        <p:tgtEl>
                                          <p:spTgt spid="110"/>
                                        </p:tgtEl>
                                      </p:cBhvr>
                                    </p:animEffect>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wipe(left)">
                                      <p:cBhvr>
                                        <p:cTn id="60" dur="500"/>
                                        <p:tgtEl>
                                          <p:spTgt spid="1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wipe(left)">
                                      <p:cBhvr>
                                        <p:cTn id="63" dur="500"/>
                                        <p:tgtEl>
                                          <p:spTgt spid="138"/>
                                        </p:tgtEl>
                                      </p:cBhvr>
                                    </p:animEffect>
                                  </p:childTnLst>
                                </p:cTn>
                              </p:par>
                            </p:childTnLst>
                          </p:cTn>
                        </p:par>
                        <p:par>
                          <p:cTn id="64" fill="hold">
                            <p:stCondLst>
                              <p:cond delay="3750"/>
                            </p:stCondLst>
                            <p:childTnLst>
                              <p:par>
                                <p:cTn id="65" presetID="12" presetClass="entr" presetSubtype="8" fill="hold" nodeType="afterEffect">
                                  <p:stCondLst>
                                    <p:cond delay="0"/>
                                  </p:stCondLst>
                                  <p:childTnLst>
                                    <p:set>
                                      <p:cBhvr>
                                        <p:cTn id="66" dur="1" fill="hold">
                                          <p:stCondLst>
                                            <p:cond delay="0"/>
                                          </p:stCondLst>
                                        </p:cTn>
                                        <p:tgtEl>
                                          <p:spTgt spid="117"/>
                                        </p:tgtEl>
                                        <p:attrNameLst>
                                          <p:attrName>style.visibility</p:attrName>
                                        </p:attrNameLst>
                                      </p:cBhvr>
                                      <p:to>
                                        <p:strVal val="visible"/>
                                      </p:to>
                                    </p:set>
                                    <p:anim calcmode="lin" valueType="num">
                                      <p:cBhvr additive="base">
                                        <p:cTn id="67" dur="250"/>
                                        <p:tgtEl>
                                          <p:spTgt spid="117"/>
                                        </p:tgtEl>
                                        <p:attrNameLst>
                                          <p:attrName>ppt_x</p:attrName>
                                        </p:attrNameLst>
                                      </p:cBhvr>
                                      <p:tavLst>
                                        <p:tav tm="0">
                                          <p:val>
                                            <p:strVal val="#ppt_x-#ppt_w*1.125000"/>
                                          </p:val>
                                        </p:tav>
                                        <p:tav tm="100000">
                                          <p:val>
                                            <p:strVal val="#ppt_x"/>
                                          </p:val>
                                        </p:tav>
                                      </p:tavLst>
                                    </p:anim>
                                    <p:animEffect transition="in" filter="wipe(right)">
                                      <p:cBhvr>
                                        <p:cTn id="68" dur="250"/>
                                        <p:tgtEl>
                                          <p:spTgt spid="117"/>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139"/>
                                        </p:tgtEl>
                                        <p:attrNameLst>
                                          <p:attrName>style.visibility</p:attrName>
                                        </p:attrNameLst>
                                      </p:cBhvr>
                                      <p:to>
                                        <p:strVal val="visible"/>
                                      </p:to>
                                    </p:set>
                                    <p:animEffect transition="in" filter="wipe(left)">
                                      <p:cBhvr>
                                        <p:cTn id="72" dur="500"/>
                                        <p:tgtEl>
                                          <p:spTgt spid="1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0"/>
                                        </p:tgtEl>
                                        <p:attrNameLst>
                                          <p:attrName>style.visibility</p:attrName>
                                        </p:attrNameLst>
                                      </p:cBhvr>
                                      <p:to>
                                        <p:strVal val="visible"/>
                                      </p:to>
                                    </p:set>
                                    <p:animEffect transition="in" filter="wipe(left)">
                                      <p:cBhvr>
                                        <p:cTn id="7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133" grpId="0"/>
      <p:bldP spid="134" grpId="0"/>
      <p:bldP spid="135" grpId="0"/>
      <p:bldP spid="136" grpId="0"/>
      <p:bldP spid="137" grpId="0"/>
      <p:bldP spid="138" grpId="0"/>
      <p:bldP spid="139" grpId="0"/>
      <p:bldP spid="1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团队介绍</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1777107" y="3153570"/>
            <a:ext cx="2485289" cy="2485289"/>
          </a:xfrm>
          <a:prstGeom prst="ellipse">
            <a:avLst/>
          </a:prstGeom>
          <a:solidFill>
            <a:srgbClr val="31859C">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0" name="TextBox 59"/>
          <p:cNvSpPr txBox="1"/>
          <p:nvPr/>
        </p:nvSpPr>
        <p:spPr>
          <a:xfrm>
            <a:off x="2016223" y="4189407"/>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我们的团队</a:t>
            </a:r>
            <a:endParaRPr lang="en-US" altLang="zh-CN" sz="2400" b="1" dirty="0">
              <a:solidFill>
                <a:schemeClr val="bg1"/>
              </a:solidFill>
            </a:endParaRPr>
          </a:p>
        </p:txBody>
      </p:sp>
      <p:sp>
        <p:nvSpPr>
          <p:cNvPr id="61" name="椭圆 60"/>
          <p:cNvSpPr/>
          <p:nvPr/>
        </p:nvSpPr>
        <p:spPr>
          <a:xfrm>
            <a:off x="1777107" y="1137346"/>
            <a:ext cx="2485289" cy="2485289"/>
          </a:xfrm>
          <a:prstGeom prst="ellipse">
            <a:avLst/>
          </a:prstGeom>
          <a:solidFill>
            <a:srgbClr val="92D05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Shape"/>
          <p:cNvSpPr>
            <a:spLocks/>
          </p:cNvSpPr>
          <p:nvPr/>
        </p:nvSpPr>
        <p:spPr bwMode="auto">
          <a:xfrm>
            <a:off x="2181827" y="1845639"/>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6" name="椭圆 65"/>
          <p:cNvSpPr/>
          <p:nvPr/>
        </p:nvSpPr>
        <p:spPr>
          <a:xfrm>
            <a:off x="5483105" y="1052736"/>
            <a:ext cx="1119029" cy="1119029"/>
          </a:xfrm>
          <a:prstGeom prst="ellipse">
            <a:avLst/>
          </a:prstGeom>
          <a:solidFill>
            <a:srgbClr val="92D05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TextBox 66"/>
          <p:cNvSpPr txBox="1"/>
          <p:nvPr/>
        </p:nvSpPr>
        <p:spPr>
          <a:xfrm>
            <a:off x="5545236" y="1344659"/>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68" name="椭圆 67"/>
          <p:cNvSpPr/>
          <p:nvPr/>
        </p:nvSpPr>
        <p:spPr>
          <a:xfrm>
            <a:off x="6730463" y="1065338"/>
            <a:ext cx="1119029" cy="1119029"/>
          </a:xfrm>
          <a:prstGeom prst="ellipse">
            <a:avLst/>
          </a:prstGeom>
          <a:solidFill>
            <a:schemeClr val="accent5">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TextBox 72"/>
          <p:cNvSpPr txBox="1"/>
          <p:nvPr/>
        </p:nvSpPr>
        <p:spPr>
          <a:xfrm>
            <a:off x="6792594"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74" name="椭圆 73"/>
          <p:cNvSpPr/>
          <p:nvPr/>
        </p:nvSpPr>
        <p:spPr>
          <a:xfrm>
            <a:off x="7954599" y="1065338"/>
            <a:ext cx="1119029" cy="1119029"/>
          </a:xfrm>
          <a:prstGeom prst="ellipse">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TextBox 86"/>
          <p:cNvSpPr txBox="1"/>
          <p:nvPr/>
        </p:nvSpPr>
        <p:spPr>
          <a:xfrm>
            <a:off x="8016730"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88" name="椭圆 87"/>
          <p:cNvSpPr/>
          <p:nvPr/>
        </p:nvSpPr>
        <p:spPr>
          <a:xfrm>
            <a:off x="9178735" y="1065338"/>
            <a:ext cx="1119029" cy="1119029"/>
          </a:xfrm>
          <a:prstGeom prst="ellipse">
            <a:avLst/>
          </a:prstGeom>
          <a:solidFill>
            <a:schemeClr val="accent1">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9" name="TextBox 88"/>
          <p:cNvSpPr txBox="1"/>
          <p:nvPr/>
        </p:nvSpPr>
        <p:spPr>
          <a:xfrm>
            <a:off x="9240866"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90" name="TextBox 89"/>
          <p:cNvSpPr txBox="1"/>
          <p:nvPr/>
        </p:nvSpPr>
        <p:spPr>
          <a:xfrm>
            <a:off x="5159409" y="2682613"/>
            <a:ext cx="5570403" cy="1077218"/>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91" name="TextBox 90"/>
          <p:cNvSpPr txBox="1"/>
          <p:nvPr/>
        </p:nvSpPr>
        <p:spPr>
          <a:xfrm>
            <a:off x="5159410" y="4986869"/>
            <a:ext cx="5498394" cy="830997"/>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92" name="TextBox 91"/>
          <p:cNvSpPr txBox="1"/>
          <p:nvPr/>
        </p:nvSpPr>
        <p:spPr>
          <a:xfrm>
            <a:off x="5159410" y="3834741"/>
            <a:ext cx="5498394" cy="1077218"/>
          </a:xfrm>
          <a:prstGeom prst="rect">
            <a:avLst/>
          </a:prstGeom>
          <a:noFill/>
        </p:spPr>
        <p:txBody>
          <a:bodyPr wrap="squar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Freeform 12"/>
          <p:cNvSpPr>
            <a:spLocks/>
          </p:cNvSpPr>
          <p:nvPr/>
        </p:nvSpPr>
        <p:spPr bwMode="auto">
          <a:xfrm>
            <a:off x="4969172" y="236966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94" name="Freeform 12"/>
          <p:cNvSpPr>
            <a:spLocks/>
          </p:cNvSpPr>
          <p:nvPr/>
        </p:nvSpPr>
        <p:spPr bwMode="auto">
          <a:xfrm flipH="1" flipV="1">
            <a:off x="10393485" y="550366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a:extLst/>
        </p:spPr>
        <p:txBody>
          <a:bodyPr/>
          <a:lstStyle/>
          <a:p>
            <a:endParaRPr lang="zh-CN" altLang="en-US">
              <a:solidFill>
                <a:schemeClr val="tx1">
                  <a:lumMod val="50000"/>
                  <a:lumOff val="50000"/>
                </a:schemeClr>
              </a:solidFill>
            </a:endParaRPr>
          </a:p>
        </p:txBody>
      </p:sp>
      <p:sp>
        <p:nvSpPr>
          <p:cNvPr id="95" name="矩形 94"/>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6" name="矩形 95"/>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9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99" name="六边形 98"/>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1" name="六边形 100"/>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141"/>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43666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50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anim calcmode="lin" valueType="num">
                                          <p:cBhvr>
                                            <p:cTn id="10" dur="500" fill="hold"/>
                                            <p:tgtEl>
                                              <p:spTgt spid="62"/>
                                            </p:tgtEl>
                                            <p:attrNameLst>
                                              <p:attrName>ppt_x</p:attrName>
                                            </p:attrNameLst>
                                          </p:cBhvr>
                                          <p:tavLst>
                                            <p:tav tm="0">
                                              <p:val>
                                                <p:fltVal val="0.5"/>
                                              </p:val>
                                            </p:tav>
                                            <p:tav tm="100000">
                                              <p:val>
                                                <p:strVal val="#ppt_x"/>
                                              </p:val>
                                            </p:tav>
                                          </p:tavLst>
                                        </p:anim>
                                        <p:anim calcmode="lin" valueType="num">
                                          <p:cBhvr>
                                            <p:cTn id="11" dur="500" fill="hold"/>
                                            <p:tgtEl>
                                              <p:spTgt spid="6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50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fltVal val="0.5"/>
                                              </p:val>
                                            </p:tav>
                                            <p:tav tm="100000">
                                              <p:val>
                                                <p:strVal val="#ppt_x"/>
                                              </p:val>
                                            </p:tav>
                                          </p:tavLst>
                                        </p:anim>
                                        <p:anim calcmode="lin" valueType="num">
                                          <p:cBhvr>
                                            <p:cTn id="25" dur="5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100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fltVal val="0.5"/>
                                              </p:val>
                                            </p:tav>
                                            <p:tav tm="100000">
                                              <p:val>
                                                <p:strVal val="#ppt_y"/>
                                              </p:val>
                                            </p:tav>
                                          </p:tavLst>
                                        </p:anim>
                                      </p:childTnLst>
                                    </p:cTn>
                                  </p:par>
                                  <p:par>
                                    <p:cTn id="33" presetID="2" presetClass="entr" presetSubtype="2" fill="hold" grpId="0"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1+#ppt_w/2"/>
                                              </p:val>
                                            </p:tav>
                                            <p:tav tm="100000">
                                              <p:val>
                                                <p:strVal val="#ppt_x"/>
                                              </p:val>
                                            </p:tav>
                                          </p:tavLst>
                                        </p:anim>
                                        <p:anim calcmode="lin" valueType="num">
                                          <p:cBhvr additive="base">
                                            <p:cTn id="36" dur="500" fill="hold"/>
                                            <p:tgtEl>
                                              <p:spTgt spid="6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1+#ppt_w/2"/>
                                              </p:val>
                                            </p:tav>
                                            <p:tav tm="100000">
                                              <p:val>
                                                <p:strVal val="#ppt_x"/>
                                              </p:val>
                                            </p:tav>
                                          </p:tavLst>
                                        </p:anim>
                                        <p:anim calcmode="lin" valueType="num">
                                          <p:cBhvr additive="base">
                                            <p:cTn id="40" dur="500" fill="hold"/>
                                            <p:tgtEl>
                                              <p:spTgt spid="6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1+#ppt_w/2"/>
                                              </p:val>
                                            </p:tav>
                                            <p:tav tm="100000">
                                              <p:val>
                                                <p:strVal val="#ppt_x"/>
                                              </p:val>
                                            </p:tav>
                                          </p:tavLst>
                                        </p:anim>
                                        <p:anim calcmode="lin" valueType="num">
                                          <p:cBhvr additive="base">
                                            <p:cTn id="44" dur="500" fill="hold"/>
                                            <p:tgtEl>
                                              <p:spTgt spid="6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1+#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93"/>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94"/>
                                            </p:tgtEl>
                                            <p:attrNameLst>
                                              <p:attrName>ppt_x,ppt_y</p:attrName>
                                            </p:attrNameLst>
                                          </p:cBhvr>
                                          <p:rCtr x="-19748" y="-5509"/>
                                        </p:animMotion>
                                      </p:childTnLst>
                                    </p:cTn>
                                  </p:par>
                                </p:childTnLst>
                              </p:cTn>
                            </p:par>
                            <p:par>
                              <p:cTn id="74" fill="hold">
                                <p:stCondLst>
                                  <p:cond delay="2000"/>
                                </p:stCondLst>
                                <p:childTnLst>
                                  <p:par>
                                    <p:cTn id="75" presetID="18" presetClass="entr" presetSubtype="3" fill="hold" grpId="0"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strips(upRight)">
                                          <p:cBhvr>
                                            <p:cTn id="77" dur="500"/>
                                            <p:tgtEl>
                                              <p:spTgt spid="91"/>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strips(upRight)">
                                          <p:cBhvr>
                                            <p:cTn id="80" dur="500"/>
                                            <p:tgtEl>
                                              <p:spTgt spid="90"/>
                                            </p:tgtEl>
                                          </p:cBhvr>
                                        </p:animEffect>
                                      </p:childTnLst>
                                    </p:cTn>
                                  </p:par>
                                </p:childTnLst>
                              </p:cTn>
                            </p:par>
                            <p:par>
                              <p:cTn id="81" fill="hold">
                                <p:stCondLst>
                                  <p:cond delay="2500"/>
                                </p:stCondLst>
                                <p:childTnLst>
                                  <p:par>
                                    <p:cTn id="82" presetID="2" presetClass="entr" presetSubtype="8" fill="hold" grpId="0" nodeType="afterEffect" p14:presetBounceEnd="44000">
                                      <p:stCondLst>
                                        <p:cond delay="0"/>
                                      </p:stCondLst>
                                      <p:childTnLst>
                                        <p:set>
                                          <p:cBhvr>
                                            <p:cTn id="83" dur="1" fill="hold">
                                              <p:stCondLst>
                                                <p:cond delay="0"/>
                                              </p:stCondLst>
                                            </p:cTn>
                                            <p:tgtEl>
                                              <p:spTgt spid="92"/>
                                            </p:tgtEl>
                                            <p:attrNameLst>
                                              <p:attrName>style.visibility</p:attrName>
                                            </p:attrNameLst>
                                          </p:cBhvr>
                                          <p:to>
                                            <p:strVal val="visible"/>
                                          </p:to>
                                        </p:set>
                                        <p:anim calcmode="lin" valueType="num" p14:bounceEnd="44000">
                                          <p:cBhvr additive="base">
                                            <p:cTn id="84" dur="500" fill="hold"/>
                                            <p:tgtEl>
                                              <p:spTgt spid="92"/>
                                            </p:tgtEl>
                                            <p:attrNameLst>
                                              <p:attrName>ppt_x</p:attrName>
                                            </p:attrNameLst>
                                          </p:cBhvr>
                                          <p:tavLst>
                                            <p:tav tm="0">
                                              <p:val>
                                                <p:strVal val="0-#ppt_w/2"/>
                                              </p:val>
                                            </p:tav>
                                            <p:tav tm="100000">
                                              <p:val>
                                                <p:strVal val="#ppt_x"/>
                                              </p:val>
                                            </p:tav>
                                          </p:tavLst>
                                        </p:anim>
                                        <p:anim calcmode="lin" valueType="num" p14:bounceEnd="44000">
                                          <p:cBhvr additive="base">
                                            <p:cTn id="85"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2" grpId="0" animBg="1"/>
          <p:bldP spid="66" grpId="0" animBg="1"/>
          <p:bldP spid="67" grpId="0"/>
          <p:bldP spid="68" grpId="0" animBg="1"/>
          <p:bldP spid="73" grpId="0"/>
          <p:bldP spid="74" grpId="0" animBg="1"/>
          <p:bldP spid="87" grpId="0"/>
          <p:bldP spid="88" grpId="0" animBg="1"/>
          <p:bldP spid="89" grpId="0"/>
          <p:bldP spid="90" grpId="0"/>
          <p:bldP spid="91" grpId="0"/>
          <p:bldP spid="92" grpId="0"/>
          <p:bldP spid="93" grpId="0" animBg="1"/>
          <p:bldP spid="93" grpId="1" animBg="1"/>
          <p:bldP spid="94" grpId="0" animBg="1"/>
          <p:bldP spid="9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50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anim calcmode="lin" valueType="num">
                                          <p:cBhvr>
                                            <p:cTn id="10" dur="500" fill="hold"/>
                                            <p:tgtEl>
                                              <p:spTgt spid="62"/>
                                            </p:tgtEl>
                                            <p:attrNameLst>
                                              <p:attrName>ppt_x</p:attrName>
                                            </p:attrNameLst>
                                          </p:cBhvr>
                                          <p:tavLst>
                                            <p:tav tm="0">
                                              <p:val>
                                                <p:fltVal val="0.5"/>
                                              </p:val>
                                            </p:tav>
                                            <p:tav tm="100000">
                                              <p:val>
                                                <p:strVal val="#ppt_x"/>
                                              </p:val>
                                            </p:tav>
                                          </p:tavLst>
                                        </p:anim>
                                        <p:anim calcmode="lin" valueType="num">
                                          <p:cBhvr>
                                            <p:cTn id="11" dur="500" fill="hold"/>
                                            <p:tgtEl>
                                              <p:spTgt spid="6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50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fltVal val="0.5"/>
                                              </p:val>
                                            </p:tav>
                                            <p:tav tm="100000">
                                              <p:val>
                                                <p:strVal val="#ppt_x"/>
                                              </p:val>
                                            </p:tav>
                                          </p:tavLst>
                                        </p:anim>
                                        <p:anim calcmode="lin" valueType="num">
                                          <p:cBhvr>
                                            <p:cTn id="25" dur="5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100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fltVal val="0.5"/>
                                              </p:val>
                                            </p:tav>
                                            <p:tav tm="100000">
                                              <p:val>
                                                <p:strVal val="#ppt_y"/>
                                              </p:val>
                                            </p:tav>
                                          </p:tavLst>
                                        </p:anim>
                                      </p:childTnLst>
                                    </p:cTn>
                                  </p:par>
                                  <p:par>
                                    <p:cTn id="33" presetID="2" presetClass="entr" presetSubtype="2" fill="hold" grpId="0"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1+#ppt_w/2"/>
                                              </p:val>
                                            </p:tav>
                                            <p:tav tm="100000">
                                              <p:val>
                                                <p:strVal val="#ppt_x"/>
                                              </p:val>
                                            </p:tav>
                                          </p:tavLst>
                                        </p:anim>
                                        <p:anim calcmode="lin" valueType="num">
                                          <p:cBhvr additive="base">
                                            <p:cTn id="36" dur="500" fill="hold"/>
                                            <p:tgtEl>
                                              <p:spTgt spid="6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1+#ppt_w/2"/>
                                              </p:val>
                                            </p:tav>
                                            <p:tav tm="100000">
                                              <p:val>
                                                <p:strVal val="#ppt_x"/>
                                              </p:val>
                                            </p:tav>
                                          </p:tavLst>
                                        </p:anim>
                                        <p:anim calcmode="lin" valueType="num">
                                          <p:cBhvr additive="base">
                                            <p:cTn id="40" dur="500" fill="hold"/>
                                            <p:tgtEl>
                                              <p:spTgt spid="6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1+#ppt_w/2"/>
                                              </p:val>
                                            </p:tav>
                                            <p:tav tm="100000">
                                              <p:val>
                                                <p:strVal val="#ppt_x"/>
                                              </p:val>
                                            </p:tav>
                                          </p:tavLst>
                                        </p:anim>
                                        <p:anim calcmode="lin" valueType="num">
                                          <p:cBhvr additive="base">
                                            <p:cTn id="44" dur="500" fill="hold"/>
                                            <p:tgtEl>
                                              <p:spTgt spid="6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1+#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93"/>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94"/>
                                            </p:tgtEl>
                                            <p:attrNameLst>
                                              <p:attrName>ppt_x,ppt_y</p:attrName>
                                            </p:attrNameLst>
                                          </p:cBhvr>
                                          <p:rCtr x="-19748" y="-5509"/>
                                        </p:animMotion>
                                      </p:childTnLst>
                                    </p:cTn>
                                  </p:par>
                                </p:childTnLst>
                              </p:cTn>
                            </p:par>
                            <p:par>
                              <p:cTn id="74" fill="hold">
                                <p:stCondLst>
                                  <p:cond delay="2000"/>
                                </p:stCondLst>
                                <p:childTnLst>
                                  <p:par>
                                    <p:cTn id="75" presetID="18" presetClass="entr" presetSubtype="3" fill="hold" grpId="0"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strips(upRight)">
                                          <p:cBhvr>
                                            <p:cTn id="77" dur="500"/>
                                            <p:tgtEl>
                                              <p:spTgt spid="91"/>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strips(upRight)">
                                          <p:cBhvr>
                                            <p:cTn id="80" dur="500"/>
                                            <p:tgtEl>
                                              <p:spTgt spid="90"/>
                                            </p:tgtEl>
                                          </p:cBhvr>
                                        </p:animEffect>
                                      </p:childTnLst>
                                    </p:cTn>
                                  </p:par>
                                </p:childTnLst>
                              </p:cTn>
                            </p:par>
                            <p:par>
                              <p:cTn id="81" fill="hold">
                                <p:stCondLst>
                                  <p:cond delay="2500"/>
                                </p:stCondLst>
                                <p:childTnLst>
                                  <p:par>
                                    <p:cTn id="82" presetID="2" presetClass="entr" presetSubtype="8" fill="hold" grpId="0" nodeType="afterEffect">
                                      <p:stCondLst>
                                        <p:cond delay="0"/>
                                      </p:stCondLst>
                                      <p:childTnLst>
                                        <p:set>
                                          <p:cBhvr>
                                            <p:cTn id="83" dur="1" fill="hold">
                                              <p:stCondLst>
                                                <p:cond delay="0"/>
                                              </p:stCondLst>
                                            </p:cTn>
                                            <p:tgtEl>
                                              <p:spTgt spid="92"/>
                                            </p:tgtEl>
                                            <p:attrNameLst>
                                              <p:attrName>style.visibility</p:attrName>
                                            </p:attrNameLst>
                                          </p:cBhvr>
                                          <p:to>
                                            <p:strVal val="visible"/>
                                          </p:to>
                                        </p:set>
                                        <p:anim calcmode="lin" valueType="num">
                                          <p:cBhvr additive="base">
                                            <p:cTn id="84" dur="500" fill="hold"/>
                                            <p:tgtEl>
                                              <p:spTgt spid="92"/>
                                            </p:tgtEl>
                                            <p:attrNameLst>
                                              <p:attrName>ppt_x</p:attrName>
                                            </p:attrNameLst>
                                          </p:cBhvr>
                                          <p:tavLst>
                                            <p:tav tm="0">
                                              <p:val>
                                                <p:strVal val="0-#ppt_w/2"/>
                                              </p:val>
                                            </p:tav>
                                            <p:tav tm="100000">
                                              <p:val>
                                                <p:strVal val="#ppt_x"/>
                                              </p:val>
                                            </p:tav>
                                          </p:tavLst>
                                        </p:anim>
                                        <p:anim calcmode="lin" valueType="num">
                                          <p:cBhvr additive="base">
                                            <p:cTn id="85"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2" grpId="0" animBg="1"/>
          <p:bldP spid="66" grpId="0" animBg="1"/>
          <p:bldP spid="67" grpId="0"/>
          <p:bldP spid="68" grpId="0" animBg="1"/>
          <p:bldP spid="73" grpId="0"/>
          <p:bldP spid="74" grpId="0" animBg="1"/>
          <p:bldP spid="87" grpId="0"/>
          <p:bldP spid="88" grpId="0" animBg="1"/>
          <p:bldP spid="89" grpId="0"/>
          <p:bldP spid="90" grpId="0"/>
          <p:bldP spid="91" grpId="0"/>
          <p:bldP spid="92" grpId="0"/>
          <p:bldP spid="93" grpId="0" animBg="1"/>
          <p:bldP spid="93" grpId="1" animBg="1"/>
          <p:bldP spid="94" grpId="0" animBg="1"/>
          <p:bldP spid="94" grpId="1"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成员介绍</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209155"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242072" t="-30254" r="-363113" b="-198656"/>
            </a:stretch>
          </a:blipFill>
          <a:ln w="57150">
            <a:solidFill>
              <a:srgbClr val="92D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9"/>
          <p:cNvSpPr txBox="1"/>
          <p:nvPr/>
        </p:nvSpPr>
        <p:spPr>
          <a:xfrm>
            <a:off x="2209155"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92D050"/>
                </a:solidFill>
                <a:latin typeface="微软雅黑" pitchFamily="34" charset="-122"/>
                <a:ea typeface="微软雅黑" pitchFamily="34" charset="-122"/>
              </a:rPr>
              <a:t>代用名</a:t>
            </a:r>
          </a:p>
        </p:txBody>
      </p:sp>
      <p:sp>
        <p:nvSpPr>
          <p:cNvPr id="88" name="文本框 9"/>
          <p:cNvSpPr txBox="1"/>
          <p:nvPr/>
        </p:nvSpPr>
        <p:spPr>
          <a:xfrm>
            <a:off x="2209155"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89" name="文本框 9"/>
          <p:cNvSpPr txBox="1"/>
          <p:nvPr/>
        </p:nvSpPr>
        <p:spPr>
          <a:xfrm>
            <a:off x="2137147"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2209155" y="5134332"/>
            <a:ext cx="1368152" cy="166876"/>
            <a:chOff x="1921123" y="5180051"/>
            <a:chExt cx="1368152" cy="166876"/>
          </a:xfrm>
          <a:solidFill>
            <a:srgbClr val="92D050"/>
          </a:solidFill>
        </p:grpSpPr>
        <p:sp>
          <p:nvSpPr>
            <p:cNvPr id="3" name="矩形 2"/>
            <p:cNvSpPr/>
            <p:nvPr/>
          </p:nvSpPr>
          <p:spPr>
            <a:xfrm>
              <a:off x="1921123" y="5301208"/>
              <a:ext cx="1368152" cy="45719"/>
            </a:xfrm>
            <a:prstGeom prst="rect">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479185" y="5180051"/>
              <a:ext cx="252028" cy="144016"/>
            </a:xfrm>
            <a:prstGeom prst="triangle">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p:cNvSpPr/>
          <p:nvPr/>
        </p:nvSpPr>
        <p:spPr>
          <a:xfrm>
            <a:off x="429738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334168" t="-13151" r="-292068" b="-213129"/>
            </a:stretch>
          </a:blipFill>
          <a:ln w="57150">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
          <p:cNvSpPr txBox="1"/>
          <p:nvPr/>
        </p:nvSpPr>
        <p:spPr>
          <a:xfrm>
            <a:off x="4297387"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5">
                    <a:lumMod val="75000"/>
                  </a:schemeClr>
                </a:solidFill>
                <a:latin typeface="微软雅黑" pitchFamily="34" charset="-122"/>
                <a:ea typeface="微软雅黑" pitchFamily="34" charset="-122"/>
              </a:rPr>
              <a:t>代用名</a:t>
            </a:r>
          </a:p>
        </p:txBody>
      </p:sp>
      <p:sp>
        <p:nvSpPr>
          <p:cNvPr id="92" name="文本框 9"/>
          <p:cNvSpPr txBox="1"/>
          <p:nvPr/>
        </p:nvSpPr>
        <p:spPr>
          <a:xfrm>
            <a:off x="429738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93" name="文本框 9"/>
          <p:cNvSpPr txBox="1"/>
          <p:nvPr/>
        </p:nvSpPr>
        <p:spPr>
          <a:xfrm>
            <a:off x="422537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4297387" y="5134332"/>
            <a:ext cx="1368152" cy="166876"/>
            <a:chOff x="1921123" y="5180051"/>
            <a:chExt cx="1368152" cy="166876"/>
          </a:xfrm>
          <a:solidFill>
            <a:schemeClr val="accent5">
              <a:lumMod val="75000"/>
            </a:schemeClr>
          </a:solidFill>
        </p:grpSpPr>
        <p:sp>
          <p:nvSpPr>
            <p:cNvPr id="95" name="矩形 94"/>
            <p:cNvSpPr/>
            <p:nvPr/>
          </p:nvSpPr>
          <p:spPr>
            <a:xfrm>
              <a:off x="1921123" y="5301208"/>
              <a:ext cx="1368152" cy="45719"/>
            </a:xfrm>
            <a:prstGeom prst="rect">
              <a:avLst/>
            </a:prstGeom>
            <a:grp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a:off x="2479185" y="5180051"/>
              <a:ext cx="252028" cy="144016"/>
            </a:xfrm>
            <a:prstGeom prst="triangle">
              <a:avLst/>
            </a:prstGeom>
            <a:grp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矩形 96"/>
          <p:cNvSpPr/>
          <p:nvPr/>
        </p:nvSpPr>
        <p:spPr>
          <a:xfrm>
            <a:off x="645762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65777" t="-43410" r="-539409" b="-185500"/>
            </a:stretch>
          </a:blipFill>
          <a:ln w="57150">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
          <p:cNvSpPr txBox="1"/>
          <p:nvPr/>
        </p:nvSpPr>
        <p:spPr>
          <a:xfrm>
            <a:off x="6457627"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2"/>
                </a:solidFill>
                <a:latin typeface="微软雅黑" pitchFamily="34" charset="-122"/>
                <a:ea typeface="微软雅黑" pitchFamily="34" charset="-122"/>
              </a:rPr>
              <a:t>代用名</a:t>
            </a:r>
          </a:p>
        </p:txBody>
      </p:sp>
      <p:sp>
        <p:nvSpPr>
          <p:cNvPr id="99" name="文本框 9"/>
          <p:cNvSpPr txBox="1"/>
          <p:nvPr/>
        </p:nvSpPr>
        <p:spPr>
          <a:xfrm>
            <a:off x="645762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00" name="文本框 9"/>
          <p:cNvSpPr txBox="1"/>
          <p:nvPr/>
        </p:nvSpPr>
        <p:spPr>
          <a:xfrm>
            <a:off x="638561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1" name="组合 100"/>
          <p:cNvGrpSpPr/>
          <p:nvPr/>
        </p:nvGrpSpPr>
        <p:grpSpPr>
          <a:xfrm>
            <a:off x="6457627" y="5134332"/>
            <a:ext cx="1368152" cy="166876"/>
            <a:chOff x="1921123" y="5180051"/>
            <a:chExt cx="1368152" cy="166876"/>
          </a:xfrm>
          <a:solidFill>
            <a:schemeClr val="accent2"/>
          </a:solidFill>
        </p:grpSpPr>
        <p:sp>
          <p:nvSpPr>
            <p:cNvPr id="102" name="矩形 101"/>
            <p:cNvSpPr/>
            <p:nvPr/>
          </p:nvSpPr>
          <p:spPr>
            <a:xfrm>
              <a:off x="1921123" y="5301208"/>
              <a:ext cx="1368152" cy="45719"/>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2479185" y="5180051"/>
              <a:ext cx="252028" cy="144016"/>
            </a:xfrm>
            <a:prstGeom prst="triangl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矩形 103"/>
          <p:cNvSpPr/>
          <p:nvPr/>
        </p:nvSpPr>
        <p:spPr>
          <a:xfrm>
            <a:off x="8545859"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160504" t="-30254" r="-444681" b="-198656"/>
            </a:stretch>
          </a:blipFill>
          <a:ln w="57150">
            <a:solidFill>
              <a:schemeClr val="accent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50" name="文本框 9"/>
          <p:cNvSpPr txBox="1"/>
          <p:nvPr/>
        </p:nvSpPr>
        <p:spPr>
          <a:xfrm>
            <a:off x="8545859"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00B0F0"/>
                </a:solidFill>
                <a:latin typeface="微软雅黑" pitchFamily="34" charset="-122"/>
                <a:ea typeface="微软雅黑" pitchFamily="34" charset="-122"/>
              </a:rPr>
              <a:t>代用名</a:t>
            </a:r>
          </a:p>
        </p:txBody>
      </p:sp>
      <p:sp>
        <p:nvSpPr>
          <p:cNvPr id="151" name="文本框 9"/>
          <p:cNvSpPr txBox="1"/>
          <p:nvPr/>
        </p:nvSpPr>
        <p:spPr>
          <a:xfrm>
            <a:off x="8545859"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2" name="文本框 9"/>
          <p:cNvSpPr txBox="1"/>
          <p:nvPr/>
        </p:nvSpPr>
        <p:spPr>
          <a:xfrm>
            <a:off x="8473851"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3" name="组合 152"/>
          <p:cNvGrpSpPr/>
          <p:nvPr/>
        </p:nvGrpSpPr>
        <p:grpSpPr>
          <a:xfrm>
            <a:off x="8545859" y="5134332"/>
            <a:ext cx="1368152" cy="166876"/>
            <a:chOff x="1921123" y="5180051"/>
            <a:chExt cx="1368152" cy="166876"/>
          </a:xfrm>
          <a:solidFill>
            <a:schemeClr val="accent1">
              <a:lumMod val="75000"/>
            </a:schemeClr>
          </a:solidFill>
        </p:grpSpPr>
        <p:sp>
          <p:nvSpPr>
            <p:cNvPr id="154" name="矩形 153"/>
            <p:cNvSpPr/>
            <p:nvPr/>
          </p:nvSpPr>
          <p:spPr>
            <a:xfrm>
              <a:off x="1921123" y="5301208"/>
              <a:ext cx="1368152" cy="45719"/>
            </a:xfrm>
            <a:prstGeom prst="rect">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p:cNvSpPr/>
            <p:nvPr/>
          </p:nvSpPr>
          <p:spPr>
            <a:xfrm>
              <a:off x="2479185" y="5180051"/>
              <a:ext cx="252028" cy="144016"/>
            </a:xfrm>
            <a:prstGeom prst="triangle">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49"/>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5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53" name="六边形 52"/>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5" name="六边形 54"/>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61934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0-#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0-#ppt_w/2"/>
                                          </p:val>
                                        </p:tav>
                                        <p:tav tm="100000">
                                          <p:val>
                                            <p:strVal val="#ppt_x"/>
                                          </p:val>
                                        </p:tav>
                                      </p:tavLst>
                                    </p:anim>
                                    <p:anim calcmode="lin" valueType="num">
                                      <p:cBhvr additive="base">
                                        <p:cTn id="20" dur="500" fill="hold"/>
                                        <p:tgtEl>
                                          <p:spTgt spid="8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0-#ppt_w/2"/>
                                          </p:val>
                                        </p:tav>
                                        <p:tav tm="100000">
                                          <p:val>
                                            <p:strVal val="#ppt_x"/>
                                          </p:val>
                                        </p:tav>
                                      </p:tavLst>
                                    </p:anim>
                                    <p:anim calcmode="lin" valueType="num">
                                      <p:cBhvr additive="base">
                                        <p:cTn id="31" dur="5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0-#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additive="base">
                                        <p:cTn id="42" dur="500" fill="hold"/>
                                        <p:tgtEl>
                                          <p:spTgt spid="93"/>
                                        </p:tgtEl>
                                        <p:attrNameLst>
                                          <p:attrName>ppt_x</p:attrName>
                                        </p:attrNameLst>
                                      </p:cBhvr>
                                      <p:tavLst>
                                        <p:tav tm="0">
                                          <p:val>
                                            <p:strVal val="0-#ppt_w/2"/>
                                          </p:val>
                                        </p:tav>
                                        <p:tav tm="100000">
                                          <p:val>
                                            <p:strVal val="#ppt_x"/>
                                          </p:val>
                                        </p:tav>
                                      </p:tavLst>
                                    </p:anim>
                                    <p:anim calcmode="lin" valueType="num">
                                      <p:cBhvr additive="base">
                                        <p:cTn id="43" dur="500" fill="hold"/>
                                        <p:tgtEl>
                                          <p:spTgt spid="93"/>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anim calcmode="lin" valueType="num">
                                      <p:cBhvr>
                                        <p:cTn id="48" dur="1000" fill="hold"/>
                                        <p:tgtEl>
                                          <p:spTgt spid="94"/>
                                        </p:tgtEl>
                                        <p:attrNameLst>
                                          <p:attrName>ppt_x</p:attrName>
                                        </p:attrNameLst>
                                      </p:cBhvr>
                                      <p:tavLst>
                                        <p:tav tm="0">
                                          <p:val>
                                            <p:strVal val="#ppt_x"/>
                                          </p:val>
                                        </p:tav>
                                        <p:tav tm="100000">
                                          <p:val>
                                            <p:strVal val="#ppt_x"/>
                                          </p:val>
                                        </p:tav>
                                      </p:tavLst>
                                    </p:anim>
                                    <p:anim calcmode="lin" valueType="num">
                                      <p:cBhvr>
                                        <p:cTn id="49" dur="1000" fill="hold"/>
                                        <p:tgtEl>
                                          <p:spTgt spid="94"/>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fill="hold"/>
                                        <p:tgtEl>
                                          <p:spTgt spid="98"/>
                                        </p:tgtEl>
                                        <p:attrNameLst>
                                          <p:attrName>ppt_x</p:attrName>
                                        </p:attrNameLst>
                                      </p:cBhvr>
                                      <p:tavLst>
                                        <p:tav tm="0">
                                          <p:val>
                                            <p:strVal val="0-#ppt_w/2"/>
                                          </p:val>
                                        </p:tav>
                                        <p:tav tm="100000">
                                          <p:val>
                                            <p:strVal val="#ppt_x"/>
                                          </p:val>
                                        </p:tav>
                                      </p:tavLst>
                                    </p:anim>
                                    <p:anim calcmode="lin" valueType="num">
                                      <p:cBhvr additive="base">
                                        <p:cTn id="58" dur="500" fill="hold"/>
                                        <p:tgtEl>
                                          <p:spTgt spid="98"/>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500" fill="hold"/>
                                        <p:tgtEl>
                                          <p:spTgt spid="99"/>
                                        </p:tgtEl>
                                        <p:attrNameLst>
                                          <p:attrName>ppt_x</p:attrName>
                                        </p:attrNameLst>
                                      </p:cBhvr>
                                      <p:tavLst>
                                        <p:tav tm="0">
                                          <p:val>
                                            <p:strVal val="0-#ppt_w/2"/>
                                          </p:val>
                                        </p:tav>
                                        <p:tav tm="100000">
                                          <p:val>
                                            <p:strVal val="#ppt_x"/>
                                          </p:val>
                                        </p:tav>
                                      </p:tavLst>
                                    </p:anim>
                                    <p:anim calcmode="lin" valueType="num">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fill="hold"/>
                                        <p:tgtEl>
                                          <p:spTgt spid="100"/>
                                        </p:tgtEl>
                                        <p:attrNameLst>
                                          <p:attrName>ppt_x</p:attrName>
                                        </p:attrNameLst>
                                      </p:cBhvr>
                                      <p:tavLst>
                                        <p:tav tm="0">
                                          <p:val>
                                            <p:strVal val="0-#ppt_w/2"/>
                                          </p:val>
                                        </p:tav>
                                        <p:tav tm="100000">
                                          <p:val>
                                            <p:strVal val="#ppt_x"/>
                                          </p:val>
                                        </p:tav>
                                      </p:tavLst>
                                    </p:anim>
                                    <p:anim calcmode="lin" valueType="num">
                                      <p:cBhvr additive="base">
                                        <p:cTn id="66" dur="500" fill="hold"/>
                                        <p:tgtEl>
                                          <p:spTgt spid="100"/>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nodeType="afterEffect">
                                  <p:stCondLst>
                                    <p:cond delay="0"/>
                                  </p:stCondLst>
                                  <p:childTnLst>
                                    <p:set>
                                      <p:cBhvr>
                                        <p:cTn id="69" dur="1" fill="hold">
                                          <p:stCondLst>
                                            <p:cond delay="0"/>
                                          </p:stCondLst>
                                        </p:cTn>
                                        <p:tgtEl>
                                          <p:spTgt spid="101"/>
                                        </p:tgtEl>
                                        <p:attrNameLst>
                                          <p:attrName>style.visibility</p:attrName>
                                        </p:attrNameLst>
                                      </p:cBhvr>
                                      <p:to>
                                        <p:strVal val="visible"/>
                                      </p:to>
                                    </p:set>
                                    <p:animEffect transition="in" filter="fade">
                                      <p:cBhvr>
                                        <p:cTn id="70" dur="1000"/>
                                        <p:tgtEl>
                                          <p:spTgt spid="101"/>
                                        </p:tgtEl>
                                      </p:cBhvr>
                                    </p:animEffect>
                                    <p:anim calcmode="lin" valueType="num">
                                      <p:cBhvr>
                                        <p:cTn id="71" dur="1000" fill="hold"/>
                                        <p:tgtEl>
                                          <p:spTgt spid="101"/>
                                        </p:tgtEl>
                                        <p:attrNameLst>
                                          <p:attrName>ppt_x</p:attrName>
                                        </p:attrNameLst>
                                      </p:cBhvr>
                                      <p:tavLst>
                                        <p:tav tm="0">
                                          <p:val>
                                            <p:strVal val="#ppt_x"/>
                                          </p:val>
                                        </p:tav>
                                        <p:tav tm="100000">
                                          <p:val>
                                            <p:strVal val="#ppt_x"/>
                                          </p:val>
                                        </p:tav>
                                      </p:tavLst>
                                    </p:anim>
                                    <p:anim calcmode="lin" valueType="num">
                                      <p:cBhvr>
                                        <p:cTn id="72" dur="1000" fill="hold"/>
                                        <p:tgtEl>
                                          <p:spTgt spid="101"/>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2" presetClass="entr" presetSubtype="8"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additive="base">
                                        <p:cTn id="76" dur="500" fill="hold"/>
                                        <p:tgtEl>
                                          <p:spTgt spid="104"/>
                                        </p:tgtEl>
                                        <p:attrNameLst>
                                          <p:attrName>ppt_x</p:attrName>
                                        </p:attrNameLst>
                                      </p:cBhvr>
                                      <p:tavLst>
                                        <p:tav tm="0">
                                          <p:val>
                                            <p:strVal val="0-#ppt_w/2"/>
                                          </p:val>
                                        </p:tav>
                                        <p:tav tm="100000">
                                          <p:val>
                                            <p:strVal val="#ppt_x"/>
                                          </p:val>
                                        </p:tav>
                                      </p:tavLst>
                                    </p:anim>
                                    <p:anim calcmode="lin" valueType="num">
                                      <p:cBhvr additive="base">
                                        <p:cTn id="77" dur="500" fill="hold"/>
                                        <p:tgtEl>
                                          <p:spTgt spid="104"/>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500" fill="hold"/>
                                        <p:tgtEl>
                                          <p:spTgt spid="150"/>
                                        </p:tgtEl>
                                        <p:attrNameLst>
                                          <p:attrName>ppt_x</p:attrName>
                                        </p:attrNameLst>
                                      </p:cBhvr>
                                      <p:tavLst>
                                        <p:tav tm="0">
                                          <p:val>
                                            <p:strVal val="0-#ppt_w/2"/>
                                          </p:val>
                                        </p:tav>
                                        <p:tav tm="100000">
                                          <p:val>
                                            <p:strVal val="#ppt_x"/>
                                          </p:val>
                                        </p:tav>
                                      </p:tavLst>
                                    </p:anim>
                                    <p:anim calcmode="lin" valueType="num">
                                      <p:cBhvr additive="base">
                                        <p:cTn id="81" dur="500" fill="hold"/>
                                        <p:tgtEl>
                                          <p:spTgt spid="1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500" fill="hold"/>
                                        <p:tgtEl>
                                          <p:spTgt spid="151"/>
                                        </p:tgtEl>
                                        <p:attrNameLst>
                                          <p:attrName>ppt_x</p:attrName>
                                        </p:attrNameLst>
                                      </p:cBhvr>
                                      <p:tavLst>
                                        <p:tav tm="0">
                                          <p:val>
                                            <p:strVal val="0-#ppt_w/2"/>
                                          </p:val>
                                        </p:tav>
                                        <p:tav tm="100000">
                                          <p:val>
                                            <p:strVal val="#ppt_x"/>
                                          </p:val>
                                        </p:tav>
                                      </p:tavLst>
                                    </p:anim>
                                    <p:anim calcmode="lin" valueType="num">
                                      <p:cBhvr additive="base">
                                        <p:cTn id="85" dur="500" fill="hold"/>
                                        <p:tgtEl>
                                          <p:spTgt spid="151"/>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52"/>
                                        </p:tgtEl>
                                        <p:attrNameLst>
                                          <p:attrName>style.visibility</p:attrName>
                                        </p:attrNameLst>
                                      </p:cBhvr>
                                      <p:to>
                                        <p:strVal val="visible"/>
                                      </p:to>
                                    </p:set>
                                    <p:anim calcmode="lin" valueType="num">
                                      <p:cBhvr additive="base">
                                        <p:cTn id="88" dur="500" fill="hold"/>
                                        <p:tgtEl>
                                          <p:spTgt spid="152"/>
                                        </p:tgtEl>
                                        <p:attrNameLst>
                                          <p:attrName>ppt_x</p:attrName>
                                        </p:attrNameLst>
                                      </p:cBhvr>
                                      <p:tavLst>
                                        <p:tav tm="0">
                                          <p:val>
                                            <p:strVal val="0-#ppt_w/2"/>
                                          </p:val>
                                        </p:tav>
                                        <p:tav tm="100000">
                                          <p:val>
                                            <p:strVal val="#ppt_x"/>
                                          </p:val>
                                        </p:tav>
                                      </p:tavLst>
                                    </p:anim>
                                    <p:anim calcmode="lin" valueType="num">
                                      <p:cBhvr additive="base">
                                        <p:cTn id="89" dur="500" fill="hold"/>
                                        <p:tgtEl>
                                          <p:spTgt spid="152"/>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42" presetClass="entr" presetSubtype="0" fill="hold" nodeType="afterEffect">
                                  <p:stCondLst>
                                    <p:cond delay="0"/>
                                  </p:stCondLst>
                                  <p:childTnLst>
                                    <p:set>
                                      <p:cBhvr>
                                        <p:cTn id="92" dur="1" fill="hold">
                                          <p:stCondLst>
                                            <p:cond delay="0"/>
                                          </p:stCondLst>
                                        </p:cTn>
                                        <p:tgtEl>
                                          <p:spTgt spid="153"/>
                                        </p:tgtEl>
                                        <p:attrNameLst>
                                          <p:attrName>style.visibility</p:attrName>
                                        </p:attrNameLst>
                                      </p:cBhvr>
                                      <p:to>
                                        <p:strVal val="visible"/>
                                      </p:to>
                                    </p:set>
                                    <p:animEffect transition="in" filter="fade">
                                      <p:cBhvr>
                                        <p:cTn id="93" dur="1000"/>
                                        <p:tgtEl>
                                          <p:spTgt spid="153"/>
                                        </p:tgtEl>
                                      </p:cBhvr>
                                    </p:animEffect>
                                    <p:anim calcmode="lin" valueType="num">
                                      <p:cBhvr>
                                        <p:cTn id="94" dur="1000" fill="hold"/>
                                        <p:tgtEl>
                                          <p:spTgt spid="153"/>
                                        </p:tgtEl>
                                        <p:attrNameLst>
                                          <p:attrName>ppt_x</p:attrName>
                                        </p:attrNameLst>
                                      </p:cBhvr>
                                      <p:tavLst>
                                        <p:tav tm="0">
                                          <p:val>
                                            <p:strVal val="#ppt_x"/>
                                          </p:val>
                                        </p:tav>
                                        <p:tav tm="100000">
                                          <p:val>
                                            <p:strVal val="#ppt_x"/>
                                          </p:val>
                                        </p:tav>
                                      </p:tavLst>
                                    </p:anim>
                                    <p:anim calcmode="lin" valueType="num">
                                      <p:cBhvr>
                                        <p:cTn id="95"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p:bldP spid="88" grpId="0"/>
      <p:bldP spid="89" grpId="0"/>
      <p:bldP spid="90" grpId="0" animBg="1"/>
      <p:bldP spid="91" grpId="0"/>
      <p:bldP spid="92" grpId="0"/>
      <p:bldP spid="93" grpId="0"/>
      <p:bldP spid="97" grpId="0" animBg="1"/>
      <p:bldP spid="98" grpId="0"/>
      <p:bldP spid="99" grpId="0"/>
      <p:bldP spid="100" grpId="0"/>
      <p:bldP spid="104" grpId="0" animBg="1"/>
      <p:bldP spid="150" grpId="0"/>
      <p:bldP spid="151" grpId="0"/>
      <p:bldP spid="1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核心成员</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3185939" y="1739094"/>
            <a:ext cx="710200" cy="771543"/>
            <a:chOff x="3185939" y="1739094"/>
            <a:chExt cx="710200" cy="771543"/>
          </a:xfrm>
        </p:grpSpPr>
        <p:sp>
          <p:nvSpPr>
            <p:cNvPr id="50" name="任意多边形 4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51" name="椭圆 50"/>
            <p:cNvSpPr/>
            <p:nvPr/>
          </p:nvSpPr>
          <p:spPr>
            <a:xfrm>
              <a:off x="3343511" y="1739094"/>
              <a:ext cx="552628" cy="552628"/>
            </a:xfrm>
            <a:prstGeom prst="ellipse">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3495077" y="1855520"/>
              <a:ext cx="277225" cy="313328"/>
              <a:chOff x="5753100" y="3041650"/>
              <a:chExt cx="682626" cy="771526"/>
            </a:xfrm>
            <a:solidFill>
              <a:srgbClr val="DF53DF"/>
            </a:solidFill>
          </p:grpSpPr>
          <p:sp>
            <p:nvSpPr>
              <p:cNvPr id="53"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7" name="Oval 21"/>
          <p:cNvSpPr/>
          <p:nvPr/>
        </p:nvSpPr>
        <p:spPr>
          <a:xfrm>
            <a:off x="1673664" y="2194323"/>
            <a:ext cx="1932614" cy="1932614"/>
          </a:xfrm>
          <a:prstGeom prst="ellipse">
            <a:avLst/>
          </a:prstGeom>
          <a:solidFill>
            <a:srgbClr val="92D05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78" name="椭圆 7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79" name="矩形 78"/>
          <p:cNvSpPr/>
          <p:nvPr/>
        </p:nvSpPr>
        <p:spPr>
          <a:xfrm>
            <a:off x="6210803" y="2483000"/>
            <a:ext cx="3312368" cy="324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80" name="矩形 79"/>
          <p:cNvSpPr/>
          <p:nvPr/>
        </p:nvSpPr>
        <p:spPr>
          <a:xfrm>
            <a:off x="6210803" y="2860904"/>
            <a:ext cx="2448272" cy="324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81" name="矩形 80"/>
          <p:cNvSpPr/>
          <p:nvPr/>
        </p:nvSpPr>
        <p:spPr>
          <a:xfrm>
            <a:off x="6210803" y="3256984"/>
            <a:ext cx="3888432" cy="32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82" name="矩形 81"/>
          <p:cNvSpPr/>
          <p:nvPr/>
        </p:nvSpPr>
        <p:spPr>
          <a:xfrm>
            <a:off x="6210803" y="3652992"/>
            <a:ext cx="2160240" cy="32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8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3937347" y="2297667"/>
            <a:ext cx="2104592" cy="1635893"/>
            <a:chOff x="4080015" y="2124888"/>
            <a:chExt cx="2104592" cy="1635893"/>
          </a:xfrm>
        </p:grpSpPr>
        <p:sp>
          <p:nvSpPr>
            <p:cNvPr id="108"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Rectangle 1"/>
            <p:cNvSpPr>
              <a:spLocks noChangeArrowheads="1"/>
            </p:cNvSpPr>
            <p:nvPr/>
          </p:nvSpPr>
          <p:spPr bwMode="auto">
            <a:xfrm>
              <a:off x="4138622" y="2575865"/>
              <a:ext cx="2045985" cy="1184916"/>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10" name="组合 109"/>
          <p:cNvGrpSpPr/>
          <p:nvPr/>
        </p:nvGrpSpPr>
        <p:grpSpPr>
          <a:xfrm>
            <a:off x="1703512" y="4522475"/>
            <a:ext cx="2908196" cy="922749"/>
            <a:chOff x="1703512" y="4666491"/>
            <a:chExt cx="2908196" cy="922749"/>
          </a:xfrm>
        </p:grpSpPr>
        <p:sp>
          <p:nvSpPr>
            <p:cNvPr id="111"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12" name="直接连接符 111"/>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4873451" y="4580110"/>
            <a:ext cx="5992767" cy="842466"/>
            <a:chOff x="5073372" y="4724126"/>
            <a:chExt cx="5992767" cy="842466"/>
          </a:xfrm>
        </p:grpSpPr>
        <p:cxnSp>
          <p:nvCxnSpPr>
            <p:cNvPr id="115" name="直接连接符 114"/>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6"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chemeClr val="accent1">
                <a:lumMod val="75000"/>
              </a:schemeClr>
            </a:solidFill>
          </p:spPr>
        </p:pic>
      </p:grpSp>
      <p:sp>
        <p:nvSpPr>
          <p:cNvPr id="118" name="矩形 117"/>
          <p:cNvSpPr/>
          <p:nvPr/>
        </p:nvSpPr>
        <p:spPr>
          <a:xfrm>
            <a:off x="9412843" y="188639"/>
            <a:ext cx="933216" cy="3344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9" name="矩形 118"/>
          <p:cNvSpPr/>
          <p:nvPr/>
        </p:nvSpPr>
        <p:spPr>
          <a:xfrm>
            <a:off x="10347503" y="187549"/>
            <a:ext cx="1582732" cy="334417"/>
          </a:xfrm>
          <a:prstGeom prst="rect">
            <a:avLst/>
          </a:prstGeom>
          <a:solidFill>
            <a:srgbClr val="92D050">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12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22" name="六边形 121"/>
          <p:cNvSpPr/>
          <p:nvPr/>
        </p:nvSpPr>
        <p:spPr>
          <a:xfrm>
            <a:off x="241896" y="125398"/>
            <a:ext cx="481345" cy="414953"/>
          </a:xfrm>
          <a:prstGeom prst="hexagon">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4" name="六边形 123"/>
          <p:cNvSpPr/>
          <p:nvPr/>
        </p:nvSpPr>
        <p:spPr>
          <a:xfrm>
            <a:off x="624979" y="392472"/>
            <a:ext cx="261790" cy="225682"/>
          </a:xfrm>
          <a:prstGeom prst="hexagon">
            <a:avLst/>
          </a:prstGeom>
          <a:solidFill>
            <a:srgbClr val="92D05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rot="2700000">
            <a:off x="8642576" y="6569968"/>
            <a:ext cx="576064" cy="576064"/>
          </a:xfrm>
          <a:prstGeom prst="rect">
            <a:avLst/>
          </a:prstGeom>
          <a:solidFill>
            <a:srgbClr val="92D050">
              <a:alpha val="4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rot="2700000">
            <a:off x="9457254" y="6572643"/>
            <a:ext cx="576064" cy="576064"/>
          </a:xfrm>
          <a:prstGeom prst="rect">
            <a:avLst/>
          </a:prstGeom>
          <a:solidFill>
            <a:srgbClr val="31859C">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rot="2700000">
            <a:off x="10271930" y="6574788"/>
            <a:ext cx="576064" cy="576064"/>
          </a:xfrm>
          <a:prstGeom prst="rect">
            <a:avLst/>
          </a:prstGeom>
          <a:solidFill>
            <a:srgbClr val="C0504D">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rot="2700000">
            <a:off x="9864592"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rot="2700000">
            <a:off x="10679269" y="6167450"/>
            <a:ext cx="576064" cy="576064"/>
          </a:xfrm>
          <a:prstGeom prst="rect">
            <a:avLst/>
          </a:prstGeom>
          <a:solidFill>
            <a:schemeClr val="accent1">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54970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5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Effect transition="in" filter="fade">
                                      <p:cBhvr>
                                        <p:cTn id="34" dur="500"/>
                                        <p:tgtEl>
                                          <p:spTgt spid="8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ppt_w</p:attrName>
                                        </p:attrNameLst>
                                      </p:cBhvr>
                                      <p:tavLst>
                                        <p:tav tm="0">
                                          <p:val>
                                            <p:fltVal val="0"/>
                                          </p:val>
                                        </p:tav>
                                        <p:tav tm="100000">
                                          <p:val>
                                            <p:strVal val="#ppt_w"/>
                                          </p:val>
                                        </p:tav>
                                      </p:tavLst>
                                    </p:anim>
                                    <p:anim calcmode="lin" valueType="num">
                                      <p:cBhvr>
                                        <p:cTn id="38" dur="500" fill="hold"/>
                                        <p:tgtEl>
                                          <p:spTgt spid="81"/>
                                        </p:tgtEl>
                                        <p:attrNameLst>
                                          <p:attrName>ppt_h</p:attrName>
                                        </p:attrNameLst>
                                      </p:cBhvr>
                                      <p:tavLst>
                                        <p:tav tm="0">
                                          <p:val>
                                            <p:fltVal val="0"/>
                                          </p:val>
                                        </p:tav>
                                        <p:tav tm="100000">
                                          <p:val>
                                            <p:strVal val="#ppt_h"/>
                                          </p:val>
                                        </p:tav>
                                      </p:tavLst>
                                    </p:anim>
                                    <p:animEffect transition="in" filter="fade">
                                      <p:cBhvr>
                                        <p:cTn id="39" dur="500"/>
                                        <p:tgtEl>
                                          <p:spTgt spid="8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2"/>
                                        </p:tgtEl>
                                        <p:attrNameLst>
                                          <p:attrName>style.visibility</p:attrName>
                                        </p:attrNameLst>
                                      </p:cBhvr>
                                      <p:to>
                                        <p:strVal val="visible"/>
                                      </p:to>
                                    </p:set>
                                    <p:anim calcmode="lin" valueType="num">
                                      <p:cBhvr>
                                        <p:cTn id="42" dur="500" fill="hold"/>
                                        <p:tgtEl>
                                          <p:spTgt spid="82"/>
                                        </p:tgtEl>
                                        <p:attrNameLst>
                                          <p:attrName>ppt_w</p:attrName>
                                        </p:attrNameLst>
                                      </p:cBhvr>
                                      <p:tavLst>
                                        <p:tav tm="0">
                                          <p:val>
                                            <p:fltVal val="0"/>
                                          </p:val>
                                        </p:tav>
                                        <p:tav tm="100000">
                                          <p:val>
                                            <p:strVal val="#ppt_w"/>
                                          </p:val>
                                        </p:tav>
                                      </p:tavLst>
                                    </p:anim>
                                    <p:anim calcmode="lin" valueType="num">
                                      <p:cBhvr>
                                        <p:cTn id="43" dur="500" fill="hold"/>
                                        <p:tgtEl>
                                          <p:spTgt spid="82"/>
                                        </p:tgtEl>
                                        <p:attrNameLst>
                                          <p:attrName>ppt_h</p:attrName>
                                        </p:attrNameLst>
                                      </p:cBhvr>
                                      <p:tavLst>
                                        <p:tav tm="0">
                                          <p:val>
                                            <p:fltVal val="0"/>
                                          </p:val>
                                        </p:tav>
                                        <p:tav tm="100000">
                                          <p:val>
                                            <p:strVal val="#ppt_h"/>
                                          </p:val>
                                        </p:tav>
                                      </p:tavLst>
                                    </p:anim>
                                    <p:animEffect transition="in" filter="fade">
                                      <p:cBhvr>
                                        <p:cTn id="44" dur="500"/>
                                        <p:tgtEl>
                                          <p:spTgt spid="8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83"/>
                                        </p:tgtEl>
                                        <p:attrNameLst>
                                          <p:attrName>style.visibility</p:attrName>
                                        </p:attrNameLst>
                                      </p:cBhvr>
                                      <p:to>
                                        <p:strVal val="visible"/>
                                      </p:to>
                                    </p:set>
                                    <p:anim calcmode="lin" valueType="num">
                                      <p:cBhvr>
                                        <p:cTn id="47" dur="500" fill="hold"/>
                                        <p:tgtEl>
                                          <p:spTgt spid="83"/>
                                        </p:tgtEl>
                                        <p:attrNameLst>
                                          <p:attrName>ppt_w</p:attrName>
                                        </p:attrNameLst>
                                      </p:cBhvr>
                                      <p:tavLst>
                                        <p:tav tm="0">
                                          <p:val>
                                            <p:fltVal val="0"/>
                                          </p:val>
                                        </p:tav>
                                        <p:tav tm="100000">
                                          <p:val>
                                            <p:strVal val="#ppt_w"/>
                                          </p:val>
                                        </p:tav>
                                      </p:tavLst>
                                    </p:anim>
                                    <p:anim calcmode="lin" valueType="num">
                                      <p:cBhvr>
                                        <p:cTn id="48" dur="500" fill="hold"/>
                                        <p:tgtEl>
                                          <p:spTgt spid="83"/>
                                        </p:tgtEl>
                                        <p:attrNameLst>
                                          <p:attrName>ppt_h</p:attrName>
                                        </p:attrNameLst>
                                      </p:cBhvr>
                                      <p:tavLst>
                                        <p:tav tm="0">
                                          <p:val>
                                            <p:fltVal val="0"/>
                                          </p:val>
                                        </p:tav>
                                        <p:tav tm="100000">
                                          <p:val>
                                            <p:strVal val="#ppt_h"/>
                                          </p:val>
                                        </p:tav>
                                      </p:tavLst>
                                    </p:anim>
                                    <p:animEffect transition="in" filter="fade">
                                      <p:cBhvr>
                                        <p:cTn id="49" dur="500"/>
                                        <p:tgtEl>
                                          <p:spTgt spid="8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Effect transition="in" filter="fade">
                                      <p:cBhvr>
                                        <p:cTn id="54" dur="500"/>
                                        <p:tgtEl>
                                          <p:spTgt spid="8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86"/>
                                        </p:tgtEl>
                                        <p:attrNameLst>
                                          <p:attrName>style.visibility</p:attrName>
                                        </p:attrNameLst>
                                      </p:cBhvr>
                                      <p:to>
                                        <p:strVal val="visible"/>
                                      </p:to>
                                    </p:set>
                                    <p:anim calcmode="lin" valueType="num">
                                      <p:cBhvr>
                                        <p:cTn id="62" dur="500" fill="hold"/>
                                        <p:tgtEl>
                                          <p:spTgt spid="86"/>
                                        </p:tgtEl>
                                        <p:attrNameLst>
                                          <p:attrName>ppt_w</p:attrName>
                                        </p:attrNameLst>
                                      </p:cBhvr>
                                      <p:tavLst>
                                        <p:tav tm="0">
                                          <p:val>
                                            <p:fltVal val="0"/>
                                          </p:val>
                                        </p:tav>
                                        <p:tav tm="100000">
                                          <p:val>
                                            <p:strVal val="#ppt_w"/>
                                          </p:val>
                                        </p:tav>
                                      </p:tavLst>
                                    </p:anim>
                                    <p:anim calcmode="lin" valueType="num">
                                      <p:cBhvr>
                                        <p:cTn id="63" dur="500" fill="hold"/>
                                        <p:tgtEl>
                                          <p:spTgt spid="86"/>
                                        </p:tgtEl>
                                        <p:attrNameLst>
                                          <p:attrName>ppt_h</p:attrName>
                                        </p:attrNameLst>
                                      </p:cBhvr>
                                      <p:tavLst>
                                        <p:tav tm="0">
                                          <p:val>
                                            <p:fltVal val="0"/>
                                          </p:val>
                                        </p:tav>
                                        <p:tav tm="100000">
                                          <p:val>
                                            <p:strVal val="#ppt_h"/>
                                          </p:val>
                                        </p:tav>
                                      </p:tavLst>
                                    </p:anim>
                                    <p:animEffect transition="in" filter="fade">
                                      <p:cBhvr>
                                        <p:cTn id="64" dur="500"/>
                                        <p:tgtEl>
                                          <p:spTgt spid="8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5"/>
                                        </p:tgtEl>
                                        <p:attrNameLst>
                                          <p:attrName>style.visibility</p:attrName>
                                        </p:attrNameLst>
                                      </p:cBhvr>
                                      <p:to>
                                        <p:strVal val="visible"/>
                                      </p:to>
                                    </p:set>
                                    <p:anim calcmode="lin" valueType="num">
                                      <p:cBhvr>
                                        <p:cTn id="67" dur="500" fill="hold"/>
                                        <p:tgtEl>
                                          <p:spTgt spid="105"/>
                                        </p:tgtEl>
                                        <p:attrNameLst>
                                          <p:attrName>ppt_w</p:attrName>
                                        </p:attrNameLst>
                                      </p:cBhvr>
                                      <p:tavLst>
                                        <p:tav tm="0">
                                          <p:val>
                                            <p:fltVal val="0"/>
                                          </p:val>
                                        </p:tav>
                                        <p:tav tm="100000">
                                          <p:val>
                                            <p:strVal val="#ppt_w"/>
                                          </p:val>
                                        </p:tav>
                                      </p:tavLst>
                                    </p:anim>
                                    <p:anim calcmode="lin" valueType="num">
                                      <p:cBhvr>
                                        <p:cTn id="68" dur="500" fill="hold"/>
                                        <p:tgtEl>
                                          <p:spTgt spid="105"/>
                                        </p:tgtEl>
                                        <p:attrNameLst>
                                          <p:attrName>ppt_h</p:attrName>
                                        </p:attrNameLst>
                                      </p:cBhvr>
                                      <p:tavLst>
                                        <p:tav tm="0">
                                          <p:val>
                                            <p:fltVal val="0"/>
                                          </p:val>
                                        </p:tav>
                                        <p:tav tm="100000">
                                          <p:val>
                                            <p:strVal val="#ppt_h"/>
                                          </p:val>
                                        </p:tav>
                                      </p:tavLst>
                                    </p:anim>
                                    <p:animEffect transition="in" filter="fade">
                                      <p:cBhvr>
                                        <p:cTn id="69" dur="500"/>
                                        <p:tgtEl>
                                          <p:spTgt spid="105"/>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6"/>
                                        </p:tgtEl>
                                        <p:attrNameLst>
                                          <p:attrName>style.visibility</p:attrName>
                                        </p:attrNameLst>
                                      </p:cBhvr>
                                      <p:to>
                                        <p:strVal val="visible"/>
                                      </p:to>
                                    </p:set>
                                    <p:anim calcmode="lin" valueType="num">
                                      <p:cBhvr>
                                        <p:cTn id="72" dur="500" fill="hold"/>
                                        <p:tgtEl>
                                          <p:spTgt spid="106"/>
                                        </p:tgtEl>
                                        <p:attrNameLst>
                                          <p:attrName>ppt_w</p:attrName>
                                        </p:attrNameLst>
                                      </p:cBhvr>
                                      <p:tavLst>
                                        <p:tav tm="0">
                                          <p:val>
                                            <p:fltVal val="0"/>
                                          </p:val>
                                        </p:tav>
                                        <p:tav tm="100000">
                                          <p:val>
                                            <p:strVal val="#ppt_w"/>
                                          </p:val>
                                        </p:tav>
                                      </p:tavLst>
                                    </p:anim>
                                    <p:anim calcmode="lin" valueType="num">
                                      <p:cBhvr>
                                        <p:cTn id="73" dur="500" fill="hold"/>
                                        <p:tgtEl>
                                          <p:spTgt spid="106"/>
                                        </p:tgtEl>
                                        <p:attrNameLst>
                                          <p:attrName>ppt_h</p:attrName>
                                        </p:attrNameLst>
                                      </p:cBhvr>
                                      <p:tavLst>
                                        <p:tav tm="0">
                                          <p:val>
                                            <p:fltVal val="0"/>
                                          </p:val>
                                        </p:tav>
                                        <p:tav tm="100000">
                                          <p:val>
                                            <p:strVal val="#ppt_h"/>
                                          </p:val>
                                        </p:tav>
                                      </p:tavLst>
                                    </p:anim>
                                    <p:animEffect transition="in" filter="fade">
                                      <p:cBhvr>
                                        <p:cTn id="74" dur="500"/>
                                        <p:tgtEl>
                                          <p:spTgt spid="106"/>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0"/>
                                        </p:tgtEl>
                                        <p:attrNameLst>
                                          <p:attrName>style.visibility</p:attrName>
                                        </p:attrNameLst>
                                      </p:cBhvr>
                                      <p:to>
                                        <p:strVal val="visible"/>
                                      </p:to>
                                    </p:set>
                                    <p:anim calcmode="lin" valueType="num">
                                      <p:cBhvr>
                                        <p:cTn id="77" dur="500" fill="hold"/>
                                        <p:tgtEl>
                                          <p:spTgt spid="110"/>
                                        </p:tgtEl>
                                        <p:attrNameLst>
                                          <p:attrName>ppt_w</p:attrName>
                                        </p:attrNameLst>
                                      </p:cBhvr>
                                      <p:tavLst>
                                        <p:tav tm="0">
                                          <p:val>
                                            <p:fltVal val="0"/>
                                          </p:val>
                                        </p:tav>
                                        <p:tav tm="100000">
                                          <p:val>
                                            <p:strVal val="#ppt_w"/>
                                          </p:val>
                                        </p:tav>
                                      </p:tavLst>
                                    </p:anim>
                                    <p:anim calcmode="lin" valueType="num">
                                      <p:cBhvr>
                                        <p:cTn id="78" dur="500" fill="hold"/>
                                        <p:tgtEl>
                                          <p:spTgt spid="110"/>
                                        </p:tgtEl>
                                        <p:attrNameLst>
                                          <p:attrName>ppt_h</p:attrName>
                                        </p:attrNameLst>
                                      </p:cBhvr>
                                      <p:tavLst>
                                        <p:tav tm="0">
                                          <p:val>
                                            <p:fltVal val="0"/>
                                          </p:val>
                                        </p:tav>
                                        <p:tav tm="100000">
                                          <p:val>
                                            <p:strVal val="#ppt_h"/>
                                          </p:val>
                                        </p:tav>
                                      </p:tavLst>
                                    </p:anim>
                                    <p:animEffect transition="in" filter="fade">
                                      <p:cBhvr>
                                        <p:cTn id="79" dur="500"/>
                                        <p:tgtEl>
                                          <p:spTgt spid="110"/>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4"/>
                                        </p:tgtEl>
                                        <p:attrNameLst>
                                          <p:attrName>style.visibility</p:attrName>
                                        </p:attrNameLst>
                                      </p:cBhvr>
                                      <p:to>
                                        <p:strVal val="visible"/>
                                      </p:to>
                                    </p:set>
                                    <p:anim calcmode="lin" valueType="num">
                                      <p:cBhvr>
                                        <p:cTn id="82" dur="500" fill="hold"/>
                                        <p:tgtEl>
                                          <p:spTgt spid="114"/>
                                        </p:tgtEl>
                                        <p:attrNameLst>
                                          <p:attrName>ppt_w</p:attrName>
                                        </p:attrNameLst>
                                      </p:cBhvr>
                                      <p:tavLst>
                                        <p:tav tm="0">
                                          <p:val>
                                            <p:fltVal val="0"/>
                                          </p:val>
                                        </p:tav>
                                        <p:tav tm="100000">
                                          <p:val>
                                            <p:strVal val="#ppt_w"/>
                                          </p:val>
                                        </p:tav>
                                      </p:tavLst>
                                    </p:anim>
                                    <p:anim calcmode="lin" valueType="num">
                                      <p:cBhvr>
                                        <p:cTn id="83" dur="500" fill="hold"/>
                                        <p:tgtEl>
                                          <p:spTgt spid="114"/>
                                        </p:tgtEl>
                                        <p:attrNameLst>
                                          <p:attrName>ppt_h</p:attrName>
                                        </p:attrNameLst>
                                      </p:cBhvr>
                                      <p:tavLst>
                                        <p:tav tm="0">
                                          <p:val>
                                            <p:fltVal val="0"/>
                                          </p:val>
                                        </p:tav>
                                        <p:tav tm="100000">
                                          <p:val>
                                            <p:strVal val="#ppt_h"/>
                                          </p:val>
                                        </p:tav>
                                      </p:tavLst>
                                    </p:anim>
                                    <p:animEffect transition="in" filter="fade">
                                      <p:cBhvr>
                                        <p:cTn id="8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9" grpId="0" animBg="1"/>
      <p:bldP spid="80" grpId="0" animBg="1"/>
      <p:bldP spid="81" grpId="0" animBg="1"/>
      <p:bldP spid="82" grpId="0" animBg="1"/>
      <p:bldP spid="83" grpId="0"/>
      <p:bldP spid="84" grpId="0"/>
      <p:bldP spid="85" grpId="0"/>
      <p:bldP spid="86" grpId="0"/>
      <p:bldP spid="105" grpId="0"/>
      <p:bldP spid="10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813</TotalTime>
  <Words>4514</Words>
  <Application>Microsoft Office PowerPoint</Application>
  <PresentationFormat>自定义</PresentationFormat>
  <Paragraphs>590</Paragraphs>
  <Slides>44</Slides>
  <Notes>44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44</vt:i4>
      </vt:variant>
    </vt:vector>
  </HeadingPairs>
  <TitlesOfParts>
    <vt:vector size="60" baseType="lpstr">
      <vt:lpstr>Arial Unicode MS</vt:lpstr>
      <vt:lpstr>DIN-BoldItalic</vt:lpstr>
      <vt:lpstr>Gill Sans</vt:lpstr>
      <vt:lpstr>굴림</vt:lpstr>
      <vt:lpstr>Impact MT Std</vt:lpstr>
      <vt:lpstr>UKIJ Qolyazma</vt:lpstr>
      <vt:lpstr>宋体</vt:lpstr>
      <vt:lpstr>微软雅黑</vt:lpstr>
      <vt:lpstr>Arial</vt:lpstr>
      <vt:lpstr>Bebas Neue</vt:lpstr>
      <vt:lpstr>Calibri</vt:lpstr>
      <vt:lpstr>Lato Light</vt:lpstr>
      <vt:lpstr>Open Sans</vt:lpstr>
      <vt:lpstr>Times New Roman</vt:lpstr>
      <vt:lpstr>方正兰亭细黑_GBK_M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183</cp:revision>
  <dcterms:created xsi:type="dcterms:W3CDTF">2015-11-17T05:53:22Z</dcterms:created>
  <dcterms:modified xsi:type="dcterms:W3CDTF">2016-08-14T15:11:05Z</dcterms:modified>
</cp:coreProperties>
</file>