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9.xml" ContentType="application/vnd.openxmlformats-officedocument.presentationml.notesSlide+xml"/>
  <Override PartName="/ppt/charts/chart5.xml" ContentType="application/vnd.openxmlformats-officedocument.drawingml.chart+xml"/>
  <Override PartName="/ppt/notesSlides/notesSlide4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326" r:id="rId2"/>
    <p:sldId id="367" r:id="rId3"/>
    <p:sldId id="369" r:id="rId4"/>
    <p:sldId id="371" r:id="rId5"/>
    <p:sldId id="370" r:id="rId6"/>
    <p:sldId id="329" r:id="rId7"/>
    <p:sldId id="338" r:id="rId8"/>
    <p:sldId id="332" r:id="rId9"/>
    <p:sldId id="330" r:id="rId10"/>
    <p:sldId id="372" r:id="rId11"/>
    <p:sldId id="335" r:id="rId12"/>
    <p:sldId id="339" r:id="rId13"/>
    <p:sldId id="337" r:id="rId14"/>
    <p:sldId id="348" r:id="rId15"/>
    <p:sldId id="364" r:id="rId16"/>
    <p:sldId id="334" r:id="rId17"/>
    <p:sldId id="373" r:id="rId18"/>
    <p:sldId id="341" r:id="rId19"/>
    <p:sldId id="342" r:id="rId20"/>
    <p:sldId id="343" r:id="rId21"/>
    <p:sldId id="345" r:id="rId22"/>
    <p:sldId id="366" r:id="rId23"/>
    <p:sldId id="350" r:id="rId24"/>
    <p:sldId id="365" r:id="rId25"/>
    <p:sldId id="333" r:id="rId26"/>
    <p:sldId id="352" r:id="rId27"/>
    <p:sldId id="351" r:id="rId28"/>
    <p:sldId id="354" r:id="rId29"/>
    <p:sldId id="336" r:id="rId30"/>
    <p:sldId id="355" r:id="rId31"/>
    <p:sldId id="374" r:id="rId32"/>
    <p:sldId id="356" r:id="rId33"/>
    <p:sldId id="358" r:id="rId34"/>
    <p:sldId id="328" r:id="rId35"/>
    <p:sldId id="363" r:id="rId36"/>
    <p:sldId id="327" r:id="rId37"/>
    <p:sldId id="347" r:id="rId38"/>
    <p:sldId id="359" r:id="rId39"/>
    <p:sldId id="360" r:id="rId40"/>
    <p:sldId id="362" r:id="rId41"/>
  </p:sldIdLst>
  <p:sldSz cx="9144000" cy="514508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66"/>
    <a:srgbClr val="C0C0C0"/>
    <a:srgbClr val="FFFFFF"/>
    <a:srgbClr val="F8F8F8"/>
    <a:srgbClr val="EAEAEA"/>
    <a:srgbClr val="00152A"/>
    <a:srgbClr val="C00000"/>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667" autoAdjust="0"/>
    <p:restoredTop sz="94660"/>
  </p:normalViewPr>
  <p:slideViewPr>
    <p:cSldViewPr>
      <p:cViewPr>
        <p:scale>
          <a:sx n="33" d="100"/>
          <a:sy n="33" d="100"/>
        </p:scale>
        <p:origin x="-2376" y="-996"/>
      </p:cViewPr>
      <p:guideLst>
        <p:guide orient="horz" pos="1621"/>
        <p:guide pos="2880"/>
      </p:guideLst>
    </p:cSldViewPr>
  </p:slideViewPr>
  <p:notesTextViewPr>
    <p:cViewPr>
      <p:scale>
        <a:sx n="1" d="1"/>
        <a:sy n="1" d="1"/>
      </p:scale>
      <p:origin x="0" y="0"/>
    </p:cViewPr>
  </p:notesTextViewPr>
  <p:sorterViewPr>
    <p:cViewPr>
      <p:scale>
        <a:sx n="125" d="100"/>
        <a:sy n="125" d="100"/>
      </p:scale>
      <p:origin x="0" y="0"/>
    </p:cViewPr>
  </p:sorterViewPr>
  <p:notesViewPr>
    <p:cSldViewPr>
      <p:cViewPr varScale="1">
        <p:scale>
          <a:sx n="54" d="100"/>
          <a:sy n="54" d="100"/>
        </p:scale>
        <p:origin x="-2862"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1"/>
              </a:solidFill>
              <a:ln w="19050">
                <a:noFill/>
              </a:ln>
              <a:effectLst/>
            </c:spPr>
          </c:dPt>
          <c:dPt>
            <c:idx val="1"/>
            <c:bubble3D val="0"/>
            <c:spPr>
              <a:solidFill>
                <a:schemeClr val="tx2">
                  <a:alpha val="10000"/>
                </a:schemeClr>
              </a:solidFill>
              <a:ln w="19050">
                <a:no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cat>
            <c:strRef>
              <c:f>Sheet1!$A$2:$A$5</c:f>
              <c:strCache>
                <c:ptCount val="2"/>
                <c:pt idx="0">
                  <c:v>1st Qtr</c:v>
                </c:pt>
                <c:pt idx="1">
                  <c:v>2nd Qtr</c:v>
                </c:pt>
              </c:strCache>
            </c:strRef>
          </c:cat>
          <c:val>
            <c:numRef>
              <c:f>Sheet1!$B$2:$B$5</c:f>
              <c:numCache>
                <c:formatCode>General</c:formatCode>
                <c:ptCount val="4"/>
                <c:pt idx="0">
                  <c:v>75</c:v>
                </c:pt>
                <c:pt idx="1">
                  <c:v>25</c:v>
                </c:pt>
              </c:numCache>
            </c:numRef>
          </c:val>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2"/>
              </a:solidFill>
              <a:ln w="19050">
                <a:noFill/>
              </a:ln>
              <a:effectLst/>
            </c:spPr>
          </c:dPt>
          <c:dPt>
            <c:idx val="1"/>
            <c:bubble3D val="0"/>
            <c:spPr>
              <a:solidFill>
                <a:schemeClr val="tx2">
                  <a:alpha val="10000"/>
                </a:schemeClr>
              </a:solidFill>
              <a:ln w="19050">
                <a:no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cat>
            <c:strRef>
              <c:f>Sheet1!$A$2:$A$5</c:f>
              <c:strCache>
                <c:ptCount val="2"/>
                <c:pt idx="0">
                  <c:v>1st Qtr</c:v>
                </c:pt>
                <c:pt idx="1">
                  <c:v>2nd Qtr</c:v>
                </c:pt>
              </c:strCache>
            </c:strRef>
          </c:cat>
          <c:val>
            <c:numRef>
              <c:f>Sheet1!$B$2:$B$5</c:f>
              <c:numCache>
                <c:formatCode>General</c:formatCode>
                <c:ptCount val="4"/>
                <c:pt idx="0">
                  <c:v>90</c:v>
                </c:pt>
                <c:pt idx="1">
                  <c:v>10</c:v>
                </c:pt>
              </c:numCache>
            </c:numRef>
          </c:val>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3"/>
              </a:solidFill>
              <a:ln w="19050">
                <a:noFill/>
              </a:ln>
              <a:effectLst/>
            </c:spPr>
          </c:dPt>
          <c:dPt>
            <c:idx val="1"/>
            <c:bubble3D val="0"/>
            <c:spPr>
              <a:solidFill>
                <a:schemeClr val="tx2">
                  <a:alpha val="10000"/>
                </a:schemeClr>
              </a:solidFill>
              <a:ln w="19050">
                <a:no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cat>
            <c:strRef>
              <c:f>Sheet1!$A$2:$A$5</c:f>
              <c:strCache>
                <c:ptCount val="2"/>
                <c:pt idx="0">
                  <c:v>1st Qtr</c:v>
                </c:pt>
                <c:pt idx="1">
                  <c:v>2nd Qtr</c:v>
                </c:pt>
              </c:strCache>
            </c:strRef>
          </c:cat>
          <c:val>
            <c:numRef>
              <c:f>Sheet1!$B$2:$B$5</c:f>
              <c:numCache>
                <c:formatCode>General</c:formatCode>
                <c:ptCount val="4"/>
                <c:pt idx="0">
                  <c:v>15</c:v>
                </c:pt>
                <c:pt idx="1">
                  <c:v>85</c:v>
                </c:pt>
              </c:numCache>
            </c:numRef>
          </c:val>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4"/>
              </a:solidFill>
              <a:ln w="19050">
                <a:noFill/>
              </a:ln>
              <a:effectLst/>
            </c:spPr>
          </c:dPt>
          <c:dPt>
            <c:idx val="1"/>
            <c:bubble3D val="0"/>
            <c:spPr>
              <a:solidFill>
                <a:schemeClr val="tx2">
                  <a:alpha val="10000"/>
                </a:schemeClr>
              </a:solidFill>
              <a:ln w="19050">
                <a:noFill/>
              </a:ln>
              <a:effectLst/>
            </c:spPr>
          </c:dPt>
          <c:dPt>
            <c:idx val="2"/>
            <c:bubble3D val="0"/>
            <c:spPr>
              <a:solidFill>
                <a:schemeClr val="accent3"/>
              </a:solidFill>
              <a:ln w="19050">
                <a:solidFill>
                  <a:schemeClr val="lt1"/>
                </a:solidFill>
              </a:ln>
              <a:effectLst/>
            </c:spPr>
          </c:dPt>
          <c:dPt>
            <c:idx val="3"/>
            <c:bubble3D val="0"/>
            <c:spPr>
              <a:solidFill>
                <a:schemeClr val="accent4"/>
              </a:solidFill>
              <a:ln w="19050">
                <a:solidFill>
                  <a:schemeClr val="lt1"/>
                </a:solidFill>
              </a:ln>
              <a:effectLst/>
            </c:spPr>
          </c:dPt>
          <c:cat>
            <c:strRef>
              <c:f>Sheet1!$A$2:$A$5</c:f>
              <c:strCache>
                <c:ptCount val="2"/>
                <c:pt idx="0">
                  <c:v>1st Qtr</c:v>
                </c:pt>
                <c:pt idx="1">
                  <c:v>2nd Qtr</c:v>
                </c:pt>
              </c:strCache>
            </c:strRef>
          </c:cat>
          <c:val>
            <c:numRef>
              <c:f>Sheet1!$B$2:$B$5</c:f>
              <c:numCache>
                <c:formatCode>General</c:formatCode>
                <c:ptCount val="4"/>
                <c:pt idx="0">
                  <c:v>69</c:v>
                </c:pt>
                <c:pt idx="1">
                  <c:v>31</c:v>
                </c:pt>
              </c:numCache>
            </c:numRef>
          </c:val>
        </c:ser>
        <c:dLbls>
          <c:showLegendKey val="0"/>
          <c:showVal val="0"/>
          <c:showCatName val="0"/>
          <c:showSerName val="0"/>
          <c:showPercent val="0"/>
          <c:showBubbleSize val="0"/>
          <c:showLeaderLines val="1"/>
        </c:dLbls>
        <c:firstSliceAng val="0"/>
        <c:holeSize val="84"/>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5.5498951862823172E-2"/>
          <c:y val="5.1251556153279962E-2"/>
          <c:w val="0.77951244066535619"/>
          <c:h val="0.83310476432796898"/>
        </c:manualLayout>
      </c:layout>
      <c:bar3DChart>
        <c:barDir val="bar"/>
        <c:grouping val="stacked"/>
        <c:varyColors val="0"/>
        <c:ser>
          <c:idx val="0"/>
          <c:order val="0"/>
          <c:tx>
            <c:strRef>
              <c:f>Sheet1!$B$1</c:f>
              <c:strCache>
                <c:ptCount val="1"/>
                <c:pt idx="0">
                  <c:v>Series 1</c:v>
                </c:pt>
              </c:strCache>
            </c:strRef>
          </c:tx>
          <c:spPr>
            <a:solidFill>
              <a:schemeClr val="accent1"/>
            </a:solidFill>
            <a:ln>
              <a:noFill/>
            </a:ln>
            <a:effectLst/>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1.5</c:v>
                </c:pt>
                <c:pt idx="1">
                  <c:v>2.5</c:v>
                </c:pt>
                <c:pt idx="2">
                  <c:v>2</c:v>
                </c:pt>
                <c:pt idx="3">
                  <c:v>1</c:v>
                </c:pt>
              </c:numCache>
            </c:numRef>
          </c:val>
        </c:ser>
        <c:ser>
          <c:idx val="1"/>
          <c:order val="1"/>
          <c:tx>
            <c:strRef>
              <c:f>Sheet1!$C$1</c:f>
              <c:strCache>
                <c:ptCount val="1"/>
                <c:pt idx="0">
                  <c:v>Series 2</c:v>
                </c:pt>
              </c:strCache>
            </c:strRef>
          </c:tx>
          <c:spPr>
            <a:solidFill>
              <a:schemeClr val="accent2"/>
            </a:solidFill>
            <a:ln>
              <a:noFill/>
            </a:ln>
            <a:effectLst/>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1</c:v>
                </c:pt>
                <c:pt idx="1">
                  <c:v>1</c:v>
                </c:pt>
                <c:pt idx="2">
                  <c:v>1</c:v>
                </c:pt>
                <c:pt idx="3">
                  <c:v>1</c:v>
                </c:pt>
              </c:numCache>
            </c:numRef>
          </c:val>
        </c:ser>
        <c:ser>
          <c:idx val="2"/>
          <c:order val="2"/>
          <c:tx>
            <c:strRef>
              <c:f>Sheet1!$D$1</c:f>
              <c:strCache>
                <c:ptCount val="1"/>
                <c:pt idx="0">
                  <c:v>Series 3</c:v>
                </c:pt>
              </c:strCache>
            </c:strRef>
          </c:tx>
          <c:spPr>
            <a:solidFill>
              <a:schemeClr val="accent4"/>
            </a:solidFill>
            <a:ln>
              <a:noFill/>
            </a:ln>
            <a:effectLst/>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2.5</c:v>
                </c:pt>
                <c:pt idx="1">
                  <c:v>1.5</c:v>
                </c:pt>
                <c:pt idx="2">
                  <c:v>2</c:v>
                </c:pt>
                <c:pt idx="3">
                  <c:v>4</c:v>
                </c:pt>
              </c:numCache>
            </c:numRef>
          </c:val>
        </c:ser>
        <c:dLbls>
          <c:showLegendKey val="0"/>
          <c:showVal val="1"/>
          <c:showCatName val="0"/>
          <c:showSerName val="0"/>
          <c:showPercent val="0"/>
          <c:showBubbleSize val="0"/>
        </c:dLbls>
        <c:gapWidth val="150"/>
        <c:shape val="box"/>
        <c:axId val="230452608"/>
        <c:axId val="230466688"/>
        <c:axId val="0"/>
      </c:bar3DChart>
      <c:catAx>
        <c:axId val="230452608"/>
        <c:scaling>
          <c:orientation val="minMax"/>
        </c:scaling>
        <c:delete val="0"/>
        <c:axPos val="l"/>
        <c:numFmt formatCode="General" sourceLinked="0"/>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cap="none" spc="0" normalizeH="0" baseline="0">
                <a:solidFill>
                  <a:schemeClr val="tx1">
                    <a:lumMod val="65000"/>
                    <a:lumOff val="35000"/>
                  </a:schemeClr>
                </a:solidFill>
                <a:latin typeface="+mn-lt"/>
                <a:ea typeface="+mn-ea"/>
                <a:cs typeface="+mn-cs"/>
              </a:defRPr>
            </a:pPr>
            <a:endParaRPr lang="zh-CN"/>
          </a:p>
        </c:txPr>
        <c:crossAx val="230466688"/>
        <c:crosses val="autoZero"/>
        <c:auto val="1"/>
        <c:lblAlgn val="ctr"/>
        <c:lblOffset val="100"/>
        <c:noMultiLvlLbl val="0"/>
      </c:catAx>
      <c:valAx>
        <c:axId val="230466688"/>
        <c:scaling>
          <c:orientation val="minMax"/>
          <c:max val="5"/>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30452608"/>
        <c:crosses val="autoZero"/>
        <c:crossBetween val="between"/>
      </c:valAx>
      <c:spPr>
        <a:noFill/>
        <a:ln>
          <a:noFill/>
        </a:ln>
        <a:effectLst/>
      </c:spPr>
    </c:plotArea>
    <c:legend>
      <c:legendPos val="b"/>
      <c:layout>
        <c:manualLayout>
          <c:xMode val="edge"/>
          <c:yMode val="edge"/>
          <c:x val="0.82326379258294413"/>
          <c:y val="0.10113391024050029"/>
          <c:w val="8.2089296828231156E-2"/>
          <c:h val="0.2833969052769386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zero"/>
    <c:showDLblsOverMax val="0"/>
  </c:chart>
  <c:spPr>
    <a:noFill/>
    <a:ln>
      <a:noFill/>
    </a:ln>
    <a:effectLst/>
  </c:spPr>
  <c:txPr>
    <a:bodyPr/>
    <a:lstStyle/>
    <a:p>
      <a:pPr>
        <a:defRPr/>
      </a:pPr>
      <a:endParaRPr lang="zh-CN"/>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1A356EA-E97D-45A2-9758-A8B8F1D13D7F}" type="doc">
      <dgm:prSet loTypeId="urn:microsoft.com/office/officeart/2008/layout/CircleAccentTimeline" loCatId="process" qsTypeId="urn:microsoft.com/office/officeart/2005/8/quickstyle/simple1" qsCatId="simple" csTypeId="urn:microsoft.com/office/officeart/2005/8/colors/colorful4" csCatId="colorful" phldr="1"/>
      <dgm:spPr/>
      <dgm:t>
        <a:bodyPr/>
        <a:lstStyle/>
        <a:p>
          <a:endParaRPr lang="en-US"/>
        </a:p>
      </dgm:t>
    </dgm:pt>
    <dgm:pt modelId="{9D61B7FB-E3ED-4CA1-9C39-4229CA860740}">
      <dgm:prSet phldrT="[Text]" custT="1"/>
      <dgm:spPr/>
      <dgm:t>
        <a:bodyPr/>
        <a:lstStyle/>
        <a:p>
          <a:r>
            <a:rPr lang="zh-CN" altLang="en-US" sz="1400" dirty="0" smtClean="0">
              <a:solidFill>
                <a:srgbClr val="C0C0C0"/>
              </a:solidFill>
              <a:latin typeface="微软雅黑" panose="020B0503020204020204" pitchFamily="34" charset="-122"/>
              <a:ea typeface="微软雅黑" panose="020B0503020204020204" pitchFamily="34" charset="-122"/>
            </a:rPr>
            <a:t>标题</a:t>
          </a:r>
          <a:endParaRPr lang="en-US" altLang="zh-CN" sz="1400" dirty="0" smtClean="0">
            <a:solidFill>
              <a:srgbClr val="C0C0C0"/>
            </a:solidFill>
            <a:latin typeface="微软雅黑" panose="020B0503020204020204" pitchFamily="34" charset="-122"/>
            <a:ea typeface="微软雅黑" panose="020B0503020204020204" pitchFamily="34" charset="-122"/>
          </a:endParaRPr>
        </a:p>
      </dgm:t>
    </dgm:pt>
    <dgm:pt modelId="{28309DFD-5232-42AA-A04C-C60BD4245B9E}" type="parTrans" cxnId="{B8EB5029-7A11-4580-A2DF-0D9FAD4466B3}">
      <dgm:prSet/>
      <dgm:spPr/>
      <dgm:t>
        <a:bodyPr/>
        <a:lstStyle/>
        <a:p>
          <a:endParaRPr lang="en-US" sz="1400">
            <a:solidFill>
              <a:schemeClr val="tx1">
                <a:lumMod val="50000"/>
                <a:lumOff val="50000"/>
              </a:schemeClr>
            </a:solidFill>
            <a:latin typeface="+mj-lt"/>
          </a:endParaRPr>
        </a:p>
      </dgm:t>
    </dgm:pt>
    <dgm:pt modelId="{D7CF575A-B5E6-4E0A-8F81-108860391226}" type="sibTrans" cxnId="{B8EB5029-7A11-4580-A2DF-0D9FAD4466B3}">
      <dgm:prSet/>
      <dgm:spPr/>
      <dgm:t>
        <a:bodyPr/>
        <a:lstStyle/>
        <a:p>
          <a:endParaRPr lang="en-US" sz="1400">
            <a:solidFill>
              <a:schemeClr val="tx1">
                <a:lumMod val="50000"/>
                <a:lumOff val="50000"/>
              </a:schemeClr>
            </a:solidFill>
            <a:latin typeface="+mj-lt"/>
          </a:endParaRPr>
        </a:p>
      </dgm:t>
    </dgm:pt>
    <dgm:pt modelId="{D598275C-A264-427F-8317-78ADAF7BD767}">
      <dgm:prSet phldrT="[Text]" custT="1"/>
      <dgm:spPr/>
      <dgm:t>
        <a:bodyPr/>
        <a:lstStyle/>
        <a:p>
          <a:pPr algn="r"/>
          <a:r>
            <a:rPr lang="zh-CN" altLang="en-US" sz="1400" dirty="0" smtClean="0">
              <a:solidFill>
                <a:srgbClr val="C0C0C0"/>
              </a:solidFill>
              <a:latin typeface="微软雅黑" panose="020B0503020204020204" pitchFamily="34" charset="-122"/>
              <a:ea typeface="微软雅黑" panose="020B0503020204020204" pitchFamily="34" charset="-122"/>
            </a:rPr>
            <a:t>标题</a:t>
          </a:r>
          <a:endParaRPr lang="en-US" sz="1400" b="1" dirty="0">
            <a:solidFill>
              <a:schemeClr val="tx1">
                <a:lumMod val="50000"/>
                <a:lumOff val="50000"/>
              </a:schemeClr>
            </a:solidFill>
            <a:latin typeface="+mj-lt"/>
          </a:endParaRPr>
        </a:p>
      </dgm:t>
    </dgm:pt>
    <dgm:pt modelId="{2000AC4F-E347-4E2F-BF83-29DA1FD24CED}" type="parTrans" cxnId="{F781BD4F-8343-4735-AA9F-C675FF0902E0}">
      <dgm:prSet/>
      <dgm:spPr/>
      <dgm:t>
        <a:bodyPr/>
        <a:lstStyle/>
        <a:p>
          <a:endParaRPr lang="en-US" sz="1400">
            <a:solidFill>
              <a:schemeClr val="tx1">
                <a:lumMod val="50000"/>
                <a:lumOff val="50000"/>
              </a:schemeClr>
            </a:solidFill>
            <a:latin typeface="+mj-lt"/>
          </a:endParaRPr>
        </a:p>
      </dgm:t>
    </dgm:pt>
    <dgm:pt modelId="{AB7EB0C8-D109-497A-A8D7-0FAA0E363A91}" type="sibTrans" cxnId="{F781BD4F-8343-4735-AA9F-C675FF0902E0}">
      <dgm:prSet/>
      <dgm:spPr/>
      <dgm:t>
        <a:bodyPr/>
        <a:lstStyle/>
        <a:p>
          <a:endParaRPr lang="en-US" sz="1400">
            <a:solidFill>
              <a:schemeClr val="tx1">
                <a:lumMod val="50000"/>
                <a:lumOff val="50000"/>
              </a:schemeClr>
            </a:solidFill>
            <a:latin typeface="+mj-lt"/>
          </a:endParaRPr>
        </a:p>
      </dgm:t>
    </dgm:pt>
    <dgm:pt modelId="{54A1A598-E4A0-4FE5-BEFD-747D7E314B69}">
      <dgm:prSet phldrT="[Text]" custT="1"/>
      <dgm:spPr/>
      <dgm:t>
        <a:bodyPr/>
        <a:lstStyle/>
        <a:p>
          <a:r>
            <a:rPr lang="zh-CN" altLang="en-US" sz="1400" dirty="0" smtClean="0">
              <a:solidFill>
                <a:srgbClr val="C0C0C0"/>
              </a:solidFill>
              <a:latin typeface="微软雅黑" panose="020B0503020204020204" pitchFamily="34" charset="-122"/>
              <a:ea typeface="微软雅黑" panose="020B0503020204020204" pitchFamily="34" charset="-122"/>
            </a:rPr>
            <a:t>标题</a:t>
          </a:r>
          <a:endParaRPr lang="en-US" sz="1400" b="1" dirty="0">
            <a:solidFill>
              <a:schemeClr val="tx1">
                <a:lumMod val="50000"/>
                <a:lumOff val="50000"/>
              </a:schemeClr>
            </a:solidFill>
            <a:latin typeface="+mj-lt"/>
          </a:endParaRPr>
        </a:p>
      </dgm:t>
    </dgm:pt>
    <dgm:pt modelId="{9DDB4517-6F2D-41CC-9F92-A51E03B018E1}" type="parTrans" cxnId="{371070FF-8351-483F-B879-699BAA8752F5}">
      <dgm:prSet/>
      <dgm:spPr/>
      <dgm:t>
        <a:bodyPr/>
        <a:lstStyle/>
        <a:p>
          <a:endParaRPr lang="en-US" sz="1400">
            <a:solidFill>
              <a:schemeClr val="tx1">
                <a:lumMod val="50000"/>
                <a:lumOff val="50000"/>
              </a:schemeClr>
            </a:solidFill>
            <a:latin typeface="+mj-lt"/>
          </a:endParaRPr>
        </a:p>
      </dgm:t>
    </dgm:pt>
    <dgm:pt modelId="{552DBCB7-FCAC-43ED-8C8B-446B4B16D60D}" type="sibTrans" cxnId="{371070FF-8351-483F-B879-699BAA8752F5}">
      <dgm:prSet/>
      <dgm:spPr/>
      <dgm:t>
        <a:bodyPr/>
        <a:lstStyle/>
        <a:p>
          <a:endParaRPr lang="en-US" sz="1400">
            <a:solidFill>
              <a:schemeClr val="tx1">
                <a:lumMod val="50000"/>
                <a:lumOff val="50000"/>
              </a:schemeClr>
            </a:solidFill>
            <a:latin typeface="+mj-lt"/>
          </a:endParaRPr>
        </a:p>
      </dgm:t>
    </dgm:pt>
    <dgm:pt modelId="{55CC4D67-D2E2-4D99-8892-82E9C03C8865}">
      <dgm:prSet phldrT="[Text]" custT="1"/>
      <dgm:spPr/>
      <dgm:t>
        <a:bodyPr/>
        <a:lstStyle/>
        <a:p>
          <a:r>
            <a:rPr lang="zh-CN" altLang="en-US" sz="1400" dirty="0" smtClean="0">
              <a:solidFill>
                <a:srgbClr val="C0C0C0"/>
              </a:solidFill>
              <a:latin typeface="微软雅黑" panose="020B0503020204020204" pitchFamily="34" charset="-122"/>
              <a:ea typeface="微软雅黑" panose="020B0503020204020204" pitchFamily="34" charset="-122"/>
            </a:rPr>
            <a:t>标题</a:t>
          </a:r>
          <a:endParaRPr lang="en-US" sz="1400" b="1" dirty="0">
            <a:solidFill>
              <a:schemeClr val="tx1">
                <a:lumMod val="50000"/>
                <a:lumOff val="50000"/>
              </a:schemeClr>
            </a:solidFill>
            <a:latin typeface="+mj-lt"/>
          </a:endParaRPr>
        </a:p>
      </dgm:t>
    </dgm:pt>
    <dgm:pt modelId="{3637D47C-3C52-46D0-962D-679913BD9C0D}" type="parTrans" cxnId="{4545A4D2-11F5-4C9B-BAC6-5F2D83C72F00}">
      <dgm:prSet/>
      <dgm:spPr/>
      <dgm:t>
        <a:bodyPr/>
        <a:lstStyle/>
        <a:p>
          <a:endParaRPr lang="en-US" sz="1400">
            <a:solidFill>
              <a:schemeClr val="tx1">
                <a:lumMod val="50000"/>
                <a:lumOff val="50000"/>
              </a:schemeClr>
            </a:solidFill>
            <a:latin typeface="+mj-lt"/>
          </a:endParaRPr>
        </a:p>
      </dgm:t>
    </dgm:pt>
    <dgm:pt modelId="{20E2B00A-9877-41E5-B217-F2315C523A60}" type="sibTrans" cxnId="{4545A4D2-11F5-4C9B-BAC6-5F2D83C72F00}">
      <dgm:prSet/>
      <dgm:spPr/>
      <dgm:t>
        <a:bodyPr/>
        <a:lstStyle/>
        <a:p>
          <a:endParaRPr lang="en-US" sz="1400">
            <a:solidFill>
              <a:schemeClr val="tx1">
                <a:lumMod val="50000"/>
                <a:lumOff val="50000"/>
              </a:schemeClr>
            </a:solidFill>
            <a:latin typeface="+mj-lt"/>
          </a:endParaRPr>
        </a:p>
      </dgm:t>
    </dgm:pt>
    <dgm:pt modelId="{12749784-A624-4C12-B8E1-80BA4988BE55}">
      <dgm:prSet phldrT="[Text]" custT="1"/>
      <dgm:spPr/>
      <dgm:t>
        <a:bodyPr/>
        <a:lstStyle/>
        <a:p>
          <a:r>
            <a:rPr lang="zh-CN" altLang="en-US" sz="1400" dirty="0" smtClean="0">
              <a:solidFill>
                <a:srgbClr val="C0C0C0"/>
              </a:solidFill>
              <a:latin typeface="微软雅黑" panose="020B0503020204020204" pitchFamily="34" charset="-122"/>
              <a:ea typeface="微软雅黑" panose="020B0503020204020204" pitchFamily="34" charset="-122"/>
            </a:rPr>
            <a:t>标题</a:t>
          </a:r>
          <a:endParaRPr lang="en-US" sz="1400" b="1" dirty="0">
            <a:solidFill>
              <a:schemeClr val="tx1">
                <a:lumMod val="50000"/>
                <a:lumOff val="50000"/>
              </a:schemeClr>
            </a:solidFill>
            <a:latin typeface="+mj-lt"/>
          </a:endParaRPr>
        </a:p>
      </dgm:t>
    </dgm:pt>
    <dgm:pt modelId="{3FDE26AB-83DD-4DB4-9E47-DD59F8E6E5EB}" type="parTrans" cxnId="{319E102B-ABC2-451B-AE01-D3DD2BA231B6}">
      <dgm:prSet/>
      <dgm:spPr/>
      <dgm:t>
        <a:bodyPr/>
        <a:lstStyle/>
        <a:p>
          <a:endParaRPr lang="en-US" sz="1400">
            <a:solidFill>
              <a:schemeClr val="tx1">
                <a:lumMod val="50000"/>
                <a:lumOff val="50000"/>
              </a:schemeClr>
            </a:solidFill>
            <a:latin typeface="+mj-lt"/>
          </a:endParaRPr>
        </a:p>
      </dgm:t>
    </dgm:pt>
    <dgm:pt modelId="{60106C43-8825-43FE-A258-44722B76D84F}" type="sibTrans" cxnId="{319E102B-ABC2-451B-AE01-D3DD2BA231B6}">
      <dgm:prSet/>
      <dgm:spPr/>
      <dgm:t>
        <a:bodyPr/>
        <a:lstStyle/>
        <a:p>
          <a:endParaRPr lang="en-US" sz="1400">
            <a:solidFill>
              <a:schemeClr val="tx1">
                <a:lumMod val="50000"/>
                <a:lumOff val="50000"/>
              </a:schemeClr>
            </a:solidFill>
            <a:latin typeface="+mj-lt"/>
          </a:endParaRPr>
        </a:p>
      </dgm:t>
    </dgm:pt>
    <dgm:pt modelId="{00F78FE4-2E50-4BEF-8B55-DA5A496D2CC4}">
      <dgm:prSet phldrT="[Text]" custT="1"/>
      <dgm:spPr/>
      <dgm:t>
        <a:bodyPr/>
        <a:lstStyle/>
        <a:p>
          <a:r>
            <a:rPr lang="zh-CN" altLang="en-US" sz="1400" dirty="0" smtClean="0">
              <a:solidFill>
                <a:srgbClr val="C0C0C0"/>
              </a:solidFill>
              <a:latin typeface="微软雅黑" panose="020B0503020204020204" pitchFamily="34" charset="-122"/>
              <a:ea typeface="微软雅黑" panose="020B0503020204020204" pitchFamily="34" charset="-122"/>
            </a:rPr>
            <a:t>标题</a:t>
          </a:r>
          <a:endParaRPr lang="en-US" sz="1400" b="1" dirty="0">
            <a:solidFill>
              <a:schemeClr val="tx1">
                <a:lumMod val="50000"/>
                <a:lumOff val="50000"/>
              </a:schemeClr>
            </a:solidFill>
            <a:latin typeface="+mj-lt"/>
          </a:endParaRPr>
        </a:p>
      </dgm:t>
    </dgm:pt>
    <dgm:pt modelId="{856CD68F-2F5E-45E5-B6D1-AAFE53D7C75F}" type="parTrans" cxnId="{3C9D52E5-6252-4B42-8CD4-2B9E22DA6871}">
      <dgm:prSet/>
      <dgm:spPr/>
      <dgm:t>
        <a:bodyPr/>
        <a:lstStyle/>
        <a:p>
          <a:endParaRPr lang="en-US" sz="1400">
            <a:solidFill>
              <a:schemeClr val="tx1">
                <a:lumMod val="50000"/>
                <a:lumOff val="50000"/>
              </a:schemeClr>
            </a:solidFill>
            <a:latin typeface="+mj-lt"/>
          </a:endParaRPr>
        </a:p>
      </dgm:t>
    </dgm:pt>
    <dgm:pt modelId="{54B57326-2309-45D4-B32D-652ADACBD260}" type="sibTrans" cxnId="{3C9D52E5-6252-4B42-8CD4-2B9E22DA6871}">
      <dgm:prSet/>
      <dgm:spPr/>
      <dgm:t>
        <a:bodyPr/>
        <a:lstStyle/>
        <a:p>
          <a:endParaRPr lang="en-US" sz="1400">
            <a:solidFill>
              <a:schemeClr val="tx1">
                <a:lumMod val="50000"/>
                <a:lumOff val="50000"/>
              </a:schemeClr>
            </a:solidFill>
            <a:latin typeface="+mj-lt"/>
          </a:endParaRPr>
        </a:p>
      </dgm:t>
    </dgm:pt>
    <dgm:pt modelId="{FF81FD7D-5C4E-462C-BA0D-45642CF14F26}">
      <dgm:prSet phldrT="[Text]" custT="1"/>
      <dgm:spPr/>
      <dgm:t>
        <a:bodyPr/>
        <a:lstStyle/>
        <a:p>
          <a:r>
            <a:rPr lang="zh-CN" altLang="en-US" sz="1400" dirty="0" smtClean="0">
              <a:solidFill>
                <a:srgbClr val="C0C0C0"/>
              </a:solidFill>
              <a:latin typeface="微软雅黑" panose="020B0503020204020204" pitchFamily="34" charset="-122"/>
              <a:ea typeface="微软雅黑" panose="020B0503020204020204" pitchFamily="34" charset="-122"/>
            </a:rPr>
            <a:t>标题</a:t>
          </a:r>
          <a:endParaRPr lang="en-US" sz="1400" b="1" dirty="0">
            <a:solidFill>
              <a:schemeClr val="tx1">
                <a:lumMod val="50000"/>
                <a:lumOff val="50000"/>
              </a:schemeClr>
            </a:solidFill>
            <a:latin typeface="+mj-lt"/>
          </a:endParaRPr>
        </a:p>
      </dgm:t>
    </dgm:pt>
    <dgm:pt modelId="{05001CA2-10C1-48F8-B6E0-162774F62F80}" type="parTrans" cxnId="{87A1C4EE-9A77-44EB-9810-E8D8B41ACF63}">
      <dgm:prSet/>
      <dgm:spPr/>
      <dgm:t>
        <a:bodyPr/>
        <a:lstStyle/>
        <a:p>
          <a:endParaRPr lang="en-US" sz="1400">
            <a:solidFill>
              <a:schemeClr val="tx1">
                <a:lumMod val="50000"/>
                <a:lumOff val="50000"/>
              </a:schemeClr>
            </a:solidFill>
            <a:latin typeface="+mj-lt"/>
          </a:endParaRPr>
        </a:p>
      </dgm:t>
    </dgm:pt>
    <dgm:pt modelId="{C001E147-B476-4D82-BB09-0B7ECC3BB5CF}" type="sibTrans" cxnId="{87A1C4EE-9A77-44EB-9810-E8D8B41ACF63}">
      <dgm:prSet/>
      <dgm:spPr/>
      <dgm:t>
        <a:bodyPr/>
        <a:lstStyle/>
        <a:p>
          <a:endParaRPr lang="en-US" sz="1400">
            <a:solidFill>
              <a:schemeClr val="tx1">
                <a:lumMod val="50000"/>
                <a:lumOff val="50000"/>
              </a:schemeClr>
            </a:solidFill>
            <a:latin typeface="+mj-lt"/>
          </a:endParaRPr>
        </a:p>
      </dgm:t>
    </dgm:pt>
    <dgm:pt modelId="{F3032FCE-773E-41C2-96AF-E51286635657}">
      <dgm:prSet phldrT="[Text]" custT="1"/>
      <dgm:spPr/>
      <dgm:t>
        <a:bodyPr/>
        <a:lstStyle/>
        <a:p>
          <a:r>
            <a:rPr lang="zh-CN" altLang="en-US" sz="1400" dirty="0" smtClean="0">
              <a:solidFill>
                <a:srgbClr val="C0C0C0"/>
              </a:solidFill>
              <a:latin typeface="微软雅黑" panose="020B0503020204020204" pitchFamily="34" charset="-122"/>
              <a:ea typeface="微软雅黑" panose="020B0503020204020204" pitchFamily="34" charset="-122"/>
            </a:rPr>
            <a:t>标题</a:t>
          </a:r>
          <a:endParaRPr lang="en-US" sz="1400" b="1" dirty="0">
            <a:solidFill>
              <a:schemeClr val="tx1">
                <a:lumMod val="50000"/>
                <a:lumOff val="50000"/>
              </a:schemeClr>
            </a:solidFill>
            <a:latin typeface="+mj-lt"/>
          </a:endParaRPr>
        </a:p>
      </dgm:t>
    </dgm:pt>
    <dgm:pt modelId="{1C1F367A-916E-4F0C-964C-3F5A1BF218C6}" type="parTrans" cxnId="{2C400DD2-9D08-4F62-B628-E9007192E54B}">
      <dgm:prSet/>
      <dgm:spPr/>
      <dgm:t>
        <a:bodyPr/>
        <a:lstStyle/>
        <a:p>
          <a:endParaRPr lang="en-US" sz="1400">
            <a:solidFill>
              <a:schemeClr val="tx1">
                <a:lumMod val="50000"/>
                <a:lumOff val="50000"/>
              </a:schemeClr>
            </a:solidFill>
            <a:latin typeface="+mj-lt"/>
          </a:endParaRPr>
        </a:p>
      </dgm:t>
    </dgm:pt>
    <dgm:pt modelId="{5062BF2C-7D68-4C7D-881C-079BD0821E64}" type="sibTrans" cxnId="{2C400DD2-9D08-4F62-B628-E9007192E54B}">
      <dgm:prSet/>
      <dgm:spPr/>
      <dgm:t>
        <a:bodyPr/>
        <a:lstStyle/>
        <a:p>
          <a:endParaRPr lang="en-US" sz="1400">
            <a:solidFill>
              <a:schemeClr val="tx1">
                <a:lumMod val="50000"/>
                <a:lumOff val="50000"/>
              </a:schemeClr>
            </a:solidFill>
            <a:latin typeface="+mj-lt"/>
          </a:endParaRPr>
        </a:p>
      </dgm:t>
    </dgm:pt>
    <dgm:pt modelId="{3EA0CEAF-33EE-4C7F-9D56-32F5A8126723}">
      <dgm:prSet phldrT="[Text]" custT="1"/>
      <dgm:spPr>
        <a:noFill/>
      </dgm:spPr>
      <dgm:t>
        <a:bodyPr/>
        <a:lstStyle/>
        <a:p>
          <a:r>
            <a:rPr lang="zh-CN" altLang="en-US" sz="1400" dirty="0" smtClean="0">
              <a:solidFill>
                <a:srgbClr val="C0C0C0"/>
              </a:solidFill>
              <a:latin typeface="微软雅黑" panose="020B0503020204020204" pitchFamily="34" charset="-122"/>
              <a:ea typeface="微软雅黑" panose="020B0503020204020204" pitchFamily="34" charset="-122"/>
            </a:rPr>
            <a:t>标题</a:t>
          </a:r>
          <a:endParaRPr lang="en-US" sz="1400" b="1" dirty="0">
            <a:solidFill>
              <a:schemeClr val="tx1">
                <a:lumMod val="50000"/>
                <a:lumOff val="50000"/>
              </a:schemeClr>
            </a:solidFill>
            <a:latin typeface="+mj-lt"/>
          </a:endParaRPr>
        </a:p>
      </dgm:t>
    </dgm:pt>
    <dgm:pt modelId="{15F37C37-339C-43B5-B7B8-2909288F924B}" type="parTrans" cxnId="{65141025-8D9D-4701-96E4-B3E71BE36BF4}">
      <dgm:prSet/>
      <dgm:spPr/>
      <dgm:t>
        <a:bodyPr/>
        <a:lstStyle/>
        <a:p>
          <a:endParaRPr lang="en-US" sz="1400">
            <a:solidFill>
              <a:schemeClr val="tx1">
                <a:lumMod val="50000"/>
                <a:lumOff val="50000"/>
              </a:schemeClr>
            </a:solidFill>
            <a:latin typeface="+mj-lt"/>
          </a:endParaRPr>
        </a:p>
      </dgm:t>
    </dgm:pt>
    <dgm:pt modelId="{13FE97CF-2136-4D23-B883-E2FEB0CBA46E}" type="sibTrans" cxnId="{65141025-8D9D-4701-96E4-B3E71BE36BF4}">
      <dgm:prSet/>
      <dgm:spPr/>
      <dgm:t>
        <a:bodyPr/>
        <a:lstStyle/>
        <a:p>
          <a:endParaRPr lang="en-US" sz="1400">
            <a:solidFill>
              <a:schemeClr val="tx1">
                <a:lumMod val="50000"/>
                <a:lumOff val="50000"/>
              </a:schemeClr>
            </a:solidFill>
            <a:latin typeface="+mj-lt"/>
          </a:endParaRPr>
        </a:p>
      </dgm:t>
    </dgm:pt>
    <dgm:pt modelId="{0EFB6773-66AC-4904-8D83-E555AFA26E3B}" type="pres">
      <dgm:prSet presAssocID="{11A356EA-E97D-45A2-9758-A8B8F1D13D7F}" presName="Name0" presStyleCnt="0">
        <dgm:presLayoutVars>
          <dgm:dir/>
        </dgm:presLayoutVars>
      </dgm:prSet>
      <dgm:spPr/>
      <dgm:t>
        <a:bodyPr/>
        <a:lstStyle/>
        <a:p>
          <a:endParaRPr lang="en-US"/>
        </a:p>
      </dgm:t>
    </dgm:pt>
    <dgm:pt modelId="{82255A1F-8F1F-4E14-BF2B-8C7A9566A5FA}" type="pres">
      <dgm:prSet presAssocID="{9D61B7FB-E3ED-4CA1-9C39-4229CA860740}" presName="parComposite" presStyleCnt="0"/>
      <dgm:spPr/>
    </dgm:pt>
    <dgm:pt modelId="{9094FA21-6E92-441B-8C9F-52D734A65193}" type="pres">
      <dgm:prSet presAssocID="{9D61B7FB-E3ED-4CA1-9C39-4229CA860740}" presName="parBigCircle" presStyleLbl="node0" presStyleIdx="0" presStyleCnt="3"/>
      <dgm:spPr>
        <a:prstGeom prst="star7">
          <a:avLst/>
        </a:prstGeom>
        <a:solidFill>
          <a:schemeClr val="accent1"/>
        </a:solidFill>
        <a:ln>
          <a:noFill/>
        </a:ln>
      </dgm:spPr>
      <dgm:t>
        <a:bodyPr/>
        <a:lstStyle/>
        <a:p>
          <a:endParaRPr lang="en-US"/>
        </a:p>
      </dgm:t>
    </dgm:pt>
    <dgm:pt modelId="{B00C6C6B-F6B4-4049-B3E3-7FFC7CD52822}" type="pres">
      <dgm:prSet presAssocID="{9D61B7FB-E3ED-4CA1-9C39-4229CA860740}" presName="parTx" presStyleLbl="revTx" presStyleIdx="0" presStyleCnt="15"/>
      <dgm:spPr/>
      <dgm:t>
        <a:bodyPr/>
        <a:lstStyle/>
        <a:p>
          <a:endParaRPr lang="en-US"/>
        </a:p>
      </dgm:t>
    </dgm:pt>
    <dgm:pt modelId="{FA1C6AFA-99C7-4032-B7EF-CE0B3D8757F6}" type="pres">
      <dgm:prSet presAssocID="{9D61B7FB-E3ED-4CA1-9C39-4229CA860740}" presName="bSpace" presStyleCnt="0"/>
      <dgm:spPr/>
    </dgm:pt>
    <dgm:pt modelId="{7C2BD2AA-7356-4229-B772-E9DE52729B32}" type="pres">
      <dgm:prSet presAssocID="{9D61B7FB-E3ED-4CA1-9C39-4229CA860740}" presName="parBackupNorm" presStyleCnt="0"/>
      <dgm:spPr/>
    </dgm:pt>
    <dgm:pt modelId="{ABF8444C-73AC-427A-A676-39F3B67FC07C}" type="pres">
      <dgm:prSet presAssocID="{D7CF575A-B5E6-4E0A-8F81-108860391226}" presName="parSpace" presStyleCnt="0"/>
      <dgm:spPr/>
    </dgm:pt>
    <dgm:pt modelId="{6864E324-BF2E-4F41-851E-7132FCB320FD}" type="pres">
      <dgm:prSet presAssocID="{D598275C-A264-427F-8317-78ADAF7BD767}" presName="desBackupLeftNorm" presStyleCnt="0"/>
      <dgm:spPr/>
    </dgm:pt>
    <dgm:pt modelId="{280ECFE3-4FE2-4173-936F-7743FBFEBF12}" type="pres">
      <dgm:prSet presAssocID="{D598275C-A264-427F-8317-78ADAF7BD767}" presName="desComposite" presStyleCnt="0"/>
      <dgm:spPr/>
    </dgm:pt>
    <dgm:pt modelId="{E4D33CD8-13F9-45F3-B19D-D4C75FD41E93}" type="pres">
      <dgm:prSet presAssocID="{D598275C-A264-427F-8317-78ADAF7BD767}" presName="desCircle" presStyleLbl="node1" presStyleIdx="0" presStyleCnt="6"/>
      <dgm:spPr>
        <a:prstGeom prst="star7">
          <a:avLst/>
        </a:prstGeom>
        <a:solidFill>
          <a:schemeClr val="accent2"/>
        </a:solidFill>
        <a:ln>
          <a:noFill/>
        </a:ln>
      </dgm:spPr>
      <dgm:t>
        <a:bodyPr/>
        <a:lstStyle/>
        <a:p>
          <a:endParaRPr lang="en-US"/>
        </a:p>
      </dgm:t>
    </dgm:pt>
    <dgm:pt modelId="{FF7C2AD6-F06E-495E-B18A-71694065E1F1}" type="pres">
      <dgm:prSet presAssocID="{D598275C-A264-427F-8317-78ADAF7BD767}" presName="chTx" presStyleLbl="revTx" presStyleIdx="1" presStyleCnt="15"/>
      <dgm:spPr/>
      <dgm:t>
        <a:bodyPr/>
        <a:lstStyle/>
        <a:p>
          <a:endParaRPr lang="en-US"/>
        </a:p>
      </dgm:t>
    </dgm:pt>
    <dgm:pt modelId="{BB248908-9D96-4712-BD7C-D34657635399}" type="pres">
      <dgm:prSet presAssocID="{D598275C-A264-427F-8317-78ADAF7BD767}" presName="desTx" presStyleLbl="revTx" presStyleIdx="2" presStyleCnt="15">
        <dgm:presLayoutVars>
          <dgm:bulletEnabled val="1"/>
        </dgm:presLayoutVars>
      </dgm:prSet>
      <dgm:spPr/>
    </dgm:pt>
    <dgm:pt modelId="{695D9801-D22E-4F2B-8A8F-50134D36EED1}" type="pres">
      <dgm:prSet presAssocID="{D598275C-A264-427F-8317-78ADAF7BD767}" presName="desBackupRightNorm" presStyleCnt="0"/>
      <dgm:spPr/>
    </dgm:pt>
    <dgm:pt modelId="{7F97BDAC-E2FD-4E63-AA26-74B9C254D98D}" type="pres">
      <dgm:prSet presAssocID="{AB7EB0C8-D109-497A-A8D7-0FAA0E363A91}" presName="desSpace" presStyleCnt="0"/>
      <dgm:spPr/>
    </dgm:pt>
    <dgm:pt modelId="{E5E02041-40DD-49FB-A6CF-1D618EF6661B}" type="pres">
      <dgm:prSet presAssocID="{54A1A598-E4A0-4FE5-BEFD-747D7E314B69}" presName="desBackupLeftNorm" presStyleCnt="0"/>
      <dgm:spPr/>
    </dgm:pt>
    <dgm:pt modelId="{A477B782-454B-4046-855F-D15EA9D5FC01}" type="pres">
      <dgm:prSet presAssocID="{54A1A598-E4A0-4FE5-BEFD-747D7E314B69}" presName="desComposite" presStyleCnt="0"/>
      <dgm:spPr/>
    </dgm:pt>
    <dgm:pt modelId="{20EDCF62-ECF3-49B7-A947-063D93C223C6}" type="pres">
      <dgm:prSet presAssocID="{54A1A598-E4A0-4FE5-BEFD-747D7E314B69}" presName="desCircle" presStyleLbl="node1" presStyleIdx="1" presStyleCnt="6"/>
      <dgm:spPr>
        <a:prstGeom prst="star7">
          <a:avLst/>
        </a:prstGeom>
        <a:solidFill>
          <a:schemeClr val="accent3"/>
        </a:solidFill>
        <a:ln>
          <a:noFill/>
        </a:ln>
      </dgm:spPr>
      <dgm:t>
        <a:bodyPr/>
        <a:lstStyle/>
        <a:p>
          <a:endParaRPr lang="en-US"/>
        </a:p>
      </dgm:t>
    </dgm:pt>
    <dgm:pt modelId="{0D2127CC-8202-46E5-B4F6-0BA25F4FC865}" type="pres">
      <dgm:prSet presAssocID="{54A1A598-E4A0-4FE5-BEFD-747D7E314B69}" presName="chTx" presStyleLbl="revTx" presStyleIdx="3" presStyleCnt="15"/>
      <dgm:spPr/>
      <dgm:t>
        <a:bodyPr/>
        <a:lstStyle/>
        <a:p>
          <a:endParaRPr lang="en-US"/>
        </a:p>
      </dgm:t>
    </dgm:pt>
    <dgm:pt modelId="{BDAE6568-F900-4FC2-811A-BD397A9CA778}" type="pres">
      <dgm:prSet presAssocID="{54A1A598-E4A0-4FE5-BEFD-747D7E314B69}" presName="desTx" presStyleLbl="revTx" presStyleIdx="4" presStyleCnt="15">
        <dgm:presLayoutVars>
          <dgm:bulletEnabled val="1"/>
        </dgm:presLayoutVars>
      </dgm:prSet>
      <dgm:spPr/>
    </dgm:pt>
    <dgm:pt modelId="{168918C2-8475-47A4-8F0C-9DFF81B65540}" type="pres">
      <dgm:prSet presAssocID="{54A1A598-E4A0-4FE5-BEFD-747D7E314B69}" presName="desBackupRightNorm" presStyleCnt="0"/>
      <dgm:spPr/>
    </dgm:pt>
    <dgm:pt modelId="{1237432F-09EA-4EF0-ADAF-9CEFD92FE2CF}" type="pres">
      <dgm:prSet presAssocID="{552DBCB7-FCAC-43ED-8C8B-446B4B16D60D}" presName="desSpace" presStyleCnt="0"/>
      <dgm:spPr/>
    </dgm:pt>
    <dgm:pt modelId="{D08628EE-9E2F-4AB8-974B-50E98DA63B2D}" type="pres">
      <dgm:prSet presAssocID="{55CC4D67-D2E2-4D99-8892-82E9C03C8865}" presName="desBackupLeftNorm" presStyleCnt="0"/>
      <dgm:spPr/>
    </dgm:pt>
    <dgm:pt modelId="{4C428E38-09EF-4E7E-B5EA-E6C6822C8CEA}" type="pres">
      <dgm:prSet presAssocID="{55CC4D67-D2E2-4D99-8892-82E9C03C8865}" presName="desComposite" presStyleCnt="0"/>
      <dgm:spPr/>
    </dgm:pt>
    <dgm:pt modelId="{A3DC1A6D-DB22-4631-A0F0-70909BA800F4}" type="pres">
      <dgm:prSet presAssocID="{55CC4D67-D2E2-4D99-8892-82E9C03C8865}" presName="desCircle" presStyleLbl="node1" presStyleIdx="2" presStyleCnt="6"/>
      <dgm:spPr>
        <a:prstGeom prst="star7">
          <a:avLst/>
        </a:prstGeom>
        <a:solidFill>
          <a:schemeClr val="accent4"/>
        </a:solidFill>
        <a:ln>
          <a:noFill/>
        </a:ln>
      </dgm:spPr>
      <dgm:t>
        <a:bodyPr/>
        <a:lstStyle/>
        <a:p>
          <a:endParaRPr lang="en-US"/>
        </a:p>
      </dgm:t>
    </dgm:pt>
    <dgm:pt modelId="{A539913A-2FAF-4695-AB12-246038A3501C}" type="pres">
      <dgm:prSet presAssocID="{55CC4D67-D2E2-4D99-8892-82E9C03C8865}" presName="chTx" presStyleLbl="revTx" presStyleIdx="5" presStyleCnt="15"/>
      <dgm:spPr/>
      <dgm:t>
        <a:bodyPr/>
        <a:lstStyle/>
        <a:p>
          <a:endParaRPr lang="en-US"/>
        </a:p>
      </dgm:t>
    </dgm:pt>
    <dgm:pt modelId="{F9A010F6-1752-4796-B13C-5F01C5542EC5}" type="pres">
      <dgm:prSet presAssocID="{55CC4D67-D2E2-4D99-8892-82E9C03C8865}" presName="desTx" presStyleLbl="revTx" presStyleIdx="6" presStyleCnt="15">
        <dgm:presLayoutVars>
          <dgm:bulletEnabled val="1"/>
        </dgm:presLayoutVars>
      </dgm:prSet>
      <dgm:spPr/>
    </dgm:pt>
    <dgm:pt modelId="{4F2AF194-E4FE-494C-91FA-D7509A4D1BDB}" type="pres">
      <dgm:prSet presAssocID="{55CC4D67-D2E2-4D99-8892-82E9C03C8865}" presName="desBackupRightNorm" presStyleCnt="0"/>
      <dgm:spPr/>
    </dgm:pt>
    <dgm:pt modelId="{FEC4AA28-FA58-49AD-A7E4-A4F6BC9CC68F}" type="pres">
      <dgm:prSet presAssocID="{20E2B00A-9877-41E5-B217-F2315C523A60}" presName="desSpace" presStyleCnt="0"/>
      <dgm:spPr/>
    </dgm:pt>
    <dgm:pt modelId="{343E01D8-8608-4749-BA70-7EDEDC2493A5}" type="pres">
      <dgm:prSet presAssocID="{12749784-A624-4C12-B8E1-80BA4988BE55}" presName="parComposite" presStyleCnt="0"/>
      <dgm:spPr/>
    </dgm:pt>
    <dgm:pt modelId="{5C522835-6051-478E-93C2-1B65DBE37A20}" type="pres">
      <dgm:prSet presAssocID="{12749784-A624-4C12-B8E1-80BA4988BE55}" presName="parBigCircle" presStyleLbl="node0" presStyleIdx="1" presStyleCnt="3"/>
      <dgm:spPr>
        <a:prstGeom prst="star7">
          <a:avLst/>
        </a:prstGeom>
        <a:solidFill>
          <a:schemeClr val="accent3"/>
        </a:solidFill>
        <a:ln>
          <a:noFill/>
        </a:ln>
      </dgm:spPr>
      <dgm:t>
        <a:bodyPr/>
        <a:lstStyle/>
        <a:p>
          <a:endParaRPr lang="en-US"/>
        </a:p>
      </dgm:t>
    </dgm:pt>
    <dgm:pt modelId="{241A6A55-B5F4-4B17-95D0-1FC307881EE9}" type="pres">
      <dgm:prSet presAssocID="{12749784-A624-4C12-B8E1-80BA4988BE55}" presName="parTx" presStyleLbl="revTx" presStyleIdx="7" presStyleCnt="15"/>
      <dgm:spPr/>
      <dgm:t>
        <a:bodyPr/>
        <a:lstStyle/>
        <a:p>
          <a:endParaRPr lang="en-US"/>
        </a:p>
      </dgm:t>
    </dgm:pt>
    <dgm:pt modelId="{4210BB7E-4D10-4629-A2BC-3B92DA6D3430}" type="pres">
      <dgm:prSet presAssocID="{12749784-A624-4C12-B8E1-80BA4988BE55}" presName="bSpace" presStyleCnt="0"/>
      <dgm:spPr/>
    </dgm:pt>
    <dgm:pt modelId="{AA2C50B3-7EAB-4CEA-9FE7-E2EFE628EBBE}" type="pres">
      <dgm:prSet presAssocID="{12749784-A624-4C12-B8E1-80BA4988BE55}" presName="parBackupNorm" presStyleCnt="0"/>
      <dgm:spPr/>
    </dgm:pt>
    <dgm:pt modelId="{5E229419-7F93-481C-A96B-642B277B6302}" type="pres">
      <dgm:prSet presAssocID="{60106C43-8825-43FE-A258-44722B76D84F}" presName="parSpace" presStyleCnt="0"/>
      <dgm:spPr/>
    </dgm:pt>
    <dgm:pt modelId="{632CA4C0-AEDF-40AE-88EA-66979EE6BCD2}" type="pres">
      <dgm:prSet presAssocID="{00F78FE4-2E50-4BEF-8B55-DA5A496D2CC4}" presName="desBackupLeftNorm" presStyleCnt="0"/>
      <dgm:spPr/>
    </dgm:pt>
    <dgm:pt modelId="{58685AE6-5FA1-4D7B-8017-1CEDAF77914D}" type="pres">
      <dgm:prSet presAssocID="{00F78FE4-2E50-4BEF-8B55-DA5A496D2CC4}" presName="desComposite" presStyleCnt="0"/>
      <dgm:spPr/>
    </dgm:pt>
    <dgm:pt modelId="{25A57590-8647-4C3B-9936-CBAD56C181B4}" type="pres">
      <dgm:prSet presAssocID="{00F78FE4-2E50-4BEF-8B55-DA5A496D2CC4}" presName="desCircle" presStyleLbl="node1" presStyleIdx="3" presStyleCnt="6"/>
      <dgm:spPr>
        <a:prstGeom prst="star7">
          <a:avLst/>
        </a:prstGeom>
        <a:solidFill>
          <a:schemeClr val="accent4"/>
        </a:solidFill>
        <a:ln>
          <a:noFill/>
        </a:ln>
      </dgm:spPr>
      <dgm:t>
        <a:bodyPr/>
        <a:lstStyle/>
        <a:p>
          <a:endParaRPr lang="en-US"/>
        </a:p>
      </dgm:t>
    </dgm:pt>
    <dgm:pt modelId="{6A1C371E-91AF-4447-AD0D-4E8308796E55}" type="pres">
      <dgm:prSet presAssocID="{00F78FE4-2E50-4BEF-8B55-DA5A496D2CC4}" presName="chTx" presStyleLbl="revTx" presStyleIdx="8" presStyleCnt="15"/>
      <dgm:spPr/>
      <dgm:t>
        <a:bodyPr/>
        <a:lstStyle/>
        <a:p>
          <a:endParaRPr lang="en-US"/>
        </a:p>
      </dgm:t>
    </dgm:pt>
    <dgm:pt modelId="{A654F903-C2DA-41DF-8398-BE45BD9C96C5}" type="pres">
      <dgm:prSet presAssocID="{00F78FE4-2E50-4BEF-8B55-DA5A496D2CC4}" presName="desTx" presStyleLbl="revTx" presStyleIdx="9" presStyleCnt="15">
        <dgm:presLayoutVars>
          <dgm:bulletEnabled val="1"/>
        </dgm:presLayoutVars>
      </dgm:prSet>
      <dgm:spPr/>
    </dgm:pt>
    <dgm:pt modelId="{4AA4239B-D2F0-4C5E-92D0-4F9F2E1ED320}" type="pres">
      <dgm:prSet presAssocID="{00F78FE4-2E50-4BEF-8B55-DA5A496D2CC4}" presName="desBackupRightNorm" presStyleCnt="0"/>
      <dgm:spPr/>
    </dgm:pt>
    <dgm:pt modelId="{0DC40140-E2A6-40C2-ACC2-52856001EAA5}" type="pres">
      <dgm:prSet presAssocID="{54B57326-2309-45D4-B32D-652ADACBD260}" presName="desSpace" presStyleCnt="0"/>
      <dgm:spPr/>
    </dgm:pt>
    <dgm:pt modelId="{676E56AF-AD61-4814-B714-FD8C67CA1212}" type="pres">
      <dgm:prSet presAssocID="{FF81FD7D-5C4E-462C-BA0D-45642CF14F26}" presName="desBackupLeftNorm" presStyleCnt="0"/>
      <dgm:spPr/>
    </dgm:pt>
    <dgm:pt modelId="{E43CFA3C-ED81-4384-80AE-7505E2A1DBFF}" type="pres">
      <dgm:prSet presAssocID="{FF81FD7D-5C4E-462C-BA0D-45642CF14F26}" presName="desComposite" presStyleCnt="0"/>
      <dgm:spPr/>
    </dgm:pt>
    <dgm:pt modelId="{A02E959B-411E-4C1F-8F26-514705971A1A}" type="pres">
      <dgm:prSet presAssocID="{FF81FD7D-5C4E-462C-BA0D-45642CF14F26}" presName="desCircle" presStyleLbl="node1" presStyleIdx="4" presStyleCnt="6"/>
      <dgm:spPr>
        <a:prstGeom prst="star7">
          <a:avLst/>
        </a:prstGeom>
        <a:solidFill>
          <a:schemeClr val="accent1"/>
        </a:solidFill>
        <a:ln>
          <a:noFill/>
        </a:ln>
      </dgm:spPr>
      <dgm:t>
        <a:bodyPr/>
        <a:lstStyle/>
        <a:p>
          <a:endParaRPr lang="en-US"/>
        </a:p>
      </dgm:t>
    </dgm:pt>
    <dgm:pt modelId="{136D5986-2128-4EC6-BE62-F070D82271A8}" type="pres">
      <dgm:prSet presAssocID="{FF81FD7D-5C4E-462C-BA0D-45642CF14F26}" presName="chTx" presStyleLbl="revTx" presStyleIdx="10" presStyleCnt="15"/>
      <dgm:spPr/>
      <dgm:t>
        <a:bodyPr/>
        <a:lstStyle/>
        <a:p>
          <a:endParaRPr lang="en-US"/>
        </a:p>
      </dgm:t>
    </dgm:pt>
    <dgm:pt modelId="{5E2D2A9F-C2E1-4BEF-9A90-A4C4423A7A86}" type="pres">
      <dgm:prSet presAssocID="{FF81FD7D-5C4E-462C-BA0D-45642CF14F26}" presName="desTx" presStyleLbl="revTx" presStyleIdx="11" presStyleCnt="15">
        <dgm:presLayoutVars>
          <dgm:bulletEnabled val="1"/>
        </dgm:presLayoutVars>
      </dgm:prSet>
      <dgm:spPr/>
    </dgm:pt>
    <dgm:pt modelId="{CFC66794-08DD-487B-A5EC-E264804067E8}" type="pres">
      <dgm:prSet presAssocID="{FF81FD7D-5C4E-462C-BA0D-45642CF14F26}" presName="desBackupRightNorm" presStyleCnt="0"/>
      <dgm:spPr/>
    </dgm:pt>
    <dgm:pt modelId="{00419D66-974B-440C-A3AB-A821201332FA}" type="pres">
      <dgm:prSet presAssocID="{C001E147-B476-4D82-BB09-0B7ECC3BB5CF}" presName="desSpace" presStyleCnt="0"/>
      <dgm:spPr/>
    </dgm:pt>
    <dgm:pt modelId="{AAC9234D-4AB9-4DB8-B2BD-F9F9CCDC7FF5}" type="pres">
      <dgm:prSet presAssocID="{F3032FCE-773E-41C2-96AF-E51286635657}" presName="parComposite" presStyleCnt="0"/>
      <dgm:spPr/>
    </dgm:pt>
    <dgm:pt modelId="{8474D242-1073-4BBC-A41D-A99C9F313A31}" type="pres">
      <dgm:prSet presAssocID="{F3032FCE-773E-41C2-96AF-E51286635657}" presName="parBigCircle" presStyleLbl="node0" presStyleIdx="2" presStyleCnt="3"/>
      <dgm:spPr>
        <a:prstGeom prst="star7">
          <a:avLst/>
        </a:prstGeom>
        <a:solidFill>
          <a:schemeClr val="accent2"/>
        </a:solidFill>
        <a:ln>
          <a:noFill/>
        </a:ln>
      </dgm:spPr>
      <dgm:t>
        <a:bodyPr/>
        <a:lstStyle/>
        <a:p>
          <a:endParaRPr lang="en-US"/>
        </a:p>
      </dgm:t>
    </dgm:pt>
    <dgm:pt modelId="{053B37CF-5BCA-442A-949D-5BC08F6FAA98}" type="pres">
      <dgm:prSet presAssocID="{F3032FCE-773E-41C2-96AF-E51286635657}" presName="parTx" presStyleLbl="revTx" presStyleIdx="12" presStyleCnt="15"/>
      <dgm:spPr/>
      <dgm:t>
        <a:bodyPr/>
        <a:lstStyle/>
        <a:p>
          <a:endParaRPr lang="en-US"/>
        </a:p>
      </dgm:t>
    </dgm:pt>
    <dgm:pt modelId="{5D2B9F86-BBF9-48D2-89DE-A74FD3F54A5B}" type="pres">
      <dgm:prSet presAssocID="{F3032FCE-773E-41C2-96AF-E51286635657}" presName="bSpace" presStyleCnt="0"/>
      <dgm:spPr/>
    </dgm:pt>
    <dgm:pt modelId="{3DB58462-673B-44D7-ADC7-0ED2531D45AF}" type="pres">
      <dgm:prSet presAssocID="{F3032FCE-773E-41C2-96AF-E51286635657}" presName="parBackupNorm" presStyleCnt="0"/>
      <dgm:spPr/>
    </dgm:pt>
    <dgm:pt modelId="{8644F183-2D10-4D66-BA1C-4888B4C121E9}" type="pres">
      <dgm:prSet presAssocID="{5062BF2C-7D68-4C7D-881C-079BD0821E64}" presName="parSpace" presStyleCnt="0"/>
      <dgm:spPr/>
    </dgm:pt>
    <dgm:pt modelId="{9F84EF67-9FB1-4B52-B0BE-A3A9AC9BE84E}" type="pres">
      <dgm:prSet presAssocID="{3EA0CEAF-33EE-4C7F-9D56-32F5A8126723}" presName="desBackupLeftNorm" presStyleCnt="0"/>
      <dgm:spPr/>
    </dgm:pt>
    <dgm:pt modelId="{7DD5C477-B3B2-459E-9C18-48EC1A45F014}" type="pres">
      <dgm:prSet presAssocID="{3EA0CEAF-33EE-4C7F-9D56-32F5A8126723}" presName="desComposite" presStyleCnt="0"/>
      <dgm:spPr/>
    </dgm:pt>
    <dgm:pt modelId="{1ACB27CE-16A4-47A0-B1B3-A75D6BC0E8C2}" type="pres">
      <dgm:prSet presAssocID="{3EA0CEAF-33EE-4C7F-9D56-32F5A8126723}" presName="desCircle" presStyleLbl="node1" presStyleIdx="5" presStyleCnt="6"/>
      <dgm:spPr>
        <a:prstGeom prst="star7">
          <a:avLst/>
        </a:prstGeom>
        <a:solidFill>
          <a:schemeClr val="accent4"/>
        </a:solidFill>
        <a:ln>
          <a:noFill/>
        </a:ln>
      </dgm:spPr>
      <dgm:t>
        <a:bodyPr/>
        <a:lstStyle/>
        <a:p>
          <a:endParaRPr lang="en-US"/>
        </a:p>
      </dgm:t>
    </dgm:pt>
    <dgm:pt modelId="{2FE4A122-15FA-4CC1-95A1-1D87DD710C63}" type="pres">
      <dgm:prSet presAssocID="{3EA0CEAF-33EE-4C7F-9D56-32F5A8126723}" presName="chTx" presStyleLbl="revTx" presStyleIdx="13" presStyleCnt="15"/>
      <dgm:spPr/>
      <dgm:t>
        <a:bodyPr/>
        <a:lstStyle/>
        <a:p>
          <a:endParaRPr lang="en-US"/>
        </a:p>
      </dgm:t>
    </dgm:pt>
    <dgm:pt modelId="{1E4B3D3F-DBB4-4E09-B7A1-EF447B6D5E90}" type="pres">
      <dgm:prSet presAssocID="{3EA0CEAF-33EE-4C7F-9D56-32F5A8126723}" presName="desTx" presStyleLbl="revTx" presStyleIdx="14" presStyleCnt="15">
        <dgm:presLayoutVars>
          <dgm:bulletEnabled val="1"/>
        </dgm:presLayoutVars>
      </dgm:prSet>
      <dgm:spPr/>
    </dgm:pt>
    <dgm:pt modelId="{CBDB149C-C62A-40DA-B58F-486D28B425C2}" type="pres">
      <dgm:prSet presAssocID="{3EA0CEAF-33EE-4C7F-9D56-32F5A8126723}" presName="desBackupRightNorm" presStyleCnt="0"/>
      <dgm:spPr/>
    </dgm:pt>
    <dgm:pt modelId="{022893D3-4259-4E3C-AE90-2FBAD5E8644E}" type="pres">
      <dgm:prSet presAssocID="{13FE97CF-2136-4D23-B883-E2FEB0CBA46E}" presName="desSpace" presStyleCnt="0"/>
      <dgm:spPr/>
    </dgm:pt>
  </dgm:ptLst>
  <dgm:cxnLst>
    <dgm:cxn modelId="{F781BD4F-8343-4735-AA9F-C675FF0902E0}" srcId="{9D61B7FB-E3ED-4CA1-9C39-4229CA860740}" destId="{D598275C-A264-427F-8317-78ADAF7BD767}" srcOrd="0" destOrd="0" parTransId="{2000AC4F-E347-4E2F-BF83-29DA1FD24CED}" sibTransId="{AB7EB0C8-D109-497A-A8D7-0FAA0E363A91}"/>
    <dgm:cxn modelId="{4545A4D2-11F5-4C9B-BAC6-5F2D83C72F00}" srcId="{9D61B7FB-E3ED-4CA1-9C39-4229CA860740}" destId="{55CC4D67-D2E2-4D99-8892-82E9C03C8865}" srcOrd="2" destOrd="0" parTransId="{3637D47C-3C52-46D0-962D-679913BD9C0D}" sibTransId="{20E2B00A-9877-41E5-B217-F2315C523A60}"/>
    <dgm:cxn modelId="{9E3B14BC-6337-41FF-A373-A63F9A9F181E}" type="presOf" srcId="{F3032FCE-773E-41C2-96AF-E51286635657}" destId="{053B37CF-5BCA-442A-949D-5BC08F6FAA98}" srcOrd="0" destOrd="0" presId="urn:microsoft.com/office/officeart/2008/layout/CircleAccentTimeline"/>
    <dgm:cxn modelId="{2C400DD2-9D08-4F62-B628-E9007192E54B}" srcId="{11A356EA-E97D-45A2-9758-A8B8F1D13D7F}" destId="{F3032FCE-773E-41C2-96AF-E51286635657}" srcOrd="2" destOrd="0" parTransId="{1C1F367A-916E-4F0C-964C-3F5A1BF218C6}" sibTransId="{5062BF2C-7D68-4C7D-881C-079BD0821E64}"/>
    <dgm:cxn modelId="{69407A0C-CF90-47CB-B15D-4CF701A8049B}" type="presOf" srcId="{54A1A598-E4A0-4FE5-BEFD-747D7E314B69}" destId="{0D2127CC-8202-46E5-B4F6-0BA25F4FC865}" srcOrd="0" destOrd="0" presId="urn:microsoft.com/office/officeart/2008/layout/CircleAccentTimeline"/>
    <dgm:cxn modelId="{3C9D52E5-6252-4B42-8CD4-2B9E22DA6871}" srcId="{12749784-A624-4C12-B8E1-80BA4988BE55}" destId="{00F78FE4-2E50-4BEF-8B55-DA5A496D2CC4}" srcOrd="0" destOrd="0" parTransId="{856CD68F-2F5E-45E5-B6D1-AAFE53D7C75F}" sibTransId="{54B57326-2309-45D4-B32D-652ADACBD260}"/>
    <dgm:cxn modelId="{0892BDDB-0191-4138-9188-4701E1B15FCF}" type="presOf" srcId="{9D61B7FB-E3ED-4CA1-9C39-4229CA860740}" destId="{B00C6C6B-F6B4-4049-B3E3-7FFC7CD52822}" srcOrd="0" destOrd="0" presId="urn:microsoft.com/office/officeart/2008/layout/CircleAccentTimeline"/>
    <dgm:cxn modelId="{B762B468-3E28-436A-9100-E26683E917C4}" type="presOf" srcId="{55CC4D67-D2E2-4D99-8892-82E9C03C8865}" destId="{A539913A-2FAF-4695-AB12-246038A3501C}" srcOrd="0" destOrd="0" presId="urn:microsoft.com/office/officeart/2008/layout/CircleAccentTimeline"/>
    <dgm:cxn modelId="{427A3520-8199-4FD0-8215-3174A165F45D}" type="presOf" srcId="{FF81FD7D-5C4E-462C-BA0D-45642CF14F26}" destId="{136D5986-2128-4EC6-BE62-F070D82271A8}" srcOrd="0" destOrd="0" presId="urn:microsoft.com/office/officeart/2008/layout/CircleAccentTimeline"/>
    <dgm:cxn modelId="{876C38AB-9856-4BF7-9B20-667C3A4E5B66}" type="presOf" srcId="{00F78FE4-2E50-4BEF-8B55-DA5A496D2CC4}" destId="{6A1C371E-91AF-4447-AD0D-4E8308796E55}" srcOrd="0" destOrd="0" presId="urn:microsoft.com/office/officeart/2008/layout/CircleAccentTimeline"/>
    <dgm:cxn modelId="{319E102B-ABC2-451B-AE01-D3DD2BA231B6}" srcId="{11A356EA-E97D-45A2-9758-A8B8F1D13D7F}" destId="{12749784-A624-4C12-B8E1-80BA4988BE55}" srcOrd="1" destOrd="0" parTransId="{3FDE26AB-83DD-4DB4-9E47-DD59F8E6E5EB}" sibTransId="{60106C43-8825-43FE-A258-44722B76D84F}"/>
    <dgm:cxn modelId="{B8EB5029-7A11-4580-A2DF-0D9FAD4466B3}" srcId="{11A356EA-E97D-45A2-9758-A8B8F1D13D7F}" destId="{9D61B7FB-E3ED-4CA1-9C39-4229CA860740}" srcOrd="0" destOrd="0" parTransId="{28309DFD-5232-42AA-A04C-C60BD4245B9E}" sibTransId="{D7CF575A-B5E6-4E0A-8F81-108860391226}"/>
    <dgm:cxn modelId="{371070FF-8351-483F-B879-699BAA8752F5}" srcId="{9D61B7FB-E3ED-4CA1-9C39-4229CA860740}" destId="{54A1A598-E4A0-4FE5-BEFD-747D7E314B69}" srcOrd="1" destOrd="0" parTransId="{9DDB4517-6F2D-41CC-9F92-A51E03B018E1}" sibTransId="{552DBCB7-FCAC-43ED-8C8B-446B4B16D60D}"/>
    <dgm:cxn modelId="{81426FE4-0807-4D0D-8A52-6B0DA3087959}" type="presOf" srcId="{11A356EA-E97D-45A2-9758-A8B8F1D13D7F}" destId="{0EFB6773-66AC-4904-8D83-E555AFA26E3B}" srcOrd="0" destOrd="0" presId="urn:microsoft.com/office/officeart/2008/layout/CircleAccentTimeline"/>
    <dgm:cxn modelId="{28BE2A3D-613E-4C85-98E6-BD014FBE4551}" type="presOf" srcId="{12749784-A624-4C12-B8E1-80BA4988BE55}" destId="{241A6A55-B5F4-4B17-95D0-1FC307881EE9}" srcOrd="0" destOrd="0" presId="urn:microsoft.com/office/officeart/2008/layout/CircleAccentTimeline"/>
    <dgm:cxn modelId="{65141025-8D9D-4701-96E4-B3E71BE36BF4}" srcId="{F3032FCE-773E-41C2-96AF-E51286635657}" destId="{3EA0CEAF-33EE-4C7F-9D56-32F5A8126723}" srcOrd="0" destOrd="0" parTransId="{15F37C37-339C-43B5-B7B8-2909288F924B}" sibTransId="{13FE97CF-2136-4D23-B883-E2FEB0CBA46E}"/>
    <dgm:cxn modelId="{20C45008-EACF-4609-9EDE-78C4D1E84B94}" type="presOf" srcId="{D598275C-A264-427F-8317-78ADAF7BD767}" destId="{FF7C2AD6-F06E-495E-B18A-71694065E1F1}" srcOrd="0" destOrd="0" presId="urn:microsoft.com/office/officeart/2008/layout/CircleAccentTimeline"/>
    <dgm:cxn modelId="{87A1C4EE-9A77-44EB-9810-E8D8B41ACF63}" srcId="{12749784-A624-4C12-B8E1-80BA4988BE55}" destId="{FF81FD7D-5C4E-462C-BA0D-45642CF14F26}" srcOrd="1" destOrd="0" parTransId="{05001CA2-10C1-48F8-B6E0-162774F62F80}" sibTransId="{C001E147-B476-4D82-BB09-0B7ECC3BB5CF}"/>
    <dgm:cxn modelId="{2F3DB427-70AF-4B70-9C61-20705B7369C5}" type="presOf" srcId="{3EA0CEAF-33EE-4C7F-9D56-32F5A8126723}" destId="{2FE4A122-15FA-4CC1-95A1-1D87DD710C63}" srcOrd="0" destOrd="0" presId="urn:microsoft.com/office/officeart/2008/layout/CircleAccentTimeline"/>
    <dgm:cxn modelId="{9198B713-ECB2-423E-93D9-3A477CA2F46C}" type="presParOf" srcId="{0EFB6773-66AC-4904-8D83-E555AFA26E3B}" destId="{82255A1F-8F1F-4E14-BF2B-8C7A9566A5FA}" srcOrd="0" destOrd="0" presId="urn:microsoft.com/office/officeart/2008/layout/CircleAccentTimeline"/>
    <dgm:cxn modelId="{91BAA253-AF88-4E7B-8B76-EA97A3028488}" type="presParOf" srcId="{82255A1F-8F1F-4E14-BF2B-8C7A9566A5FA}" destId="{9094FA21-6E92-441B-8C9F-52D734A65193}" srcOrd="0" destOrd="0" presId="urn:microsoft.com/office/officeart/2008/layout/CircleAccentTimeline"/>
    <dgm:cxn modelId="{A57C8804-280C-4ACE-B4F2-62AA77EE6739}" type="presParOf" srcId="{82255A1F-8F1F-4E14-BF2B-8C7A9566A5FA}" destId="{B00C6C6B-F6B4-4049-B3E3-7FFC7CD52822}" srcOrd="1" destOrd="0" presId="urn:microsoft.com/office/officeart/2008/layout/CircleAccentTimeline"/>
    <dgm:cxn modelId="{8A1C0F7D-A9F5-43E8-AD26-8CBFE4B34079}" type="presParOf" srcId="{82255A1F-8F1F-4E14-BF2B-8C7A9566A5FA}" destId="{FA1C6AFA-99C7-4032-B7EF-CE0B3D8757F6}" srcOrd="2" destOrd="0" presId="urn:microsoft.com/office/officeart/2008/layout/CircleAccentTimeline"/>
    <dgm:cxn modelId="{3C7DE30B-6EFA-4AE4-82B7-676C4DDCC9F2}" type="presParOf" srcId="{0EFB6773-66AC-4904-8D83-E555AFA26E3B}" destId="{7C2BD2AA-7356-4229-B772-E9DE52729B32}" srcOrd="1" destOrd="0" presId="urn:microsoft.com/office/officeart/2008/layout/CircleAccentTimeline"/>
    <dgm:cxn modelId="{2467D9D4-4598-4DD7-8388-C81538464C8C}" type="presParOf" srcId="{0EFB6773-66AC-4904-8D83-E555AFA26E3B}" destId="{ABF8444C-73AC-427A-A676-39F3B67FC07C}" srcOrd="2" destOrd="0" presId="urn:microsoft.com/office/officeart/2008/layout/CircleAccentTimeline"/>
    <dgm:cxn modelId="{FF659624-3660-449E-8EBA-FB4277959091}" type="presParOf" srcId="{0EFB6773-66AC-4904-8D83-E555AFA26E3B}" destId="{6864E324-BF2E-4F41-851E-7132FCB320FD}" srcOrd="3" destOrd="0" presId="urn:microsoft.com/office/officeart/2008/layout/CircleAccentTimeline"/>
    <dgm:cxn modelId="{5BE34422-E1B5-4989-82CD-B5A6E34EFADC}" type="presParOf" srcId="{0EFB6773-66AC-4904-8D83-E555AFA26E3B}" destId="{280ECFE3-4FE2-4173-936F-7743FBFEBF12}" srcOrd="4" destOrd="0" presId="urn:microsoft.com/office/officeart/2008/layout/CircleAccentTimeline"/>
    <dgm:cxn modelId="{FB8A3233-7D14-4F00-94FB-3629010C4969}" type="presParOf" srcId="{280ECFE3-4FE2-4173-936F-7743FBFEBF12}" destId="{E4D33CD8-13F9-45F3-B19D-D4C75FD41E93}" srcOrd="0" destOrd="0" presId="urn:microsoft.com/office/officeart/2008/layout/CircleAccentTimeline"/>
    <dgm:cxn modelId="{7F078DB1-25EF-4DB9-AF45-5E9D1F3D1F3C}" type="presParOf" srcId="{280ECFE3-4FE2-4173-936F-7743FBFEBF12}" destId="{FF7C2AD6-F06E-495E-B18A-71694065E1F1}" srcOrd="1" destOrd="0" presId="urn:microsoft.com/office/officeart/2008/layout/CircleAccentTimeline"/>
    <dgm:cxn modelId="{7361558D-6802-42BB-ACAF-C31F89F792C3}" type="presParOf" srcId="{280ECFE3-4FE2-4173-936F-7743FBFEBF12}" destId="{BB248908-9D96-4712-BD7C-D34657635399}" srcOrd="2" destOrd="0" presId="urn:microsoft.com/office/officeart/2008/layout/CircleAccentTimeline"/>
    <dgm:cxn modelId="{83437E9B-9948-4AB4-BA5C-22692B84986A}" type="presParOf" srcId="{0EFB6773-66AC-4904-8D83-E555AFA26E3B}" destId="{695D9801-D22E-4F2B-8A8F-50134D36EED1}" srcOrd="5" destOrd="0" presId="urn:microsoft.com/office/officeart/2008/layout/CircleAccentTimeline"/>
    <dgm:cxn modelId="{A1D3EBC2-A2EB-4878-B76C-73B6B02F8D5C}" type="presParOf" srcId="{0EFB6773-66AC-4904-8D83-E555AFA26E3B}" destId="{7F97BDAC-E2FD-4E63-AA26-74B9C254D98D}" srcOrd="6" destOrd="0" presId="urn:microsoft.com/office/officeart/2008/layout/CircleAccentTimeline"/>
    <dgm:cxn modelId="{DCC0F4F1-C636-4437-915A-E18A8B2A37DF}" type="presParOf" srcId="{0EFB6773-66AC-4904-8D83-E555AFA26E3B}" destId="{E5E02041-40DD-49FB-A6CF-1D618EF6661B}" srcOrd="7" destOrd="0" presId="urn:microsoft.com/office/officeart/2008/layout/CircleAccentTimeline"/>
    <dgm:cxn modelId="{9EA431BF-563C-4478-B978-D010926F0B22}" type="presParOf" srcId="{0EFB6773-66AC-4904-8D83-E555AFA26E3B}" destId="{A477B782-454B-4046-855F-D15EA9D5FC01}" srcOrd="8" destOrd="0" presId="urn:microsoft.com/office/officeart/2008/layout/CircleAccentTimeline"/>
    <dgm:cxn modelId="{F4D89982-4B8C-4ADB-99AD-F6AEF271DFAF}" type="presParOf" srcId="{A477B782-454B-4046-855F-D15EA9D5FC01}" destId="{20EDCF62-ECF3-49B7-A947-063D93C223C6}" srcOrd="0" destOrd="0" presId="urn:microsoft.com/office/officeart/2008/layout/CircleAccentTimeline"/>
    <dgm:cxn modelId="{841CA81D-B3DF-4734-A669-6AEE8AEE8750}" type="presParOf" srcId="{A477B782-454B-4046-855F-D15EA9D5FC01}" destId="{0D2127CC-8202-46E5-B4F6-0BA25F4FC865}" srcOrd="1" destOrd="0" presId="urn:microsoft.com/office/officeart/2008/layout/CircleAccentTimeline"/>
    <dgm:cxn modelId="{3448D70D-7354-4E39-A88A-BF4A7B19D678}" type="presParOf" srcId="{A477B782-454B-4046-855F-D15EA9D5FC01}" destId="{BDAE6568-F900-4FC2-811A-BD397A9CA778}" srcOrd="2" destOrd="0" presId="urn:microsoft.com/office/officeart/2008/layout/CircleAccentTimeline"/>
    <dgm:cxn modelId="{A3D2AA52-2CB3-40DA-87AC-4967FC27F7EF}" type="presParOf" srcId="{0EFB6773-66AC-4904-8D83-E555AFA26E3B}" destId="{168918C2-8475-47A4-8F0C-9DFF81B65540}" srcOrd="9" destOrd="0" presId="urn:microsoft.com/office/officeart/2008/layout/CircleAccentTimeline"/>
    <dgm:cxn modelId="{4BEB293B-7682-4846-86F9-C11A0E438B03}" type="presParOf" srcId="{0EFB6773-66AC-4904-8D83-E555AFA26E3B}" destId="{1237432F-09EA-4EF0-ADAF-9CEFD92FE2CF}" srcOrd="10" destOrd="0" presId="urn:microsoft.com/office/officeart/2008/layout/CircleAccentTimeline"/>
    <dgm:cxn modelId="{5B233916-516E-4EDC-975B-56B8896CC9F7}" type="presParOf" srcId="{0EFB6773-66AC-4904-8D83-E555AFA26E3B}" destId="{D08628EE-9E2F-4AB8-974B-50E98DA63B2D}" srcOrd="11" destOrd="0" presId="urn:microsoft.com/office/officeart/2008/layout/CircleAccentTimeline"/>
    <dgm:cxn modelId="{770CB55D-68C5-4581-87E6-5654930C7E07}" type="presParOf" srcId="{0EFB6773-66AC-4904-8D83-E555AFA26E3B}" destId="{4C428E38-09EF-4E7E-B5EA-E6C6822C8CEA}" srcOrd="12" destOrd="0" presId="urn:microsoft.com/office/officeart/2008/layout/CircleAccentTimeline"/>
    <dgm:cxn modelId="{AA86925A-4321-4977-9940-1B79AEAF1777}" type="presParOf" srcId="{4C428E38-09EF-4E7E-B5EA-E6C6822C8CEA}" destId="{A3DC1A6D-DB22-4631-A0F0-70909BA800F4}" srcOrd="0" destOrd="0" presId="urn:microsoft.com/office/officeart/2008/layout/CircleAccentTimeline"/>
    <dgm:cxn modelId="{0B895D98-3425-4507-9792-6EDE5C7C5C26}" type="presParOf" srcId="{4C428E38-09EF-4E7E-B5EA-E6C6822C8CEA}" destId="{A539913A-2FAF-4695-AB12-246038A3501C}" srcOrd="1" destOrd="0" presId="urn:microsoft.com/office/officeart/2008/layout/CircleAccentTimeline"/>
    <dgm:cxn modelId="{8723A06B-DEDD-45A7-82A5-4DB2F94A5BF2}" type="presParOf" srcId="{4C428E38-09EF-4E7E-B5EA-E6C6822C8CEA}" destId="{F9A010F6-1752-4796-B13C-5F01C5542EC5}" srcOrd="2" destOrd="0" presId="urn:microsoft.com/office/officeart/2008/layout/CircleAccentTimeline"/>
    <dgm:cxn modelId="{51CA005F-374F-4E96-BF1F-4B7EFB69E4CF}" type="presParOf" srcId="{0EFB6773-66AC-4904-8D83-E555AFA26E3B}" destId="{4F2AF194-E4FE-494C-91FA-D7509A4D1BDB}" srcOrd="13" destOrd="0" presId="urn:microsoft.com/office/officeart/2008/layout/CircleAccentTimeline"/>
    <dgm:cxn modelId="{0925E33A-A335-4C3E-BD0F-31808E9CB3F7}" type="presParOf" srcId="{0EFB6773-66AC-4904-8D83-E555AFA26E3B}" destId="{FEC4AA28-FA58-49AD-A7E4-A4F6BC9CC68F}" srcOrd="14" destOrd="0" presId="urn:microsoft.com/office/officeart/2008/layout/CircleAccentTimeline"/>
    <dgm:cxn modelId="{C89C464E-78EF-4B41-9992-4C1AF8CAF4FF}" type="presParOf" srcId="{0EFB6773-66AC-4904-8D83-E555AFA26E3B}" destId="{343E01D8-8608-4749-BA70-7EDEDC2493A5}" srcOrd="15" destOrd="0" presId="urn:microsoft.com/office/officeart/2008/layout/CircleAccentTimeline"/>
    <dgm:cxn modelId="{D4A080C6-E76D-45BF-AC46-378E8EF1EEAF}" type="presParOf" srcId="{343E01D8-8608-4749-BA70-7EDEDC2493A5}" destId="{5C522835-6051-478E-93C2-1B65DBE37A20}" srcOrd="0" destOrd="0" presId="urn:microsoft.com/office/officeart/2008/layout/CircleAccentTimeline"/>
    <dgm:cxn modelId="{1B53F9EC-EC81-40F0-A0A8-D4E57AFCE124}" type="presParOf" srcId="{343E01D8-8608-4749-BA70-7EDEDC2493A5}" destId="{241A6A55-B5F4-4B17-95D0-1FC307881EE9}" srcOrd="1" destOrd="0" presId="urn:microsoft.com/office/officeart/2008/layout/CircleAccentTimeline"/>
    <dgm:cxn modelId="{C03E01A0-8948-4B3C-84EB-EAFEEC4DB04D}" type="presParOf" srcId="{343E01D8-8608-4749-BA70-7EDEDC2493A5}" destId="{4210BB7E-4D10-4629-A2BC-3B92DA6D3430}" srcOrd="2" destOrd="0" presId="urn:microsoft.com/office/officeart/2008/layout/CircleAccentTimeline"/>
    <dgm:cxn modelId="{5C266BCA-368A-4298-A8C4-380F3262A185}" type="presParOf" srcId="{0EFB6773-66AC-4904-8D83-E555AFA26E3B}" destId="{AA2C50B3-7EAB-4CEA-9FE7-E2EFE628EBBE}" srcOrd="16" destOrd="0" presId="urn:microsoft.com/office/officeart/2008/layout/CircleAccentTimeline"/>
    <dgm:cxn modelId="{1990FBBC-BE05-4C2D-98E5-0E067C747B56}" type="presParOf" srcId="{0EFB6773-66AC-4904-8D83-E555AFA26E3B}" destId="{5E229419-7F93-481C-A96B-642B277B6302}" srcOrd="17" destOrd="0" presId="urn:microsoft.com/office/officeart/2008/layout/CircleAccentTimeline"/>
    <dgm:cxn modelId="{9DBDDA15-B7D3-487E-8828-05024AB1B035}" type="presParOf" srcId="{0EFB6773-66AC-4904-8D83-E555AFA26E3B}" destId="{632CA4C0-AEDF-40AE-88EA-66979EE6BCD2}" srcOrd="18" destOrd="0" presId="urn:microsoft.com/office/officeart/2008/layout/CircleAccentTimeline"/>
    <dgm:cxn modelId="{DD24DDFA-369B-4502-BBB5-FA1D4C35C10B}" type="presParOf" srcId="{0EFB6773-66AC-4904-8D83-E555AFA26E3B}" destId="{58685AE6-5FA1-4D7B-8017-1CEDAF77914D}" srcOrd="19" destOrd="0" presId="urn:microsoft.com/office/officeart/2008/layout/CircleAccentTimeline"/>
    <dgm:cxn modelId="{AF266789-73B6-4FEF-9C5D-ED91492D9EB5}" type="presParOf" srcId="{58685AE6-5FA1-4D7B-8017-1CEDAF77914D}" destId="{25A57590-8647-4C3B-9936-CBAD56C181B4}" srcOrd="0" destOrd="0" presId="urn:microsoft.com/office/officeart/2008/layout/CircleAccentTimeline"/>
    <dgm:cxn modelId="{A6287F59-AD71-4629-97C0-E35F44D3472B}" type="presParOf" srcId="{58685AE6-5FA1-4D7B-8017-1CEDAF77914D}" destId="{6A1C371E-91AF-4447-AD0D-4E8308796E55}" srcOrd="1" destOrd="0" presId="urn:microsoft.com/office/officeart/2008/layout/CircleAccentTimeline"/>
    <dgm:cxn modelId="{B1E4AC1A-EED5-4C56-AA67-C53A6FAD07E7}" type="presParOf" srcId="{58685AE6-5FA1-4D7B-8017-1CEDAF77914D}" destId="{A654F903-C2DA-41DF-8398-BE45BD9C96C5}" srcOrd="2" destOrd="0" presId="urn:microsoft.com/office/officeart/2008/layout/CircleAccentTimeline"/>
    <dgm:cxn modelId="{DC0E1C2C-93EF-4F61-B0F1-A688A8A19F5F}" type="presParOf" srcId="{0EFB6773-66AC-4904-8D83-E555AFA26E3B}" destId="{4AA4239B-D2F0-4C5E-92D0-4F9F2E1ED320}" srcOrd="20" destOrd="0" presId="urn:microsoft.com/office/officeart/2008/layout/CircleAccentTimeline"/>
    <dgm:cxn modelId="{20F33A41-4BE6-4DFF-A764-EE5E518B153F}" type="presParOf" srcId="{0EFB6773-66AC-4904-8D83-E555AFA26E3B}" destId="{0DC40140-E2A6-40C2-ACC2-52856001EAA5}" srcOrd="21" destOrd="0" presId="urn:microsoft.com/office/officeart/2008/layout/CircleAccentTimeline"/>
    <dgm:cxn modelId="{EF220AA1-55C9-4C23-9DBF-8D108EA789BE}" type="presParOf" srcId="{0EFB6773-66AC-4904-8D83-E555AFA26E3B}" destId="{676E56AF-AD61-4814-B714-FD8C67CA1212}" srcOrd="22" destOrd="0" presId="urn:microsoft.com/office/officeart/2008/layout/CircleAccentTimeline"/>
    <dgm:cxn modelId="{3D794550-AA6E-43B2-93F1-E755E00F06B9}" type="presParOf" srcId="{0EFB6773-66AC-4904-8D83-E555AFA26E3B}" destId="{E43CFA3C-ED81-4384-80AE-7505E2A1DBFF}" srcOrd="23" destOrd="0" presId="urn:microsoft.com/office/officeart/2008/layout/CircleAccentTimeline"/>
    <dgm:cxn modelId="{D231A8DA-30F2-4D8D-988D-0526C0D91994}" type="presParOf" srcId="{E43CFA3C-ED81-4384-80AE-7505E2A1DBFF}" destId="{A02E959B-411E-4C1F-8F26-514705971A1A}" srcOrd="0" destOrd="0" presId="urn:microsoft.com/office/officeart/2008/layout/CircleAccentTimeline"/>
    <dgm:cxn modelId="{7FD770DE-3C40-4C4C-A54D-328B4CA2F03C}" type="presParOf" srcId="{E43CFA3C-ED81-4384-80AE-7505E2A1DBFF}" destId="{136D5986-2128-4EC6-BE62-F070D82271A8}" srcOrd="1" destOrd="0" presId="urn:microsoft.com/office/officeart/2008/layout/CircleAccentTimeline"/>
    <dgm:cxn modelId="{EAED6AA6-A5AC-42B0-9181-43551E95C0B0}" type="presParOf" srcId="{E43CFA3C-ED81-4384-80AE-7505E2A1DBFF}" destId="{5E2D2A9F-C2E1-4BEF-9A90-A4C4423A7A86}" srcOrd="2" destOrd="0" presId="urn:microsoft.com/office/officeart/2008/layout/CircleAccentTimeline"/>
    <dgm:cxn modelId="{C2CF9643-4002-4606-B00A-F3557D3EA41A}" type="presParOf" srcId="{0EFB6773-66AC-4904-8D83-E555AFA26E3B}" destId="{CFC66794-08DD-487B-A5EC-E264804067E8}" srcOrd="24" destOrd="0" presId="urn:microsoft.com/office/officeart/2008/layout/CircleAccentTimeline"/>
    <dgm:cxn modelId="{65FAD6A4-B52F-410E-9C2F-9EFFF3F34561}" type="presParOf" srcId="{0EFB6773-66AC-4904-8D83-E555AFA26E3B}" destId="{00419D66-974B-440C-A3AB-A821201332FA}" srcOrd="25" destOrd="0" presId="urn:microsoft.com/office/officeart/2008/layout/CircleAccentTimeline"/>
    <dgm:cxn modelId="{0EE161A3-79AA-4266-AECE-F5A64CC06A02}" type="presParOf" srcId="{0EFB6773-66AC-4904-8D83-E555AFA26E3B}" destId="{AAC9234D-4AB9-4DB8-B2BD-F9F9CCDC7FF5}" srcOrd="26" destOrd="0" presId="urn:microsoft.com/office/officeart/2008/layout/CircleAccentTimeline"/>
    <dgm:cxn modelId="{467DA6CE-E244-43EF-B899-2795667074C0}" type="presParOf" srcId="{AAC9234D-4AB9-4DB8-B2BD-F9F9CCDC7FF5}" destId="{8474D242-1073-4BBC-A41D-A99C9F313A31}" srcOrd="0" destOrd="0" presId="urn:microsoft.com/office/officeart/2008/layout/CircleAccentTimeline"/>
    <dgm:cxn modelId="{01CA6E9F-C55C-4719-82A8-648ECB089E87}" type="presParOf" srcId="{AAC9234D-4AB9-4DB8-B2BD-F9F9CCDC7FF5}" destId="{053B37CF-5BCA-442A-949D-5BC08F6FAA98}" srcOrd="1" destOrd="0" presId="urn:microsoft.com/office/officeart/2008/layout/CircleAccentTimeline"/>
    <dgm:cxn modelId="{010B2BDE-BC70-4251-9856-5CB36445A3EA}" type="presParOf" srcId="{AAC9234D-4AB9-4DB8-B2BD-F9F9CCDC7FF5}" destId="{5D2B9F86-BBF9-48D2-89DE-A74FD3F54A5B}" srcOrd="2" destOrd="0" presId="urn:microsoft.com/office/officeart/2008/layout/CircleAccentTimeline"/>
    <dgm:cxn modelId="{624B8DD3-BEB0-4D08-8F57-FDE7D7BBA0C8}" type="presParOf" srcId="{0EFB6773-66AC-4904-8D83-E555AFA26E3B}" destId="{3DB58462-673B-44D7-ADC7-0ED2531D45AF}" srcOrd="27" destOrd="0" presId="urn:microsoft.com/office/officeart/2008/layout/CircleAccentTimeline"/>
    <dgm:cxn modelId="{219B21F9-23A2-4832-8F86-DBA5EEB8CA2A}" type="presParOf" srcId="{0EFB6773-66AC-4904-8D83-E555AFA26E3B}" destId="{8644F183-2D10-4D66-BA1C-4888B4C121E9}" srcOrd="28" destOrd="0" presId="urn:microsoft.com/office/officeart/2008/layout/CircleAccentTimeline"/>
    <dgm:cxn modelId="{5424379E-A082-4A69-BCE9-EAAE8775D863}" type="presParOf" srcId="{0EFB6773-66AC-4904-8D83-E555AFA26E3B}" destId="{9F84EF67-9FB1-4B52-B0BE-A3A9AC9BE84E}" srcOrd="29" destOrd="0" presId="urn:microsoft.com/office/officeart/2008/layout/CircleAccentTimeline"/>
    <dgm:cxn modelId="{E72408CB-94C7-4BBB-9B81-A8966645C35F}" type="presParOf" srcId="{0EFB6773-66AC-4904-8D83-E555AFA26E3B}" destId="{7DD5C477-B3B2-459E-9C18-48EC1A45F014}" srcOrd="30" destOrd="0" presId="urn:microsoft.com/office/officeart/2008/layout/CircleAccentTimeline"/>
    <dgm:cxn modelId="{B3BE1014-30B1-4E78-B65F-5ADBF53786EC}" type="presParOf" srcId="{7DD5C477-B3B2-459E-9C18-48EC1A45F014}" destId="{1ACB27CE-16A4-47A0-B1B3-A75D6BC0E8C2}" srcOrd="0" destOrd="0" presId="urn:microsoft.com/office/officeart/2008/layout/CircleAccentTimeline"/>
    <dgm:cxn modelId="{2F372FFF-2E22-4E51-A576-A3B08D9D326A}" type="presParOf" srcId="{7DD5C477-B3B2-459E-9C18-48EC1A45F014}" destId="{2FE4A122-15FA-4CC1-95A1-1D87DD710C63}" srcOrd="1" destOrd="0" presId="urn:microsoft.com/office/officeart/2008/layout/CircleAccentTimeline"/>
    <dgm:cxn modelId="{53B2DE7C-D67A-465E-A0D6-4A9C58F8F53D}" type="presParOf" srcId="{7DD5C477-B3B2-459E-9C18-48EC1A45F014}" destId="{1E4B3D3F-DBB4-4E09-B7A1-EF447B6D5E90}" srcOrd="2" destOrd="0" presId="urn:microsoft.com/office/officeart/2008/layout/CircleAccentTimeline"/>
    <dgm:cxn modelId="{F22D7B55-200E-442B-B9FB-A9BB66945E5B}" type="presParOf" srcId="{0EFB6773-66AC-4904-8D83-E555AFA26E3B}" destId="{CBDB149C-C62A-40DA-B58F-486D28B425C2}" srcOrd="31" destOrd="0" presId="urn:microsoft.com/office/officeart/2008/layout/CircleAccentTimeline"/>
    <dgm:cxn modelId="{4AFB2ED4-A386-4485-AB6F-DF865798594F}" type="presParOf" srcId="{0EFB6773-66AC-4904-8D83-E555AFA26E3B}" destId="{022893D3-4259-4E3C-AE90-2FBAD5E8644E}" srcOrd="32" destOrd="0" presId="urn:microsoft.com/office/officeart/2008/layout/CircleAccentTimeline"/>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BB6AAD5-BB22-443A-B98E-11707CBE16C9}" type="doc">
      <dgm:prSet loTypeId="urn:microsoft.com/office/officeart/2005/8/layout/hProcess4" loCatId="process" qsTypeId="urn:microsoft.com/office/officeart/2005/8/quickstyle/simple1" qsCatId="simple" csTypeId="urn:microsoft.com/office/officeart/2005/8/colors/colorful1" csCatId="colorful" phldr="1"/>
      <dgm:spPr/>
      <dgm:t>
        <a:bodyPr/>
        <a:lstStyle/>
        <a:p>
          <a:endParaRPr lang="en-US"/>
        </a:p>
      </dgm:t>
    </dgm:pt>
    <dgm:pt modelId="{62F3A35F-EA2B-462C-89DA-224952DBD84B}">
      <dgm:prSet phldrT="[Text]" custT="1"/>
      <dgm:spPr>
        <a:solidFill>
          <a:schemeClr val="accent1"/>
        </a:solidFill>
        <a:ln>
          <a:noFill/>
        </a:ln>
      </dgm:spPr>
      <dgm: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标题</a:t>
          </a:r>
          <a:endParaRPr lang="en-US" sz="1200" b="1" dirty="0">
            <a:solidFill>
              <a:schemeClr val="bg1"/>
            </a:solidFill>
          </a:endParaRPr>
        </a:p>
      </dgm:t>
    </dgm:pt>
    <dgm:pt modelId="{68C8E73F-A05A-4DC8-914A-C484D8568F55}" type="parTrans" cxnId="{78D5CF50-3633-4A11-9FE0-D306D94A091D}">
      <dgm:prSet/>
      <dgm:spPr/>
      <dgm:t>
        <a:bodyPr/>
        <a:lstStyle/>
        <a:p>
          <a:endParaRPr lang="en-US">
            <a:solidFill>
              <a:schemeClr val="bg1"/>
            </a:solidFill>
          </a:endParaRPr>
        </a:p>
      </dgm:t>
    </dgm:pt>
    <dgm:pt modelId="{12A631F8-73E8-4437-A632-1DA4C96C2081}" type="sibTrans" cxnId="{78D5CF50-3633-4A11-9FE0-D306D94A091D}">
      <dgm:prSet/>
      <dgm:spPr>
        <a:solidFill>
          <a:schemeClr val="accent1"/>
        </a:solidFill>
        <a:ln>
          <a:noFill/>
        </a:ln>
      </dgm:spPr>
      <dgm:t>
        <a:bodyPr/>
        <a:lstStyle/>
        <a:p>
          <a:endParaRPr lang="en-US">
            <a:solidFill>
              <a:schemeClr val="bg1"/>
            </a:solidFill>
          </a:endParaRPr>
        </a:p>
      </dgm:t>
    </dgm:pt>
    <dgm:pt modelId="{37FDA6AE-027B-4120-90CE-09301A415796}">
      <dgm:prSet phldrT="[Text]" custT="1"/>
      <dgm:spPr>
        <a:solidFill>
          <a:schemeClr val="accent2"/>
        </a:solidFill>
        <a:ln>
          <a:noFill/>
        </a:ln>
      </dgm:spPr>
      <dgm: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标题</a:t>
          </a:r>
          <a:endParaRPr lang="en-US" sz="1200" b="1" dirty="0">
            <a:solidFill>
              <a:schemeClr val="bg1"/>
            </a:solidFill>
          </a:endParaRPr>
        </a:p>
      </dgm:t>
    </dgm:pt>
    <dgm:pt modelId="{F547554B-51EF-4D52-BD83-B530786A53F6}" type="parTrans" cxnId="{97371629-EAFB-49C5-8D4C-1C2CC8EF98DA}">
      <dgm:prSet/>
      <dgm:spPr/>
      <dgm:t>
        <a:bodyPr/>
        <a:lstStyle/>
        <a:p>
          <a:endParaRPr lang="en-US">
            <a:solidFill>
              <a:schemeClr val="bg1"/>
            </a:solidFill>
          </a:endParaRPr>
        </a:p>
      </dgm:t>
    </dgm:pt>
    <dgm:pt modelId="{AACFA7FC-124D-47F0-AAB7-D837F03A13D6}" type="sibTrans" cxnId="{97371629-EAFB-49C5-8D4C-1C2CC8EF98DA}">
      <dgm:prSet/>
      <dgm:spPr>
        <a:solidFill>
          <a:schemeClr val="accent2"/>
        </a:solidFill>
        <a:ln>
          <a:noFill/>
        </a:ln>
      </dgm:spPr>
      <dgm:t>
        <a:bodyPr/>
        <a:lstStyle/>
        <a:p>
          <a:endParaRPr lang="en-US">
            <a:solidFill>
              <a:schemeClr val="bg1"/>
            </a:solidFill>
          </a:endParaRPr>
        </a:p>
      </dgm:t>
    </dgm:pt>
    <dgm:pt modelId="{8C92A023-B595-4B7E-9FD1-86305B47363F}">
      <dgm:prSet phldrT="[Text]" custT="1"/>
      <dgm:spPr>
        <a:solidFill>
          <a:schemeClr val="accent3"/>
        </a:solidFill>
        <a:ln>
          <a:noFill/>
        </a:ln>
      </dgm:spPr>
      <dgm: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标题</a:t>
          </a:r>
          <a:endParaRPr lang="en-US" sz="1200" b="1" dirty="0">
            <a:solidFill>
              <a:schemeClr val="bg1"/>
            </a:solidFill>
          </a:endParaRPr>
        </a:p>
      </dgm:t>
    </dgm:pt>
    <dgm:pt modelId="{126030B6-AD92-4139-8AC7-ED96A61FFA13}" type="parTrans" cxnId="{6393EA77-6C35-4795-B9F8-BC384CEB01BB}">
      <dgm:prSet/>
      <dgm:spPr/>
      <dgm:t>
        <a:bodyPr/>
        <a:lstStyle/>
        <a:p>
          <a:endParaRPr lang="en-US">
            <a:solidFill>
              <a:schemeClr val="bg1"/>
            </a:solidFill>
          </a:endParaRPr>
        </a:p>
      </dgm:t>
    </dgm:pt>
    <dgm:pt modelId="{45610BF7-B096-4636-A867-71803911F6BC}" type="sibTrans" cxnId="{6393EA77-6C35-4795-B9F8-BC384CEB01BB}">
      <dgm:prSet/>
      <dgm:spPr>
        <a:solidFill>
          <a:schemeClr val="accent3"/>
        </a:solidFill>
        <a:ln>
          <a:noFill/>
        </a:ln>
      </dgm:spPr>
      <dgm:t>
        <a:bodyPr/>
        <a:lstStyle/>
        <a:p>
          <a:endParaRPr lang="en-US">
            <a:solidFill>
              <a:schemeClr val="bg1"/>
            </a:solidFill>
          </a:endParaRPr>
        </a:p>
      </dgm:t>
    </dgm:pt>
    <dgm:pt modelId="{839B389E-0F3A-4E44-B6E2-13F1399C142F}">
      <dgm:prSet phldrT="[Text]" custT="1"/>
      <dgm:spPr>
        <a:solidFill>
          <a:schemeClr val="accent4"/>
        </a:solidFill>
        <a:ln>
          <a:noFill/>
        </a:ln>
      </dgm:spPr>
      <dgm: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标题</a:t>
          </a:r>
          <a:endParaRPr lang="en-US" sz="1200" b="1" dirty="0">
            <a:solidFill>
              <a:schemeClr val="bg1"/>
            </a:solidFill>
          </a:endParaRPr>
        </a:p>
      </dgm:t>
    </dgm:pt>
    <dgm:pt modelId="{9C2D419A-4208-435A-8DFE-59E57C79B927}" type="parTrans" cxnId="{E9F581C8-1891-4557-8FD4-140226A54CF9}">
      <dgm:prSet/>
      <dgm:spPr/>
      <dgm:t>
        <a:bodyPr/>
        <a:lstStyle/>
        <a:p>
          <a:endParaRPr lang="en-US"/>
        </a:p>
      </dgm:t>
    </dgm:pt>
    <dgm:pt modelId="{8F45AFFE-9FF4-4A34-B11A-ED475E2D4999}" type="sibTrans" cxnId="{E9F581C8-1891-4557-8FD4-140226A54CF9}">
      <dgm:prSet/>
      <dgm:spPr/>
      <dgm:t>
        <a:bodyPr/>
        <a:lstStyle/>
        <a:p>
          <a:endParaRPr lang="en-US"/>
        </a:p>
      </dgm:t>
    </dgm:pt>
    <dgm:pt modelId="{329F22C9-55CE-4923-A3AD-2FFA227599C0}" type="pres">
      <dgm:prSet presAssocID="{ABB6AAD5-BB22-443A-B98E-11707CBE16C9}" presName="Name0" presStyleCnt="0">
        <dgm:presLayoutVars>
          <dgm:dir/>
          <dgm:animLvl val="lvl"/>
          <dgm:resizeHandles val="exact"/>
        </dgm:presLayoutVars>
      </dgm:prSet>
      <dgm:spPr/>
      <dgm:t>
        <a:bodyPr/>
        <a:lstStyle/>
        <a:p>
          <a:endParaRPr lang="en-US"/>
        </a:p>
      </dgm:t>
    </dgm:pt>
    <dgm:pt modelId="{872017F4-5903-43E5-A816-F3AC98CFF3B1}" type="pres">
      <dgm:prSet presAssocID="{ABB6AAD5-BB22-443A-B98E-11707CBE16C9}" presName="tSp" presStyleCnt="0"/>
      <dgm:spPr/>
      <dgm:t>
        <a:bodyPr/>
        <a:lstStyle/>
        <a:p>
          <a:endParaRPr lang="id-ID"/>
        </a:p>
      </dgm:t>
    </dgm:pt>
    <dgm:pt modelId="{D9FC563C-D769-4101-9655-D8B5A1C6252F}" type="pres">
      <dgm:prSet presAssocID="{ABB6AAD5-BB22-443A-B98E-11707CBE16C9}" presName="bSp" presStyleCnt="0"/>
      <dgm:spPr/>
      <dgm:t>
        <a:bodyPr/>
        <a:lstStyle/>
        <a:p>
          <a:endParaRPr lang="id-ID"/>
        </a:p>
      </dgm:t>
    </dgm:pt>
    <dgm:pt modelId="{ED6524A3-5A32-48CD-B667-DFB44CF40773}" type="pres">
      <dgm:prSet presAssocID="{ABB6AAD5-BB22-443A-B98E-11707CBE16C9}" presName="process" presStyleCnt="0"/>
      <dgm:spPr/>
      <dgm:t>
        <a:bodyPr/>
        <a:lstStyle/>
        <a:p>
          <a:endParaRPr lang="id-ID"/>
        </a:p>
      </dgm:t>
    </dgm:pt>
    <dgm:pt modelId="{D2991228-8CF8-4943-9450-6060DB6B2D0D}" type="pres">
      <dgm:prSet presAssocID="{62F3A35F-EA2B-462C-89DA-224952DBD84B}" presName="composite1" presStyleCnt="0"/>
      <dgm:spPr/>
      <dgm:t>
        <a:bodyPr/>
        <a:lstStyle/>
        <a:p>
          <a:endParaRPr lang="id-ID"/>
        </a:p>
      </dgm:t>
    </dgm:pt>
    <dgm:pt modelId="{0A6DDAA2-A8F8-4C83-A2A4-E718221F4F47}" type="pres">
      <dgm:prSet presAssocID="{62F3A35F-EA2B-462C-89DA-224952DBD84B}" presName="dummyNode1" presStyleLbl="node1" presStyleIdx="0" presStyleCnt="4"/>
      <dgm:spPr/>
      <dgm:t>
        <a:bodyPr/>
        <a:lstStyle/>
        <a:p>
          <a:endParaRPr lang="id-ID"/>
        </a:p>
      </dgm:t>
    </dgm:pt>
    <dgm:pt modelId="{5CD9D2C4-CA47-4E2F-9386-15BF2C5BFCE9}" type="pres">
      <dgm:prSet presAssocID="{62F3A35F-EA2B-462C-89DA-224952DBD84B}" presName="childNode1" presStyleLbl="bgAcc1" presStyleIdx="0" presStyleCnt="4">
        <dgm:presLayoutVars>
          <dgm:bulletEnabled val="1"/>
        </dgm:presLayoutVars>
      </dgm:prSet>
      <dgm:spPr>
        <a:noFill/>
        <a:ln>
          <a:solidFill>
            <a:schemeClr val="accent1"/>
          </a:solidFill>
        </a:ln>
      </dgm:spPr>
      <dgm:t>
        <a:bodyPr/>
        <a:lstStyle/>
        <a:p>
          <a:endParaRPr lang="en-US"/>
        </a:p>
      </dgm:t>
    </dgm:pt>
    <dgm:pt modelId="{0AA0795C-3E61-4B6C-BFBF-9678D7606329}" type="pres">
      <dgm:prSet presAssocID="{62F3A35F-EA2B-462C-89DA-224952DBD84B}" presName="childNode1tx" presStyleLbl="bgAcc1" presStyleIdx="0" presStyleCnt="4">
        <dgm:presLayoutVars>
          <dgm:bulletEnabled val="1"/>
        </dgm:presLayoutVars>
      </dgm:prSet>
      <dgm:spPr/>
      <dgm:t>
        <a:bodyPr/>
        <a:lstStyle/>
        <a:p>
          <a:endParaRPr lang="id-ID"/>
        </a:p>
      </dgm:t>
    </dgm:pt>
    <dgm:pt modelId="{3B837679-D346-4EBB-AB0C-EE653ACF3C6C}" type="pres">
      <dgm:prSet presAssocID="{62F3A35F-EA2B-462C-89DA-224952DBD84B}" presName="parentNode1" presStyleLbl="node1" presStyleIdx="0" presStyleCnt="4">
        <dgm:presLayoutVars>
          <dgm:chMax val="1"/>
          <dgm:bulletEnabled val="1"/>
        </dgm:presLayoutVars>
      </dgm:prSet>
      <dgm:spPr/>
      <dgm:t>
        <a:bodyPr/>
        <a:lstStyle/>
        <a:p>
          <a:endParaRPr lang="en-US"/>
        </a:p>
      </dgm:t>
    </dgm:pt>
    <dgm:pt modelId="{89312213-4838-4C30-A681-20C663B3ED12}" type="pres">
      <dgm:prSet presAssocID="{62F3A35F-EA2B-462C-89DA-224952DBD84B}" presName="connSite1" presStyleCnt="0"/>
      <dgm:spPr/>
      <dgm:t>
        <a:bodyPr/>
        <a:lstStyle/>
        <a:p>
          <a:endParaRPr lang="id-ID"/>
        </a:p>
      </dgm:t>
    </dgm:pt>
    <dgm:pt modelId="{1FE64DFD-23AF-4F50-BCBC-C27132FB3B0D}" type="pres">
      <dgm:prSet presAssocID="{12A631F8-73E8-4437-A632-1DA4C96C2081}" presName="Name9" presStyleLbl="sibTrans2D1" presStyleIdx="0" presStyleCnt="3"/>
      <dgm:spPr/>
      <dgm:t>
        <a:bodyPr/>
        <a:lstStyle/>
        <a:p>
          <a:endParaRPr lang="en-US"/>
        </a:p>
      </dgm:t>
    </dgm:pt>
    <dgm:pt modelId="{3E192D9B-A9E7-40C2-8A43-829922D5ACBF}" type="pres">
      <dgm:prSet presAssocID="{37FDA6AE-027B-4120-90CE-09301A415796}" presName="composite2" presStyleCnt="0"/>
      <dgm:spPr/>
      <dgm:t>
        <a:bodyPr/>
        <a:lstStyle/>
        <a:p>
          <a:endParaRPr lang="id-ID"/>
        </a:p>
      </dgm:t>
    </dgm:pt>
    <dgm:pt modelId="{C4A7D10B-4C13-456F-9E6C-9F9985127CE1}" type="pres">
      <dgm:prSet presAssocID="{37FDA6AE-027B-4120-90CE-09301A415796}" presName="dummyNode2" presStyleLbl="node1" presStyleIdx="0" presStyleCnt="4"/>
      <dgm:spPr/>
      <dgm:t>
        <a:bodyPr/>
        <a:lstStyle/>
        <a:p>
          <a:endParaRPr lang="id-ID"/>
        </a:p>
      </dgm:t>
    </dgm:pt>
    <dgm:pt modelId="{B651F1CF-D429-4713-ABB8-9F7461E4F7F5}" type="pres">
      <dgm:prSet presAssocID="{37FDA6AE-027B-4120-90CE-09301A415796}" presName="childNode2" presStyleLbl="bgAcc1" presStyleIdx="1" presStyleCnt="4">
        <dgm:presLayoutVars>
          <dgm:bulletEnabled val="1"/>
        </dgm:presLayoutVars>
      </dgm:prSet>
      <dgm:spPr>
        <a:noFill/>
        <a:ln>
          <a:solidFill>
            <a:schemeClr val="accent2"/>
          </a:solidFill>
        </a:ln>
      </dgm:spPr>
      <dgm:t>
        <a:bodyPr/>
        <a:lstStyle/>
        <a:p>
          <a:endParaRPr lang="en-US"/>
        </a:p>
      </dgm:t>
    </dgm:pt>
    <dgm:pt modelId="{935188BB-FF57-4D09-84D9-19ECEEFAA612}" type="pres">
      <dgm:prSet presAssocID="{37FDA6AE-027B-4120-90CE-09301A415796}" presName="childNode2tx" presStyleLbl="bgAcc1" presStyleIdx="1" presStyleCnt="4">
        <dgm:presLayoutVars>
          <dgm:bulletEnabled val="1"/>
        </dgm:presLayoutVars>
      </dgm:prSet>
      <dgm:spPr/>
      <dgm:t>
        <a:bodyPr/>
        <a:lstStyle/>
        <a:p>
          <a:endParaRPr lang="id-ID"/>
        </a:p>
      </dgm:t>
    </dgm:pt>
    <dgm:pt modelId="{D1957E8D-52E6-47CA-9E1F-B3BE7EB3E09B}" type="pres">
      <dgm:prSet presAssocID="{37FDA6AE-027B-4120-90CE-09301A415796}" presName="parentNode2" presStyleLbl="node1" presStyleIdx="1" presStyleCnt="4">
        <dgm:presLayoutVars>
          <dgm:chMax val="0"/>
          <dgm:bulletEnabled val="1"/>
        </dgm:presLayoutVars>
      </dgm:prSet>
      <dgm:spPr/>
      <dgm:t>
        <a:bodyPr/>
        <a:lstStyle/>
        <a:p>
          <a:endParaRPr lang="en-US"/>
        </a:p>
      </dgm:t>
    </dgm:pt>
    <dgm:pt modelId="{99CED883-7DB5-4B78-B4E7-386BDE96A531}" type="pres">
      <dgm:prSet presAssocID="{37FDA6AE-027B-4120-90CE-09301A415796}" presName="connSite2" presStyleCnt="0"/>
      <dgm:spPr/>
      <dgm:t>
        <a:bodyPr/>
        <a:lstStyle/>
        <a:p>
          <a:endParaRPr lang="id-ID"/>
        </a:p>
      </dgm:t>
    </dgm:pt>
    <dgm:pt modelId="{BF198A36-C0C4-4E90-AC13-6C982ACE8400}" type="pres">
      <dgm:prSet presAssocID="{AACFA7FC-124D-47F0-AAB7-D837F03A13D6}" presName="Name18" presStyleLbl="sibTrans2D1" presStyleIdx="1" presStyleCnt="3"/>
      <dgm:spPr/>
      <dgm:t>
        <a:bodyPr/>
        <a:lstStyle/>
        <a:p>
          <a:endParaRPr lang="en-US"/>
        </a:p>
      </dgm:t>
    </dgm:pt>
    <dgm:pt modelId="{D6723E67-A432-4FEE-AC6B-8E6B17DEE5B7}" type="pres">
      <dgm:prSet presAssocID="{8C92A023-B595-4B7E-9FD1-86305B47363F}" presName="composite1" presStyleCnt="0"/>
      <dgm:spPr/>
      <dgm:t>
        <a:bodyPr/>
        <a:lstStyle/>
        <a:p>
          <a:endParaRPr lang="id-ID"/>
        </a:p>
      </dgm:t>
    </dgm:pt>
    <dgm:pt modelId="{47D1E680-C156-4E6D-86C6-95E9E423BCC9}" type="pres">
      <dgm:prSet presAssocID="{8C92A023-B595-4B7E-9FD1-86305B47363F}" presName="dummyNode1" presStyleLbl="node1" presStyleIdx="1" presStyleCnt="4"/>
      <dgm:spPr/>
      <dgm:t>
        <a:bodyPr/>
        <a:lstStyle/>
        <a:p>
          <a:endParaRPr lang="id-ID"/>
        </a:p>
      </dgm:t>
    </dgm:pt>
    <dgm:pt modelId="{C26DB7B9-FAD6-48DB-954D-A5E46F77BD6D}" type="pres">
      <dgm:prSet presAssocID="{8C92A023-B595-4B7E-9FD1-86305B47363F}" presName="childNode1" presStyleLbl="bgAcc1" presStyleIdx="2" presStyleCnt="4">
        <dgm:presLayoutVars>
          <dgm:bulletEnabled val="1"/>
        </dgm:presLayoutVars>
      </dgm:prSet>
      <dgm:spPr>
        <a:noFill/>
        <a:ln>
          <a:solidFill>
            <a:schemeClr val="accent3"/>
          </a:solidFill>
        </a:ln>
      </dgm:spPr>
      <dgm:t>
        <a:bodyPr/>
        <a:lstStyle/>
        <a:p>
          <a:endParaRPr lang="en-US"/>
        </a:p>
      </dgm:t>
    </dgm:pt>
    <dgm:pt modelId="{313EE525-068F-4B0D-B80F-E3D1A721A503}" type="pres">
      <dgm:prSet presAssocID="{8C92A023-B595-4B7E-9FD1-86305B47363F}" presName="childNode1tx" presStyleLbl="bgAcc1" presStyleIdx="2" presStyleCnt="4">
        <dgm:presLayoutVars>
          <dgm:bulletEnabled val="1"/>
        </dgm:presLayoutVars>
      </dgm:prSet>
      <dgm:spPr/>
      <dgm:t>
        <a:bodyPr/>
        <a:lstStyle/>
        <a:p>
          <a:endParaRPr lang="id-ID"/>
        </a:p>
      </dgm:t>
    </dgm:pt>
    <dgm:pt modelId="{47A26F57-A010-4072-9EBD-86BD6484D91B}" type="pres">
      <dgm:prSet presAssocID="{8C92A023-B595-4B7E-9FD1-86305B47363F}" presName="parentNode1" presStyleLbl="node1" presStyleIdx="2" presStyleCnt="4">
        <dgm:presLayoutVars>
          <dgm:chMax val="1"/>
          <dgm:bulletEnabled val="1"/>
        </dgm:presLayoutVars>
      </dgm:prSet>
      <dgm:spPr/>
      <dgm:t>
        <a:bodyPr/>
        <a:lstStyle/>
        <a:p>
          <a:endParaRPr lang="en-US"/>
        </a:p>
      </dgm:t>
    </dgm:pt>
    <dgm:pt modelId="{48206F52-42E7-4248-B79E-9B1077913B20}" type="pres">
      <dgm:prSet presAssocID="{8C92A023-B595-4B7E-9FD1-86305B47363F}" presName="connSite1" presStyleCnt="0"/>
      <dgm:spPr/>
      <dgm:t>
        <a:bodyPr/>
        <a:lstStyle/>
        <a:p>
          <a:endParaRPr lang="id-ID"/>
        </a:p>
      </dgm:t>
    </dgm:pt>
    <dgm:pt modelId="{2467359E-7225-4CFB-BBD2-900CCD5D7BDE}" type="pres">
      <dgm:prSet presAssocID="{45610BF7-B096-4636-A867-71803911F6BC}" presName="Name9" presStyleLbl="sibTrans2D1" presStyleIdx="2" presStyleCnt="3"/>
      <dgm:spPr/>
      <dgm:t>
        <a:bodyPr/>
        <a:lstStyle/>
        <a:p>
          <a:endParaRPr lang="en-US"/>
        </a:p>
      </dgm:t>
    </dgm:pt>
    <dgm:pt modelId="{0F447C47-A4FF-407A-BC1F-16AC042D6327}" type="pres">
      <dgm:prSet presAssocID="{839B389E-0F3A-4E44-B6E2-13F1399C142F}" presName="composite2" presStyleCnt="0"/>
      <dgm:spPr/>
      <dgm:t>
        <a:bodyPr/>
        <a:lstStyle/>
        <a:p>
          <a:endParaRPr lang="id-ID"/>
        </a:p>
      </dgm:t>
    </dgm:pt>
    <dgm:pt modelId="{21F77DA2-0E77-43BA-AFE7-885029D8FC3B}" type="pres">
      <dgm:prSet presAssocID="{839B389E-0F3A-4E44-B6E2-13F1399C142F}" presName="dummyNode2" presStyleLbl="node1" presStyleIdx="2" presStyleCnt="4"/>
      <dgm:spPr/>
      <dgm:t>
        <a:bodyPr/>
        <a:lstStyle/>
        <a:p>
          <a:endParaRPr lang="id-ID"/>
        </a:p>
      </dgm:t>
    </dgm:pt>
    <dgm:pt modelId="{939DFC11-B217-40F1-B0EE-ADA1D5FE8FDC}" type="pres">
      <dgm:prSet presAssocID="{839B389E-0F3A-4E44-B6E2-13F1399C142F}" presName="childNode2" presStyleLbl="bgAcc1" presStyleIdx="3" presStyleCnt="4">
        <dgm:presLayoutVars>
          <dgm:bulletEnabled val="1"/>
        </dgm:presLayoutVars>
      </dgm:prSet>
      <dgm:spPr>
        <a:noFill/>
        <a:ln>
          <a:solidFill>
            <a:schemeClr val="accent4"/>
          </a:solidFill>
        </a:ln>
      </dgm:spPr>
      <dgm:t>
        <a:bodyPr/>
        <a:lstStyle/>
        <a:p>
          <a:endParaRPr lang="en-US"/>
        </a:p>
      </dgm:t>
    </dgm:pt>
    <dgm:pt modelId="{999DAA6F-B9C3-4EA2-A461-724C3FC87C73}" type="pres">
      <dgm:prSet presAssocID="{839B389E-0F3A-4E44-B6E2-13F1399C142F}" presName="childNode2tx" presStyleLbl="bgAcc1" presStyleIdx="3" presStyleCnt="4">
        <dgm:presLayoutVars>
          <dgm:bulletEnabled val="1"/>
        </dgm:presLayoutVars>
      </dgm:prSet>
      <dgm:spPr/>
      <dgm:t>
        <a:bodyPr/>
        <a:lstStyle/>
        <a:p>
          <a:endParaRPr lang="id-ID"/>
        </a:p>
      </dgm:t>
    </dgm:pt>
    <dgm:pt modelId="{A9F63716-280D-4A8A-8AF8-9D84FEF36D8F}" type="pres">
      <dgm:prSet presAssocID="{839B389E-0F3A-4E44-B6E2-13F1399C142F}" presName="parentNode2" presStyleLbl="node1" presStyleIdx="3" presStyleCnt="4">
        <dgm:presLayoutVars>
          <dgm:chMax val="0"/>
          <dgm:bulletEnabled val="1"/>
        </dgm:presLayoutVars>
      </dgm:prSet>
      <dgm:spPr/>
      <dgm:t>
        <a:bodyPr/>
        <a:lstStyle/>
        <a:p>
          <a:endParaRPr lang="en-US"/>
        </a:p>
      </dgm:t>
    </dgm:pt>
    <dgm:pt modelId="{FCAE0843-F8C6-41B9-81A8-7C72B81CAA10}" type="pres">
      <dgm:prSet presAssocID="{839B389E-0F3A-4E44-B6E2-13F1399C142F}" presName="connSite2" presStyleCnt="0"/>
      <dgm:spPr/>
      <dgm:t>
        <a:bodyPr/>
        <a:lstStyle/>
        <a:p>
          <a:endParaRPr lang="id-ID"/>
        </a:p>
      </dgm:t>
    </dgm:pt>
  </dgm:ptLst>
  <dgm:cxnLst>
    <dgm:cxn modelId="{D3746DA6-DFCC-4E3D-9E50-56C0D7D1C15C}" type="presOf" srcId="{ABB6AAD5-BB22-443A-B98E-11707CBE16C9}" destId="{329F22C9-55CE-4923-A3AD-2FFA227599C0}" srcOrd="0" destOrd="0" presId="urn:microsoft.com/office/officeart/2005/8/layout/hProcess4"/>
    <dgm:cxn modelId="{FC41E4F0-B6E0-4384-B269-DA07F0C730C1}" type="presOf" srcId="{12A631F8-73E8-4437-A632-1DA4C96C2081}" destId="{1FE64DFD-23AF-4F50-BCBC-C27132FB3B0D}" srcOrd="0" destOrd="0" presId="urn:microsoft.com/office/officeart/2005/8/layout/hProcess4"/>
    <dgm:cxn modelId="{554BB9AA-69F0-42D9-B953-83E82AE4FD13}" type="presOf" srcId="{37FDA6AE-027B-4120-90CE-09301A415796}" destId="{D1957E8D-52E6-47CA-9E1F-B3BE7EB3E09B}" srcOrd="0" destOrd="0" presId="urn:microsoft.com/office/officeart/2005/8/layout/hProcess4"/>
    <dgm:cxn modelId="{8F799A38-B9A5-4836-A5B7-6BB44B52D3DD}" type="presOf" srcId="{62F3A35F-EA2B-462C-89DA-224952DBD84B}" destId="{3B837679-D346-4EBB-AB0C-EE653ACF3C6C}" srcOrd="0" destOrd="0" presId="urn:microsoft.com/office/officeart/2005/8/layout/hProcess4"/>
    <dgm:cxn modelId="{97371629-EAFB-49C5-8D4C-1C2CC8EF98DA}" srcId="{ABB6AAD5-BB22-443A-B98E-11707CBE16C9}" destId="{37FDA6AE-027B-4120-90CE-09301A415796}" srcOrd="1" destOrd="0" parTransId="{F547554B-51EF-4D52-BD83-B530786A53F6}" sibTransId="{AACFA7FC-124D-47F0-AAB7-D837F03A13D6}"/>
    <dgm:cxn modelId="{70230512-3431-426E-B57C-B0F24E21523E}" type="presOf" srcId="{AACFA7FC-124D-47F0-AAB7-D837F03A13D6}" destId="{BF198A36-C0C4-4E90-AC13-6C982ACE8400}" srcOrd="0" destOrd="0" presId="urn:microsoft.com/office/officeart/2005/8/layout/hProcess4"/>
    <dgm:cxn modelId="{1CCCFF02-BD12-4A95-A6DD-36F738027C63}" type="presOf" srcId="{839B389E-0F3A-4E44-B6E2-13F1399C142F}" destId="{A9F63716-280D-4A8A-8AF8-9D84FEF36D8F}" srcOrd="0" destOrd="0" presId="urn:microsoft.com/office/officeart/2005/8/layout/hProcess4"/>
    <dgm:cxn modelId="{9781EAD3-BFB5-471B-A4F2-87FE95985474}" type="presOf" srcId="{8C92A023-B595-4B7E-9FD1-86305B47363F}" destId="{47A26F57-A010-4072-9EBD-86BD6484D91B}" srcOrd="0" destOrd="0" presId="urn:microsoft.com/office/officeart/2005/8/layout/hProcess4"/>
    <dgm:cxn modelId="{E9F581C8-1891-4557-8FD4-140226A54CF9}" srcId="{ABB6AAD5-BB22-443A-B98E-11707CBE16C9}" destId="{839B389E-0F3A-4E44-B6E2-13F1399C142F}" srcOrd="3" destOrd="0" parTransId="{9C2D419A-4208-435A-8DFE-59E57C79B927}" sibTransId="{8F45AFFE-9FF4-4A34-B11A-ED475E2D4999}"/>
    <dgm:cxn modelId="{78D5CF50-3633-4A11-9FE0-D306D94A091D}" srcId="{ABB6AAD5-BB22-443A-B98E-11707CBE16C9}" destId="{62F3A35F-EA2B-462C-89DA-224952DBD84B}" srcOrd="0" destOrd="0" parTransId="{68C8E73F-A05A-4DC8-914A-C484D8568F55}" sibTransId="{12A631F8-73E8-4437-A632-1DA4C96C2081}"/>
    <dgm:cxn modelId="{EA9FB87E-00B2-4EF3-9AC8-93ECEB1EEABF}" type="presOf" srcId="{45610BF7-B096-4636-A867-71803911F6BC}" destId="{2467359E-7225-4CFB-BBD2-900CCD5D7BDE}" srcOrd="0" destOrd="0" presId="urn:microsoft.com/office/officeart/2005/8/layout/hProcess4"/>
    <dgm:cxn modelId="{6393EA77-6C35-4795-B9F8-BC384CEB01BB}" srcId="{ABB6AAD5-BB22-443A-B98E-11707CBE16C9}" destId="{8C92A023-B595-4B7E-9FD1-86305B47363F}" srcOrd="2" destOrd="0" parTransId="{126030B6-AD92-4139-8AC7-ED96A61FFA13}" sibTransId="{45610BF7-B096-4636-A867-71803911F6BC}"/>
    <dgm:cxn modelId="{0FD953E5-F71C-440D-B405-AEEDB815D364}" type="presParOf" srcId="{329F22C9-55CE-4923-A3AD-2FFA227599C0}" destId="{872017F4-5903-43E5-A816-F3AC98CFF3B1}" srcOrd="0" destOrd="0" presId="urn:microsoft.com/office/officeart/2005/8/layout/hProcess4"/>
    <dgm:cxn modelId="{F47E961E-6CD5-4365-AED6-C4FA08E1D7DF}" type="presParOf" srcId="{329F22C9-55CE-4923-A3AD-2FFA227599C0}" destId="{D9FC563C-D769-4101-9655-D8B5A1C6252F}" srcOrd="1" destOrd="0" presId="urn:microsoft.com/office/officeart/2005/8/layout/hProcess4"/>
    <dgm:cxn modelId="{F6E7EEBE-66F3-4746-9CB9-B7754906AFEB}" type="presParOf" srcId="{329F22C9-55CE-4923-A3AD-2FFA227599C0}" destId="{ED6524A3-5A32-48CD-B667-DFB44CF40773}" srcOrd="2" destOrd="0" presId="urn:microsoft.com/office/officeart/2005/8/layout/hProcess4"/>
    <dgm:cxn modelId="{BC68FF7D-9290-4181-9BDE-5A0F4EEBFAAA}" type="presParOf" srcId="{ED6524A3-5A32-48CD-B667-DFB44CF40773}" destId="{D2991228-8CF8-4943-9450-6060DB6B2D0D}" srcOrd="0" destOrd="0" presId="urn:microsoft.com/office/officeart/2005/8/layout/hProcess4"/>
    <dgm:cxn modelId="{72DFA403-F067-493A-8F57-BA784929403C}" type="presParOf" srcId="{D2991228-8CF8-4943-9450-6060DB6B2D0D}" destId="{0A6DDAA2-A8F8-4C83-A2A4-E718221F4F47}" srcOrd="0" destOrd="0" presId="urn:microsoft.com/office/officeart/2005/8/layout/hProcess4"/>
    <dgm:cxn modelId="{3A79AC0F-6097-4A79-9C13-EE66D701F041}" type="presParOf" srcId="{D2991228-8CF8-4943-9450-6060DB6B2D0D}" destId="{5CD9D2C4-CA47-4E2F-9386-15BF2C5BFCE9}" srcOrd="1" destOrd="0" presId="urn:microsoft.com/office/officeart/2005/8/layout/hProcess4"/>
    <dgm:cxn modelId="{95C86249-A22D-4BA2-8458-2EFF980DBC09}" type="presParOf" srcId="{D2991228-8CF8-4943-9450-6060DB6B2D0D}" destId="{0AA0795C-3E61-4B6C-BFBF-9678D7606329}" srcOrd="2" destOrd="0" presId="urn:microsoft.com/office/officeart/2005/8/layout/hProcess4"/>
    <dgm:cxn modelId="{DEEB5785-9E98-4579-8CD5-74271057904E}" type="presParOf" srcId="{D2991228-8CF8-4943-9450-6060DB6B2D0D}" destId="{3B837679-D346-4EBB-AB0C-EE653ACF3C6C}" srcOrd="3" destOrd="0" presId="urn:microsoft.com/office/officeart/2005/8/layout/hProcess4"/>
    <dgm:cxn modelId="{9C3B9D5D-300B-4305-B7C3-651858B9A114}" type="presParOf" srcId="{D2991228-8CF8-4943-9450-6060DB6B2D0D}" destId="{89312213-4838-4C30-A681-20C663B3ED12}" srcOrd="4" destOrd="0" presId="urn:microsoft.com/office/officeart/2005/8/layout/hProcess4"/>
    <dgm:cxn modelId="{16A12B20-4B4C-4256-B8E5-CBCDAFE5B583}" type="presParOf" srcId="{ED6524A3-5A32-48CD-B667-DFB44CF40773}" destId="{1FE64DFD-23AF-4F50-BCBC-C27132FB3B0D}" srcOrd="1" destOrd="0" presId="urn:microsoft.com/office/officeart/2005/8/layout/hProcess4"/>
    <dgm:cxn modelId="{6D2E4A67-2870-4B48-B07D-07ADF60A8930}" type="presParOf" srcId="{ED6524A3-5A32-48CD-B667-DFB44CF40773}" destId="{3E192D9B-A9E7-40C2-8A43-829922D5ACBF}" srcOrd="2" destOrd="0" presId="urn:microsoft.com/office/officeart/2005/8/layout/hProcess4"/>
    <dgm:cxn modelId="{660CEBCD-DD91-400F-8C3D-21A89F93F0ED}" type="presParOf" srcId="{3E192D9B-A9E7-40C2-8A43-829922D5ACBF}" destId="{C4A7D10B-4C13-456F-9E6C-9F9985127CE1}" srcOrd="0" destOrd="0" presId="urn:microsoft.com/office/officeart/2005/8/layout/hProcess4"/>
    <dgm:cxn modelId="{0DDDBAA8-BF85-470E-9C9D-9329CBA79495}" type="presParOf" srcId="{3E192D9B-A9E7-40C2-8A43-829922D5ACBF}" destId="{B651F1CF-D429-4713-ABB8-9F7461E4F7F5}" srcOrd="1" destOrd="0" presId="urn:microsoft.com/office/officeart/2005/8/layout/hProcess4"/>
    <dgm:cxn modelId="{29B1A590-6851-44BA-B46A-9393BAC978DC}" type="presParOf" srcId="{3E192D9B-A9E7-40C2-8A43-829922D5ACBF}" destId="{935188BB-FF57-4D09-84D9-19ECEEFAA612}" srcOrd="2" destOrd="0" presId="urn:microsoft.com/office/officeart/2005/8/layout/hProcess4"/>
    <dgm:cxn modelId="{5AEF6AD3-9356-41C9-9D64-2F7BC5EB0EC8}" type="presParOf" srcId="{3E192D9B-A9E7-40C2-8A43-829922D5ACBF}" destId="{D1957E8D-52E6-47CA-9E1F-B3BE7EB3E09B}" srcOrd="3" destOrd="0" presId="urn:microsoft.com/office/officeart/2005/8/layout/hProcess4"/>
    <dgm:cxn modelId="{038A7860-AC37-46FC-AF57-A5BD88BBDBDD}" type="presParOf" srcId="{3E192D9B-A9E7-40C2-8A43-829922D5ACBF}" destId="{99CED883-7DB5-4B78-B4E7-386BDE96A531}" srcOrd="4" destOrd="0" presId="urn:microsoft.com/office/officeart/2005/8/layout/hProcess4"/>
    <dgm:cxn modelId="{5E75A69C-2DAD-4727-8592-51A7EF3BB367}" type="presParOf" srcId="{ED6524A3-5A32-48CD-B667-DFB44CF40773}" destId="{BF198A36-C0C4-4E90-AC13-6C982ACE8400}" srcOrd="3" destOrd="0" presId="urn:microsoft.com/office/officeart/2005/8/layout/hProcess4"/>
    <dgm:cxn modelId="{652E0627-9E46-4E77-B032-27572EE9E7E7}" type="presParOf" srcId="{ED6524A3-5A32-48CD-B667-DFB44CF40773}" destId="{D6723E67-A432-4FEE-AC6B-8E6B17DEE5B7}" srcOrd="4" destOrd="0" presId="urn:microsoft.com/office/officeart/2005/8/layout/hProcess4"/>
    <dgm:cxn modelId="{9E14C2E7-BFAE-4AA3-B430-3963DE5B47FE}" type="presParOf" srcId="{D6723E67-A432-4FEE-AC6B-8E6B17DEE5B7}" destId="{47D1E680-C156-4E6D-86C6-95E9E423BCC9}" srcOrd="0" destOrd="0" presId="urn:microsoft.com/office/officeart/2005/8/layout/hProcess4"/>
    <dgm:cxn modelId="{20B33038-61F3-4F67-AC9A-71830FE4897E}" type="presParOf" srcId="{D6723E67-A432-4FEE-AC6B-8E6B17DEE5B7}" destId="{C26DB7B9-FAD6-48DB-954D-A5E46F77BD6D}" srcOrd="1" destOrd="0" presId="urn:microsoft.com/office/officeart/2005/8/layout/hProcess4"/>
    <dgm:cxn modelId="{56CA004F-9377-4314-83AF-CCF0CD631A54}" type="presParOf" srcId="{D6723E67-A432-4FEE-AC6B-8E6B17DEE5B7}" destId="{313EE525-068F-4B0D-B80F-E3D1A721A503}" srcOrd="2" destOrd="0" presId="urn:microsoft.com/office/officeart/2005/8/layout/hProcess4"/>
    <dgm:cxn modelId="{D0CCE048-B517-4DFA-971C-E45414D12CC9}" type="presParOf" srcId="{D6723E67-A432-4FEE-AC6B-8E6B17DEE5B7}" destId="{47A26F57-A010-4072-9EBD-86BD6484D91B}" srcOrd="3" destOrd="0" presId="urn:microsoft.com/office/officeart/2005/8/layout/hProcess4"/>
    <dgm:cxn modelId="{60D04BFB-9AED-42FB-A8C3-2CC03B4D172C}" type="presParOf" srcId="{D6723E67-A432-4FEE-AC6B-8E6B17DEE5B7}" destId="{48206F52-42E7-4248-B79E-9B1077913B20}" srcOrd="4" destOrd="0" presId="urn:microsoft.com/office/officeart/2005/8/layout/hProcess4"/>
    <dgm:cxn modelId="{AD44A2DC-309A-44AC-B829-90D0D66D4302}" type="presParOf" srcId="{ED6524A3-5A32-48CD-B667-DFB44CF40773}" destId="{2467359E-7225-4CFB-BBD2-900CCD5D7BDE}" srcOrd="5" destOrd="0" presId="urn:microsoft.com/office/officeart/2005/8/layout/hProcess4"/>
    <dgm:cxn modelId="{B36FFDAB-3EE5-482F-B22C-63CCCE2461DF}" type="presParOf" srcId="{ED6524A3-5A32-48CD-B667-DFB44CF40773}" destId="{0F447C47-A4FF-407A-BC1F-16AC042D6327}" srcOrd="6" destOrd="0" presId="urn:microsoft.com/office/officeart/2005/8/layout/hProcess4"/>
    <dgm:cxn modelId="{615751F7-3D8E-4C80-B904-5B063D7740C2}" type="presParOf" srcId="{0F447C47-A4FF-407A-BC1F-16AC042D6327}" destId="{21F77DA2-0E77-43BA-AFE7-885029D8FC3B}" srcOrd="0" destOrd="0" presId="urn:microsoft.com/office/officeart/2005/8/layout/hProcess4"/>
    <dgm:cxn modelId="{8E996585-1AD6-4F9C-BD58-29EA4FA10309}" type="presParOf" srcId="{0F447C47-A4FF-407A-BC1F-16AC042D6327}" destId="{939DFC11-B217-40F1-B0EE-ADA1D5FE8FDC}" srcOrd="1" destOrd="0" presId="urn:microsoft.com/office/officeart/2005/8/layout/hProcess4"/>
    <dgm:cxn modelId="{DB48CA31-4EFF-443F-9B3E-3E0BD42AD37C}" type="presParOf" srcId="{0F447C47-A4FF-407A-BC1F-16AC042D6327}" destId="{999DAA6F-B9C3-4EA2-A461-724C3FC87C73}" srcOrd="2" destOrd="0" presId="urn:microsoft.com/office/officeart/2005/8/layout/hProcess4"/>
    <dgm:cxn modelId="{AF7BB6ED-02E0-4AFD-9583-F7AA3DE77DDE}" type="presParOf" srcId="{0F447C47-A4FF-407A-BC1F-16AC042D6327}" destId="{A9F63716-280D-4A8A-8AF8-9D84FEF36D8F}" srcOrd="3" destOrd="0" presId="urn:microsoft.com/office/officeart/2005/8/layout/hProcess4"/>
    <dgm:cxn modelId="{8C96F6D3-2DE9-4588-9B6B-CDD2161A0994}" type="presParOf" srcId="{0F447C47-A4FF-407A-BC1F-16AC042D6327}" destId="{FCAE0843-F8C6-41B9-81A8-7C72B81CAA10}"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CircleAccentTimeline">
  <dgm:title val=""/>
  <dgm:desc val=""/>
  <dgm:catLst>
    <dgm:cat type="process" pri="7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clrData>
  <dgm:layoutNode name="Name0">
    <dgm:varLst>
      <dgm:dir/>
    </dgm:varLst>
    <dgm:choose name="Name1">
      <dgm:if name="Name2" func="var" arg="dir" op="equ" val="norm">
        <dgm:alg type="lin">
          <dgm:param type="fallback" val="2D"/>
          <dgm:param type="nodeVertAlign" val="b"/>
        </dgm:alg>
      </dgm:if>
      <dgm:else name="Name3">
        <dgm:alg type="lin">
          <dgm:param type="fallback" val="2D"/>
          <dgm:param type="nodeVertAlign" val="b"/>
          <dgm:param type="linDir" val="fromR"/>
        </dgm:alg>
      </dgm:else>
    </dgm:choose>
    <dgm:shape xmlns:r="http://schemas.openxmlformats.org/officeDocument/2006/relationships" r:blip="">
      <dgm:adjLst/>
    </dgm:shape>
    <dgm:constrLst>
      <dgm:constr type="h" for="ch" forName="parComposite" refType="h"/>
      <dgm:constr type="w" for="ch" forName="parComposite" refType="h" refFor="ch" refForName="parComposite" fact="0.4986"/>
      <dgm:constr type="h" for="ch" forName="desComposite" refType="h" fact="0.8722"/>
      <dgm:constr type="w" for="ch" forName="desComposite" refType="h" refFor="ch" refForName="desComposite" fact="0.6056"/>
      <dgm:constr type="w" for="ch" forName="parBackupNorm" refType="w" refFor="ch" refForName="parComposite" fact="-0.3369"/>
      <dgm:constr type="w" for="ch" forName="parBackupRTL" refType="w" refFor="ch" refForName="parComposite" fact="-0.3369"/>
      <dgm:constr type="w" for="ch" forName="parBackupRev" refType="w" refFor="ch" refForName="parComposite" fact="0"/>
      <dgm:constr type="w" for="ch" forName="desBackupLeftNorm" refType="w" refFor="ch" refForName="desComposite" fact="-0.3376"/>
      <dgm:constr type="w" for="ch" forName="desBackupLeftRev" refType="w" refFor="ch" refForName="desComposite" fact="-0.3376"/>
      <dgm:constr type="w" for="ch" forName="desBackupRightNorm" refType="w" refFor="ch" refForName="desComposite" fact="-0.3376"/>
      <dgm:constr type="w" for="ch" forName="desBackupRightRev" refType="w" refFor="ch" refForName="desComposite" fact="-0.3376"/>
      <dgm:constr type="w" for="ch" forName="parSpace" refType="w" refFor="ch" refForName="parComposite" fact="0.05"/>
      <dgm:constr type="w" for="ch" forName="desSpace" refType="w" refFor="ch" refForName="parComposite" fact="0.05"/>
      <dgm:constr type="primFontSz" for="des" forName="parTx" op="equ" val="65"/>
      <dgm:constr type="primFontSz" for="des" forName="chTx" refType="primFontSz" refFor="des" refForName="parTx" op="lte" val="65"/>
      <dgm:constr type="primFontSz" for="des" forName="desTx" refType="primFontSz" refFor="des" refForName="chTx" op="lte" val="65"/>
      <dgm:constr type="primFontSz" for="des" forName="desTx" refType="primFontSz" refFor="des" refForName="parTx" op="lte"/>
    </dgm:constrLst>
    <dgm:forEach name="Name4" axis="ch" ptType="node">
      <dgm:layoutNode name="parComposite">
        <dgm:alg type="composite"/>
        <dgm:shape xmlns:r="http://schemas.openxmlformats.org/officeDocument/2006/relationships" r:blip="">
          <dgm:adjLst/>
        </dgm:shape>
        <dgm:choose name="Name5">
          <dgm:if name="Name6" func="var" arg="dir" op="equ" val="norm">
            <dgm:constrLst>
              <dgm:constr type="l" for="ch" forName="parBigCircle"/>
              <dgm:constr type="ctrY" for="ch" forName="parBigCircle" refType="h" fact="0.5639"/>
              <dgm:constr type="w" for="ch" forName="parBigCircle" refType="w" fact="0.6631"/>
              <dgm:constr type="h" for="ch" forName="parBigCircle" refType="w" refFor="ch" refForName="parBigCircle"/>
              <dgm:constr type="r" for="ch" forName="parTx" refType="w"/>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l" for="ch" forName="bSpace"/>
              <dgm:constr type="w" for="ch" forName="bSpace" val="1"/>
            </dgm:constrLst>
          </dgm:if>
          <dgm:else name="Name7">
            <dgm:constrLst>
              <dgm:constr type="r" for="ch" forName="parBigCircle" refType="w"/>
              <dgm:constr type="ctrY" for="ch" forName="parBigCircle" refType="h" fact="0.5639"/>
              <dgm:constr type="w" for="ch" forName="parBigCircle" refType="w" fact="0.6631"/>
              <dgm:constr type="h" for="ch" forName="parBigCircle" refType="w" refFor="ch" refForName="parBigCircle"/>
              <dgm:constr type="l" for="ch" forName="parTx" fact="0"/>
              <dgm:constr type="t" for="ch" forName="parTx"/>
              <dgm:constr type="w" for="ch" forName="parTx" refType="w" fact="0.7084"/>
              <dgm:constr type="h" for="ch" forName="parTx" refType="h" fact="0.4562"/>
              <dgm:constr type="t" for="ch" forName="bSpace" refType="ctrY" refFor="ch" refForName="parBigCircle"/>
              <dgm:constr type="b" for="ch" forName="bSpace" refType="h"/>
              <dgm:constr type="r" for="ch" forName="bSpace"/>
              <dgm:constr type="w" for="ch" forName="bSpace" val="1"/>
            </dgm:constrLst>
          </dgm:else>
        </dgm:choose>
        <dgm:layoutNode name="parBigCircle" styleLbl="node0">
          <dgm:alg type="sp"/>
          <dgm:shape xmlns:r="http://schemas.openxmlformats.org/officeDocument/2006/relationships" type="donut" r:blip="">
            <dgm:adjLst>
              <dgm:adj idx="1" val="0.2"/>
            </dgm:adjLst>
          </dgm:shape>
          <dgm:presOf/>
          <dgm:constrLst>
            <dgm:constr type="h" refType="w" op="equ"/>
          </dgm:constrLst>
        </dgm:layoutNode>
        <dgm:layoutNode name="parTx" styleLbl="revTx">
          <dgm:choose name="Name8">
            <dgm:if name="Name9" func="var" arg="dir" op="equ" val="norm">
              <dgm:alg type="tx">
                <dgm:param type="autoTxRot" val="grav"/>
                <dgm:param type="parTxLTRAlign" val="l"/>
              </dgm:alg>
              <dgm:shape xmlns:r="http://schemas.openxmlformats.org/officeDocument/2006/relationships" rot="295" type="rect" r:blip="">
                <dgm:adjLst/>
              </dgm:shape>
              <dgm:presOf axis="self" ptType="node"/>
              <dgm:constrLst>
                <dgm:constr type="lMarg" refType="primFontSz" fact="0.2"/>
                <dgm:constr type="rMarg"/>
                <dgm:constr type="tMarg"/>
                <dgm:constr type="bMarg"/>
              </dgm:constrLst>
            </dgm:if>
            <dgm:else name="Name10">
              <dgm:alg type="tx">
                <dgm:param type="autoTxRot" val="grav"/>
                <dgm:param type="parTxLTRAlign" val="r"/>
              </dgm:alg>
              <dgm:shape xmlns:r="http://schemas.openxmlformats.org/officeDocument/2006/relationships" rot="65" type="rect" r:blip="">
                <dgm:adjLst/>
              </dgm:shape>
              <dgm:presOf axis="self" ptType="node"/>
              <dgm:constrLst>
                <dgm:constr type="lMarg"/>
                <dgm:constr type="rMarg" refType="primFontSz" fact="0.2"/>
                <dgm:constr type="tMarg"/>
                <dgm:constr type="bMarg"/>
              </dgm:constrLst>
            </dgm:else>
          </dgm:choose>
          <dgm:ruleLst>
            <dgm:rule type="primFontSz" val="5" fact="NaN" max="NaN"/>
          </dgm:ruleLst>
        </dgm:layoutNode>
        <dgm:layoutNode name="bSpace">
          <dgm:alg type="sp"/>
          <dgm:shape xmlns:r="http://schemas.openxmlformats.org/officeDocument/2006/relationships" r:blip="">
            <dgm:adjLst/>
          </dgm:shape>
          <dgm:presOf/>
        </dgm:layoutNode>
      </dgm:layoutNode>
      <dgm:choose name="Name11">
        <dgm:if name="Name12" func="var" arg="dir" op="equ" val="norm">
          <dgm:layoutNode name="parBackupNorm">
            <dgm:alg type="sp"/>
            <dgm:shape xmlns:r="http://schemas.openxmlformats.org/officeDocument/2006/relationships" r:blip="">
              <dgm:adjLst/>
            </dgm:shape>
            <dgm:presOf/>
          </dgm:layoutNode>
        </dgm:if>
        <dgm:else name="Name13">
          <dgm:layoutNode name="parBackupRTL">
            <dgm:alg type="sp"/>
            <dgm:shape xmlns:r="http://schemas.openxmlformats.org/officeDocument/2006/relationships" r:blip="">
              <dgm:adjLst/>
            </dgm:shape>
            <dgm:presOf/>
          </dgm:layoutNode>
        </dgm:else>
      </dgm:choose>
      <dgm:forEach name="Name14" axis="followSib" ptType="sibTrans" hideLastTrans="0" cnt="1">
        <dgm:layoutNode name="parSpace">
          <dgm:alg type="sp"/>
          <dgm:shape xmlns:r="http://schemas.openxmlformats.org/officeDocument/2006/relationships" r:blip="">
            <dgm:adjLst/>
          </dgm:shape>
          <dgm:presOf/>
        </dgm:layoutNode>
      </dgm:forEach>
      <dgm:forEach name="Name15" axis="ch" ptType="node">
        <dgm:choose name="Name16">
          <dgm:if name="Name17" func="var" arg="dir" op="equ" val="norm">
            <dgm:layoutNode name="desBackupLeftNorm">
              <dgm:alg type="sp"/>
              <dgm:shape xmlns:r="http://schemas.openxmlformats.org/officeDocument/2006/relationships" r:blip="">
                <dgm:adjLst/>
              </dgm:shape>
              <dgm:presOf/>
            </dgm:layoutNode>
          </dgm:if>
          <dgm:else name="Name18">
            <dgm:choose name="Name19">
              <dgm:if name="Name20" axis="self" ptType="node" func="pos" op="equ" val="1">
                <dgm:layoutNode name="desBackupRightRev">
                  <dgm:alg type="sp"/>
                  <dgm:shape xmlns:r="http://schemas.openxmlformats.org/officeDocument/2006/relationships" r:blip="">
                    <dgm:adjLst/>
                  </dgm:shape>
                  <dgm:presOf/>
                </dgm:layoutNode>
              </dgm:if>
              <dgm:else name="Name21"/>
            </dgm:choose>
          </dgm:else>
        </dgm:choose>
        <dgm:layoutNode name="desComposite">
          <dgm:alg type="composite"/>
          <dgm:shape xmlns:r="http://schemas.openxmlformats.org/officeDocument/2006/relationships" r:blip="">
            <dgm:adjLst/>
          </dgm:shape>
          <dgm:choose name="Name22">
            <dgm:if name="Name23" func="var" arg="dir" op="equ" val="norm">
              <dgm:constrLst>
                <dgm:constr type="ctrX" for="ch" forName="desCircle" refType="w" fact="0.5"/>
                <dgm:constr type="ctrY" for="ch" forName="desCircle" refType="h" fact="0.5"/>
                <dgm:constr type="w" for="ch" forName="desCircle" refType="w" fact="0.3249"/>
                <dgm:constr type="h" for="ch" forName="desCircle" refType="w" refFor="ch" refForName="desCircle"/>
                <dgm:constr type="l" for="ch" forName="chTx"/>
                <dgm:constr type="b" for="ch" forName="chTx" refType="h"/>
                <dgm:constr type="w" for="ch" forName="chTx" refType="w" fact="0.5786"/>
                <dgm:constr type="h" for="ch" forName="chTx" refType="h" fact="0.4525"/>
                <dgm:constr type="r" for="ch" forName="desTx" refType="w"/>
                <dgm:constr type="t" for="ch" forName="desTx"/>
                <dgm:constr type="w" for="ch" forName="desTx" refType="w" fact="0.5786"/>
                <dgm:constr type="h" for="ch" forName="desTx" refType="h" fact="0.4525"/>
              </dgm:constrLst>
            </dgm:if>
            <dgm:else name="Name24">
              <dgm:constrLst>
                <dgm:constr type="ctrX" for="ch" forName="desCircle" refType="w" fact="0.5"/>
                <dgm:constr type="ctrY" for="ch" forName="desCircle" refType="h" fact="0.5"/>
                <dgm:constr type="w" for="ch" forName="desCircle" refType="w" fact="0.3249"/>
                <dgm:constr type="h" for="ch" forName="desCircle" refType="w" refFor="ch" refForName="desCircle"/>
                <dgm:constr type="r" for="ch" forName="chTx" refType="w"/>
                <dgm:constr type="b" for="ch" forName="chTx" refType="h"/>
                <dgm:constr type="w" for="ch" forName="chTx" refType="w" fact="0.5786"/>
                <dgm:constr type="h" for="ch" forName="chTx" refType="h" fact="0.4525"/>
                <dgm:constr type="l" for="ch" forName="desTx"/>
                <dgm:constr type="t" for="ch" forName="desTx"/>
                <dgm:constr type="w" for="ch" forName="desTx" refType="w" fact="0.5786"/>
                <dgm:constr type="h" for="ch" forName="desTx" refType="h" fact="0.4525"/>
              </dgm:constrLst>
            </dgm:else>
          </dgm:choose>
          <dgm:layoutNode name="desCircle" styleLbl="node1">
            <dgm:alg type="sp"/>
            <dgm:shape xmlns:r="http://schemas.openxmlformats.org/officeDocument/2006/relationships" type="ellipse" r:blip="">
              <dgm:adjLst/>
            </dgm:shape>
            <dgm:presOf/>
            <dgm:constrLst>
              <dgm:constr type="h" refType="w" op="equ"/>
            </dgm:constrLst>
          </dgm:layoutNode>
          <dgm:layoutNode name="chTx" styleLbl="revTx">
            <dgm:choose name="Name25">
              <dgm:if name="Name26" func="var" arg="dir" op="equ" val="norm">
                <dgm:alg type="tx">
                  <dgm:param type="autoTxRot" val="grav"/>
                  <dgm:param type="parTxLTRAlign" val="r"/>
                  <dgm:param type="txAnchorVert" val="mid"/>
                  <dgm:param type="txAnchorVertCh" val="mid"/>
                </dgm:alg>
                <dgm:shape xmlns:r="http://schemas.openxmlformats.org/officeDocument/2006/relationships" rot="295" type="rect" r:blip="">
                  <dgm:adjLst/>
                </dgm:shape>
                <dgm:presOf axis="self" ptType="node"/>
              </dgm:if>
              <dgm:else name="Name27">
                <dgm:alg type="tx">
                  <dgm:param type="autoTxRot" val="grav"/>
                  <dgm:param type="parTxLTRAlign" val="l"/>
                  <dgm:param type="txAnchorVert" val="mid"/>
                  <dgm:param type="txAnchorVertCh" val="mid"/>
                </dgm:alg>
                <dgm:shape xmlns:r="http://schemas.openxmlformats.org/officeDocument/2006/relationships" rot="65" type="rect" r:blip="">
                  <dgm:adjLst/>
                </dgm:shape>
                <dgm:presOf axis="self" ptType="node"/>
              </dgm:else>
            </dgm:choose>
            <dgm:choose name="Name28">
              <dgm:if name="Name29" func="var" arg="dir" op="equ" val="norm">
                <dgm:constrLst>
                  <dgm:constr type="lMarg"/>
                  <dgm:constr type="rMarg" refType="primFontSz" fact="0.2"/>
                  <dgm:constr type="tMarg"/>
                  <dgm:constr type="bMarg"/>
                </dgm:constrLst>
              </dgm:if>
              <dgm:else name="Name30">
                <dgm:constrLst>
                  <dgm:constr type="rMarg"/>
                  <dgm:constr type="lMarg" refType="primFontSz" fact="0.2"/>
                  <dgm:constr type="tMarg"/>
                  <dgm:constr type="bMarg"/>
                </dgm:constrLst>
              </dgm:else>
            </dgm:choose>
            <dgm:ruleLst>
              <dgm:rule type="primFontSz" val="5" fact="NaN" max="NaN"/>
            </dgm:ruleLst>
          </dgm:layoutNode>
          <dgm:layoutNode name="desTx" styleLbl="revTx">
            <dgm:varLst>
              <dgm:bulletEnabled val="1"/>
            </dgm:varLst>
            <dgm:choose name="Name31">
              <dgm:if name="Name32" func="var" arg="dir" op="equ" val="norm">
                <dgm:alg type="tx">
                  <dgm:param type="autoTxRot" val="grav"/>
                  <dgm:param type="parTxLTRAlign" val="l"/>
                  <dgm:param type="shpTxLTRAlignCh" val="l"/>
                  <dgm:param type="stBulletLvl" val="1"/>
                  <dgm:param type="txAnchorVert" val="mid"/>
                </dgm:alg>
                <dgm:shape xmlns:r="http://schemas.openxmlformats.org/officeDocument/2006/relationships" rot="295" type="rect" r:blip="">
                  <dgm:adjLst/>
                </dgm:shape>
                <dgm:presOf axis="des" ptType="node"/>
              </dgm:if>
              <dgm:else name="Name33">
                <dgm:alg type="tx">
                  <dgm:param type="autoTxRot" val="grav"/>
                  <dgm:param type="parTxLTRAlign" val="r"/>
                  <dgm:param type="shpTxLTRAlignCh" val="r"/>
                  <dgm:param type="stBulletLvl" val="1"/>
                  <dgm:param type="txAnchorVert" val="mid"/>
                </dgm:alg>
                <dgm:shape xmlns:r="http://schemas.openxmlformats.org/officeDocument/2006/relationships" rot="65" type="rect" r:blip="">
                  <dgm:adjLst/>
                </dgm:shape>
                <dgm:presOf axis="des" ptType="node"/>
              </dgm:else>
            </dgm:choose>
            <dgm:choose name="Name34">
              <dgm:if name="Name35" func="var" arg="dir" op="equ" val="norm">
                <dgm:constrLst>
                  <dgm:constr type="rMarg"/>
                  <dgm:constr type="lMarg" refType="primFontSz" fact="0.2"/>
                  <dgm:constr type="tMarg"/>
                  <dgm:constr type="bMarg"/>
                </dgm:constrLst>
              </dgm:if>
              <dgm:else name="Name36">
                <dgm:constrLst>
                  <dgm:constr type="lMarg"/>
                  <dgm:constr type="rMarg" refType="primFontSz" fact="0.2"/>
                  <dgm:constr type="tMarg"/>
                  <dgm:constr type="bMarg"/>
                </dgm:constrLst>
              </dgm:else>
            </dgm:choose>
            <dgm:ruleLst>
              <dgm:rule type="primFontSz" val="5" fact="NaN" max="NaN"/>
            </dgm:ruleLst>
          </dgm:layoutNode>
        </dgm:layoutNode>
        <dgm:layoutNode name="desBackupRightNorm">
          <dgm:alg type="sp"/>
          <dgm:shape xmlns:r="http://schemas.openxmlformats.org/officeDocument/2006/relationships" r:blip="">
            <dgm:adjLst/>
          </dgm:shape>
          <dgm:presOf/>
        </dgm:layoutNode>
        <dgm:choose name="Name37">
          <dgm:if name="Name38" func="var" arg="dir" op="neq" val="norm">
            <dgm:choose name="Name39">
              <dgm:if name="Name40" axis="self" ptType="node" func="revPos" op="neq" val="1">
                <dgm:layoutNode name="desBackupLeftRev">
                  <dgm:alg type="sp"/>
                  <dgm:shape xmlns:r="http://schemas.openxmlformats.org/officeDocument/2006/relationships" r:blip="">
                    <dgm:adjLst/>
                  </dgm:shape>
                  <dgm:presOf/>
                </dgm:layoutNode>
              </dgm:if>
              <dgm:else name="Name41"/>
            </dgm:choose>
          </dgm:if>
          <dgm:else name="Name42"/>
        </dgm:choose>
        <dgm:forEach name="Name43" axis="followSib" ptType="sibTrans" hideLastTrans="0" cnt="1">
          <dgm:layoutNode name="desSpace">
            <dgm:alg type="sp"/>
            <dgm:shape xmlns:r="http://schemas.openxmlformats.org/officeDocument/2006/relationships" r:blip="">
              <dgm:adjLst/>
            </dgm:shape>
            <dgm:presOf/>
          </dgm:layoutNode>
        </dgm:forEach>
      </dgm:forEach>
      <dgm:choose name="Name44">
        <dgm:if name="Name45" func="var" arg="dir" op="neq" val="norm">
          <dgm:layoutNode name="parBackupRev">
            <dgm:alg type="sp"/>
            <dgm:shape xmlns:r="http://schemas.openxmlformats.org/officeDocument/2006/relationships" r:blip="">
              <dgm:adjLst/>
            </dgm:shape>
            <dgm:presOf/>
          </dgm:layoutNode>
        </dgm:if>
        <dgm:else name="Name4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F7EC3EC-28B1-438F-93FD-F890653B4800}" type="datetimeFigureOut">
              <a:rPr lang="zh-CN" altLang="en-US" smtClean="0"/>
              <a:t>2015-12-31</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C18C319-592B-4604-8379-677AD2D98A71}" type="slidenum">
              <a:rPr lang="zh-CN" altLang="en-US" smtClean="0"/>
              <a:t>‹#›</a:t>
            </a:fld>
            <a:endParaRPr lang="zh-CN" altLang="en-US"/>
          </a:p>
        </p:txBody>
      </p:sp>
    </p:spTree>
    <p:extLst>
      <p:ext uri="{BB962C8B-B14F-4D97-AF65-F5344CB8AC3E}">
        <p14:creationId xmlns:p14="http://schemas.microsoft.com/office/powerpoint/2010/main" val="14379473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1</a:t>
            </a:fld>
            <a:endParaRPr lang="zh-CN" altLang="en-US"/>
          </a:p>
        </p:txBody>
      </p:sp>
    </p:spTree>
    <p:extLst>
      <p:ext uri="{BB962C8B-B14F-4D97-AF65-F5344CB8AC3E}">
        <p14:creationId xmlns:p14="http://schemas.microsoft.com/office/powerpoint/2010/main" val="32260735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10</a:t>
            </a:fld>
            <a:endParaRPr lang="zh-CN" altLang="en-US"/>
          </a:p>
        </p:txBody>
      </p:sp>
    </p:spTree>
    <p:extLst>
      <p:ext uri="{BB962C8B-B14F-4D97-AF65-F5344CB8AC3E}">
        <p14:creationId xmlns:p14="http://schemas.microsoft.com/office/powerpoint/2010/main" val="11294587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11</a:t>
            </a:fld>
            <a:endParaRPr lang="zh-CN" altLang="en-US"/>
          </a:p>
        </p:txBody>
      </p:sp>
    </p:spTree>
    <p:extLst>
      <p:ext uri="{BB962C8B-B14F-4D97-AF65-F5344CB8AC3E}">
        <p14:creationId xmlns:p14="http://schemas.microsoft.com/office/powerpoint/2010/main" val="16001009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12</a:t>
            </a:fld>
            <a:endParaRPr lang="zh-CN" altLang="en-US"/>
          </a:p>
        </p:txBody>
      </p:sp>
    </p:spTree>
    <p:extLst>
      <p:ext uri="{BB962C8B-B14F-4D97-AF65-F5344CB8AC3E}">
        <p14:creationId xmlns:p14="http://schemas.microsoft.com/office/powerpoint/2010/main" val="27721257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id-ID"/>
          </a:p>
        </p:txBody>
      </p:sp>
      <p:sp>
        <p:nvSpPr>
          <p:cNvPr id="4" name="Slide Number Placeholder 3"/>
          <p:cNvSpPr>
            <a:spLocks noGrp="1"/>
          </p:cNvSpPr>
          <p:nvPr>
            <p:ph type="sldNum" sz="quarter" idx="10"/>
          </p:nvPr>
        </p:nvSpPr>
        <p:spPr/>
        <p:txBody>
          <a:bodyPr/>
          <a:lstStyle/>
          <a:p>
            <a:fld id="{55C38DD1-33AA-4996-977A-42B26A155BBE}" type="slidenum">
              <a:rPr lang="id-ID" smtClean="0"/>
              <a:t>13</a:t>
            </a:fld>
            <a:endParaRPr lang="id-ID"/>
          </a:p>
        </p:txBody>
      </p:sp>
    </p:spTree>
    <p:extLst>
      <p:ext uri="{BB962C8B-B14F-4D97-AF65-F5344CB8AC3E}">
        <p14:creationId xmlns:p14="http://schemas.microsoft.com/office/powerpoint/2010/main" val="6743050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14</a:t>
            </a:fld>
            <a:endParaRPr lang="zh-CN" altLang="en-US"/>
          </a:p>
        </p:txBody>
      </p:sp>
    </p:spTree>
    <p:extLst>
      <p:ext uri="{BB962C8B-B14F-4D97-AF65-F5344CB8AC3E}">
        <p14:creationId xmlns:p14="http://schemas.microsoft.com/office/powerpoint/2010/main" val="10800021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id-ID"/>
          </a:p>
        </p:txBody>
      </p:sp>
      <p:sp>
        <p:nvSpPr>
          <p:cNvPr id="4" name="Slide Number Placeholder 3"/>
          <p:cNvSpPr>
            <a:spLocks noGrp="1"/>
          </p:cNvSpPr>
          <p:nvPr>
            <p:ph type="sldNum" sz="quarter" idx="10"/>
          </p:nvPr>
        </p:nvSpPr>
        <p:spPr/>
        <p:txBody>
          <a:bodyPr/>
          <a:lstStyle/>
          <a:p>
            <a:fld id="{AA496481-8356-41E7-AE6C-C2212CEAD78E}" type="slidenum">
              <a:rPr lang="id-ID" smtClean="0"/>
              <a:t>15</a:t>
            </a:fld>
            <a:endParaRPr lang="id-ID"/>
          </a:p>
        </p:txBody>
      </p:sp>
    </p:spTree>
    <p:extLst>
      <p:ext uri="{BB962C8B-B14F-4D97-AF65-F5344CB8AC3E}">
        <p14:creationId xmlns:p14="http://schemas.microsoft.com/office/powerpoint/2010/main" val="11555875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id-ID"/>
          </a:p>
        </p:txBody>
      </p:sp>
      <p:sp>
        <p:nvSpPr>
          <p:cNvPr id="4" name="Slide Number Placeholder 3"/>
          <p:cNvSpPr>
            <a:spLocks noGrp="1"/>
          </p:cNvSpPr>
          <p:nvPr>
            <p:ph type="sldNum" sz="quarter" idx="10"/>
          </p:nvPr>
        </p:nvSpPr>
        <p:spPr/>
        <p:txBody>
          <a:bodyPr/>
          <a:lstStyle/>
          <a:p>
            <a:fld id="{55C38DD1-33AA-4996-977A-42B26A155BBE}" type="slidenum">
              <a:rPr lang="id-ID" smtClean="0"/>
              <a:t>16</a:t>
            </a:fld>
            <a:endParaRPr lang="id-ID"/>
          </a:p>
        </p:txBody>
      </p:sp>
    </p:spTree>
    <p:extLst>
      <p:ext uri="{BB962C8B-B14F-4D97-AF65-F5344CB8AC3E}">
        <p14:creationId xmlns:p14="http://schemas.microsoft.com/office/powerpoint/2010/main" val="8177763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17</a:t>
            </a:fld>
            <a:endParaRPr lang="zh-CN" altLang="en-US"/>
          </a:p>
        </p:txBody>
      </p:sp>
    </p:spTree>
    <p:extLst>
      <p:ext uri="{BB962C8B-B14F-4D97-AF65-F5344CB8AC3E}">
        <p14:creationId xmlns:p14="http://schemas.microsoft.com/office/powerpoint/2010/main" val="11294587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18</a:t>
            </a:fld>
            <a:endParaRPr lang="zh-CN" altLang="en-US"/>
          </a:p>
        </p:txBody>
      </p:sp>
    </p:spTree>
    <p:extLst>
      <p:ext uri="{BB962C8B-B14F-4D97-AF65-F5344CB8AC3E}">
        <p14:creationId xmlns:p14="http://schemas.microsoft.com/office/powerpoint/2010/main" val="16093829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19</a:t>
            </a:fld>
            <a:endParaRPr lang="zh-CN" altLang="en-US"/>
          </a:p>
        </p:txBody>
      </p:sp>
    </p:spTree>
    <p:extLst>
      <p:ext uri="{BB962C8B-B14F-4D97-AF65-F5344CB8AC3E}">
        <p14:creationId xmlns:p14="http://schemas.microsoft.com/office/powerpoint/2010/main" val="42561730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2</a:t>
            </a:fld>
            <a:endParaRPr lang="zh-CN" altLang="en-US"/>
          </a:p>
        </p:txBody>
      </p:sp>
    </p:spTree>
    <p:extLst>
      <p:ext uri="{BB962C8B-B14F-4D97-AF65-F5344CB8AC3E}">
        <p14:creationId xmlns:p14="http://schemas.microsoft.com/office/powerpoint/2010/main" val="32260735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20</a:t>
            </a:fld>
            <a:endParaRPr lang="zh-CN" altLang="en-US"/>
          </a:p>
        </p:txBody>
      </p:sp>
    </p:spTree>
    <p:extLst>
      <p:ext uri="{BB962C8B-B14F-4D97-AF65-F5344CB8AC3E}">
        <p14:creationId xmlns:p14="http://schemas.microsoft.com/office/powerpoint/2010/main" val="11493429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21</a:t>
            </a:fld>
            <a:endParaRPr lang="zh-CN" altLang="en-US"/>
          </a:p>
        </p:txBody>
      </p:sp>
    </p:spTree>
    <p:extLst>
      <p:ext uri="{BB962C8B-B14F-4D97-AF65-F5344CB8AC3E}">
        <p14:creationId xmlns:p14="http://schemas.microsoft.com/office/powerpoint/2010/main" val="29384181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22</a:t>
            </a:fld>
            <a:endParaRPr lang="zh-CN" altLang="en-US"/>
          </a:p>
        </p:txBody>
      </p:sp>
    </p:spTree>
    <p:extLst>
      <p:ext uri="{BB962C8B-B14F-4D97-AF65-F5344CB8AC3E}">
        <p14:creationId xmlns:p14="http://schemas.microsoft.com/office/powerpoint/2010/main" val="32260735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23</a:t>
            </a:fld>
            <a:endParaRPr lang="zh-CN" altLang="en-US"/>
          </a:p>
        </p:txBody>
      </p:sp>
    </p:spTree>
    <p:extLst>
      <p:ext uri="{BB962C8B-B14F-4D97-AF65-F5344CB8AC3E}">
        <p14:creationId xmlns:p14="http://schemas.microsoft.com/office/powerpoint/2010/main" val="39479807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id-ID"/>
          </a:p>
        </p:txBody>
      </p:sp>
      <p:sp>
        <p:nvSpPr>
          <p:cNvPr id="4" name="Slide Number Placeholder 3"/>
          <p:cNvSpPr>
            <a:spLocks noGrp="1"/>
          </p:cNvSpPr>
          <p:nvPr>
            <p:ph type="sldNum" sz="quarter" idx="10"/>
          </p:nvPr>
        </p:nvSpPr>
        <p:spPr/>
        <p:txBody>
          <a:bodyPr/>
          <a:lstStyle/>
          <a:p>
            <a:fld id="{AA496481-8356-41E7-AE6C-C2212CEAD78E}" type="slidenum">
              <a:rPr lang="id-ID" smtClean="0"/>
              <a:t>24</a:t>
            </a:fld>
            <a:endParaRPr lang="id-ID"/>
          </a:p>
        </p:txBody>
      </p:sp>
    </p:spTree>
    <p:extLst>
      <p:ext uri="{BB962C8B-B14F-4D97-AF65-F5344CB8AC3E}">
        <p14:creationId xmlns:p14="http://schemas.microsoft.com/office/powerpoint/2010/main" val="34158147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id-ID"/>
          </a:p>
        </p:txBody>
      </p:sp>
      <p:sp>
        <p:nvSpPr>
          <p:cNvPr id="4" name="Slide Number Placeholder 3"/>
          <p:cNvSpPr>
            <a:spLocks noGrp="1"/>
          </p:cNvSpPr>
          <p:nvPr>
            <p:ph type="sldNum" sz="quarter" idx="10"/>
          </p:nvPr>
        </p:nvSpPr>
        <p:spPr/>
        <p:txBody>
          <a:bodyPr/>
          <a:lstStyle/>
          <a:p>
            <a:fld id="{55C38DD1-33AA-4996-977A-42B26A155BBE}" type="slidenum">
              <a:rPr lang="id-ID" smtClean="0"/>
              <a:t>25</a:t>
            </a:fld>
            <a:endParaRPr lang="id-ID"/>
          </a:p>
        </p:txBody>
      </p:sp>
    </p:spTree>
    <p:extLst>
      <p:ext uri="{BB962C8B-B14F-4D97-AF65-F5344CB8AC3E}">
        <p14:creationId xmlns:p14="http://schemas.microsoft.com/office/powerpoint/2010/main" val="24292918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26</a:t>
            </a:fld>
            <a:endParaRPr lang="zh-CN" altLang="en-US"/>
          </a:p>
        </p:txBody>
      </p:sp>
    </p:spTree>
    <p:extLst>
      <p:ext uri="{BB962C8B-B14F-4D97-AF65-F5344CB8AC3E}">
        <p14:creationId xmlns:p14="http://schemas.microsoft.com/office/powerpoint/2010/main" val="21155160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27</a:t>
            </a:fld>
            <a:endParaRPr lang="zh-CN" altLang="en-US"/>
          </a:p>
        </p:txBody>
      </p:sp>
    </p:spTree>
    <p:extLst>
      <p:ext uri="{BB962C8B-B14F-4D97-AF65-F5344CB8AC3E}">
        <p14:creationId xmlns:p14="http://schemas.microsoft.com/office/powerpoint/2010/main" val="25930722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28</a:t>
            </a:fld>
            <a:endParaRPr lang="zh-CN" altLang="en-US"/>
          </a:p>
        </p:txBody>
      </p:sp>
    </p:spTree>
    <p:extLst>
      <p:ext uri="{BB962C8B-B14F-4D97-AF65-F5344CB8AC3E}">
        <p14:creationId xmlns:p14="http://schemas.microsoft.com/office/powerpoint/2010/main" val="42051479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29</a:t>
            </a:fld>
            <a:endParaRPr lang="zh-CN" altLang="en-US"/>
          </a:p>
        </p:txBody>
      </p:sp>
    </p:spTree>
    <p:extLst>
      <p:ext uri="{BB962C8B-B14F-4D97-AF65-F5344CB8AC3E}">
        <p14:creationId xmlns:p14="http://schemas.microsoft.com/office/powerpoint/2010/main" val="41831219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3</a:t>
            </a:fld>
            <a:endParaRPr lang="zh-CN" altLang="en-US"/>
          </a:p>
        </p:txBody>
      </p:sp>
    </p:spTree>
    <p:extLst>
      <p:ext uri="{BB962C8B-B14F-4D97-AF65-F5344CB8AC3E}">
        <p14:creationId xmlns:p14="http://schemas.microsoft.com/office/powerpoint/2010/main" val="11294587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30</a:t>
            </a:fld>
            <a:endParaRPr lang="zh-CN" altLang="en-US"/>
          </a:p>
        </p:txBody>
      </p:sp>
    </p:spTree>
    <p:extLst>
      <p:ext uri="{BB962C8B-B14F-4D97-AF65-F5344CB8AC3E}">
        <p14:creationId xmlns:p14="http://schemas.microsoft.com/office/powerpoint/2010/main" val="701247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31</a:t>
            </a:fld>
            <a:endParaRPr lang="zh-CN" altLang="en-US"/>
          </a:p>
        </p:txBody>
      </p:sp>
    </p:spTree>
    <p:extLst>
      <p:ext uri="{BB962C8B-B14F-4D97-AF65-F5344CB8AC3E}">
        <p14:creationId xmlns:p14="http://schemas.microsoft.com/office/powerpoint/2010/main" val="11294587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32</a:t>
            </a:fld>
            <a:endParaRPr lang="zh-CN" altLang="en-US"/>
          </a:p>
        </p:txBody>
      </p:sp>
    </p:spTree>
    <p:extLst>
      <p:ext uri="{BB962C8B-B14F-4D97-AF65-F5344CB8AC3E}">
        <p14:creationId xmlns:p14="http://schemas.microsoft.com/office/powerpoint/2010/main" val="120968500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33</a:t>
            </a:fld>
            <a:endParaRPr lang="zh-CN" altLang="en-US"/>
          </a:p>
        </p:txBody>
      </p:sp>
    </p:spTree>
    <p:extLst>
      <p:ext uri="{BB962C8B-B14F-4D97-AF65-F5344CB8AC3E}">
        <p14:creationId xmlns:p14="http://schemas.microsoft.com/office/powerpoint/2010/main" val="3525676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id-ID"/>
          </a:p>
        </p:txBody>
      </p:sp>
      <p:sp>
        <p:nvSpPr>
          <p:cNvPr id="4" name="Slide Number Placeholder 3"/>
          <p:cNvSpPr>
            <a:spLocks noGrp="1"/>
          </p:cNvSpPr>
          <p:nvPr>
            <p:ph type="sldNum" sz="quarter" idx="10"/>
          </p:nvPr>
        </p:nvSpPr>
        <p:spPr/>
        <p:txBody>
          <a:bodyPr/>
          <a:lstStyle/>
          <a:p>
            <a:fld id="{AA496481-8356-41E7-AE6C-C2212CEAD78E}" type="slidenum">
              <a:rPr lang="id-ID" smtClean="0"/>
              <a:t>34</a:t>
            </a:fld>
            <a:endParaRPr lang="id-ID"/>
          </a:p>
        </p:txBody>
      </p:sp>
    </p:spTree>
    <p:extLst>
      <p:ext uri="{BB962C8B-B14F-4D97-AF65-F5344CB8AC3E}">
        <p14:creationId xmlns:p14="http://schemas.microsoft.com/office/powerpoint/2010/main" val="38877582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id-ID"/>
          </a:p>
        </p:txBody>
      </p:sp>
      <p:sp>
        <p:nvSpPr>
          <p:cNvPr id="4" name="Slide Number Placeholder 3"/>
          <p:cNvSpPr>
            <a:spLocks noGrp="1"/>
          </p:cNvSpPr>
          <p:nvPr>
            <p:ph type="sldNum" sz="quarter" idx="10"/>
          </p:nvPr>
        </p:nvSpPr>
        <p:spPr/>
        <p:txBody>
          <a:bodyPr/>
          <a:lstStyle/>
          <a:p>
            <a:fld id="{AA496481-8356-41E7-AE6C-C2212CEAD78E}" type="slidenum">
              <a:rPr lang="id-ID" smtClean="0"/>
              <a:t>35</a:t>
            </a:fld>
            <a:endParaRPr lang="id-ID"/>
          </a:p>
        </p:txBody>
      </p:sp>
    </p:spTree>
    <p:extLst>
      <p:ext uri="{BB962C8B-B14F-4D97-AF65-F5344CB8AC3E}">
        <p14:creationId xmlns:p14="http://schemas.microsoft.com/office/powerpoint/2010/main" val="313622214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id-ID"/>
          </a:p>
        </p:txBody>
      </p:sp>
      <p:sp>
        <p:nvSpPr>
          <p:cNvPr id="4" name="Slide Number Placeholder 3"/>
          <p:cNvSpPr>
            <a:spLocks noGrp="1"/>
          </p:cNvSpPr>
          <p:nvPr>
            <p:ph type="sldNum" sz="quarter" idx="10"/>
          </p:nvPr>
        </p:nvSpPr>
        <p:spPr/>
        <p:txBody>
          <a:bodyPr/>
          <a:lstStyle/>
          <a:p>
            <a:fld id="{AA496481-8356-41E7-AE6C-C2212CEAD78E}" type="slidenum">
              <a:rPr lang="id-ID" smtClean="0"/>
              <a:t>36</a:t>
            </a:fld>
            <a:endParaRPr lang="id-ID"/>
          </a:p>
        </p:txBody>
      </p:sp>
    </p:spTree>
    <p:extLst>
      <p:ext uri="{BB962C8B-B14F-4D97-AF65-F5344CB8AC3E}">
        <p14:creationId xmlns:p14="http://schemas.microsoft.com/office/powerpoint/2010/main" val="373635338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37</a:t>
            </a:fld>
            <a:endParaRPr lang="zh-CN" altLang="en-US"/>
          </a:p>
        </p:txBody>
      </p:sp>
    </p:spTree>
    <p:extLst>
      <p:ext uri="{BB962C8B-B14F-4D97-AF65-F5344CB8AC3E}">
        <p14:creationId xmlns:p14="http://schemas.microsoft.com/office/powerpoint/2010/main" val="33280914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38</a:t>
            </a:fld>
            <a:endParaRPr lang="zh-CN" altLang="en-US"/>
          </a:p>
        </p:txBody>
      </p:sp>
    </p:spTree>
    <p:extLst>
      <p:ext uri="{BB962C8B-B14F-4D97-AF65-F5344CB8AC3E}">
        <p14:creationId xmlns:p14="http://schemas.microsoft.com/office/powerpoint/2010/main" val="73661299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39</a:t>
            </a:fld>
            <a:endParaRPr lang="zh-CN" altLang="en-US"/>
          </a:p>
        </p:txBody>
      </p:sp>
    </p:spTree>
    <p:extLst>
      <p:ext uri="{BB962C8B-B14F-4D97-AF65-F5344CB8AC3E}">
        <p14:creationId xmlns:p14="http://schemas.microsoft.com/office/powerpoint/2010/main" val="23810188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pPr/>
              <a:t>4</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407537147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40</a:t>
            </a:fld>
            <a:endParaRPr lang="zh-CN" altLang="en-US"/>
          </a:p>
        </p:txBody>
      </p:sp>
    </p:spTree>
    <p:extLst>
      <p:ext uri="{BB962C8B-B14F-4D97-AF65-F5344CB8AC3E}">
        <p14:creationId xmlns:p14="http://schemas.microsoft.com/office/powerpoint/2010/main" val="41454580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5</a:t>
            </a:fld>
            <a:endParaRPr lang="zh-CN" altLang="en-US"/>
          </a:p>
        </p:txBody>
      </p:sp>
    </p:spTree>
    <p:extLst>
      <p:ext uri="{BB962C8B-B14F-4D97-AF65-F5344CB8AC3E}">
        <p14:creationId xmlns:p14="http://schemas.microsoft.com/office/powerpoint/2010/main" val="11294587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id-ID"/>
          </a:p>
        </p:txBody>
      </p:sp>
      <p:sp>
        <p:nvSpPr>
          <p:cNvPr id="4" name="Slide Number Placeholder 3"/>
          <p:cNvSpPr>
            <a:spLocks noGrp="1"/>
          </p:cNvSpPr>
          <p:nvPr>
            <p:ph type="sldNum" sz="quarter" idx="10"/>
          </p:nvPr>
        </p:nvSpPr>
        <p:spPr/>
        <p:txBody>
          <a:bodyPr/>
          <a:lstStyle/>
          <a:p>
            <a:fld id="{55C38DD1-33AA-4996-977A-42B26A155BBE}" type="slidenum">
              <a:rPr lang="id-ID" smtClean="0"/>
              <a:t>6</a:t>
            </a:fld>
            <a:endParaRPr lang="id-ID"/>
          </a:p>
        </p:txBody>
      </p:sp>
    </p:spTree>
    <p:extLst>
      <p:ext uri="{BB962C8B-B14F-4D97-AF65-F5344CB8AC3E}">
        <p14:creationId xmlns:p14="http://schemas.microsoft.com/office/powerpoint/2010/main" val="32685868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id-ID"/>
          </a:p>
        </p:txBody>
      </p:sp>
      <p:sp>
        <p:nvSpPr>
          <p:cNvPr id="4" name="Slide Number Placeholder 3"/>
          <p:cNvSpPr>
            <a:spLocks noGrp="1"/>
          </p:cNvSpPr>
          <p:nvPr>
            <p:ph type="sldNum" sz="quarter" idx="10"/>
          </p:nvPr>
        </p:nvSpPr>
        <p:spPr/>
        <p:txBody>
          <a:bodyPr/>
          <a:lstStyle/>
          <a:p>
            <a:fld id="{55C38DD1-33AA-4996-977A-42B26A155BBE}" type="slidenum">
              <a:rPr lang="id-ID" smtClean="0"/>
              <a:t>7</a:t>
            </a:fld>
            <a:endParaRPr lang="id-ID"/>
          </a:p>
        </p:txBody>
      </p:sp>
    </p:spTree>
    <p:extLst>
      <p:ext uri="{BB962C8B-B14F-4D97-AF65-F5344CB8AC3E}">
        <p14:creationId xmlns:p14="http://schemas.microsoft.com/office/powerpoint/2010/main" val="39857492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id-ID"/>
          </a:p>
        </p:txBody>
      </p:sp>
      <p:sp>
        <p:nvSpPr>
          <p:cNvPr id="4" name="Slide Number Placeholder 3"/>
          <p:cNvSpPr>
            <a:spLocks noGrp="1"/>
          </p:cNvSpPr>
          <p:nvPr>
            <p:ph type="sldNum" sz="quarter" idx="10"/>
          </p:nvPr>
        </p:nvSpPr>
        <p:spPr/>
        <p:txBody>
          <a:bodyPr/>
          <a:lstStyle/>
          <a:p>
            <a:fld id="{55C38DD1-33AA-4996-977A-42B26A155BBE}" type="slidenum">
              <a:rPr lang="id-ID" smtClean="0"/>
              <a:t>8</a:t>
            </a:fld>
            <a:endParaRPr lang="id-ID"/>
          </a:p>
        </p:txBody>
      </p:sp>
    </p:spTree>
    <p:extLst>
      <p:ext uri="{BB962C8B-B14F-4D97-AF65-F5344CB8AC3E}">
        <p14:creationId xmlns:p14="http://schemas.microsoft.com/office/powerpoint/2010/main" val="9202049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lstStyle/>
          <a:p>
            <a:endParaRPr lang="id-ID"/>
          </a:p>
        </p:txBody>
      </p:sp>
      <p:sp>
        <p:nvSpPr>
          <p:cNvPr id="4" name="Slide Number Placeholder 3"/>
          <p:cNvSpPr>
            <a:spLocks noGrp="1"/>
          </p:cNvSpPr>
          <p:nvPr>
            <p:ph type="sldNum" sz="quarter" idx="10"/>
          </p:nvPr>
        </p:nvSpPr>
        <p:spPr/>
        <p:txBody>
          <a:bodyPr/>
          <a:lstStyle/>
          <a:p>
            <a:fld id="{55C38DD1-33AA-4996-977A-42B26A155BBE}" type="slidenum">
              <a:rPr lang="id-ID" smtClean="0"/>
              <a:t>9</a:t>
            </a:fld>
            <a:endParaRPr lang="id-ID"/>
          </a:p>
        </p:txBody>
      </p:sp>
    </p:spTree>
    <p:extLst>
      <p:ext uri="{BB962C8B-B14F-4D97-AF65-F5344CB8AC3E}">
        <p14:creationId xmlns:p14="http://schemas.microsoft.com/office/powerpoint/2010/main" val="24767116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658574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787607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98654068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7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5106370"/>
      </p:ext>
    </p:extLst>
  </p:cSld>
  <p:clrMapOvr>
    <a:masterClrMapping/>
  </p:clrMapOvr>
  <p:transition spd="slow" advClick="0" advTm="3000"/>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Title Slid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6213814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9_Title Slide">
    <p:bg>
      <p:bgPr>
        <a:solidFill>
          <a:schemeClr val="bg1"/>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087630" y="1714238"/>
            <a:ext cx="1273385" cy="1273778"/>
          </a:xfrm>
          <a:prstGeom prst="rect">
            <a:avLst/>
          </a:prstGeom>
          <a:ln w="38100">
            <a:solidFill>
              <a:schemeClr val="accent1"/>
            </a:solidFill>
          </a:ln>
        </p:spPr>
        <p:txBody>
          <a:bodyPr lIns="68580" tIns="34290" rIns="68580" bIns="34290">
            <a:normAutofit/>
          </a:bodyPr>
          <a:lstStyle>
            <a:lvl1pPr>
              <a:defRPr sz="1200">
                <a:solidFill>
                  <a:schemeClr val="bg1"/>
                </a:solidFill>
              </a:defRPr>
            </a:lvl1pPr>
          </a:lstStyle>
          <a:p>
            <a:endParaRPr lang="id-ID" dirty="0"/>
          </a:p>
        </p:txBody>
      </p:sp>
      <p:sp>
        <p:nvSpPr>
          <p:cNvPr id="6" name="Picture Placeholder 3"/>
          <p:cNvSpPr>
            <a:spLocks noGrp="1"/>
          </p:cNvSpPr>
          <p:nvPr>
            <p:ph type="pic" sz="quarter" idx="11"/>
          </p:nvPr>
        </p:nvSpPr>
        <p:spPr>
          <a:xfrm>
            <a:off x="2978898" y="1714238"/>
            <a:ext cx="1273385" cy="1273778"/>
          </a:xfrm>
          <a:prstGeom prst="rect">
            <a:avLst/>
          </a:prstGeom>
          <a:ln w="38100">
            <a:solidFill>
              <a:schemeClr val="accent2"/>
            </a:solidFill>
          </a:ln>
        </p:spPr>
        <p:txBody>
          <a:bodyPr lIns="68580" tIns="34290" rIns="68580" bIns="34290">
            <a:normAutofit/>
          </a:bodyPr>
          <a:lstStyle>
            <a:lvl1pPr>
              <a:defRPr sz="1200">
                <a:solidFill>
                  <a:schemeClr val="bg1"/>
                </a:solidFill>
              </a:defRPr>
            </a:lvl1pPr>
          </a:lstStyle>
          <a:p>
            <a:endParaRPr lang="id-ID" dirty="0"/>
          </a:p>
        </p:txBody>
      </p:sp>
      <p:sp>
        <p:nvSpPr>
          <p:cNvPr id="7" name="Picture Placeholder 3"/>
          <p:cNvSpPr>
            <a:spLocks noGrp="1"/>
          </p:cNvSpPr>
          <p:nvPr>
            <p:ph type="pic" sz="quarter" idx="12"/>
          </p:nvPr>
        </p:nvSpPr>
        <p:spPr>
          <a:xfrm>
            <a:off x="4881589" y="1714238"/>
            <a:ext cx="1273385" cy="1273778"/>
          </a:xfrm>
          <a:prstGeom prst="rect">
            <a:avLst/>
          </a:prstGeom>
          <a:ln w="38100">
            <a:solidFill>
              <a:schemeClr val="accent3"/>
            </a:solidFill>
          </a:ln>
        </p:spPr>
        <p:txBody>
          <a:bodyPr lIns="68580" tIns="34290" rIns="68580" bIns="34290">
            <a:normAutofit/>
          </a:bodyPr>
          <a:lstStyle>
            <a:lvl1pPr>
              <a:defRPr sz="1200">
                <a:solidFill>
                  <a:schemeClr val="bg1"/>
                </a:solidFill>
              </a:defRPr>
            </a:lvl1pPr>
          </a:lstStyle>
          <a:p>
            <a:endParaRPr lang="id-ID" dirty="0"/>
          </a:p>
        </p:txBody>
      </p:sp>
      <p:sp>
        <p:nvSpPr>
          <p:cNvPr id="8" name="Picture Placeholder 3"/>
          <p:cNvSpPr>
            <a:spLocks noGrp="1"/>
          </p:cNvSpPr>
          <p:nvPr>
            <p:ph type="pic" sz="quarter" idx="13"/>
          </p:nvPr>
        </p:nvSpPr>
        <p:spPr>
          <a:xfrm>
            <a:off x="6772856" y="1714238"/>
            <a:ext cx="1273385" cy="1273778"/>
          </a:xfrm>
          <a:prstGeom prst="rect">
            <a:avLst/>
          </a:prstGeom>
          <a:ln w="38100">
            <a:solidFill>
              <a:schemeClr val="accent4"/>
            </a:solidFill>
          </a:ln>
        </p:spPr>
        <p:txBody>
          <a:bodyPr lIns="68580" tIns="34290" rIns="68580" bIns="34290">
            <a:normAutofit/>
          </a:bodyPr>
          <a:lstStyle>
            <a:lvl1pPr>
              <a:defRPr sz="1200">
                <a:solidFill>
                  <a:schemeClr val="bg1"/>
                </a:solidFill>
              </a:defRPr>
            </a:lvl1pPr>
          </a:lstStyle>
          <a:p>
            <a:endParaRPr lang="id-ID"/>
          </a:p>
        </p:txBody>
      </p:sp>
    </p:spTree>
    <p:extLst>
      <p:ext uri="{BB962C8B-B14F-4D97-AF65-F5344CB8AC3E}">
        <p14:creationId xmlns:p14="http://schemas.microsoft.com/office/powerpoint/2010/main" val="280728245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0_Title Slide">
    <p:bg>
      <p:bgPr>
        <a:solidFill>
          <a:schemeClr val="bg1"/>
        </a:solidFill>
        <a:effectLst/>
      </p:bgPr>
    </p:bg>
    <p:spTree>
      <p:nvGrpSpPr>
        <p:cNvPr id="1" name=""/>
        <p:cNvGrpSpPr/>
        <p:nvPr/>
      </p:nvGrpSpPr>
      <p:grpSpPr>
        <a:xfrm>
          <a:off x="0" y="0"/>
          <a:ext cx="0" cy="0"/>
          <a:chOff x="0" y="0"/>
          <a:chExt cx="0" cy="0"/>
        </a:xfrm>
      </p:grpSpPr>
      <p:sp>
        <p:nvSpPr>
          <p:cNvPr id="8" name="Picture Placeholder 3"/>
          <p:cNvSpPr>
            <a:spLocks noGrp="1"/>
          </p:cNvSpPr>
          <p:nvPr>
            <p:ph type="pic" sz="quarter" idx="10"/>
          </p:nvPr>
        </p:nvSpPr>
        <p:spPr>
          <a:xfrm>
            <a:off x="972080" y="2711931"/>
            <a:ext cx="1025128" cy="1025444"/>
          </a:xfrm>
          <a:prstGeom prst="roundRect">
            <a:avLst/>
          </a:prstGeom>
          <a:ln w="57150">
            <a:solidFill>
              <a:schemeClr val="accent5"/>
            </a:solidFill>
          </a:ln>
        </p:spPr>
        <p:txBody>
          <a:bodyPr lIns="68580" tIns="34290" rIns="68580" bIns="34290">
            <a:normAutofit/>
          </a:bodyPr>
          <a:lstStyle>
            <a:lvl1pPr>
              <a:defRPr sz="1100">
                <a:solidFill>
                  <a:schemeClr val="accent1"/>
                </a:solidFill>
              </a:defRPr>
            </a:lvl1pPr>
          </a:lstStyle>
          <a:p>
            <a:endParaRPr lang="id-ID" dirty="0"/>
          </a:p>
        </p:txBody>
      </p:sp>
      <p:sp>
        <p:nvSpPr>
          <p:cNvPr id="9" name="Picture Placeholder 3"/>
          <p:cNvSpPr>
            <a:spLocks noGrp="1"/>
          </p:cNvSpPr>
          <p:nvPr>
            <p:ph type="pic" sz="quarter" idx="11"/>
          </p:nvPr>
        </p:nvSpPr>
        <p:spPr>
          <a:xfrm>
            <a:off x="7146793" y="3692405"/>
            <a:ext cx="1025128" cy="1025444"/>
          </a:xfrm>
          <a:prstGeom prst="roundRect">
            <a:avLst/>
          </a:prstGeom>
          <a:ln w="57150">
            <a:solidFill>
              <a:schemeClr val="accent6"/>
            </a:solidFill>
          </a:ln>
        </p:spPr>
        <p:txBody>
          <a:bodyPr lIns="68580" tIns="34290" rIns="68580" bIns="34290">
            <a:normAutofit/>
          </a:bodyPr>
          <a:lstStyle>
            <a:lvl1pPr>
              <a:defRPr sz="1100">
                <a:solidFill>
                  <a:schemeClr val="accent1"/>
                </a:solidFill>
              </a:defRPr>
            </a:lvl1pPr>
          </a:lstStyle>
          <a:p>
            <a:endParaRPr lang="id-ID" dirty="0"/>
          </a:p>
        </p:txBody>
      </p:sp>
      <p:sp>
        <p:nvSpPr>
          <p:cNvPr id="10" name="Picture Placeholder 3"/>
          <p:cNvSpPr>
            <a:spLocks noGrp="1"/>
          </p:cNvSpPr>
          <p:nvPr>
            <p:ph type="pic" sz="quarter" idx="12"/>
          </p:nvPr>
        </p:nvSpPr>
        <p:spPr>
          <a:xfrm>
            <a:off x="972080" y="728628"/>
            <a:ext cx="1025128" cy="1025444"/>
          </a:xfrm>
          <a:prstGeom prst="roundRect">
            <a:avLst/>
          </a:prstGeom>
          <a:ln w="57150">
            <a:solidFill>
              <a:schemeClr val="accent3"/>
            </a:solidFill>
          </a:ln>
        </p:spPr>
        <p:txBody>
          <a:bodyPr lIns="68580" tIns="34290" rIns="68580" bIns="34290">
            <a:normAutofit/>
          </a:bodyPr>
          <a:lstStyle>
            <a:lvl1pPr>
              <a:defRPr sz="1100">
                <a:solidFill>
                  <a:schemeClr val="accent1"/>
                </a:solidFill>
              </a:defRPr>
            </a:lvl1pPr>
          </a:lstStyle>
          <a:p>
            <a:endParaRPr lang="id-ID" dirty="0"/>
          </a:p>
        </p:txBody>
      </p:sp>
      <p:sp>
        <p:nvSpPr>
          <p:cNvPr id="12" name="Picture Placeholder 3"/>
          <p:cNvSpPr>
            <a:spLocks noGrp="1"/>
          </p:cNvSpPr>
          <p:nvPr>
            <p:ph type="pic" sz="quarter" idx="13"/>
          </p:nvPr>
        </p:nvSpPr>
        <p:spPr>
          <a:xfrm>
            <a:off x="7146793" y="1709102"/>
            <a:ext cx="1025128" cy="1025444"/>
          </a:xfrm>
          <a:prstGeom prst="roundRect">
            <a:avLst/>
          </a:prstGeom>
          <a:ln w="57150">
            <a:solidFill>
              <a:schemeClr val="accent4"/>
            </a:solidFill>
          </a:ln>
        </p:spPr>
        <p:txBody>
          <a:bodyPr lIns="68580" tIns="34290" rIns="68580" bIns="34290">
            <a:normAutofit/>
          </a:bodyPr>
          <a:lstStyle>
            <a:lvl1pPr>
              <a:defRPr sz="1100">
                <a:solidFill>
                  <a:schemeClr val="accent1"/>
                </a:solidFill>
              </a:defRPr>
            </a:lvl1pPr>
          </a:lstStyle>
          <a:p>
            <a:endParaRPr lang="id-ID" dirty="0"/>
          </a:p>
        </p:txBody>
      </p:sp>
    </p:spTree>
    <p:extLst>
      <p:ext uri="{BB962C8B-B14F-4D97-AF65-F5344CB8AC3E}">
        <p14:creationId xmlns:p14="http://schemas.microsoft.com/office/powerpoint/2010/main" val="376304413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146542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111039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444141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304729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8735"/>
            <a:ext cx="2133600" cy="273928"/>
          </a:xfrm>
          <a:prstGeom prst="rect">
            <a:avLst/>
          </a:prstGeom>
        </p:spPr>
        <p:txBody>
          <a:bodyPr/>
          <a:lstStyle/>
          <a:p>
            <a:fld id="{CD74CBE9-1128-4CEF-AADF-EC6EFA3DBC2E}" type="datetimeFigureOut">
              <a:rPr lang="zh-CN" altLang="en-US" smtClean="0"/>
              <a:t>2015-12-31</a:t>
            </a:fld>
            <a:endParaRPr lang="zh-CN" altLang="en-US"/>
          </a:p>
        </p:txBody>
      </p:sp>
      <p:sp>
        <p:nvSpPr>
          <p:cNvPr id="4" name="页脚占位符 3"/>
          <p:cNvSpPr>
            <a:spLocks noGrp="1"/>
          </p:cNvSpPr>
          <p:nvPr>
            <p:ph type="ftr" sz="quarter" idx="11"/>
          </p:nvPr>
        </p:nvSpPr>
        <p:spPr>
          <a:xfrm>
            <a:off x="3124200" y="4768735"/>
            <a:ext cx="2895600" cy="273928"/>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8735"/>
            <a:ext cx="2133600" cy="273928"/>
          </a:xfrm>
          <a:prstGeom prst="rect">
            <a:avLst/>
          </a:prstGeom>
        </p:spPr>
        <p:txBody>
          <a:bodyPr/>
          <a:lstStyle/>
          <a:p>
            <a:fld id="{C3472C3F-B7D7-4AA3-87C9-9B3CB6B762A2}" type="slidenum">
              <a:rPr lang="zh-CN" altLang="en-US" smtClean="0"/>
              <a:t>‹#›</a:t>
            </a:fld>
            <a:endParaRPr lang="zh-CN" altLang="en-US"/>
          </a:p>
        </p:txBody>
      </p:sp>
    </p:spTree>
    <p:extLst>
      <p:ext uri="{BB962C8B-B14F-4D97-AF65-F5344CB8AC3E}">
        <p14:creationId xmlns:p14="http://schemas.microsoft.com/office/powerpoint/2010/main" val="21975867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8735"/>
            <a:ext cx="2133600" cy="273928"/>
          </a:xfrm>
          <a:prstGeom prst="rect">
            <a:avLst/>
          </a:prstGeom>
        </p:spPr>
        <p:txBody>
          <a:bodyPr/>
          <a:lstStyle/>
          <a:p>
            <a:fld id="{CD74CBE9-1128-4CEF-AADF-EC6EFA3DBC2E}" type="datetimeFigureOut">
              <a:rPr lang="zh-CN" altLang="en-US" smtClean="0"/>
              <a:t>2015-12-31</a:t>
            </a:fld>
            <a:endParaRPr lang="zh-CN" altLang="en-US"/>
          </a:p>
        </p:txBody>
      </p:sp>
      <p:sp>
        <p:nvSpPr>
          <p:cNvPr id="3" name="页脚占位符 2"/>
          <p:cNvSpPr>
            <a:spLocks noGrp="1"/>
          </p:cNvSpPr>
          <p:nvPr>
            <p:ph type="ftr" sz="quarter" idx="11"/>
          </p:nvPr>
        </p:nvSpPr>
        <p:spPr>
          <a:xfrm>
            <a:off x="3124200" y="4768735"/>
            <a:ext cx="2895600" cy="273928"/>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8735"/>
            <a:ext cx="2133600" cy="273928"/>
          </a:xfrm>
          <a:prstGeom prst="rect">
            <a:avLst/>
          </a:prstGeom>
        </p:spPr>
        <p:txBody>
          <a:bodyPr/>
          <a:lstStyle/>
          <a:p>
            <a:fld id="{C3472C3F-B7D7-4AA3-87C9-9B3CB6B762A2}" type="slidenum">
              <a:rPr lang="zh-CN" altLang="en-US" smtClean="0"/>
              <a:t>‹#›</a:t>
            </a:fld>
            <a:endParaRPr lang="zh-CN" altLang="en-US"/>
          </a:p>
        </p:txBody>
      </p:sp>
    </p:spTree>
    <p:extLst>
      <p:ext uri="{BB962C8B-B14F-4D97-AF65-F5344CB8AC3E}">
        <p14:creationId xmlns:p14="http://schemas.microsoft.com/office/powerpoint/2010/main" val="15671943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1"/>
            <a:ext cx="5111750" cy="439119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658"/>
            <a:ext cx="3008313" cy="351938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8735"/>
            <a:ext cx="2133600" cy="273928"/>
          </a:xfrm>
          <a:prstGeom prst="rect">
            <a:avLst/>
          </a:prstGeom>
        </p:spPr>
        <p:txBody>
          <a:bodyPr/>
          <a:lstStyle/>
          <a:p>
            <a:fld id="{CD74CBE9-1128-4CEF-AADF-EC6EFA3DBC2E}" type="datetimeFigureOut">
              <a:rPr lang="zh-CN" altLang="en-US" smtClean="0"/>
              <a:t>2015-12-31</a:t>
            </a:fld>
            <a:endParaRPr lang="zh-CN" altLang="en-US"/>
          </a:p>
        </p:txBody>
      </p:sp>
      <p:sp>
        <p:nvSpPr>
          <p:cNvPr id="6" name="页脚占位符 5"/>
          <p:cNvSpPr>
            <a:spLocks noGrp="1"/>
          </p:cNvSpPr>
          <p:nvPr>
            <p:ph type="ftr" sz="quarter" idx="11"/>
          </p:nvPr>
        </p:nvSpPr>
        <p:spPr>
          <a:xfrm>
            <a:off x="3124200" y="4768735"/>
            <a:ext cx="2895600" cy="273928"/>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8735"/>
            <a:ext cx="2133600" cy="273928"/>
          </a:xfrm>
          <a:prstGeom prst="rect">
            <a:avLst/>
          </a:prstGeom>
        </p:spPr>
        <p:txBody>
          <a:bodyPr/>
          <a:lstStyle/>
          <a:p>
            <a:fld id="{C3472C3F-B7D7-4AA3-87C9-9B3CB6B762A2}" type="slidenum">
              <a:rPr lang="zh-CN" altLang="en-US" smtClean="0"/>
              <a:t>‹#›</a:t>
            </a:fld>
            <a:endParaRPr lang="zh-CN" altLang="en-US"/>
          </a:p>
        </p:txBody>
      </p:sp>
    </p:spTree>
    <p:extLst>
      <p:ext uri="{BB962C8B-B14F-4D97-AF65-F5344CB8AC3E}">
        <p14:creationId xmlns:p14="http://schemas.microsoft.com/office/powerpoint/2010/main" val="40158948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503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矩形 2"/>
          <p:cNvSpPr/>
          <p:nvPr userDrawn="1"/>
        </p:nvSpPr>
        <p:spPr>
          <a:xfrm>
            <a:off x="-10864" y="0"/>
            <a:ext cx="9154864" cy="5145087"/>
          </a:xfrm>
          <a:prstGeom prst="rect">
            <a:avLst/>
          </a:prstGeom>
          <a:gradFill flip="none" rotWithShape="1">
            <a:gsLst>
              <a:gs pos="53000">
                <a:schemeClr val="bg1"/>
              </a:gs>
              <a:gs pos="0">
                <a:srgbClr val="E0E0E0"/>
              </a:gs>
              <a:gs pos="100000">
                <a:schemeClr val="bg1">
                  <a:lumMod val="9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312982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15.xml"/><Relationship Id="rId6" Type="http://schemas.openxmlformats.org/officeDocument/2006/relationships/image" Target="../media/image15.jpg"/><Relationship Id="rId5" Type="http://schemas.openxmlformats.org/officeDocument/2006/relationships/image" Target="../media/image7.jpg"/><Relationship Id="rId4" Type="http://schemas.openxmlformats.org/officeDocument/2006/relationships/image" Target="../media/image8.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microsoft.com/office/2007/relationships/hdphoto" Target="../media/hdphoto3.wdp"/></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0.xml"/><Relationship Id="rId1" Type="http://schemas.openxmlformats.org/officeDocument/2006/relationships/slideLayout" Target="../slideLayouts/slideLayout13.xml"/><Relationship Id="rId4" Type="http://schemas.openxmlformats.org/officeDocument/2006/relationships/image" Target="../media/image18.jpeg"/></Relationships>
</file>

<file path=ppt/slides/_rels/slide3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microsoft.com/office/2007/relationships/hdphoto" Target="../media/hdphoto1.wdp"/></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8.xml"/><Relationship Id="rId1" Type="http://schemas.openxmlformats.org/officeDocument/2006/relationships/slideLayout" Target="../slideLayouts/slideLayout1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0.xml"/><Relationship Id="rId1" Type="http://schemas.openxmlformats.org/officeDocument/2006/relationships/slideLayout" Target="../slideLayouts/slideLayout1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4.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 name="M01-06-0049.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324528" y="11044"/>
            <a:ext cx="609600" cy="609600"/>
          </a:xfrm>
          <a:prstGeom prst="rect">
            <a:avLst/>
          </a:prstGeom>
        </p:spPr>
      </p:pic>
      <p:sp>
        <p:nvSpPr>
          <p:cNvPr id="42" name="文本框 1"/>
          <p:cNvSpPr txBox="1"/>
          <p:nvPr/>
        </p:nvSpPr>
        <p:spPr>
          <a:xfrm>
            <a:off x="1974056" y="556320"/>
            <a:ext cx="5046216" cy="2377574"/>
          </a:xfrm>
          <a:prstGeom prst="rect">
            <a:avLst/>
          </a:prstGeom>
          <a:noFill/>
        </p:spPr>
        <p:txBody>
          <a:bodyPr wrap="square" lIns="68580" tIns="34290" rIns="68580" bIns="34290">
            <a:spAutoFit/>
          </a:bodyPr>
          <a:lstStyle/>
          <a:p>
            <a:pPr algn="ctr" fontAlgn="auto">
              <a:spcBef>
                <a:spcPts val="0"/>
              </a:spcBef>
              <a:spcAft>
                <a:spcPts val="0"/>
              </a:spcAft>
              <a:defRPr/>
            </a:pPr>
            <a:r>
              <a:rPr lang="en-US" altLang="zh-CN" sz="15000" b="1" dirty="0">
                <a:latin typeface="Agency FB" panose="020B0503020202020204" pitchFamily="34" charset="0"/>
                <a:ea typeface="+mn-ea"/>
              </a:rPr>
              <a:t>2</a:t>
            </a:r>
            <a:r>
              <a:rPr lang="en-US" altLang="zh-CN" sz="15000" b="1" dirty="0">
                <a:solidFill>
                  <a:schemeClr val="accent1"/>
                </a:solidFill>
                <a:latin typeface="Agency FB" panose="020B0503020202020204" pitchFamily="34" charset="0"/>
                <a:ea typeface="+mn-ea"/>
              </a:rPr>
              <a:t>0</a:t>
            </a:r>
            <a:r>
              <a:rPr lang="en-US" altLang="zh-CN" sz="15000" b="1" dirty="0">
                <a:latin typeface="Agency FB" panose="020B0503020202020204" pitchFamily="34" charset="0"/>
                <a:ea typeface="+mn-ea"/>
              </a:rPr>
              <a:t>1</a:t>
            </a:r>
            <a:r>
              <a:rPr lang="en-US" altLang="zh-CN" sz="15000" b="1" dirty="0">
                <a:solidFill>
                  <a:schemeClr val="accent2"/>
                </a:solidFill>
                <a:latin typeface="Agency FB" panose="020B0503020202020204" pitchFamily="34" charset="0"/>
                <a:ea typeface="+mn-ea"/>
              </a:rPr>
              <a:t>6</a:t>
            </a:r>
            <a:endParaRPr lang="zh-CN" altLang="en-US" sz="15000" b="1" dirty="0">
              <a:solidFill>
                <a:schemeClr val="accent2"/>
              </a:solidFill>
              <a:latin typeface="Agency FB" panose="020B0503020202020204" pitchFamily="34" charset="0"/>
              <a:ea typeface="+mn-ea"/>
            </a:endParaRPr>
          </a:p>
        </p:txBody>
      </p:sp>
      <p:sp>
        <p:nvSpPr>
          <p:cNvPr id="43" name="TextBox 42"/>
          <p:cNvSpPr txBox="1">
            <a:spLocks noChangeArrowheads="1"/>
          </p:cNvSpPr>
          <p:nvPr/>
        </p:nvSpPr>
        <p:spPr bwMode="auto">
          <a:xfrm>
            <a:off x="2514654" y="3487185"/>
            <a:ext cx="4177655" cy="307777"/>
          </a:xfrm>
          <a:prstGeom prst="rect">
            <a:avLst/>
          </a:prstGeom>
          <a:noFill/>
          <a:ln w="9525">
            <a:noFill/>
            <a:miter lim="800000"/>
            <a:headEnd/>
            <a:tailEnd/>
          </a:ln>
          <a:extLst/>
        </p:spPr>
        <p:txBody>
          <a:bodyPr wrap="square">
            <a:spAutoFit/>
          </a:bodyPr>
          <a:lstStyle>
            <a:lvl1pPr>
              <a:defRPr sz="1400">
                <a:solidFill>
                  <a:schemeClr val="tx1"/>
                </a:solidFill>
                <a:latin typeface="微软雅黑" pitchFamily="34" charset="-122"/>
                <a:ea typeface="微软雅黑" pitchFamily="34" charset="-122"/>
              </a:defRPr>
            </a:lvl1pPr>
            <a:lvl2pPr marL="742950" indent="-285750">
              <a:defRPr sz="1400">
                <a:solidFill>
                  <a:schemeClr val="tx1"/>
                </a:solidFill>
                <a:latin typeface="微软雅黑" pitchFamily="34" charset="-122"/>
                <a:ea typeface="微软雅黑" pitchFamily="34" charset="-122"/>
              </a:defRPr>
            </a:lvl2pPr>
            <a:lvl3pPr marL="1143000" indent="-228600">
              <a:defRPr sz="1400">
                <a:solidFill>
                  <a:schemeClr val="tx1"/>
                </a:solidFill>
                <a:latin typeface="微软雅黑" pitchFamily="34" charset="-122"/>
                <a:ea typeface="微软雅黑" pitchFamily="34" charset="-122"/>
              </a:defRPr>
            </a:lvl3pPr>
            <a:lvl4pPr marL="1600200" indent="-228600">
              <a:defRPr sz="1400">
                <a:solidFill>
                  <a:schemeClr val="tx1"/>
                </a:solidFill>
                <a:latin typeface="微软雅黑" pitchFamily="34" charset="-122"/>
                <a:ea typeface="微软雅黑" pitchFamily="34" charset="-122"/>
              </a:defRPr>
            </a:lvl4pPr>
            <a:lvl5pPr marL="2057400" indent="-228600">
              <a:defRPr sz="1400">
                <a:solidFill>
                  <a:schemeClr val="tx1"/>
                </a:solidFill>
                <a:latin typeface="微软雅黑" pitchFamily="34" charset="-122"/>
                <a:ea typeface="微软雅黑" pitchFamily="34" charset="-122"/>
              </a:defRPr>
            </a:lvl5pPr>
            <a:lvl6pPr marL="25146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6pPr>
            <a:lvl7pPr marL="29718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7pPr>
            <a:lvl8pPr marL="34290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8pPr>
            <a:lvl9pPr marL="3886200" indent="-228600" algn="ctr" eaLnBrk="0" fontAlgn="ctr" hangingPunct="0">
              <a:spcBef>
                <a:spcPct val="0"/>
              </a:spcBef>
              <a:spcAft>
                <a:spcPct val="0"/>
              </a:spcAft>
              <a:buClr>
                <a:srgbClr val="FF0000"/>
              </a:buClr>
              <a:buSzPct val="70000"/>
              <a:buFont typeface="Arial" charset="0"/>
              <a:defRPr sz="1400">
                <a:solidFill>
                  <a:schemeClr val="tx1"/>
                </a:solidFill>
                <a:latin typeface="微软雅黑" pitchFamily="34" charset="-122"/>
                <a:ea typeface="微软雅黑" pitchFamily="34" charset="-122"/>
              </a:defRPr>
            </a:lvl9pPr>
          </a:lstStyle>
          <a:p>
            <a:r>
              <a:rPr lang="zh-CN" altLang="en-US" dirty="0">
                <a:latin typeface="Verdana" pitchFamily="34" charset="0"/>
              </a:rPr>
              <a:t>丨</a:t>
            </a:r>
            <a:r>
              <a:rPr lang="zh-CN" altLang="en-US" dirty="0" smtClean="0">
                <a:latin typeface="Verdana" pitchFamily="34" charset="0"/>
              </a:rPr>
              <a:t>动态</a:t>
            </a:r>
            <a:r>
              <a:rPr lang="en-US" altLang="zh-CN" dirty="0" smtClean="0">
                <a:latin typeface="Verdana" pitchFamily="34" charset="0"/>
              </a:rPr>
              <a:t>PPT</a:t>
            </a:r>
            <a:r>
              <a:rPr lang="zh-CN" altLang="en-US" dirty="0">
                <a:latin typeface="Verdana" pitchFamily="34" charset="0"/>
              </a:rPr>
              <a:t>丨框架完整丨精美大气丨可以编辑丨</a:t>
            </a:r>
            <a:endParaRPr lang="en-US" altLang="zh-CN" dirty="0">
              <a:latin typeface="Verdana" pitchFamily="34" charset="0"/>
            </a:endParaRPr>
          </a:p>
        </p:txBody>
      </p:sp>
      <p:sp>
        <p:nvSpPr>
          <p:cNvPr id="44" name="TextBox 43"/>
          <p:cNvSpPr txBox="1"/>
          <p:nvPr/>
        </p:nvSpPr>
        <p:spPr>
          <a:xfrm>
            <a:off x="2339752" y="3923979"/>
            <a:ext cx="4404054" cy="375039"/>
          </a:xfrm>
          <a:prstGeom prst="rect">
            <a:avLst/>
          </a:prstGeom>
          <a:noFill/>
        </p:spPr>
        <p:txBody>
          <a:bodyPr wrap="square"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lnSpc>
                <a:spcPct val="150000"/>
              </a:lnSpc>
            </a:pPr>
            <a:r>
              <a:rPr lang="en-US" altLang="zh-CN" sz="700" dirty="0"/>
              <a:t>Chinadaily.com.cn is the largest English portal in China, providing news, business information, BBS, learning materials. The Website has channels as China,</a:t>
            </a:r>
            <a:endParaRPr lang="id-ID" altLang="zh-CN" sz="700" dirty="0">
              <a:latin typeface="Lato" pitchFamily="34" charset="0"/>
              <a:ea typeface="Clear Sans Light" pitchFamily="34" charset="0"/>
              <a:cs typeface="Clear Sans Light" pitchFamily="34" charset="0"/>
            </a:endParaRPr>
          </a:p>
        </p:txBody>
      </p:sp>
      <p:sp>
        <p:nvSpPr>
          <p:cNvPr id="45" name="TextBox 44"/>
          <p:cNvSpPr txBox="1"/>
          <p:nvPr/>
        </p:nvSpPr>
        <p:spPr>
          <a:xfrm>
            <a:off x="1403648" y="2714405"/>
            <a:ext cx="6192688" cy="792525"/>
          </a:xfrm>
          <a:prstGeom prst="rect">
            <a:avLst/>
          </a:prstGeom>
          <a:noFill/>
        </p:spPr>
        <p:txBody>
          <a:bodyPr wrap="square" lIns="68580" tIns="34290" rIns="68580" bIns="3429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a:r>
              <a:rPr lang="zh-CN" altLang="en-US" sz="4700" b="1" dirty="0" smtClean="0">
                <a:latin typeface="微软雅黑" panose="020B0503020204020204" pitchFamily="34" charset="-122"/>
                <a:ea typeface="微软雅黑" panose="020B0503020204020204" pitchFamily="34" charset="-122"/>
                <a:cs typeface="Clear Sans Light" pitchFamily="34" charset="0"/>
              </a:rPr>
              <a:t>创业融资商业计划书</a:t>
            </a:r>
            <a:endParaRPr lang="id-ID" altLang="zh-CN" sz="4700" b="1" dirty="0">
              <a:latin typeface="微软雅黑" panose="020B0503020204020204" pitchFamily="34" charset="-122"/>
              <a:ea typeface="微软雅黑" panose="020B0503020204020204" pitchFamily="34" charset="-122"/>
              <a:cs typeface="Clear Sans Light" pitchFamily="34" charset="0"/>
            </a:endParaRPr>
          </a:p>
        </p:txBody>
      </p:sp>
      <p:cxnSp>
        <p:nvCxnSpPr>
          <p:cNvPr id="46" name="直接连接符 45"/>
          <p:cNvCxnSpPr/>
          <p:nvPr/>
        </p:nvCxnSpPr>
        <p:spPr>
          <a:xfrm>
            <a:off x="1675841" y="3866970"/>
            <a:ext cx="5648302"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1675841" y="2714405"/>
            <a:ext cx="5648302" cy="0"/>
          </a:xfrm>
          <a:prstGeom prst="line">
            <a:avLst/>
          </a:prstGeom>
          <a:ln>
            <a:solidFill>
              <a:schemeClr val="bg2">
                <a:lumMod val="75000"/>
              </a:schemeClr>
            </a:solidFill>
            <a:prstDash val="lg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7194734"/>
      </p:ext>
    </p:extLst>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0"/>
                                        </p:tgtEl>
                                      </p:cBhvr>
                                    </p:cmd>
                                  </p:childTnLst>
                                </p:cTn>
                              </p:par>
                            </p:childTnLst>
                          </p:cTn>
                        </p:par>
                        <p:par>
                          <p:cTn id="7" fill="hold">
                            <p:stCondLst>
                              <p:cond delay="0"/>
                            </p:stCondLst>
                            <p:childTnLst>
                              <p:par>
                                <p:cTn id="8" presetID="14" presetClass="entr" presetSubtype="10" fill="hold" grpId="0" nodeType="after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randombar(horizontal)">
                                      <p:cBhvr>
                                        <p:cTn id="10" dur="500"/>
                                        <p:tgtEl>
                                          <p:spTgt spid="42"/>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45"/>
                                        </p:tgtEl>
                                        <p:attrNameLst>
                                          <p:attrName>style.visibility</p:attrName>
                                        </p:attrNameLst>
                                      </p:cBhvr>
                                      <p:to>
                                        <p:strVal val="visible"/>
                                      </p:to>
                                    </p:set>
                                    <p:animEffect transition="in" filter="wipe(left)">
                                      <p:cBhvr>
                                        <p:cTn id="14" dur="500"/>
                                        <p:tgtEl>
                                          <p:spTgt spid="45"/>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p:cTn id="18" dur="750" fill="hold"/>
                                        <p:tgtEl>
                                          <p:spTgt spid="43"/>
                                        </p:tgtEl>
                                        <p:attrNameLst>
                                          <p:attrName>ppt_w</p:attrName>
                                        </p:attrNameLst>
                                      </p:cBhvr>
                                      <p:tavLst>
                                        <p:tav tm="0">
                                          <p:val>
                                            <p:fltVal val="0"/>
                                          </p:val>
                                        </p:tav>
                                        <p:tav tm="100000">
                                          <p:val>
                                            <p:strVal val="#ppt_w"/>
                                          </p:val>
                                        </p:tav>
                                      </p:tavLst>
                                    </p:anim>
                                    <p:anim calcmode="lin" valueType="num">
                                      <p:cBhvr>
                                        <p:cTn id="19" dur="750" fill="hold"/>
                                        <p:tgtEl>
                                          <p:spTgt spid="43"/>
                                        </p:tgtEl>
                                        <p:attrNameLst>
                                          <p:attrName>ppt_h</p:attrName>
                                        </p:attrNameLst>
                                      </p:cBhvr>
                                      <p:tavLst>
                                        <p:tav tm="0">
                                          <p:val>
                                            <p:fltVal val="0"/>
                                          </p:val>
                                        </p:tav>
                                        <p:tav tm="100000">
                                          <p:val>
                                            <p:strVal val="#ppt_h"/>
                                          </p:val>
                                        </p:tav>
                                      </p:tavLst>
                                    </p:anim>
                                    <p:animEffect transition="in" filter="fade">
                                      <p:cBhvr>
                                        <p:cTn id="20" dur="750"/>
                                        <p:tgtEl>
                                          <p:spTgt spid="43"/>
                                        </p:tgtEl>
                                      </p:cBhvr>
                                    </p:animEffect>
                                  </p:childTnLst>
                                </p:cTn>
                              </p:par>
                            </p:childTnLst>
                          </p:cTn>
                        </p:par>
                        <p:par>
                          <p:cTn id="21" fill="hold">
                            <p:stCondLst>
                              <p:cond delay="1750"/>
                            </p:stCondLst>
                            <p:childTnLst>
                              <p:par>
                                <p:cTn id="22" presetID="22" presetClass="entr" presetSubtype="8" fill="hold" grpId="0"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wipe(left)">
                                      <p:cBhvr>
                                        <p:cTn id="24" dur="1000"/>
                                        <p:tgtEl>
                                          <p:spTgt spid="44"/>
                                        </p:tgtEl>
                                      </p:cBhvr>
                                    </p:animEffect>
                                  </p:childTnLst>
                                </p:cTn>
                              </p:par>
                              <p:par>
                                <p:cTn id="25" presetID="22" presetClass="entr" presetSubtype="8" fill="hold" nodeType="with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wipe(left)">
                                      <p:cBhvr>
                                        <p:cTn id="27" dur="500"/>
                                        <p:tgtEl>
                                          <p:spTgt spid="46"/>
                                        </p:tgtEl>
                                      </p:cBhvr>
                                    </p:animEffect>
                                  </p:childTnLst>
                                </p:cTn>
                              </p:par>
                              <p:par>
                                <p:cTn id="28" presetID="22" presetClass="entr" presetSubtype="8" fill="hold" nodeType="with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wipe(left)">
                                      <p:cBhvr>
                                        <p:cTn id="3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50">
                <p:cTn id="31" repeatCount="indefinite" fill="hold" display="0">
                  <p:stCondLst>
                    <p:cond delay="indefinite"/>
                  </p:stCondLst>
                  <p:endCondLst>
                    <p:cond evt="onStopAudio" delay="0">
                      <p:tgtEl>
                        <p:sldTgt/>
                      </p:tgtEl>
                    </p:cond>
                  </p:endCondLst>
                </p:cTn>
                <p:tgtEl>
                  <p:spTgt spid="70"/>
                </p:tgtEl>
              </p:cMediaNode>
            </p:audio>
          </p:childTnLst>
        </p:cTn>
      </p:par>
    </p:tnLst>
    <p:bldLst>
      <p:bldP spid="42" grpId="0"/>
      <p:bldP spid="43" grpId="0"/>
      <p:bldP spid="44" grpId="0"/>
      <p:bldP spid="4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descr="C:\Documents and Settings\Administrator\桌面\9127-12040423521931.jp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249" t="28395" r="29011" b="20246"/>
          <a:stretch/>
        </p:blipFill>
        <p:spPr bwMode="auto">
          <a:xfrm>
            <a:off x="4246374" y="927368"/>
            <a:ext cx="3637994" cy="1677347"/>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0" y="0"/>
            <a:ext cx="3563888" cy="5145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0"/>
            <a:ext cx="3563888" cy="5145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43"/>
          <p:cNvSpPr txBox="1"/>
          <p:nvPr/>
        </p:nvSpPr>
        <p:spPr>
          <a:xfrm>
            <a:off x="-409868" y="1562499"/>
            <a:ext cx="4405804" cy="3602333"/>
          </a:xfrm>
          <a:prstGeom prst="rect">
            <a:avLst/>
          </a:prstGeom>
          <a:noFill/>
        </p:spPr>
        <p:txBody>
          <a:bodyPr wrap="square" lIns="68580" tIns="34290" rIns="68580" bIns="34290" rtlCol="0">
            <a:spAutoFit/>
          </a:bodyPr>
          <a:lstStyle/>
          <a:p>
            <a:pPr algn="ctr">
              <a:lnSpc>
                <a:spcPct val="130000"/>
              </a:lnSpc>
            </a:pPr>
            <a:r>
              <a:rPr lang="en-US" altLang="zh-CN" sz="20000" b="1" dirty="0" smtClean="0">
                <a:solidFill>
                  <a:schemeClr val="accent1">
                    <a:lumMod val="60000"/>
                    <a:lumOff val="40000"/>
                  </a:schemeClr>
                </a:solidFill>
                <a:latin typeface="Impact" panose="020B0806030902050204" pitchFamily="34" charset="0"/>
                <a:ea typeface="+mj-ea"/>
                <a:cs typeface="Arial" panose="020B0604020202020204" pitchFamily="34" charset="0"/>
              </a:rPr>
              <a:t>03</a:t>
            </a:r>
            <a:endParaRPr lang="en-US" altLang="zh-CN" sz="20000" b="1" dirty="0">
              <a:solidFill>
                <a:schemeClr val="accent1">
                  <a:lumMod val="60000"/>
                  <a:lumOff val="40000"/>
                </a:schemeClr>
              </a:solidFill>
              <a:latin typeface="Impact" panose="020B0806030902050204" pitchFamily="34" charset="0"/>
              <a:ea typeface="+mj-ea"/>
              <a:cs typeface="Arial" panose="020B0604020202020204" pitchFamily="34" charset="0"/>
            </a:endParaRPr>
          </a:p>
        </p:txBody>
      </p:sp>
      <p:sp>
        <p:nvSpPr>
          <p:cNvPr id="11" name="文本框 42"/>
          <p:cNvSpPr txBox="1"/>
          <p:nvPr/>
        </p:nvSpPr>
        <p:spPr>
          <a:xfrm>
            <a:off x="0" y="3389447"/>
            <a:ext cx="3563888" cy="520655"/>
          </a:xfrm>
          <a:prstGeom prst="rect">
            <a:avLst/>
          </a:prstGeom>
          <a:solidFill>
            <a:schemeClr val="accent1"/>
          </a:solidFill>
        </p:spPr>
        <p:txBody>
          <a:bodyPr wrap="square" lIns="68580" tIns="34290" rIns="68580" bIns="34290" rtlCol="0">
            <a:spAutoFit/>
          </a:bodyPr>
          <a:lstStyle/>
          <a:p>
            <a:pPr algn="ctr">
              <a:lnSpc>
                <a:spcPct val="130000"/>
              </a:lnSpc>
            </a:pPr>
            <a:r>
              <a:rPr lang="zh-CN" altLang="en-US" sz="25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项目介绍</a:t>
            </a:r>
            <a:endParaRPr lang="en-US" altLang="zh-CN" sz="25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1" name="Group 35"/>
          <p:cNvGrpSpPr>
            <a:grpSpLocks/>
          </p:cNvGrpSpPr>
          <p:nvPr/>
        </p:nvGrpSpPr>
        <p:grpSpPr bwMode="auto">
          <a:xfrm>
            <a:off x="4248670" y="3004592"/>
            <a:ext cx="236935" cy="237008"/>
            <a:chOff x="1066800" y="2209799"/>
            <a:chExt cx="315279" cy="315280"/>
          </a:xfrm>
        </p:grpSpPr>
        <p:sp>
          <p:nvSpPr>
            <p:cNvPr id="32" name="Shape 796"/>
            <p:cNvSpPr/>
            <p:nvPr/>
          </p:nvSpPr>
          <p:spPr>
            <a:xfrm>
              <a:off x="1066800" y="2209799"/>
              <a:ext cx="315279" cy="3152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lIns="50800" tIns="50800" rIns="50800" bIns="50800" anchor="ctr"/>
            <a:lstStyle/>
            <a:p>
              <a:pPr defTabSz="685783">
                <a:defRPr/>
              </a:pPr>
              <a:endParaRPr sz="1400">
                <a:latin typeface="微软雅黑" panose="020B0503020204020204" pitchFamily="34" charset="-122"/>
                <a:ea typeface="微软雅黑" panose="020B0503020204020204" pitchFamily="34" charset="-122"/>
              </a:endParaRPr>
            </a:p>
          </p:txBody>
        </p:sp>
        <p:sp>
          <p:nvSpPr>
            <p:cNvPr id="33" name="Shape 797"/>
            <p:cNvSpPr>
              <a:spLocks/>
            </p:cNvSpPr>
            <p:nvPr/>
          </p:nvSpPr>
          <p:spPr bwMode="auto">
            <a:xfrm>
              <a:off x="1139147" y="2295483"/>
              <a:ext cx="170585" cy="143910"/>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endParaRPr lang="zh-CN" altLang="en-US" sz="1400">
                <a:latin typeface="微软雅黑" panose="020B0503020204020204" pitchFamily="34" charset="-122"/>
                <a:ea typeface="微软雅黑" panose="020B0503020204020204" pitchFamily="34" charset="-122"/>
              </a:endParaRPr>
            </a:p>
          </p:txBody>
        </p:sp>
      </p:grpSp>
      <p:sp>
        <p:nvSpPr>
          <p:cNvPr id="34" name="Text Placeholder 8"/>
          <p:cNvSpPr txBox="1">
            <a:spLocks/>
          </p:cNvSpPr>
          <p:nvPr/>
        </p:nvSpPr>
        <p:spPr bwMode="auto">
          <a:xfrm>
            <a:off x="4551089" y="3011746"/>
            <a:ext cx="1419225" cy="203661"/>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783">
              <a:defRPr/>
            </a:pP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项目分析</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5" name="Group 35"/>
          <p:cNvGrpSpPr>
            <a:grpSpLocks/>
          </p:cNvGrpSpPr>
          <p:nvPr/>
        </p:nvGrpSpPr>
        <p:grpSpPr bwMode="auto">
          <a:xfrm>
            <a:off x="4248670" y="3499892"/>
            <a:ext cx="236935" cy="237008"/>
            <a:chOff x="1066800" y="2209799"/>
            <a:chExt cx="315279" cy="315280"/>
          </a:xfrm>
        </p:grpSpPr>
        <p:sp>
          <p:nvSpPr>
            <p:cNvPr id="36" name="Shape 796"/>
            <p:cNvSpPr/>
            <p:nvPr/>
          </p:nvSpPr>
          <p:spPr>
            <a:xfrm>
              <a:off x="1066800" y="2209799"/>
              <a:ext cx="315279" cy="3152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lIns="50800" tIns="50800" rIns="50800" bIns="50800" anchor="ctr"/>
            <a:lstStyle/>
            <a:p>
              <a:pPr defTabSz="685783">
                <a:defRPr/>
              </a:pPr>
              <a:endParaRPr sz="1400">
                <a:latin typeface="微软雅黑" panose="020B0503020204020204" pitchFamily="34" charset="-122"/>
                <a:ea typeface="微软雅黑" panose="020B0503020204020204" pitchFamily="34" charset="-122"/>
              </a:endParaRPr>
            </a:p>
          </p:txBody>
        </p:sp>
        <p:sp>
          <p:nvSpPr>
            <p:cNvPr id="37" name="Shape 797"/>
            <p:cNvSpPr>
              <a:spLocks/>
            </p:cNvSpPr>
            <p:nvPr/>
          </p:nvSpPr>
          <p:spPr bwMode="auto">
            <a:xfrm>
              <a:off x="1139147" y="2295483"/>
              <a:ext cx="170585" cy="143910"/>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endParaRPr lang="zh-CN" altLang="en-US" sz="1400">
                <a:latin typeface="微软雅黑" panose="020B0503020204020204" pitchFamily="34" charset="-122"/>
                <a:ea typeface="微软雅黑" panose="020B0503020204020204" pitchFamily="34" charset="-122"/>
              </a:endParaRPr>
            </a:p>
          </p:txBody>
        </p:sp>
      </p:grpSp>
      <p:sp>
        <p:nvSpPr>
          <p:cNvPr id="38" name="Text Placeholder 8"/>
          <p:cNvSpPr txBox="1">
            <a:spLocks/>
          </p:cNvSpPr>
          <p:nvPr/>
        </p:nvSpPr>
        <p:spPr bwMode="auto">
          <a:xfrm>
            <a:off x="4551089" y="3507046"/>
            <a:ext cx="1419225" cy="203661"/>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783">
              <a:defRPr/>
            </a:pP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项目前景</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9" name="Group 35"/>
          <p:cNvGrpSpPr>
            <a:grpSpLocks/>
          </p:cNvGrpSpPr>
          <p:nvPr/>
        </p:nvGrpSpPr>
        <p:grpSpPr bwMode="auto">
          <a:xfrm>
            <a:off x="4248670" y="4105142"/>
            <a:ext cx="236935" cy="237008"/>
            <a:chOff x="1066800" y="2209799"/>
            <a:chExt cx="315279" cy="315280"/>
          </a:xfrm>
        </p:grpSpPr>
        <p:sp>
          <p:nvSpPr>
            <p:cNvPr id="40" name="Shape 796"/>
            <p:cNvSpPr/>
            <p:nvPr/>
          </p:nvSpPr>
          <p:spPr>
            <a:xfrm>
              <a:off x="1066800" y="2209799"/>
              <a:ext cx="315279" cy="3152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lIns="50800" tIns="50800" rIns="50800" bIns="50800" anchor="ctr"/>
            <a:lstStyle/>
            <a:p>
              <a:pPr defTabSz="685783">
                <a:defRPr/>
              </a:pPr>
              <a:endParaRPr sz="1400">
                <a:latin typeface="微软雅黑" panose="020B0503020204020204" pitchFamily="34" charset="-122"/>
                <a:ea typeface="微软雅黑" panose="020B0503020204020204" pitchFamily="34" charset="-122"/>
              </a:endParaRPr>
            </a:p>
          </p:txBody>
        </p:sp>
        <p:sp>
          <p:nvSpPr>
            <p:cNvPr id="41" name="Shape 797"/>
            <p:cNvSpPr>
              <a:spLocks/>
            </p:cNvSpPr>
            <p:nvPr/>
          </p:nvSpPr>
          <p:spPr bwMode="auto">
            <a:xfrm>
              <a:off x="1139147" y="2295483"/>
              <a:ext cx="170585" cy="143910"/>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endParaRPr lang="zh-CN" altLang="en-US" sz="1400">
                <a:latin typeface="微软雅黑" panose="020B0503020204020204" pitchFamily="34" charset="-122"/>
                <a:ea typeface="微软雅黑" panose="020B0503020204020204" pitchFamily="34" charset="-122"/>
              </a:endParaRPr>
            </a:p>
          </p:txBody>
        </p:sp>
      </p:grpSp>
      <p:sp>
        <p:nvSpPr>
          <p:cNvPr id="42" name="Text Placeholder 8"/>
          <p:cNvSpPr txBox="1">
            <a:spLocks/>
          </p:cNvSpPr>
          <p:nvPr/>
        </p:nvSpPr>
        <p:spPr bwMode="auto">
          <a:xfrm>
            <a:off x="4551089" y="4112296"/>
            <a:ext cx="1419225" cy="203661"/>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783">
              <a:defRPr/>
            </a:pP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项目策划</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4303039" y="3333071"/>
            <a:ext cx="3581329" cy="0"/>
          </a:xfrm>
          <a:prstGeom prst="line">
            <a:avLst/>
          </a:prstGeom>
          <a:ln>
            <a:solidFill>
              <a:schemeClr val="tx1">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4303039" y="3895071"/>
            <a:ext cx="3581329" cy="0"/>
          </a:xfrm>
          <a:prstGeom prst="line">
            <a:avLst/>
          </a:prstGeom>
          <a:ln>
            <a:solidFill>
              <a:schemeClr val="tx1">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4303039" y="4486166"/>
            <a:ext cx="3581329" cy="0"/>
          </a:xfrm>
          <a:prstGeom prst="line">
            <a:avLst/>
          </a:prstGeom>
          <a:ln>
            <a:solidFill>
              <a:schemeClr val="tx1">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35057085"/>
      </p:ext>
    </p:extLst>
  </p:cSld>
  <p:clrMapOvr>
    <a:masterClrMapping/>
  </p:clrMapOvr>
  <mc:AlternateContent xmlns:mc="http://schemas.openxmlformats.org/markup-compatibility/2006" xmlns:p14="http://schemas.microsoft.com/office/powerpoint/2010/main">
    <mc:Choice Requires="p14">
      <p:transition spd="slow" p14:dur="1200" advTm="0">
        <p14:prism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250"/>
                                        <p:tgtEl>
                                          <p:spTgt spid="21"/>
                                        </p:tgtEl>
                                      </p:cBhvr>
                                    </p:animEffect>
                                  </p:childTnLst>
                                </p:cTn>
                              </p:par>
                            </p:childTnLst>
                          </p:cTn>
                        </p:par>
                        <p:par>
                          <p:cTn id="16" fill="hold">
                            <p:stCondLst>
                              <p:cond delay="1250"/>
                            </p:stCondLst>
                            <p:childTnLst>
                              <p:par>
                                <p:cTn id="17" presetID="22" presetClass="entr" presetSubtype="8"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left)">
                                      <p:cBhvr>
                                        <p:cTn id="19" dur="500"/>
                                        <p:tgtEl>
                                          <p:spTgt spid="34"/>
                                        </p:tgtEl>
                                      </p:cBhvr>
                                    </p:animEffect>
                                  </p:childTnLst>
                                </p:cTn>
                              </p:par>
                            </p:childTnLst>
                          </p:cTn>
                        </p:par>
                        <p:par>
                          <p:cTn id="20" fill="hold">
                            <p:stCondLst>
                              <p:cond delay="1750"/>
                            </p:stCondLst>
                            <p:childTnLst>
                              <p:par>
                                <p:cTn id="21" presetID="22" presetClass="entr" presetSubtype="8"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wipe(left)">
                                      <p:cBhvr>
                                        <p:cTn id="23" dur="500"/>
                                        <p:tgtEl>
                                          <p:spTgt spid="43"/>
                                        </p:tgtEl>
                                      </p:cBhvr>
                                    </p:animEffect>
                                  </p:childTnLst>
                                </p:cTn>
                              </p:par>
                            </p:childTnLst>
                          </p:cTn>
                        </p:par>
                        <p:par>
                          <p:cTn id="24" fill="hold">
                            <p:stCondLst>
                              <p:cond delay="2250"/>
                            </p:stCondLst>
                            <p:childTnLst>
                              <p:par>
                                <p:cTn id="25" presetID="10" presetClass="entr" presetSubtype="0"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250"/>
                                        <p:tgtEl>
                                          <p:spTgt spid="35"/>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wipe(left)">
                                      <p:cBhvr>
                                        <p:cTn id="35" dur="500"/>
                                        <p:tgtEl>
                                          <p:spTgt spid="44"/>
                                        </p:tgtEl>
                                      </p:cBhvr>
                                    </p:animEffect>
                                  </p:childTnLst>
                                </p:cTn>
                              </p:par>
                            </p:childTnLst>
                          </p:cTn>
                        </p:par>
                        <p:par>
                          <p:cTn id="36" fill="hold">
                            <p:stCondLst>
                              <p:cond delay="3500"/>
                            </p:stCondLst>
                            <p:childTnLst>
                              <p:par>
                                <p:cTn id="37" presetID="10" presetClass="entr" presetSubtype="0" fill="hold"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fade">
                                      <p:cBhvr>
                                        <p:cTn id="39" dur="250"/>
                                        <p:tgtEl>
                                          <p:spTgt spid="39"/>
                                        </p:tgtEl>
                                      </p:cBhvr>
                                    </p:animEffect>
                                  </p:childTnLst>
                                </p:cTn>
                              </p:par>
                            </p:childTnLst>
                          </p:cTn>
                        </p:par>
                        <p:par>
                          <p:cTn id="40" fill="hold">
                            <p:stCondLst>
                              <p:cond delay="3750"/>
                            </p:stCondLst>
                            <p:childTnLst>
                              <p:par>
                                <p:cTn id="41" presetID="22" presetClass="entr" presetSubtype="8"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wipe(left)">
                                      <p:cBhvr>
                                        <p:cTn id="43" dur="500"/>
                                        <p:tgtEl>
                                          <p:spTgt spid="42"/>
                                        </p:tgtEl>
                                      </p:cBhvr>
                                    </p:animEffect>
                                  </p:childTnLst>
                                </p:cTn>
                              </p:par>
                            </p:childTnLst>
                          </p:cTn>
                        </p:par>
                        <p:par>
                          <p:cTn id="44" fill="hold">
                            <p:stCondLst>
                              <p:cond delay="4250"/>
                            </p:stCondLst>
                            <p:childTnLst>
                              <p:par>
                                <p:cTn id="45" presetID="22" presetClass="entr" presetSubtype="8" fill="hold" nodeType="after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wipe(left)">
                                      <p:cBhvr>
                                        <p:cTn id="47" dur="500"/>
                                        <p:tgtEl>
                                          <p:spTgt spid="45"/>
                                        </p:tgtEl>
                                      </p:cBhvr>
                                    </p:animEffect>
                                  </p:childTnLst>
                                </p:cTn>
                              </p:par>
                              <p:par>
                                <p:cTn id="48" presetID="2" presetClass="entr" presetSubtype="8" fill="hold" nodeType="with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additive="base">
                                        <p:cTn id="50" dur="500" fill="hold"/>
                                        <p:tgtEl>
                                          <p:spTgt spid="24"/>
                                        </p:tgtEl>
                                        <p:attrNameLst>
                                          <p:attrName>ppt_x</p:attrName>
                                        </p:attrNameLst>
                                      </p:cBhvr>
                                      <p:tavLst>
                                        <p:tav tm="0">
                                          <p:val>
                                            <p:strVal val="0-#ppt_w/2"/>
                                          </p:val>
                                        </p:tav>
                                        <p:tav tm="100000">
                                          <p:val>
                                            <p:strVal val="#ppt_x"/>
                                          </p:val>
                                        </p:tav>
                                      </p:tavLst>
                                    </p:anim>
                                    <p:anim calcmode="lin" valueType="num">
                                      <p:cBhvr additive="base">
                                        <p:cTn id="51"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34" grpId="0"/>
      <p:bldP spid="38" grpId="0"/>
      <p:bldP spid="4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Rectangle 53"/>
          <p:cNvSpPr/>
          <p:nvPr/>
        </p:nvSpPr>
        <p:spPr>
          <a:xfrm>
            <a:off x="781165" y="4406542"/>
            <a:ext cx="1511894" cy="81022"/>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55" name="Rectangle 54"/>
          <p:cNvSpPr/>
          <p:nvPr/>
        </p:nvSpPr>
        <p:spPr>
          <a:xfrm>
            <a:off x="2298289" y="4406542"/>
            <a:ext cx="1522355" cy="81022"/>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56" name="Rectangle 55"/>
          <p:cNvSpPr/>
          <p:nvPr/>
        </p:nvSpPr>
        <p:spPr>
          <a:xfrm>
            <a:off x="3815413" y="4406542"/>
            <a:ext cx="1511894" cy="8102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57" name="Rectangle 56"/>
          <p:cNvSpPr/>
          <p:nvPr/>
        </p:nvSpPr>
        <p:spPr>
          <a:xfrm>
            <a:off x="5332537" y="4406542"/>
            <a:ext cx="1511894" cy="81022"/>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58" name="Rectangle 57"/>
          <p:cNvSpPr/>
          <p:nvPr/>
        </p:nvSpPr>
        <p:spPr>
          <a:xfrm>
            <a:off x="6844431" y="4406542"/>
            <a:ext cx="1511894" cy="81022"/>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grpSp>
        <p:nvGrpSpPr>
          <p:cNvPr id="4" name="Group 3"/>
          <p:cNvGrpSpPr/>
          <p:nvPr/>
        </p:nvGrpSpPr>
        <p:grpSpPr>
          <a:xfrm>
            <a:off x="780501" y="1715056"/>
            <a:ext cx="1100470" cy="1143630"/>
            <a:chOff x="1040667" y="2286035"/>
            <a:chExt cx="1467293" cy="1524369"/>
          </a:xfrm>
        </p:grpSpPr>
        <p:sp>
          <p:nvSpPr>
            <p:cNvPr id="53" name="Oval 52"/>
            <p:cNvSpPr/>
            <p:nvPr/>
          </p:nvSpPr>
          <p:spPr>
            <a:xfrm>
              <a:off x="1040667" y="2343111"/>
              <a:ext cx="1467293" cy="1467293"/>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 name="Oval 1"/>
            <p:cNvSpPr/>
            <p:nvPr/>
          </p:nvSpPr>
          <p:spPr>
            <a:xfrm>
              <a:off x="1040667" y="2286035"/>
              <a:ext cx="1467293" cy="14672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100" name="Group 99"/>
          <p:cNvGrpSpPr/>
          <p:nvPr/>
        </p:nvGrpSpPr>
        <p:grpSpPr>
          <a:xfrm>
            <a:off x="788620" y="3162016"/>
            <a:ext cx="1509670" cy="1230347"/>
            <a:chOff x="1051493" y="4214719"/>
            <a:chExt cx="2012893" cy="1639957"/>
          </a:xfrm>
        </p:grpSpPr>
        <p:cxnSp>
          <p:nvCxnSpPr>
            <p:cNvPr id="87" name="Straight Connector 86"/>
            <p:cNvCxnSpPr/>
            <p:nvPr/>
          </p:nvCxnSpPr>
          <p:spPr>
            <a:xfrm>
              <a:off x="3064386" y="4214719"/>
              <a:ext cx="0" cy="1639957"/>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1428175" y="5205324"/>
              <a:ext cx="1264114"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1051493" y="4214719"/>
              <a:ext cx="0" cy="1639957"/>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01" name="Group 100"/>
          <p:cNvGrpSpPr/>
          <p:nvPr/>
        </p:nvGrpSpPr>
        <p:grpSpPr>
          <a:xfrm>
            <a:off x="2593920" y="3162016"/>
            <a:ext cx="1221494" cy="1230347"/>
            <a:chOff x="3458560" y="4214719"/>
            <a:chExt cx="1628658" cy="1639957"/>
          </a:xfrm>
        </p:grpSpPr>
        <p:cxnSp>
          <p:nvCxnSpPr>
            <p:cNvPr id="91" name="Straight Connector 90"/>
            <p:cNvCxnSpPr/>
            <p:nvPr/>
          </p:nvCxnSpPr>
          <p:spPr>
            <a:xfrm>
              <a:off x="5087218" y="4214719"/>
              <a:ext cx="0" cy="1639957"/>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3458560" y="5205324"/>
              <a:ext cx="1264114"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02" name="Group 101"/>
          <p:cNvGrpSpPr/>
          <p:nvPr/>
        </p:nvGrpSpPr>
        <p:grpSpPr>
          <a:xfrm>
            <a:off x="4097317" y="3162016"/>
            <a:ext cx="1235220" cy="1230347"/>
            <a:chOff x="5463090" y="4214719"/>
            <a:chExt cx="1646960" cy="1639957"/>
          </a:xfrm>
        </p:grpSpPr>
        <p:cxnSp>
          <p:nvCxnSpPr>
            <p:cNvPr id="92" name="Straight Connector 91"/>
            <p:cNvCxnSpPr/>
            <p:nvPr/>
          </p:nvCxnSpPr>
          <p:spPr>
            <a:xfrm>
              <a:off x="7110050" y="4214719"/>
              <a:ext cx="0" cy="1639957"/>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5463090" y="5205324"/>
              <a:ext cx="1264114"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03" name="Group 102"/>
          <p:cNvGrpSpPr/>
          <p:nvPr/>
        </p:nvGrpSpPr>
        <p:grpSpPr>
          <a:xfrm>
            <a:off x="5620107" y="3162016"/>
            <a:ext cx="1224325" cy="1230347"/>
            <a:chOff x="7493475" y="4214719"/>
            <a:chExt cx="1632433" cy="1639957"/>
          </a:xfrm>
        </p:grpSpPr>
        <p:cxnSp>
          <p:nvCxnSpPr>
            <p:cNvPr id="93" name="Straight Connector 92"/>
            <p:cNvCxnSpPr/>
            <p:nvPr/>
          </p:nvCxnSpPr>
          <p:spPr>
            <a:xfrm>
              <a:off x="9125908" y="4214719"/>
              <a:ext cx="0" cy="1639957"/>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7493475" y="5205324"/>
              <a:ext cx="1264114"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04" name="Group 103"/>
          <p:cNvGrpSpPr/>
          <p:nvPr/>
        </p:nvGrpSpPr>
        <p:grpSpPr>
          <a:xfrm>
            <a:off x="7156446" y="3162016"/>
            <a:ext cx="1186310" cy="1230347"/>
            <a:chOff x="9541927" y="4214719"/>
            <a:chExt cx="1581747" cy="1639957"/>
          </a:xfrm>
        </p:grpSpPr>
        <p:cxnSp>
          <p:nvCxnSpPr>
            <p:cNvPr id="94" name="Straight Connector 93"/>
            <p:cNvCxnSpPr/>
            <p:nvPr/>
          </p:nvCxnSpPr>
          <p:spPr>
            <a:xfrm>
              <a:off x="11123674" y="4214719"/>
              <a:ext cx="0" cy="1639957"/>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9541927" y="5205324"/>
              <a:ext cx="1264114"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1071132" y="1994059"/>
            <a:ext cx="528895" cy="529210"/>
            <a:chOff x="0" y="4763"/>
            <a:chExt cx="5500688" cy="5502275"/>
          </a:xfrm>
          <a:solidFill>
            <a:schemeClr val="bg1"/>
          </a:solidFill>
        </p:grpSpPr>
        <p:sp>
          <p:nvSpPr>
            <p:cNvPr id="9" name="Freeform 5"/>
            <p:cNvSpPr>
              <a:spLocks noEditPoints="1"/>
            </p:cNvSpPr>
            <p:nvPr/>
          </p:nvSpPr>
          <p:spPr bwMode="auto">
            <a:xfrm>
              <a:off x="0" y="4763"/>
              <a:ext cx="5500688" cy="5502275"/>
            </a:xfrm>
            <a:custGeom>
              <a:avLst/>
              <a:gdLst>
                <a:gd name="T0" fmla="*/ 1007 w 1464"/>
                <a:gd name="T1" fmla="*/ 0 h 1464"/>
                <a:gd name="T2" fmla="*/ 549 w 1464"/>
                <a:gd name="T3" fmla="*/ 458 h 1464"/>
                <a:gd name="T4" fmla="*/ 582 w 1464"/>
                <a:gd name="T5" fmla="*/ 624 h 1464"/>
                <a:gd name="T6" fmla="*/ 26 w 1464"/>
                <a:gd name="T7" fmla="*/ 1179 h 1464"/>
                <a:gd name="T8" fmla="*/ 0 w 1464"/>
                <a:gd name="T9" fmla="*/ 1235 h 1464"/>
                <a:gd name="T10" fmla="*/ 0 w 1464"/>
                <a:gd name="T11" fmla="*/ 1373 h 1464"/>
                <a:gd name="T12" fmla="*/ 91 w 1464"/>
                <a:gd name="T13" fmla="*/ 1464 h 1464"/>
                <a:gd name="T14" fmla="*/ 229 w 1464"/>
                <a:gd name="T15" fmla="*/ 1464 h 1464"/>
                <a:gd name="T16" fmla="*/ 285 w 1464"/>
                <a:gd name="T17" fmla="*/ 1438 h 1464"/>
                <a:gd name="T18" fmla="*/ 350 w 1464"/>
                <a:gd name="T19" fmla="*/ 1373 h 1464"/>
                <a:gd name="T20" fmla="*/ 458 w 1464"/>
                <a:gd name="T21" fmla="*/ 1373 h 1464"/>
                <a:gd name="T22" fmla="*/ 549 w 1464"/>
                <a:gd name="T23" fmla="*/ 1281 h 1464"/>
                <a:gd name="T24" fmla="*/ 549 w 1464"/>
                <a:gd name="T25" fmla="*/ 1190 h 1464"/>
                <a:gd name="T26" fmla="*/ 641 w 1464"/>
                <a:gd name="T27" fmla="*/ 1190 h 1464"/>
                <a:gd name="T28" fmla="*/ 732 w 1464"/>
                <a:gd name="T29" fmla="*/ 1098 h 1464"/>
                <a:gd name="T30" fmla="*/ 732 w 1464"/>
                <a:gd name="T31" fmla="*/ 991 h 1464"/>
                <a:gd name="T32" fmla="*/ 841 w 1464"/>
                <a:gd name="T33" fmla="*/ 882 h 1464"/>
                <a:gd name="T34" fmla="*/ 1007 w 1464"/>
                <a:gd name="T35" fmla="*/ 915 h 1464"/>
                <a:gd name="T36" fmla="*/ 1464 w 1464"/>
                <a:gd name="T37" fmla="*/ 458 h 1464"/>
                <a:gd name="T38" fmla="*/ 1007 w 1464"/>
                <a:gd name="T39" fmla="*/ 0 h 1464"/>
                <a:gd name="T40" fmla="*/ 1007 w 1464"/>
                <a:gd name="T41" fmla="*/ 824 h 1464"/>
                <a:gd name="T42" fmla="*/ 822 w 1464"/>
                <a:gd name="T43" fmla="*/ 772 h 1464"/>
                <a:gd name="T44" fmla="*/ 806 w 1464"/>
                <a:gd name="T45" fmla="*/ 787 h 1464"/>
                <a:gd name="T46" fmla="*/ 755 w 1464"/>
                <a:gd name="T47" fmla="*/ 839 h 1464"/>
                <a:gd name="T48" fmla="*/ 667 w 1464"/>
                <a:gd name="T49" fmla="*/ 926 h 1464"/>
                <a:gd name="T50" fmla="*/ 641 w 1464"/>
                <a:gd name="T51" fmla="*/ 991 h 1464"/>
                <a:gd name="T52" fmla="*/ 641 w 1464"/>
                <a:gd name="T53" fmla="*/ 1098 h 1464"/>
                <a:gd name="T54" fmla="*/ 549 w 1464"/>
                <a:gd name="T55" fmla="*/ 1098 h 1464"/>
                <a:gd name="T56" fmla="*/ 458 w 1464"/>
                <a:gd name="T57" fmla="*/ 1190 h 1464"/>
                <a:gd name="T58" fmla="*/ 458 w 1464"/>
                <a:gd name="T59" fmla="*/ 1281 h 1464"/>
                <a:gd name="T60" fmla="*/ 350 w 1464"/>
                <a:gd name="T61" fmla="*/ 1281 h 1464"/>
                <a:gd name="T62" fmla="*/ 286 w 1464"/>
                <a:gd name="T63" fmla="*/ 1308 h 1464"/>
                <a:gd name="T64" fmla="*/ 221 w 1464"/>
                <a:gd name="T65" fmla="*/ 1373 h 1464"/>
                <a:gd name="T66" fmla="*/ 92 w 1464"/>
                <a:gd name="T67" fmla="*/ 1373 h 1464"/>
                <a:gd name="T68" fmla="*/ 92 w 1464"/>
                <a:gd name="T69" fmla="*/ 1242 h 1464"/>
                <a:gd name="T70" fmla="*/ 625 w 1464"/>
                <a:gd name="T71" fmla="*/ 709 h 1464"/>
                <a:gd name="T72" fmla="*/ 625 w 1464"/>
                <a:gd name="T73" fmla="*/ 710 h 1464"/>
                <a:gd name="T74" fmla="*/ 692 w 1464"/>
                <a:gd name="T75" fmla="*/ 642 h 1464"/>
                <a:gd name="T76" fmla="*/ 641 w 1464"/>
                <a:gd name="T77" fmla="*/ 458 h 1464"/>
                <a:gd name="T78" fmla="*/ 1007 w 1464"/>
                <a:gd name="T79" fmla="*/ 92 h 1464"/>
                <a:gd name="T80" fmla="*/ 1373 w 1464"/>
                <a:gd name="T81" fmla="*/ 458 h 1464"/>
                <a:gd name="T82" fmla="*/ 1007 w 1464"/>
                <a:gd name="T83" fmla="*/ 824 h 1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64" h="1464">
                  <a:moveTo>
                    <a:pt x="1007" y="0"/>
                  </a:moveTo>
                  <a:cubicBezTo>
                    <a:pt x="754" y="0"/>
                    <a:pt x="549" y="205"/>
                    <a:pt x="549" y="458"/>
                  </a:cubicBezTo>
                  <a:cubicBezTo>
                    <a:pt x="549" y="516"/>
                    <a:pt x="561" y="572"/>
                    <a:pt x="582" y="624"/>
                  </a:cubicBezTo>
                  <a:cubicBezTo>
                    <a:pt x="26" y="1179"/>
                    <a:pt x="26" y="1179"/>
                    <a:pt x="26" y="1179"/>
                  </a:cubicBezTo>
                  <a:cubicBezTo>
                    <a:pt x="10" y="1195"/>
                    <a:pt x="0" y="1211"/>
                    <a:pt x="0" y="1235"/>
                  </a:cubicBezTo>
                  <a:cubicBezTo>
                    <a:pt x="0" y="1373"/>
                    <a:pt x="0" y="1373"/>
                    <a:pt x="0" y="1373"/>
                  </a:cubicBezTo>
                  <a:cubicBezTo>
                    <a:pt x="0" y="1422"/>
                    <a:pt x="42" y="1464"/>
                    <a:pt x="91" y="1464"/>
                  </a:cubicBezTo>
                  <a:cubicBezTo>
                    <a:pt x="229" y="1464"/>
                    <a:pt x="229" y="1464"/>
                    <a:pt x="229" y="1464"/>
                  </a:cubicBezTo>
                  <a:cubicBezTo>
                    <a:pt x="253" y="1464"/>
                    <a:pt x="269" y="1454"/>
                    <a:pt x="285" y="1438"/>
                  </a:cubicBezTo>
                  <a:cubicBezTo>
                    <a:pt x="350" y="1373"/>
                    <a:pt x="350" y="1373"/>
                    <a:pt x="350" y="1373"/>
                  </a:cubicBezTo>
                  <a:cubicBezTo>
                    <a:pt x="458" y="1373"/>
                    <a:pt x="458" y="1373"/>
                    <a:pt x="458" y="1373"/>
                  </a:cubicBezTo>
                  <a:cubicBezTo>
                    <a:pt x="508" y="1373"/>
                    <a:pt x="549" y="1332"/>
                    <a:pt x="549" y="1281"/>
                  </a:cubicBezTo>
                  <a:cubicBezTo>
                    <a:pt x="549" y="1190"/>
                    <a:pt x="549" y="1190"/>
                    <a:pt x="549" y="1190"/>
                  </a:cubicBezTo>
                  <a:cubicBezTo>
                    <a:pt x="641" y="1190"/>
                    <a:pt x="641" y="1190"/>
                    <a:pt x="641" y="1190"/>
                  </a:cubicBezTo>
                  <a:cubicBezTo>
                    <a:pt x="691" y="1190"/>
                    <a:pt x="732" y="1149"/>
                    <a:pt x="732" y="1098"/>
                  </a:cubicBezTo>
                  <a:cubicBezTo>
                    <a:pt x="732" y="991"/>
                    <a:pt x="732" y="991"/>
                    <a:pt x="732" y="991"/>
                  </a:cubicBezTo>
                  <a:cubicBezTo>
                    <a:pt x="841" y="882"/>
                    <a:pt x="841" y="882"/>
                    <a:pt x="841" y="882"/>
                  </a:cubicBezTo>
                  <a:cubicBezTo>
                    <a:pt x="892" y="903"/>
                    <a:pt x="948" y="915"/>
                    <a:pt x="1007" y="915"/>
                  </a:cubicBezTo>
                  <a:cubicBezTo>
                    <a:pt x="1259" y="915"/>
                    <a:pt x="1464" y="710"/>
                    <a:pt x="1464" y="458"/>
                  </a:cubicBezTo>
                  <a:cubicBezTo>
                    <a:pt x="1464" y="205"/>
                    <a:pt x="1259" y="0"/>
                    <a:pt x="1007" y="0"/>
                  </a:cubicBezTo>
                  <a:close/>
                  <a:moveTo>
                    <a:pt x="1007" y="824"/>
                  </a:moveTo>
                  <a:cubicBezTo>
                    <a:pt x="939" y="824"/>
                    <a:pt x="876" y="804"/>
                    <a:pt x="822" y="772"/>
                  </a:cubicBezTo>
                  <a:cubicBezTo>
                    <a:pt x="806" y="787"/>
                    <a:pt x="806" y="787"/>
                    <a:pt x="806" y="787"/>
                  </a:cubicBezTo>
                  <a:cubicBezTo>
                    <a:pt x="755" y="839"/>
                    <a:pt x="755" y="839"/>
                    <a:pt x="755" y="839"/>
                  </a:cubicBezTo>
                  <a:cubicBezTo>
                    <a:pt x="667" y="926"/>
                    <a:pt x="667" y="926"/>
                    <a:pt x="667" y="926"/>
                  </a:cubicBezTo>
                  <a:cubicBezTo>
                    <a:pt x="650" y="943"/>
                    <a:pt x="641" y="967"/>
                    <a:pt x="641" y="991"/>
                  </a:cubicBezTo>
                  <a:cubicBezTo>
                    <a:pt x="641" y="1098"/>
                    <a:pt x="641" y="1098"/>
                    <a:pt x="641" y="1098"/>
                  </a:cubicBezTo>
                  <a:cubicBezTo>
                    <a:pt x="549" y="1098"/>
                    <a:pt x="549" y="1098"/>
                    <a:pt x="549" y="1098"/>
                  </a:cubicBezTo>
                  <a:cubicBezTo>
                    <a:pt x="499" y="1098"/>
                    <a:pt x="458" y="1139"/>
                    <a:pt x="458" y="1190"/>
                  </a:cubicBezTo>
                  <a:cubicBezTo>
                    <a:pt x="458" y="1281"/>
                    <a:pt x="458" y="1281"/>
                    <a:pt x="458" y="1281"/>
                  </a:cubicBezTo>
                  <a:cubicBezTo>
                    <a:pt x="350" y="1281"/>
                    <a:pt x="350" y="1281"/>
                    <a:pt x="350" y="1281"/>
                  </a:cubicBezTo>
                  <a:cubicBezTo>
                    <a:pt x="326" y="1281"/>
                    <a:pt x="303" y="1291"/>
                    <a:pt x="286" y="1308"/>
                  </a:cubicBezTo>
                  <a:cubicBezTo>
                    <a:pt x="221" y="1373"/>
                    <a:pt x="221" y="1373"/>
                    <a:pt x="221" y="1373"/>
                  </a:cubicBezTo>
                  <a:cubicBezTo>
                    <a:pt x="92" y="1373"/>
                    <a:pt x="92" y="1373"/>
                    <a:pt x="92" y="1373"/>
                  </a:cubicBezTo>
                  <a:cubicBezTo>
                    <a:pt x="92" y="1242"/>
                    <a:pt x="92" y="1242"/>
                    <a:pt x="92" y="1242"/>
                  </a:cubicBezTo>
                  <a:cubicBezTo>
                    <a:pt x="625" y="709"/>
                    <a:pt x="625" y="709"/>
                    <a:pt x="625" y="709"/>
                  </a:cubicBezTo>
                  <a:cubicBezTo>
                    <a:pt x="625" y="709"/>
                    <a:pt x="625" y="709"/>
                    <a:pt x="625" y="710"/>
                  </a:cubicBezTo>
                  <a:cubicBezTo>
                    <a:pt x="692" y="642"/>
                    <a:pt x="692" y="642"/>
                    <a:pt x="692" y="642"/>
                  </a:cubicBezTo>
                  <a:cubicBezTo>
                    <a:pt x="660" y="588"/>
                    <a:pt x="641" y="525"/>
                    <a:pt x="641" y="458"/>
                  </a:cubicBezTo>
                  <a:cubicBezTo>
                    <a:pt x="641" y="255"/>
                    <a:pt x="805" y="92"/>
                    <a:pt x="1007" y="92"/>
                  </a:cubicBezTo>
                  <a:cubicBezTo>
                    <a:pt x="1209" y="92"/>
                    <a:pt x="1373" y="255"/>
                    <a:pt x="1373" y="458"/>
                  </a:cubicBezTo>
                  <a:cubicBezTo>
                    <a:pt x="1373" y="660"/>
                    <a:pt x="1209" y="824"/>
                    <a:pt x="1007" y="8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 name="Freeform 6"/>
            <p:cNvSpPr>
              <a:spLocks noEditPoints="1"/>
            </p:cNvSpPr>
            <p:nvPr/>
          </p:nvSpPr>
          <p:spPr bwMode="auto">
            <a:xfrm>
              <a:off x="3436938" y="685801"/>
              <a:ext cx="1374775" cy="1390650"/>
            </a:xfrm>
            <a:custGeom>
              <a:avLst/>
              <a:gdLst>
                <a:gd name="T0" fmla="*/ 358 w 366"/>
                <a:gd name="T1" fmla="*/ 196 h 370"/>
                <a:gd name="T2" fmla="*/ 172 w 366"/>
                <a:gd name="T3" fmla="*/ 10 h 370"/>
                <a:gd name="T4" fmla="*/ 132 w 366"/>
                <a:gd name="T5" fmla="*/ 5 h 370"/>
                <a:gd name="T6" fmla="*/ 3 w 366"/>
                <a:gd name="T7" fmla="*/ 134 h 370"/>
                <a:gd name="T8" fmla="*/ 0 w 366"/>
                <a:gd name="T9" fmla="*/ 149 h 370"/>
                <a:gd name="T10" fmla="*/ 8 w 366"/>
                <a:gd name="T11" fmla="*/ 174 h 370"/>
                <a:gd name="T12" fmla="*/ 194 w 366"/>
                <a:gd name="T13" fmla="*/ 360 h 370"/>
                <a:gd name="T14" fmla="*/ 234 w 366"/>
                <a:gd name="T15" fmla="*/ 366 h 370"/>
                <a:gd name="T16" fmla="*/ 364 w 366"/>
                <a:gd name="T17" fmla="*/ 236 h 370"/>
                <a:gd name="T18" fmla="*/ 366 w 366"/>
                <a:gd name="T19" fmla="*/ 222 h 370"/>
                <a:gd name="T20" fmla="*/ 358 w 366"/>
                <a:gd name="T21" fmla="*/ 196 h 370"/>
                <a:gd name="T22" fmla="*/ 221 w 366"/>
                <a:gd name="T23" fmla="*/ 323 h 370"/>
                <a:gd name="T24" fmla="*/ 46 w 366"/>
                <a:gd name="T25" fmla="*/ 149 h 370"/>
                <a:gd name="T26" fmla="*/ 146 w 366"/>
                <a:gd name="T27" fmla="*/ 48 h 370"/>
                <a:gd name="T28" fmla="*/ 320 w 366"/>
                <a:gd name="T29" fmla="*/ 222 h 370"/>
                <a:gd name="T30" fmla="*/ 221 w 366"/>
                <a:gd name="T31" fmla="*/ 323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6" h="370">
                  <a:moveTo>
                    <a:pt x="358" y="196"/>
                  </a:moveTo>
                  <a:cubicBezTo>
                    <a:pt x="306" y="125"/>
                    <a:pt x="244" y="62"/>
                    <a:pt x="172" y="10"/>
                  </a:cubicBezTo>
                  <a:cubicBezTo>
                    <a:pt x="161" y="2"/>
                    <a:pt x="146" y="0"/>
                    <a:pt x="132" y="5"/>
                  </a:cubicBezTo>
                  <a:cubicBezTo>
                    <a:pt x="68" y="27"/>
                    <a:pt x="25" y="71"/>
                    <a:pt x="3" y="134"/>
                  </a:cubicBezTo>
                  <a:cubicBezTo>
                    <a:pt x="1" y="139"/>
                    <a:pt x="0" y="144"/>
                    <a:pt x="0" y="149"/>
                  </a:cubicBezTo>
                  <a:cubicBezTo>
                    <a:pt x="0" y="158"/>
                    <a:pt x="3" y="167"/>
                    <a:pt x="8" y="174"/>
                  </a:cubicBezTo>
                  <a:cubicBezTo>
                    <a:pt x="60" y="246"/>
                    <a:pt x="122" y="308"/>
                    <a:pt x="194" y="360"/>
                  </a:cubicBezTo>
                  <a:cubicBezTo>
                    <a:pt x="206" y="368"/>
                    <a:pt x="221" y="370"/>
                    <a:pt x="234" y="366"/>
                  </a:cubicBezTo>
                  <a:cubicBezTo>
                    <a:pt x="298" y="343"/>
                    <a:pt x="341" y="300"/>
                    <a:pt x="364" y="236"/>
                  </a:cubicBezTo>
                  <a:cubicBezTo>
                    <a:pt x="365" y="232"/>
                    <a:pt x="366" y="227"/>
                    <a:pt x="366" y="222"/>
                  </a:cubicBezTo>
                  <a:cubicBezTo>
                    <a:pt x="366" y="213"/>
                    <a:pt x="363" y="204"/>
                    <a:pt x="358" y="196"/>
                  </a:cubicBezTo>
                  <a:close/>
                  <a:moveTo>
                    <a:pt x="221" y="323"/>
                  </a:moveTo>
                  <a:cubicBezTo>
                    <a:pt x="153" y="274"/>
                    <a:pt x="94" y="215"/>
                    <a:pt x="46" y="149"/>
                  </a:cubicBezTo>
                  <a:cubicBezTo>
                    <a:pt x="63" y="99"/>
                    <a:pt x="97" y="66"/>
                    <a:pt x="146" y="48"/>
                  </a:cubicBezTo>
                  <a:cubicBezTo>
                    <a:pt x="213" y="96"/>
                    <a:pt x="272" y="155"/>
                    <a:pt x="320" y="222"/>
                  </a:cubicBezTo>
                  <a:cubicBezTo>
                    <a:pt x="302" y="272"/>
                    <a:pt x="269" y="305"/>
                    <a:pt x="221" y="3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12" name="TextBox 11"/>
          <p:cNvSpPr txBox="1"/>
          <p:nvPr/>
        </p:nvSpPr>
        <p:spPr>
          <a:xfrm>
            <a:off x="1993652" y="1746067"/>
            <a:ext cx="3370153" cy="346249"/>
          </a:xfrm>
          <a:prstGeom prst="rect">
            <a:avLst/>
          </a:prstGeom>
          <a:noFill/>
        </p:spPr>
        <p:txBody>
          <a:bodyPr wrap="none" lIns="68580" tIns="34290" rIns="68580" bIns="34290" rtlCol="0">
            <a:spAutoFit/>
          </a:bodyPr>
          <a:lstStyle/>
          <a:p>
            <a:pPr algn="ctr" defTabSz="1088205">
              <a:defRPr/>
            </a:pPr>
            <a:r>
              <a:rPr lang="zh-CN" altLang="en-US"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a:t>
            </a:r>
            <a:r>
              <a:rPr lang="zh-CN" altLang="en-US"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更改您的文字内容以下</a:t>
            </a:r>
            <a:r>
              <a:rPr lang="zh-CN" altLang="en-US"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内容</a:t>
            </a:r>
            <a:endParaRPr lang="en-US" altLang="zh-CN"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3" name="TextBox 34"/>
          <p:cNvSpPr txBox="1"/>
          <p:nvPr/>
        </p:nvSpPr>
        <p:spPr>
          <a:xfrm>
            <a:off x="2016570" y="2146184"/>
            <a:ext cx="6339755" cy="407804"/>
          </a:xfrm>
          <a:prstGeom prst="rect">
            <a:avLst/>
          </a:prstGeom>
          <a:noFill/>
        </p:spPr>
        <p:txBody>
          <a:bodyPr wrap="square" lIns="68580" tIns="34290" rIns="68580" bIns="34290"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defTabSz="1088205">
              <a:defRPr/>
            </a:pPr>
            <a:r>
              <a:rPr lang="zh-CN" altLang="en-US" sz="11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所有文字都可以随意编辑 点击您要修改的文字就可以了 任何图表都可以随意编辑填色</a:t>
            </a:r>
            <a:endParaRPr lang="en-US" altLang="zh-CN" sz="11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r>
              <a:rPr lang="zh-CN" altLang="en-US" sz="11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让设计更轻松 让办公更简单</a:t>
            </a:r>
            <a:endParaRPr lang="en-US" altLang="zh-CN" sz="11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19" name="Group 18"/>
          <p:cNvGrpSpPr/>
          <p:nvPr/>
        </p:nvGrpSpPr>
        <p:grpSpPr>
          <a:xfrm>
            <a:off x="1337051" y="3316635"/>
            <a:ext cx="416248" cy="416376"/>
            <a:chOff x="3175" y="4763"/>
            <a:chExt cx="6792913" cy="6792912"/>
          </a:xfrm>
          <a:solidFill>
            <a:schemeClr val="accent1"/>
          </a:solidFill>
        </p:grpSpPr>
        <p:sp>
          <p:nvSpPr>
            <p:cNvPr id="17" name="Freeform 10"/>
            <p:cNvSpPr>
              <a:spLocks noEditPoints="1"/>
            </p:cNvSpPr>
            <p:nvPr/>
          </p:nvSpPr>
          <p:spPr bwMode="auto">
            <a:xfrm>
              <a:off x="3175" y="4763"/>
              <a:ext cx="6792913" cy="6792912"/>
            </a:xfrm>
            <a:custGeom>
              <a:avLst/>
              <a:gdLst>
                <a:gd name="T0" fmla="*/ 904 w 1808"/>
                <a:gd name="T1" fmla="*/ 1808 h 1808"/>
                <a:gd name="T2" fmla="*/ 723 w 1808"/>
                <a:gd name="T3" fmla="*/ 1627 h 1808"/>
                <a:gd name="T4" fmla="*/ 723 w 1808"/>
                <a:gd name="T5" fmla="*/ 1604 h 1808"/>
                <a:gd name="T6" fmla="*/ 204 w 1808"/>
                <a:gd name="T7" fmla="*/ 1085 h 1808"/>
                <a:gd name="T8" fmla="*/ 181 w 1808"/>
                <a:gd name="T9" fmla="*/ 1085 h 1808"/>
                <a:gd name="T10" fmla="*/ 0 w 1808"/>
                <a:gd name="T11" fmla="*/ 904 h 1808"/>
                <a:gd name="T12" fmla="*/ 181 w 1808"/>
                <a:gd name="T13" fmla="*/ 723 h 1808"/>
                <a:gd name="T14" fmla="*/ 204 w 1808"/>
                <a:gd name="T15" fmla="*/ 723 h 1808"/>
                <a:gd name="T16" fmla="*/ 723 w 1808"/>
                <a:gd name="T17" fmla="*/ 204 h 1808"/>
                <a:gd name="T18" fmla="*/ 723 w 1808"/>
                <a:gd name="T19" fmla="*/ 181 h 1808"/>
                <a:gd name="T20" fmla="*/ 904 w 1808"/>
                <a:gd name="T21" fmla="*/ 0 h 1808"/>
                <a:gd name="T22" fmla="*/ 1085 w 1808"/>
                <a:gd name="T23" fmla="*/ 181 h 1808"/>
                <a:gd name="T24" fmla="*/ 1085 w 1808"/>
                <a:gd name="T25" fmla="*/ 204 h 1808"/>
                <a:gd name="T26" fmla="*/ 1604 w 1808"/>
                <a:gd name="T27" fmla="*/ 723 h 1808"/>
                <a:gd name="T28" fmla="*/ 1627 w 1808"/>
                <a:gd name="T29" fmla="*/ 723 h 1808"/>
                <a:gd name="T30" fmla="*/ 1808 w 1808"/>
                <a:gd name="T31" fmla="*/ 904 h 1808"/>
                <a:gd name="T32" fmla="*/ 1627 w 1808"/>
                <a:gd name="T33" fmla="*/ 1085 h 1808"/>
                <a:gd name="T34" fmla="*/ 1604 w 1808"/>
                <a:gd name="T35" fmla="*/ 1085 h 1808"/>
                <a:gd name="T36" fmla="*/ 1085 w 1808"/>
                <a:gd name="T37" fmla="*/ 1604 h 1808"/>
                <a:gd name="T38" fmla="*/ 1085 w 1808"/>
                <a:gd name="T39" fmla="*/ 1627 h 1808"/>
                <a:gd name="T40" fmla="*/ 904 w 1808"/>
                <a:gd name="T41" fmla="*/ 1808 h 1808"/>
                <a:gd name="T42" fmla="*/ 181 w 1808"/>
                <a:gd name="T43" fmla="*/ 844 h 1808"/>
                <a:gd name="T44" fmla="*/ 121 w 1808"/>
                <a:gd name="T45" fmla="*/ 904 h 1808"/>
                <a:gd name="T46" fmla="*/ 181 w 1808"/>
                <a:gd name="T47" fmla="*/ 964 h 1808"/>
                <a:gd name="T48" fmla="*/ 252 w 1808"/>
                <a:gd name="T49" fmla="*/ 964 h 1808"/>
                <a:gd name="T50" fmla="*/ 312 w 1808"/>
                <a:gd name="T51" fmla="*/ 1014 h 1808"/>
                <a:gd name="T52" fmla="*/ 794 w 1808"/>
                <a:gd name="T53" fmla="*/ 1496 h 1808"/>
                <a:gd name="T54" fmla="*/ 844 w 1808"/>
                <a:gd name="T55" fmla="*/ 1555 h 1808"/>
                <a:gd name="T56" fmla="*/ 844 w 1808"/>
                <a:gd name="T57" fmla="*/ 1627 h 1808"/>
                <a:gd name="T58" fmla="*/ 904 w 1808"/>
                <a:gd name="T59" fmla="*/ 1687 h 1808"/>
                <a:gd name="T60" fmla="*/ 964 w 1808"/>
                <a:gd name="T61" fmla="*/ 1627 h 1808"/>
                <a:gd name="T62" fmla="*/ 964 w 1808"/>
                <a:gd name="T63" fmla="*/ 1555 h 1808"/>
                <a:gd name="T64" fmla="*/ 1014 w 1808"/>
                <a:gd name="T65" fmla="*/ 1496 h 1808"/>
                <a:gd name="T66" fmla="*/ 1496 w 1808"/>
                <a:gd name="T67" fmla="*/ 1014 h 1808"/>
                <a:gd name="T68" fmla="*/ 1555 w 1808"/>
                <a:gd name="T69" fmla="*/ 964 h 1808"/>
                <a:gd name="T70" fmla="*/ 1627 w 1808"/>
                <a:gd name="T71" fmla="*/ 964 h 1808"/>
                <a:gd name="T72" fmla="*/ 1687 w 1808"/>
                <a:gd name="T73" fmla="*/ 904 h 1808"/>
                <a:gd name="T74" fmla="*/ 1627 w 1808"/>
                <a:gd name="T75" fmla="*/ 844 h 1808"/>
                <a:gd name="T76" fmla="*/ 1555 w 1808"/>
                <a:gd name="T77" fmla="*/ 844 h 1808"/>
                <a:gd name="T78" fmla="*/ 1496 w 1808"/>
                <a:gd name="T79" fmla="*/ 794 h 1808"/>
                <a:gd name="T80" fmla="*/ 1014 w 1808"/>
                <a:gd name="T81" fmla="*/ 312 h 1808"/>
                <a:gd name="T82" fmla="*/ 964 w 1808"/>
                <a:gd name="T83" fmla="*/ 253 h 1808"/>
                <a:gd name="T84" fmla="*/ 964 w 1808"/>
                <a:gd name="T85" fmla="*/ 181 h 1808"/>
                <a:gd name="T86" fmla="*/ 904 w 1808"/>
                <a:gd name="T87" fmla="*/ 121 h 1808"/>
                <a:gd name="T88" fmla="*/ 844 w 1808"/>
                <a:gd name="T89" fmla="*/ 181 h 1808"/>
                <a:gd name="T90" fmla="*/ 844 w 1808"/>
                <a:gd name="T91" fmla="*/ 253 h 1808"/>
                <a:gd name="T92" fmla="*/ 794 w 1808"/>
                <a:gd name="T93" fmla="*/ 312 h 1808"/>
                <a:gd name="T94" fmla="*/ 312 w 1808"/>
                <a:gd name="T95" fmla="*/ 794 h 1808"/>
                <a:gd name="T96" fmla="*/ 252 w 1808"/>
                <a:gd name="T97" fmla="*/ 844 h 1808"/>
                <a:gd name="T98" fmla="*/ 181 w 1808"/>
                <a:gd name="T99" fmla="*/ 844 h 1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08" h="1808">
                  <a:moveTo>
                    <a:pt x="904" y="1808"/>
                  </a:moveTo>
                  <a:cubicBezTo>
                    <a:pt x="804" y="1808"/>
                    <a:pt x="723" y="1727"/>
                    <a:pt x="723" y="1627"/>
                  </a:cubicBezTo>
                  <a:cubicBezTo>
                    <a:pt x="723" y="1604"/>
                    <a:pt x="723" y="1604"/>
                    <a:pt x="723" y="1604"/>
                  </a:cubicBezTo>
                  <a:cubicBezTo>
                    <a:pt x="470" y="1538"/>
                    <a:pt x="270" y="1338"/>
                    <a:pt x="204" y="1085"/>
                  </a:cubicBezTo>
                  <a:cubicBezTo>
                    <a:pt x="181" y="1085"/>
                    <a:pt x="181" y="1085"/>
                    <a:pt x="181" y="1085"/>
                  </a:cubicBezTo>
                  <a:cubicBezTo>
                    <a:pt x="81" y="1085"/>
                    <a:pt x="0" y="1004"/>
                    <a:pt x="0" y="904"/>
                  </a:cubicBezTo>
                  <a:cubicBezTo>
                    <a:pt x="0" y="804"/>
                    <a:pt x="81" y="723"/>
                    <a:pt x="181" y="723"/>
                  </a:cubicBezTo>
                  <a:cubicBezTo>
                    <a:pt x="204" y="723"/>
                    <a:pt x="204" y="723"/>
                    <a:pt x="204" y="723"/>
                  </a:cubicBezTo>
                  <a:cubicBezTo>
                    <a:pt x="270" y="470"/>
                    <a:pt x="470" y="270"/>
                    <a:pt x="723" y="204"/>
                  </a:cubicBezTo>
                  <a:cubicBezTo>
                    <a:pt x="723" y="181"/>
                    <a:pt x="723" y="181"/>
                    <a:pt x="723" y="181"/>
                  </a:cubicBezTo>
                  <a:cubicBezTo>
                    <a:pt x="723" y="81"/>
                    <a:pt x="804" y="0"/>
                    <a:pt x="904" y="0"/>
                  </a:cubicBezTo>
                  <a:cubicBezTo>
                    <a:pt x="1004" y="0"/>
                    <a:pt x="1085" y="81"/>
                    <a:pt x="1085" y="181"/>
                  </a:cubicBezTo>
                  <a:cubicBezTo>
                    <a:pt x="1085" y="204"/>
                    <a:pt x="1085" y="204"/>
                    <a:pt x="1085" y="204"/>
                  </a:cubicBezTo>
                  <a:cubicBezTo>
                    <a:pt x="1338" y="270"/>
                    <a:pt x="1538" y="470"/>
                    <a:pt x="1604" y="723"/>
                  </a:cubicBezTo>
                  <a:cubicBezTo>
                    <a:pt x="1627" y="723"/>
                    <a:pt x="1627" y="723"/>
                    <a:pt x="1627" y="723"/>
                  </a:cubicBezTo>
                  <a:cubicBezTo>
                    <a:pt x="1727" y="723"/>
                    <a:pt x="1808" y="804"/>
                    <a:pt x="1808" y="904"/>
                  </a:cubicBezTo>
                  <a:cubicBezTo>
                    <a:pt x="1808" y="1004"/>
                    <a:pt x="1727" y="1085"/>
                    <a:pt x="1627" y="1085"/>
                  </a:cubicBezTo>
                  <a:cubicBezTo>
                    <a:pt x="1604" y="1085"/>
                    <a:pt x="1604" y="1085"/>
                    <a:pt x="1604" y="1085"/>
                  </a:cubicBezTo>
                  <a:cubicBezTo>
                    <a:pt x="1538" y="1338"/>
                    <a:pt x="1338" y="1538"/>
                    <a:pt x="1085" y="1604"/>
                  </a:cubicBezTo>
                  <a:cubicBezTo>
                    <a:pt x="1085" y="1627"/>
                    <a:pt x="1085" y="1627"/>
                    <a:pt x="1085" y="1627"/>
                  </a:cubicBezTo>
                  <a:cubicBezTo>
                    <a:pt x="1085" y="1727"/>
                    <a:pt x="1004" y="1808"/>
                    <a:pt x="904" y="1808"/>
                  </a:cubicBezTo>
                  <a:close/>
                  <a:moveTo>
                    <a:pt x="181" y="844"/>
                  </a:moveTo>
                  <a:cubicBezTo>
                    <a:pt x="148" y="844"/>
                    <a:pt x="121" y="871"/>
                    <a:pt x="121" y="904"/>
                  </a:cubicBezTo>
                  <a:cubicBezTo>
                    <a:pt x="121" y="937"/>
                    <a:pt x="148" y="964"/>
                    <a:pt x="181" y="964"/>
                  </a:cubicBezTo>
                  <a:cubicBezTo>
                    <a:pt x="252" y="964"/>
                    <a:pt x="252" y="964"/>
                    <a:pt x="252" y="964"/>
                  </a:cubicBezTo>
                  <a:cubicBezTo>
                    <a:pt x="282" y="964"/>
                    <a:pt x="307" y="985"/>
                    <a:pt x="312" y="1014"/>
                  </a:cubicBezTo>
                  <a:cubicBezTo>
                    <a:pt x="357" y="1257"/>
                    <a:pt x="551" y="1451"/>
                    <a:pt x="794" y="1496"/>
                  </a:cubicBezTo>
                  <a:cubicBezTo>
                    <a:pt x="823" y="1501"/>
                    <a:pt x="844" y="1526"/>
                    <a:pt x="844" y="1555"/>
                  </a:cubicBezTo>
                  <a:cubicBezTo>
                    <a:pt x="844" y="1627"/>
                    <a:pt x="844" y="1627"/>
                    <a:pt x="844" y="1627"/>
                  </a:cubicBezTo>
                  <a:cubicBezTo>
                    <a:pt x="844" y="1660"/>
                    <a:pt x="871" y="1687"/>
                    <a:pt x="904" y="1687"/>
                  </a:cubicBezTo>
                  <a:cubicBezTo>
                    <a:pt x="937" y="1687"/>
                    <a:pt x="964" y="1660"/>
                    <a:pt x="964" y="1627"/>
                  </a:cubicBezTo>
                  <a:cubicBezTo>
                    <a:pt x="964" y="1555"/>
                    <a:pt x="964" y="1555"/>
                    <a:pt x="964" y="1555"/>
                  </a:cubicBezTo>
                  <a:cubicBezTo>
                    <a:pt x="964" y="1526"/>
                    <a:pt x="985" y="1501"/>
                    <a:pt x="1014" y="1496"/>
                  </a:cubicBezTo>
                  <a:cubicBezTo>
                    <a:pt x="1257" y="1451"/>
                    <a:pt x="1451" y="1257"/>
                    <a:pt x="1496" y="1014"/>
                  </a:cubicBezTo>
                  <a:cubicBezTo>
                    <a:pt x="1501" y="985"/>
                    <a:pt x="1526" y="964"/>
                    <a:pt x="1555" y="964"/>
                  </a:cubicBezTo>
                  <a:cubicBezTo>
                    <a:pt x="1627" y="964"/>
                    <a:pt x="1627" y="964"/>
                    <a:pt x="1627" y="964"/>
                  </a:cubicBezTo>
                  <a:cubicBezTo>
                    <a:pt x="1660" y="964"/>
                    <a:pt x="1687" y="937"/>
                    <a:pt x="1687" y="904"/>
                  </a:cubicBezTo>
                  <a:cubicBezTo>
                    <a:pt x="1687" y="871"/>
                    <a:pt x="1660" y="844"/>
                    <a:pt x="1627" y="844"/>
                  </a:cubicBezTo>
                  <a:cubicBezTo>
                    <a:pt x="1555" y="844"/>
                    <a:pt x="1555" y="844"/>
                    <a:pt x="1555" y="844"/>
                  </a:cubicBezTo>
                  <a:cubicBezTo>
                    <a:pt x="1526" y="844"/>
                    <a:pt x="1501" y="823"/>
                    <a:pt x="1496" y="794"/>
                  </a:cubicBezTo>
                  <a:cubicBezTo>
                    <a:pt x="1451" y="551"/>
                    <a:pt x="1257" y="357"/>
                    <a:pt x="1014" y="312"/>
                  </a:cubicBezTo>
                  <a:cubicBezTo>
                    <a:pt x="985" y="307"/>
                    <a:pt x="964" y="282"/>
                    <a:pt x="964" y="253"/>
                  </a:cubicBezTo>
                  <a:cubicBezTo>
                    <a:pt x="964" y="181"/>
                    <a:pt x="964" y="181"/>
                    <a:pt x="964" y="181"/>
                  </a:cubicBezTo>
                  <a:cubicBezTo>
                    <a:pt x="964" y="148"/>
                    <a:pt x="937" y="121"/>
                    <a:pt x="904" y="121"/>
                  </a:cubicBezTo>
                  <a:cubicBezTo>
                    <a:pt x="871" y="121"/>
                    <a:pt x="844" y="148"/>
                    <a:pt x="844" y="181"/>
                  </a:cubicBezTo>
                  <a:cubicBezTo>
                    <a:pt x="844" y="253"/>
                    <a:pt x="844" y="253"/>
                    <a:pt x="844" y="253"/>
                  </a:cubicBezTo>
                  <a:cubicBezTo>
                    <a:pt x="844" y="282"/>
                    <a:pt x="823" y="307"/>
                    <a:pt x="794" y="312"/>
                  </a:cubicBezTo>
                  <a:cubicBezTo>
                    <a:pt x="551" y="357"/>
                    <a:pt x="357" y="551"/>
                    <a:pt x="312" y="794"/>
                  </a:cubicBezTo>
                  <a:cubicBezTo>
                    <a:pt x="307" y="823"/>
                    <a:pt x="282" y="844"/>
                    <a:pt x="252" y="844"/>
                  </a:cubicBezTo>
                  <a:lnTo>
                    <a:pt x="181" y="8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 name="Freeform 11"/>
            <p:cNvSpPr>
              <a:spLocks noEditPoints="1"/>
            </p:cNvSpPr>
            <p:nvPr/>
          </p:nvSpPr>
          <p:spPr bwMode="auto">
            <a:xfrm>
              <a:off x="2155825" y="2157413"/>
              <a:ext cx="2487613" cy="2487612"/>
            </a:xfrm>
            <a:custGeom>
              <a:avLst/>
              <a:gdLst>
                <a:gd name="T0" fmla="*/ 331 w 662"/>
                <a:gd name="T1" fmla="*/ 662 h 662"/>
                <a:gd name="T2" fmla="*/ 0 w 662"/>
                <a:gd name="T3" fmla="*/ 331 h 662"/>
                <a:gd name="T4" fmla="*/ 331 w 662"/>
                <a:gd name="T5" fmla="*/ 0 h 662"/>
                <a:gd name="T6" fmla="*/ 662 w 662"/>
                <a:gd name="T7" fmla="*/ 331 h 662"/>
                <a:gd name="T8" fmla="*/ 331 w 662"/>
                <a:gd name="T9" fmla="*/ 662 h 662"/>
                <a:gd name="T10" fmla="*/ 331 w 662"/>
                <a:gd name="T11" fmla="*/ 60 h 662"/>
                <a:gd name="T12" fmla="*/ 60 w 662"/>
                <a:gd name="T13" fmla="*/ 331 h 662"/>
                <a:gd name="T14" fmla="*/ 331 w 662"/>
                <a:gd name="T15" fmla="*/ 602 h 662"/>
                <a:gd name="T16" fmla="*/ 602 w 662"/>
                <a:gd name="T17" fmla="*/ 331 h 662"/>
                <a:gd name="T18" fmla="*/ 331 w 662"/>
                <a:gd name="T19" fmla="*/ 60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2" h="662">
                  <a:moveTo>
                    <a:pt x="331" y="662"/>
                  </a:moveTo>
                  <a:cubicBezTo>
                    <a:pt x="148" y="662"/>
                    <a:pt x="0" y="514"/>
                    <a:pt x="0" y="331"/>
                  </a:cubicBezTo>
                  <a:cubicBezTo>
                    <a:pt x="0" y="148"/>
                    <a:pt x="148" y="0"/>
                    <a:pt x="331" y="0"/>
                  </a:cubicBezTo>
                  <a:cubicBezTo>
                    <a:pt x="514" y="0"/>
                    <a:pt x="662" y="148"/>
                    <a:pt x="662" y="331"/>
                  </a:cubicBezTo>
                  <a:cubicBezTo>
                    <a:pt x="662" y="514"/>
                    <a:pt x="514" y="662"/>
                    <a:pt x="331" y="662"/>
                  </a:cubicBezTo>
                  <a:close/>
                  <a:moveTo>
                    <a:pt x="331" y="60"/>
                  </a:moveTo>
                  <a:cubicBezTo>
                    <a:pt x="182" y="60"/>
                    <a:pt x="60" y="182"/>
                    <a:pt x="60" y="331"/>
                  </a:cubicBezTo>
                  <a:cubicBezTo>
                    <a:pt x="60" y="480"/>
                    <a:pt x="182" y="602"/>
                    <a:pt x="331" y="602"/>
                  </a:cubicBezTo>
                  <a:cubicBezTo>
                    <a:pt x="480" y="602"/>
                    <a:pt x="602" y="480"/>
                    <a:pt x="602" y="331"/>
                  </a:cubicBezTo>
                  <a:cubicBezTo>
                    <a:pt x="602" y="182"/>
                    <a:pt x="480" y="60"/>
                    <a:pt x="331"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20" name="TextBox 19"/>
          <p:cNvSpPr txBox="1"/>
          <p:nvPr/>
        </p:nvSpPr>
        <p:spPr>
          <a:xfrm>
            <a:off x="1014260" y="3978589"/>
            <a:ext cx="1061829" cy="253916"/>
          </a:xfrm>
          <a:prstGeom prst="rect">
            <a:avLst/>
          </a:prstGeom>
          <a:noFill/>
        </p:spPr>
        <p:txBody>
          <a:bodyPr wrap="none" lIns="68580" tIns="34290" rIns="68580" bIns="34290" rtlCol="0">
            <a:spAutoFit/>
          </a:bodyPr>
          <a:lstStyle/>
          <a:p>
            <a:pPr algn="ct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2525938" y="3978589"/>
            <a:ext cx="1061829" cy="253916"/>
          </a:xfrm>
          <a:prstGeom prst="rect">
            <a:avLst/>
          </a:prstGeom>
          <a:noFill/>
        </p:spPr>
        <p:txBody>
          <a:bodyPr wrap="none" lIns="68580" tIns="34290" rIns="68580" bIns="34290" rtlCol="0">
            <a:spAutoFit/>
          </a:bodyPr>
          <a:lstStyle/>
          <a:p>
            <a:pPr algn="ct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28" name="Freeform 15"/>
          <p:cNvSpPr>
            <a:spLocks noEditPoints="1"/>
          </p:cNvSpPr>
          <p:nvPr/>
        </p:nvSpPr>
        <p:spPr bwMode="auto">
          <a:xfrm>
            <a:off x="2784904" y="3316635"/>
            <a:ext cx="543896" cy="416377"/>
          </a:xfrm>
          <a:custGeom>
            <a:avLst/>
            <a:gdLst>
              <a:gd name="T0" fmla="*/ 2181 w 2472"/>
              <a:gd name="T1" fmla="*/ 0 h 1891"/>
              <a:gd name="T2" fmla="*/ 1891 w 2472"/>
              <a:gd name="T3" fmla="*/ 291 h 1891"/>
              <a:gd name="T4" fmla="*/ 1992 w 2472"/>
              <a:gd name="T5" fmla="*/ 509 h 1891"/>
              <a:gd name="T6" fmla="*/ 1638 w 2472"/>
              <a:gd name="T7" fmla="*/ 1040 h 1891"/>
              <a:gd name="T8" fmla="*/ 1527 w 2472"/>
              <a:gd name="T9" fmla="*/ 1018 h 1891"/>
              <a:gd name="T10" fmla="*/ 1271 w 2472"/>
              <a:gd name="T11" fmla="*/ 1172 h 1891"/>
              <a:gd name="T12" fmla="*/ 1070 w 2472"/>
              <a:gd name="T13" fmla="*/ 1051 h 1891"/>
              <a:gd name="T14" fmla="*/ 1090 w 2472"/>
              <a:gd name="T15" fmla="*/ 946 h 1891"/>
              <a:gd name="T16" fmla="*/ 799 w 2472"/>
              <a:gd name="T17" fmla="*/ 656 h 1891"/>
              <a:gd name="T18" fmla="*/ 508 w 2472"/>
              <a:gd name="T19" fmla="*/ 946 h 1891"/>
              <a:gd name="T20" fmla="*/ 608 w 2472"/>
              <a:gd name="T21" fmla="*/ 1163 h 1891"/>
              <a:gd name="T22" fmla="*/ 457 w 2472"/>
              <a:gd name="T23" fmla="*/ 1364 h 1891"/>
              <a:gd name="T24" fmla="*/ 290 w 2472"/>
              <a:gd name="T25" fmla="*/ 1309 h 1891"/>
              <a:gd name="T26" fmla="*/ 0 w 2472"/>
              <a:gd name="T27" fmla="*/ 1600 h 1891"/>
              <a:gd name="T28" fmla="*/ 290 w 2472"/>
              <a:gd name="T29" fmla="*/ 1891 h 1891"/>
              <a:gd name="T30" fmla="*/ 579 w 2472"/>
              <a:gd name="T31" fmla="*/ 1600 h 1891"/>
              <a:gd name="T32" fmla="*/ 511 w 2472"/>
              <a:gd name="T33" fmla="*/ 1415 h 1891"/>
              <a:gd name="T34" fmla="*/ 669 w 2472"/>
              <a:gd name="T35" fmla="*/ 1204 h 1891"/>
              <a:gd name="T36" fmla="*/ 799 w 2472"/>
              <a:gd name="T37" fmla="*/ 1236 h 1891"/>
              <a:gd name="T38" fmla="*/ 1035 w 2472"/>
              <a:gd name="T39" fmla="*/ 1115 h 1891"/>
              <a:gd name="T40" fmla="*/ 1244 w 2472"/>
              <a:gd name="T41" fmla="*/ 1241 h 1891"/>
              <a:gd name="T42" fmla="*/ 1235 w 2472"/>
              <a:gd name="T43" fmla="*/ 1309 h 1891"/>
              <a:gd name="T44" fmla="*/ 1527 w 2472"/>
              <a:gd name="T45" fmla="*/ 1600 h 1891"/>
              <a:gd name="T46" fmla="*/ 1818 w 2472"/>
              <a:gd name="T47" fmla="*/ 1309 h 1891"/>
              <a:gd name="T48" fmla="*/ 1700 w 2472"/>
              <a:gd name="T49" fmla="*/ 1077 h 1891"/>
              <a:gd name="T50" fmla="*/ 2052 w 2472"/>
              <a:gd name="T51" fmla="*/ 550 h 1891"/>
              <a:gd name="T52" fmla="*/ 2181 w 2472"/>
              <a:gd name="T53" fmla="*/ 582 h 1891"/>
              <a:gd name="T54" fmla="*/ 2472 w 2472"/>
              <a:gd name="T55" fmla="*/ 291 h 1891"/>
              <a:gd name="T56" fmla="*/ 2181 w 2472"/>
              <a:gd name="T57" fmla="*/ 0 h 1891"/>
              <a:gd name="T58" fmla="*/ 290 w 2472"/>
              <a:gd name="T59" fmla="*/ 1746 h 1891"/>
              <a:gd name="T60" fmla="*/ 145 w 2472"/>
              <a:gd name="T61" fmla="*/ 1600 h 1891"/>
              <a:gd name="T62" fmla="*/ 290 w 2472"/>
              <a:gd name="T63" fmla="*/ 1455 h 1891"/>
              <a:gd name="T64" fmla="*/ 434 w 2472"/>
              <a:gd name="T65" fmla="*/ 1600 h 1891"/>
              <a:gd name="T66" fmla="*/ 290 w 2472"/>
              <a:gd name="T67" fmla="*/ 1746 h 1891"/>
              <a:gd name="T68" fmla="*/ 799 w 2472"/>
              <a:gd name="T69" fmla="*/ 1091 h 1891"/>
              <a:gd name="T70" fmla="*/ 653 w 2472"/>
              <a:gd name="T71" fmla="*/ 946 h 1891"/>
              <a:gd name="T72" fmla="*/ 799 w 2472"/>
              <a:gd name="T73" fmla="*/ 801 h 1891"/>
              <a:gd name="T74" fmla="*/ 945 w 2472"/>
              <a:gd name="T75" fmla="*/ 946 h 1891"/>
              <a:gd name="T76" fmla="*/ 799 w 2472"/>
              <a:gd name="T77" fmla="*/ 1091 h 1891"/>
              <a:gd name="T78" fmla="*/ 1527 w 2472"/>
              <a:gd name="T79" fmla="*/ 1454 h 1891"/>
              <a:gd name="T80" fmla="*/ 1381 w 2472"/>
              <a:gd name="T81" fmla="*/ 1309 h 1891"/>
              <a:gd name="T82" fmla="*/ 1527 w 2472"/>
              <a:gd name="T83" fmla="*/ 1164 h 1891"/>
              <a:gd name="T84" fmla="*/ 1672 w 2472"/>
              <a:gd name="T85" fmla="*/ 1309 h 1891"/>
              <a:gd name="T86" fmla="*/ 1527 w 2472"/>
              <a:gd name="T87" fmla="*/ 1454 h 1891"/>
              <a:gd name="T88" fmla="*/ 2181 w 2472"/>
              <a:gd name="T89" fmla="*/ 436 h 1891"/>
              <a:gd name="T90" fmla="*/ 2037 w 2472"/>
              <a:gd name="T91" fmla="*/ 291 h 1891"/>
              <a:gd name="T92" fmla="*/ 2181 w 2472"/>
              <a:gd name="T93" fmla="*/ 145 h 1891"/>
              <a:gd name="T94" fmla="*/ 2326 w 2472"/>
              <a:gd name="T95" fmla="*/ 291 h 1891"/>
              <a:gd name="T96" fmla="*/ 2181 w 2472"/>
              <a:gd name="T97" fmla="*/ 436 h 1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72" h="1891">
                <a:moveTo>
                  <a:pt x="2181" y="0"/>
                </a:moveTo>
                <a:cubicBezTo>
                  <a:pt x="2021" y="0"/>
                  <a:pt x="1891" y="130"/>
                  <a:pt x="1891" y="291"/>
                </a:cubicBezTo>
                <a:cubicBezTo>
                  <a:pt x="1891" y="378"/>
                  <a:pt x="1931" y="456"/>
                  <a:pt x="1992" y="509"/>
                </a:cubicBezTo>
                <a:cubicBezTo>
                  <a:pt x="1638" y="1040"/>
                  <a:pt x="1638" y="1040"/>
                  <a:pt x="1638" y="1040"/>
                </a:cubicBezTo>
                <a:cubicBezTo>
                  <a:pt x="1603" y="1026"/>
                  <a:pt x="1566" y="1018"/>
                  <a:pt x="1527" y="1018"/>
                </a:cubicBezTo>
                <a:cubicBezTo>
                  <a:pt x="1416" y="1018"/>
                  <a:pt x="1321" y="1081"/>
                  <a:pt x="1271" y="1172"/>
                </a:cubicBezTo>
                <a:cubicBezTo>
                  <a:pt x="1070" y="1051"/>
                  <a:pt x="1070" y="1051"/>
                  <a:pt x="1070" y="1051"/>
                </a:cubicBezTo>
                <a:cubicBezTo>
                  <a:pt x="1082" y="1018"/>
                  <a:pt x="1090" y="983"/>
                  <a:pt x="1090" y="946"/>
                </a:cubicBezTo>
                <a:cubicBezTo>
                  <a:pt x="1090" y="786"/>
                  <a:pt x="959" y="656"/>
                  <a:pt x="799" y="656"/>
                </a:cubicBezTo>
                <a:cubicBezTo>
                  <a:pt x="638" y="656"/>
                  <a:pt x="508" y="786"/>
                  <a:pt x="508" y="946"/>
                </a:cubicBezTo>
                <a:cubicBezTo>
                  <a:pt x="508" y="1033"/>
                  <a:pt x="547" y="1110"/>
                  <a:pt x="608" y="1163"/>
                </a:cubicBezTo>
                <a:cubicBezTo>
                  <a:pt x="457" y="1364"/>
                  <a:pt x="457" y="1364"/>
                  <a:pt x="457" y="1364"/>
                </a:cubicBezTo>
                <a:cubicBezTo>
                  <a:pt x="410" y="1330"/>
                  <a:pt x="352" y="1309"/>
                  <a:pt x="290" y="1309"/>
                </a:cubicBezTo>
                <a:cubicBezTo>
                  <a:pt x="130" y="1309"/>
                  <a:pt x="0" y="1440"/>
                  <a:pt x="0" y="1600"/>
                </a:cubicBezTo>
                <a:cubicBezTo>
                  <a:pt x="0" y="1761"/>
                  <a:pt x="130" y="1891"/>
                  <a:pt x="290" y="1891"/>
                </a:cubicBezTo>
                <a:cubicBezTo>
                  <a:pt x="449" y="1891"/>
                  <a:pt x="579" y="1761"/>
                  <a:pt x="579" y="1600"/>
                </a:cubicBezTo>
                <a:cubicBezTo>
                  <a:pt x="579" y="1529"/>
                  <a:pt x="553" y="1465"/>
                  <a:pt x="511" y="1415"/>
                </a:cubicBezTo>
                <a:cubicBezTo>
                  <a:pt x="669" y="1204"/>
                  <a:pt x="669" y="1204"/>
                  <a:pt x="669" y="1204"/>
                </a:cubicBezTo>
                <a:cubicBezTo>
                  <a:pt x="708" y="1224"/>
                  <a:pt x="752" y="1236"/>
                  <a:pt x="799" y="1236"/>
                </a:cubicBezTo>
                <a:cubicBezTo>
                  <a:pt x="896" y="1236"/>
                  <a:pt x="982" y="1188"/>
                  <a:pt x="1035" y="1115"/>
                </a:cubicBezTo>
                <a:cubicBezTo>
                  <a:pt x="1244" y="1241"/>
                  <a:pt x="1244" y="1241"/>
                  <a:pt x="1244" y="1241"/>
                </a:cubicBezTo>
                <a:cubicBezTo>
                  <a:pt x="1239" y="1263"/>
                  <a:pt x="1235" y="1285"/>
                  <a:pt x="1235" y="1309"/>
                </a:cubicBezTo>
                <a:cubicBezTo>
                  <a:pt x="1235" y="1469"/>
                  <a:pt x="1366" y="1600"/>
                  <a:pt x="1527" y="1600"/>
                </a:cubicBezTo>
                <a:cubicBezTo>
                  <a:pt x="1687" y="1600"/>
                  <a:pt x="1818" y="1469"/>
                  <a:pt x="1818" y="1309"/>
                </a:cubicBezTo>
                <a:cubicBezTo>
                  <a:pt x="1818" y="1214"/>
                  <a:pt x="1771" y="1130"/>
                  <a:pt x="1700" y="1077"/>
                </a:cubicBezTo>
                <a:cubicBezTo>
                  <a:pt x="2052" y="550"/>
                  <a:pt x="2052" y="550"/>
                  <a:pt x="2052" y="550"/>
                </a:cubicBezTo>
                <a:cubicBezTo>
                  <a:pt x="2091" y="570"/>
                  <a:pt x="2135" y="582"/>
                  <a:pt x="2181" y="582"/>
                </a:cubicBezTo>
                <a:cubicBezTo>
                  <a:pt x="2341" y="582"/>
                  <a:pt x="2472" y="451"/>
                  <a:pt x="2472" y="291"/>
                </a:cubicBezTo>
                <a:cubicBezTo>
                  <a:pt x="2472" y="130"/>
                  <a:pt x="2341" y="0"/>
                  <a:pt x="2181" y="0"/>
                </a:cubicBezTo>
                <a:close/>
                <a:moveTo>
                  <a:pt x="290" y="1746"/>
                </a:moveTo>
                <a:cubicBezTo>
                  <a:pt x="210" y="1746"/>
                  <a:pt x="145" y="1681"/>
                  <a:pt x="145" y="1600"/>
                </a:cubicBezTo>
                <a:cubicBezTo>
                  <a:pt x="145" y="1520"/>
                  <a:pt x="210" y="1455"/>
                  <a:pt x="290" y="1455"/>
                </a:cubicBezTo>
                <a:cubicBezTo>
                  <a:pt x="369" y="1455"/>
                  <a:pt x="434" y="1520"/>
                  <a:pt x="434" y="1600"/>
                </a:cubicBezTo>
                <a:cubicBezTo>
                  <a:pt x="434" y="1681"/>
                  <a:pt x="369" y="1746"/>
                  <a:pt x="290" y="1746"/>
                </a:cubicBezTo>
                <a:close/>
                <a:moveTo>
                  <a:pt x="799" y="1091"/>
                </a:moveTo>
                <a:cubicBezTo>
                  <a:pt x="719" y="1091"/>
                  <a:pt x="653" y="1026"/>
                  <a:pt x="653" y="946"/>
                </a:cubicBezTo>
                <a:cubicBezTo>
                  <a:pt x="653" y="866"/>
                  <a:pt x="719" y="801"/>
                  <a:pt x="799" y="801"/>
                </a:cubicBezTo>
                <a:cubicBezTo>
                  <a:pt x="879" y="801"/>
                  <a:pt x="945" y="866"/>
                  <a:pt x="945" y="946"/>
                </a:cubicBezTo>
                <a:cubicBezTo>
                  <a:pt x="945" y="1026"/>
                  <a:pt x="879" y="1091"/>
                  <a:pt x="799" y="1091"/>
                </a:cubicBezTo>
                <a:close/>
                <a:moveTo>
                  <a:pt x="1527" y="1454"/>
                </a:moveTo>
                <a:cubicBezTo>
                  <a:pt x="1446" y="1454"/>
                  <a:pt x="1381" y="1389"/>
                  <a:pt x="1381" y="1309"/>
                </a:cubicBezTo>
                <a:cubicBezTo>
                  <a:pt x="1381" y="1229"/>
                  <a:pt x="1446" y="1164"/>
                  <a:pt x="1527" y="1164"/>
                </a:cubicBezTo>
                <a:cubicBezTo>
                  <a:pt x="1607" y="1164"/>
                  <a:pt x="1672" y="1229"/>
                  <a:pt x="1672" y="1309"/>
                </a:cubicBezTo>
                <a:cubicBezTo>
                  <a:pt x="1672" y="1389"/>
                  <a:pt x="1607" y="1454"/>
                  <a:pt x="1527" y="1454"/>
                </a:cubicBezTo>
                <a:close/>
                <a:moveTo>
                  <a:pt x="2181" y="436"/>
                </a:moveTo>
                <a:cubicBezTo>
                  <a:pt x="2101" y="436"/>
                  <a:pt x="2037" y="371"/>
                  <a:pt x="2037" y="291"/>
                </a:cubicBezTo>
                <a:cubicBezTo>
                  <a:pt x="2037" y="210"/>
                  <a:pt x="2101" y="145"/>
                  <a:pt x="2181" y="145"/>
                </a:cubicBezTo>
                <a:cubicBezTo>
                  <a:pt x="2261" y="145"/>
                  <a:pt x="2326" y="210"/>
                  <a:pt x="2326" y="291"/>
                </a:cubicBezTo>
                <a:cubicBezTo>
                  <a:pt x="2326" y="371"/>
                  <a:pt x="2261" y="436"/>
                  <a:pt x="2181" y="436"/>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id-ID"/>
          </a:p>
        </p:txBody>
      </p:sp>
      <p:grpSp>
        <p:nvGrpSpPr>
          <p:cNvPr id="34" name="Group 33"/>
          <p:cNvGrpSpPr/>
          <p:nvPr/>
        </p:nvGrpSpPr>
        <p:grpSpPr>
          <a:xfrm>
            <a:off x="4397929" y="3322555"/>
            <a:ext cx="346864" cy="410457"/>
            <a:chOff x="7938" y="4763"/>
            <a:chExt cx="2125662" cy="2514600"/>
          </a:xfrm>
          <a:solidFill>
            <a:schemeClr val="accent3"/>
          </a:solidFill>
        </p:grpSpPr>
        <p:sp>
          <p:nvSpPr>
            <p:cNvPr id="32" name="Freeform 19"/>
            <p:cNvSpPr>
              <a:spLocks noEditPoints="1"/>
            </p:cNvSpPr>
            <p:nvPr/>
          </p:nvSpPr>
          <p:spPr bwMode="auto">
            <a:xfrm>
              <a:off x="7938" y="4763"/>
              <a:ext cx="2125662" cy="2514600"/>
            </a:xfrm>
            <a:custGeom>
              <a:avLst/>
              <a:gdLst>
                <a:gd name="T0" fmla="*/ 502 w 564"/>
                <a:gd name="T1" fmla="*/ 0 h 667"/>
                <a:gd name="T2" fmla="*/ 166 w 564"/>
                <a:gd name="T3" fmla="*/ 0 h 667"/>
                <a:gd name="T4" fmla="*/ 104 w 564"/>
                <a:gd name="T5" fmla="*/ 61 h 667"/>
                <a:gd name="T6" fmla="*/ 104 w 564"/>
                <a:gd name="T7" fmla="*/ 104 h 667"/>
                <a:gd name="T8" fmla="*/ 62 w 564"/>
                <a:gd name="T9" fmla="*/ 104 h 667"/>
                <a:gd name="T10" fmla="*/ 0 w 564"/>
                <a:gd name="T11" fmla="*/ 165 h 667"/>
                <a:gd name="T12" fmla="*/ 0 w 564"/>
                <a:gd name="T13" fmla="*/ 606 h 667"/>
                <a:gd name="T14" fmla="*/ 62 w 564"/>
                <a:gd name="T15" fmla="*/ 667 h 667"/>
                <a:gd name="T16" fmla="*/ 398 w 564"/>
                <a:gd name="T17" fmla="*/ 667 h 667"/>
                <a:gd name="T18" fmla="*/ 460 w 564"/>
                <a:gd name="T19" fmla="*/ 606 h 667"/>
                <a:gd name="T20" fmla="*/ 460 w 564"/>
                <a:gd name="T21" fmla="*/ 564 h 667"/>
                <a:gd name="T22" fmla="*/ 502 w 564"/>
                <a:gd name="T23" fmla="*/ 564 h 667"/>
                <a:gd name="T24" fmla="*/ 564 w 564"/>
                <a:gd name="T25" fmla="*/ 502 h 667"/>
                <a:gd name="T26" fmla="*/ 564 w 564"/>
                <a:gd name="T27" fmla="*/ 61 h 667"/>
                <a:gd name="T28" fmla="*/ 502 w 564"/>
                <a:gd name="T29" fmla="*/ 0 h 667"/>
                <a:gd name="T30" fmla="*/ 418 w 564"/>
                <a:gd name="T31" fmla="*/ 606 h 667"/>
                <a:gd name="T32" fmla="*/ 398 w 564"/>
                <a:gd name="T33" fmla="*/ 626 h 667"/>
                <a:gd name="T34" fmla="*/ 62 w 564"/>
                <a:gd name="T35" fmla="*/ 626 h 667"/>
                <a:gd name="T36" fmla="*/ 42 w 564"/>
                <a:gd name="T37" fmla="*/ 606 h 667"/>
                <a:gd name="T38" fmla="*/ 42 w 564"/>
                <a:gd name="T39" fmla="*/ 165 h 667"/>
                <a:gd name="T40" fmla="*/ 62 w 564"/>
                <a:gd name="T41" fmla="*/ 145 h 667"/>
                <a:gd name="T42" fmla="*/ 398 w 564"/>
                <a:gd name="T43" fmla="*/ 145 h 667"/>
                <a:gd name="T44" fmla="*/ 418 w 564"/>
                <a:gd name="T45" fmla="*/ 165 h 667"/>
                <a:gd name="T46" fmla="*/ 418 w 564"/>
                <a:gd name="T47" fmla="*/ 606 h 667"/>
                <a:gd name="T48" fmla="*/ 522 w 564"/>
                <a:gd name="T49" fmla="*/ 502 h 667"/>
                <a:gd name="T50" fmla="*/ 502 w 564"/>
                <a:gd name="T51" fmla="*/ 522 h 667"/>
                <a:gd name="T52" fmla="*/ 460 w 564"/>
                <a:gd name="T53" fmla="*/ 522 h 667"/>
                <a:gd name="T54" fmla="*/ 460 w 564"/>
                <a:gd name="T55" fmla="*/ 165 h 667"/>
                <a:gd name="T56" fmla="*/ 398 w 564"/>
                <a:gd name="T57" fmla="*/ 104 h 667"/>
                <a:gd name="T58" fmla="*/ 146 w 564"/>
                <a:gd name="T59" fmla="*/ 104 h 667"/>
                <a:gd name="T60" fmla="*/ 146 w 564"/>
                <a:gd name="T61" fmla="*/ 61 h 667"/>
                <a:gd name="T62" fmla="*/ 166 w 564"/>
                <a:gd name="T63" fmla="*/ 41 h 667"/>
                <a:gd name="T64" fmla="*/ 502 w 564"/>
                <a:gd name="T65" fmla="*/ 41 h 667"/>
                <a:gd name="T66" fmla="*/ 522 w 564"/>
                <a:gd name="T67" fmla="*/ 61 h 667"/>
                <a:gd name="T68" fmla="*/ 522 w 564"/>
                <a:gd name="T69" fmla="*/ 502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4" h="667">
                  <a:moveTo>
                    <a:pt x="502" y="0"/>
                  </a:moveTo>
                  <a:cubicBezTo>
                    <a:pt x="166" y="0"/>
                    <a:pt x="166" y="0"/>
                    <a:pt x="166" y="0"/>
                  </a:cubicBezTo>
                  <a:cubicBezTo>
                    <a:pt x="132" y="0"/>
                    <a:pt x="104" y="27"/>
                    <a:pt x="104" y="61"/>
                  </a:cubicBezTo>
                  <a:cubicBezTo>
                    <a:pt x="104" y="104"/>
                    <a:pt x="104" y="104"/>
                    <a:pt x="104" y="104"/>
                  </a:cubicBezTo>
                  <a:cubicBezTo>
                    <a:pt x="62" y="104"/>
                    <a:pt x="62" y="104"/>
                    <a:pt x="62" y="104"/>
                  </a:cubicBezTo>
                  <a:cubicBezTo>
                    <a:pt x="28" y="104"/>
                    <a:pt x="0" y="131"/>
                    <a:pt x="0" y="165"/>
                  </a:cubicBezTo>
                  <a:cubicBezTo>
                    <a:pt x="0" y="606"/>
                    <a:pt x="0" y="606"/>
                    <a:pt x="0" y="606"/>
                  </a:cubicBezTo>
                  <a:cubicBezTo>
                    <a:pt x="0" y="640"/>
                    <a:pt x="28" y="667"/>
                    <a:pt x="62" y="667"/>
                  </a:cubicBezTo>
                  <a:cubicBezTo>
                    <a:pt x="398" y="667"/>
                    <a:pt x="398" y="667"/>
                    <a:pt x="398" y="667"/>
                  </a:cubicBezTo>
                  <a:cubicBezTo>
                    <a:pt x="432" y="667"/>
                    <a:pt x="460" y="640"/>
                    <a:pt x="460" y="606"/>
                  </a:cubicBezTo>
                  <a:cubicBezTo>
                    <a:pt x="460" y="564"/>
                    <a:pt x="460" y="564"/>
                    <a:pt x="460" y="564"/>
                  </a:cubicBezTo>
                  <a:cubicBezTo>
                    <a:pt x="502" y="564"/>
                    <a:pt x="502" y="564"/>
                    <a:pt x="502" y="564"/>
                  </a:cubicBezTo>
                  <a:cubicBezTo>
                    <a:pt x="536" y="564"/>
                    <a:pt x="564" y="536"/>
                    <a:pt x="564" y="502"/>
                  </a:cubicBezTo>
                  <a:cubicBezTo>
                    <a:pt x="564" y="61"/>
                    <a:pt x="564" y="61"/>
                    <a:pt x="564" y="61"/>
                  </a:cubicBezTo>
                  <a:cubicBezTo>
                    <a:pt x="564" y="27"/>
                    <a:pt x="536" y="0"/>
                    <a:pt x="502" y="0"/>
                  </a:cubicBezTo>
                  <a:close/>
                  <a:moveTo>
                    <a:pt x="418" y="606"/>
                  </a:moveTo>
                  <a:cubicBezTo>
                    <a:pt x="418" y="617"/>
                    <a:pt x="409" y="626"/>
                    <a:pt x="398" y="626"/>
                  </a:cubicBezTo>
                  <a:cubicBezTo>
                    <a:pt x="62" y="626"/>
                    <a:pt x="62" y="626"/>
                    <a:pt x="62" y="626"/>
                  </a:cubicBezTo>
                  <a:cubicBezTo>
                    <a:pt x="51" y="626"/>
                    <a:pt x="42" y="617"/>
                    <a:pt x="42" y="606"/>
                  </a:cubicBezTo>
                  <a:cubicBezTo>
                    <a:pt x="42" y="165"/>
                    <a:pt x="42" y="165"/>
                    <a:pt x="42" y="165"/>
                  </a:cubicBezTo>
                  <a:cubicBezTo>
                    <a:pt x="42" y="154"/>
                    <a:pt x="51" y="145"/>
                    <a:pt x="62" y="145"/>
                  </a:cubicBezTo>
                  <a:cubicBezTo>
                    <a:pt x="398" y="145"/>
                    <a:pt x="398" y="145"/>
                    <a:pt x="398" y="145"/>
                  </a:cubicBezTo>
                  <a:cubicBezTo>
                    <a:pt x="409" y="145"/>
                    <a:pt x="418" y="154"/>
                    <a:pt x="418" y="165"/>
                  </a:cubicBezTo>
                  <a:lnTo>
                    <a:pt x="418" y="606"/>
                  </a:lnTo>
                  <a:close/>
                  <a:moveTo>
                    <a:pt x="522" y="502"/>
                  </a:moveTo>
                  <a:cubicBezTo>
                    <a:pt x="522" y="513"/>
                    <a:pt x="513" y="522"/>
                    <a:pt x="502" y="522"/>
                  </a:cubicBezTo>
                  <a:cubicBezTo>
                    <a:pt x="460" y="522"/>
                    <a:pt x="460" y="522"/>
                    <a:pt x="460" y="522"/>
                  </a:cubicBezTo>
                  <a:cubicBezTo>
                    <a:pt x="460" y="165"/>
                    <a:pt x="460" y="165"/>
                    <a:pt x="460" y="165"/>
                  </a:cubicBezTo>
                  <a:cubicBezTo>
                    <a:pt x="460" y="131"/>
                    <a:pt x="432" y="104"/>
                    <a:pt x="398" y="104"/>
                  </a:cubicBezTo>
                  <a:cubicBezTo>
                    <a:pt x="146" y="104"/>
                    <a:pt x="146" y="104"/>
                    <a:pt x="146" y="104"/>
                  </a:cubicBezTo>
                  <a:cubicBezTo>
                    <a:pt x="146" y="61"/>
                    <a:pt x="146" y="61"/>
                    <a:pt x="146" y="61"/>
                  </a:cubicBezTo>
                  <a:cubicBezTo>
                    <a:pt x="146" y="50"/>
                    <a:pt x="155" y="41"/>
                    <a:pt x="166" y="41"/>
                  </a:cubicBezTo>
                  <a:cubicBezTo>
                    <a:pt x="502" y="41"/>
                    <a:pt x="502" y="41"/>
                    <a:pt x="502" y="41"/>
                  </a:cubicBezTo>
                  <a:cubicBezTo>
                    <a:pt x="513" y="41"/>
                    <a:pt x="522" y="50"/>
                    <a:pt x="522" y="61"/>
                  </a:cubicBezTo>
                  <a:lnTo>
                    <a:pt x="522" y="5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Freeform 20"/>
            <p:cNvSpPr>
              <a:spLocks/>
            </p:cNvSpPr>
            <p:nvPr/>
          </p:nvSpPr>
          <p:spPr bwMode="auto">
            <a:xfrm>
              <a:off x="558800" y="1104901"/>
              <a:ext cx="628650" cy="630238"/>
            </a:xfrm>
            <a:custGeom>
              <a:avLst/>
              <a:gdLst>
                <a:gd name="T0" fmla="*/ 146 w 167"/>
                <a:gd name="T1" fmla="*/ 62 h 167"/>
                <a:gd name="T2" fmla="*/ 105 w 167"/>
                <a:gd name="T3" fmla="*/ 62 h 167"/>
                <a:gd name="T4" fmla="*/ 105 w 167"/>
                <a:gd name="T5" fmla="*/ 21 h 167"/>
                <a:gd name="T6" fmla="*/ 84 w 167"/>
                <a:gd name="T7" fmla="*/ 0 h 167"/>
                <a:gd name="T8" fmla="*/ 63 w 167"/>
                <a:gd name="T9" fmla="*/ 21 h 167"/>
                <a:gd name="T10" fmla="*/ 63 w 167"/>
                <a:gd name="T11" fmla="*/ 62 h 167"/>
                <a:gd name="T12" fmla="*/ 21 w 167"/>
                <a:gd name="T13" fmla="*/ 62 h 167"/>
                <a:gd name="T14" fmla="*/ 0 w 167"/>
                <a:gd name="T15" fmla="*/ 83 h 167"/>
                <a:gd name="T16" fmla="*/ 21 w 167"/>
                <a:gd name="T17" fmla="*/ 104 h 167"/>
                <a:gd name="T18" fmla="*/ 63 w 167"/>
                <a:gd name="T19" fmla="*/ 104 h 167"/>
                <a:gd name="T20" fmla="*/ 63 w 167"/>
                <a:gd name="T21" fmla="*/ 146 h 167"/>
                <a:gd name="T22" fmla="*/ 84 w 167"/>
                <a:gd name="T23" fmla="*/ 167 h 167"/>
                <a:gd name="T24" fmla="*/ 105 w 167"/>
                <a:gd name="T25" fmla="*/ 146 h 167"/>
                <a:gd name="T26" fmla="*/ 105 w 167"/>
                <a:gd name="T27" fmla="*/ 104 h 167"/>
                <a:gd name="T28" fmla="*/ 146 w 167"/>
                <a:gd name="T29" fmla="*/ 104 h 167"/>
                <a:gd name="T30" fmla="*/ 167 w 167"/>
                <a:gd name="T31" fmla="*/ 83 h 167"/>
                <a:gd name="T32" fmla="*/ 146 w 167"/>
                <a:gd name="T33" fmla="*/ 6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7" h="167">
                  <a:moveTo>
                    <a:pt x="146" y="62"/>
                  </a:moveTo>
                  <a:cubicBezTo>
                    <a:pt x="105" y="62"/>
                    <a:pt x="105" y="62"/>
                    <a:pt x="105" y="62"/>
                  </a:cubicBezTo>
                  <a:cubicBezTo>
                    <a:pt x="105" y="21"/>
                    <a:pt x="105" y="21"/>
                    <a:pt x="105" y="21"/>
                  </a:cubicBezTo>
                  <a:cubicBezTo>
                    <a:pt x="105" y="9"/>
                    <a:pt x="95" y="0"/>
                    <a:pt x="84" y="0"/>
                  </a:cubicBezTo>
                  <a:cubicBezTo>
                    <a:pt x="72" y="0"/>
                    <a:pt x="63" y="9"/>
                    <a:pt x="63" y="21"/>
                  </a:cubicBezTo>
                  <a:cubicBezTo>
                    <a:pt x="63" y="62"/>
                    <a:pt x="63" y="62"/>
                    <a:pt x="63" y="62"/>
                  </a:cubicBezTo>
                  <a:cubicBezTo>
                    <a:pt x="21" y="62"/>
                    <a:pt x="21" y="62"/>
                    <a:pt x="21" y="62"/>
                  </a:cubicBezTo>
                  <a:cubicBezTo>
                    <a:pt x="9" y="62"/>
                    <a:pt x="0" y="72"/>
                    <a:pt x="0" y="83"/>
                  </a:cubicBezTo>
                  <a:cubicBezTo>
                    <a:pt x="0" y="95"/>
                    <a:pt x="9" y="104"/>
                    <a:pt x="21" y="104"/>
                  </a:cubicBezTo>
                  <a:cubicBezTo>
                    <a:pt x="63" y="104"/>
                    <a:pt x="63" y="104"/>
                    <a:pt x="63" y="104"/>
                  </a:cubicBezTo>
                  <a:cubicBezTo>
                    <a:pt x="63" y="146"/>
                    <a:pt x="63" y="146"/>
                    <a:pt x="63" y="146"/>
                  </a:cubicBezTo>
                  <a:cubicBezTo>
                    <a:pt x="63" y="158"/>
                    <a:pt x="72" y="167"/>
                    <a:pt x="84" y="167"/>
                  </a:cubicBezTo>
                  <a:cubicBezTo>
                    <a:pt x="95" y="167"/>
                    <a:pt x="105" y="158"/>
                    <a:pt x="105" y="146"/>
                  </a:cubicBezTo>
                  <a:cubicBezTo>
                    <a:pt x="105" y="104"/>
                    <a:pt x="105" y="104"/>
                    <a:pt x="105" y="104"/>
                  </a:cubicBezTo>
                  <a:cubicBezTo>
                    <a:pt x="146" y="104"/>
                    <a:pt x="146" y="104"/>
                    <a:pt x="146" y="104"/>
                  </a:cubicBezTo>
                  <a:cubicBezTo>
                    <a:pt x="158" y="104"/>
                    <a:pt x="167" y="95"/>
                    <a:pt x="167" y="83"/>
                  </a:cubicBezTo>
                  <a:cubicBezTo>
                    <a:pt x="167" y="72"/>
                    <a:pt x="158" y="62"/>
                    <a:pt x="146"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35" name="TextBox 34"/>
          <p:cNvSpPr txBox="1"/>
          <p:nvPr/>
        </p:nvSpPr>
        <p:spPr>
          <a:xfrm>
            <a:off x="4040446" y="3978589"/>
            <a:ext cx="1061830" cy="253916"/>
          </a:xfrm>
          <a:prstGeom prst="rect">
            <a:avLst/>
          </a:prstGeom>
          <a:noFill/>
        </p:spPr>
        <p:txBody>
          <a:bodyPr wrap="none" lIns="68580" tIns="34290" rIns="68580" bIns="34290" rtlCol="0">
            <a:spAutoFit/>
          </a:bodyPr>
          <a:lstStyle/>
          <a:p>
            <a:pPr algn="ct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5557570" y="3978589"/>
            <a:ext cx="1061829" cy="253916"/>
          </a:xfrm>
          <a:prstGeom prst="rect">
            <a:avLst/>
          </a:prstGeom>
          <a:noFill/>
        </p:spPr>
        <p:txBody>
          <a:bodyPr wrap="none" lIns="68580" tIns="34290" rIns="68580" bIns="34290" rtlCol="0">
            <a:spAutoFit/>
          </a:bodyPr>
          <a:lstStyle/>
          <a:p>
            <a:pPr algn="ctr"/>
            <a:r>
              <a:rPr lang="zh-CN" altLang="en-US" sz="1200" dirty="0" smtClean="0">
                <a:solidFill>
                  <a:srgbClr val="C0C0C0"/>
                </a:solidFill>
                <a:latin typeface="微软雅黑" panose="020B0503020204020204" pitchFamily="34" charset="-122"/>
                <a:ea typeface="微软雅黑" panose="020B0503020204020204" pitchFamily="34" charset="-122"/>
              </a:rPr>
              <a:t>这里</a:t>
            </a:r>
            <a:r>
              <a:rPr lang="zh-CN" altLang="en-US" sz="1200" dirty="0">
                <a:solidFill>
                  <a:srgbClr val="C0C0C0"/>
                </a:solidFill>
                <a:latin typeface="微软雅黑" panose="020B0503020204020204" pitchFamily="34" charset="-122"/>
                <a:ea typeface="微软雅黑" panose="020B0503020204020204" pitchFamily="34" charset="-122"/>
              </a:rPr>
              <a:t>输入</a:t>
            </a:r>
            <a:r>
              <a:rPr lang="zh-CN" altLang="en-US" sz="1200" dirty="0" smtClean="0">
                <a:solidFill>
                  <a:srgbClr val="C0C0C0"/>
                </a:solidFill>
                <a:latin typeface="微软雅黑" panose="020B0503020204020204" pitchFamily="34" charset="-122"/>
                <a:ea typeface="微软雅黑" panose="020B0503020204020204" pitchFamily="34" charset="-122"/>
              </a:rPr>
              <a:t>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44" name="Freeform 28"/>
          <p:cNvSpPr>
            <a:spLocks noEditPoints="1"/>
          </p:cNvSpPr>
          <p:nvPr/>
        </p:nvSpPr>
        <p:spPr bwMode="auto">
          <a:xfrm>
            <a:off x="5890441" y="3322555"/>
            <a:ext cx="396086" cy="410457"/>
          </a:xfrm>
          <a:custGeom>
            <a:avLst/>
            <a:gdLst>
              <a:gd name="T0" fmla="*/ 1468 w 1504"/>
              <a:gd name="T1" fmla="*/ 510 h 1558"/>
              <a:gd name="T2" fmla="*/ 1053 w 1504"/>
              <a:gd name="T3" fmla="*/ 418 h 1558"/>
              <a:gd name="T4" fmla="*/ 1044 w 1504"/>
              <a:gd name="T5" fmla="*/ 292 h 1558"/>
              <a:gd name="T6" fmla="*/ 460 w 1504"/>
              <a:gd name="T7" fmla="*/ 292 h 1558"/>
              <a:gd name="T8" fmla="*/ 451 w 1504"/>
              <a:gd name="T9" fmla="*/ 418 h 1558"/>
              <a:gd name="T10" fmla="*/ 36 w 1504"/>
              <a:gd name="T11" fmla="*/ 510 h 1558"/>
              <a:gd name="T12" fmla="*/ 0 w 1504"/>
              <a:gd name="T13" fmla="*/ 691 h 1558"/>
              <a:gd name="T14" fmla="*/ 73 w 1504"/>
              <a:gd name="T15" fmla="*/ 1108 h 1558"/>
              <a:gd name="T16" fmla="*/ 182 w 1504"/>
              <a:gd name="T17" fmla="*/ 1454 h 1558"/>
              <a:gd name="T18" fmla="*/ 327 w 1504"/>
              <a:gd name="T19" fmla="*/ 1454 h 1558"/>
              <a:gd name="T20" fmla="*/ 436 w 1504"/>
              <a:gd name="T21" fmla="*/ 1108 h 1558"/>
              <a:gd name="T22" fmla="*/ 508 w 1504"/>
              <a:gd name="T23" fmla="*/ 1094 h 1558"/>
              <a:gd name="T24" fmla="*/ 655 w 1504"/>
              <a:gd name="T25" fmla="*/ 1558 h 1558"/>
              <a:gd name="T26" fmla="*/ 849 w 1504"/>
              <a:gd name="T27" fmla="*/ 1558 h 1558"/>
              <a:gd name="T28" fmla="*/ 996 w 1504"/>
              <a:gd name="T29" fmla="*/ 1094 h 1558"/>
              <a:gd name="T30" fmla="*/ 1068 w 1504"/>
              <a:gd name="T31" fmla="*/ 1108 h 1558"/>
              <a:gd name="T32" fmla="*/ 1177 w 1504"/>
              <a:gd name="T33" fmla="*/ 1454 h 1558"/>
              <a:gd name="T34" fmla="*/ 1322 w 1504"/>
              <a:gd name="T35" fmla="*/ 1454 h 1558"/>
              <a:gd name="T36" fmla="*/ 1431 w 1504"/>
              <a:gd name="T37" fmla="*/ 1108 h 1558"/>
              <a:gd name="T38" fmla="*/ 1504 w 1504"/>
              <a:gd name="T39" fmla="*/ 691 h 1558"/>
              <a:gd name="T40" fmla="*/ 218 w 1504"/>
              <a:gd name="T41" fmla="*/ 1048 h 1558"/>
              <a:gd name="T42" fmla="*/ 182 w 1504"/>
              <a:gd name="T43" fmla="*/ 1381 h 1558"/>
              <a:gd name="T44" fmla="*/ 145 w 1504"/>
              <a:gd name="T45" fmla="*/ 1054 h 1558"/>
              <a:gd name="T46" fmla="*/ 73 w 1504"/>
              <a:gd name="T47" fmla="*/ 691 h 1558"/>
              <a:gd name="T48" fmla="*/ 109 w 1504"/>
              <a:gd name="T49" fmla="*/ 510 h 1558"/>
              <a:gd name="T50" fmla="*/ 400 w 1504"/>
              <a:gd name="T51" fmla="*/ 510 h 1558"/>
              <a:gd name="T52" fmla="*/ 411 w 1504"/>
              <a:gd name="T53" fmla="*/ 637 h 1558"/>
              <a:gd name="T54" fmla="*/ 430 w 1504"/>
              <a:gd name="T55" fmla="*/ 1009 h 1558"/>
              <a:gd name="T56" fmla="*/ 363 w 1504"/>
              <a:gd name="T57" fmla="*/ 1345 h 1558"/>
              <a:gd name="T58" fmla="*/ 291 w 1504"/>
              <a:gd name="T59" fmla="*/ 1345 h 1558"/>
              <a:gd name="T60" fmla="*/ 703 w 1504"/>
              <a:gd name="T61" fmla="*/ 1014 h 1558"/>
              <a:gd name="T62" fmla="*/ 655 w 1504"/>
              <a:gd name="T63" fmla="*/ 1461 h 1558"/>
              <a:gd name="T64" fmla="*/ 606 w 1504"/>
              <a:gd name="T65" fmla="*/ 1023 h 1558"/>
              <a:gd name="T66" fmla="*/ 508 w 1504"/>
              <a:gd name="T67" fmla="*/ 691 h 1558"/>
              <a:gd name="T68" fmla="*/ 508 w 1504"/>
              <a:gd name="T69" fmla="*/ 535 h 1558"/>
              <a:gd name="T70" fmla="*/ 557 w 1504"/>
              <a:gd name="T71" fmla="*/ 292 h 1558"/>
              <a:gd name="T72" fmla="*/ 947 w 1504"/>
              <a:gd name="T73" fmla="*/ 292 h 1558"/>
              <a:gd name="T74" fmla="*/ 996 w 1504"/>
              <a:gd name="T75" fmla="*/ 535 h 1558"/>
              <a:gd name="T76" fmla="*/ 996 w 1504"/>
              <a:gd name="T77" fmla="*/ 925 h 1558"/>
              <a:gd name="T78" fmla="*/ 898 w 1504"/>
              <a:gd name="T79" fmla="*/ 1412 h 1558"/>
              <a:gd name="T80" fmla="*/ 801 w 1504"/>
              <a:gd name="T81" fmla="*/ 1412 h 1558"/>
              <a:gd name="T82" fmla="*/ 703 w 1504"/>
              <a:gd name="T83" fmla="*/ 1014 h 1558"/>
              <a:gd name="T84" fmla="*/ 1213 w 1504"/>
              <a:gd name="T85" fmla="*/ 1345 h 1558"/>
              <a:gd name="T86" fmla="*/ 1141 w 1504"/>
              <a:gd name="T87" fmla="*/ 1345 h 1558"/>
              <a:gd name="T88" fmla="*/ 1073 w 1504"/>
              <a:gd name="T89" fmla="*/ 1009 h 1558"/>
              <a:gd name="T90" fmla="*/ 1093 w 1504"/>
              <a:gd name="T91" fmla="*/ 637 h 1558"/>
              <a:gd name="T92" fmla="*/ 1104 w 1504"/>
              <a:gd name="T93" fmla="*/ 510 h 1558"/>
              <a:gd name="T94" fmla="*/ 1395 w 1504"/>
              <a:gd name="T95" fmla="*/ 510 h 1558"/>
              <a:gd name="T96" fmla="*/ 1431 w 1504"/>
              <a:gd name="T97" fmla="*/ 691 h 1558"/>
              <a:gd name="T98" fmla="*/ 1359 w 1504"/>
              <a:gd name="T99" fmla="*/ 1054 h 1558"/>
              <a:gd name="T100" fmla="*/ 1322 w 1504"/>
              <a:gd name="T101" fmla="*/ 1381 h 1558"/>
              <a:gd name="T102" fmla="*/ 1286 w 1504"/>
              <a:gd name="T103" fmla="*/ 1048 h 1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04" h="1558">
                <a:moveTo>
                  <a:pt x="1455" y="583"/>
                </a:moveTo>
                <a:cubicBezTo>
                  <a:pt x="1463" y="559"/>
                  <a:pt x="1468" y="535"/>
                  <a:pt x="1468" y="510"/>
                </a:cubicBezTo>
                <a:cubicBezTo>
                  <a:pt x="1468" y="390"/>
                  <a:pt x="1370" y="292"/>
                  <a:pt x="1250" y="292"/>
                </a:cubicBezTo>
                <a:cubicBezTo>
                  <a:pt x="1163" y="292"/>
                  <a:pt x="1088" y="344"/>
                  <a:pt x="1053" y="418"/>
                </a:cubicBezTo>
                <a:cubicBezTo>
                  <a:pt x="1045" y="408"/>
                  <a:pt x="1037" y="398"/>
                  <a:pt x="1027" y="390"/>
                </a:cubicBezTo>
                <a:cubicBezTo>
                  <a:pt x="1038" y="358"/>
                  <a:pt x="1044" y="325"/>
                  <a:pt x="1044" y="292"/>
                </a:cubicBezTo>
                <a:cubicBezTo>
                  <a:pt x="1044" y="131"/>
                  <a:pt x="913" y="0"/>
                  <a:pt x="752" y="0"/>
                </a:cubicBezTo>
                <a:cubicBezTo>
                  <a:pt x="591" y="0"/>
                  <a:pt x="460" y="131"/>
                  <a:pt x="460" y="292"/>
                </a:cubicBezTo>
                <a:cubicBezTo>
                  <a:pt x="460" y="325"/>
                  <a:pt x="466" y="358"/>
                  <a:pt x="477" y="390"/>
                </a:cubicBezTo>
                <a:cubicBezTo>
                  <a:pt x="467" y="398"/>
                  <a:pt x="459" y="408"/>
                  <a:pt x="451" y="418"/>
                </a:cubicBezTo>
                <a:cubicBezTo>
                  <a:pt x="416" y="344"/>
                  <a:pt x="341" y="292"/>
                  <a:pt x="254" y="292"/>
                </a:cubicBezTo>
                <a:cubicBezTo>
                  <a:pt x="134" y="292"/>
                  <a:pt x="36" y="390"/>
                  <a:pt x="36" y="510"/>
                </a:cubicBezTo>
                <a:cubicBezTo>
                  <a:pt x="36" y="535"/>
                  <a:pt x="41" y="559"/>
                  <a:pt x="49" y="583"/>
                </a:cubicBezTo>
                <a:cubicBezTo>
                  <a:pt x="19" y="609"/>
                  <a:pt x="0" y="648"/>
                  <a:pt x="0" y="691"/>
                </a:cubicBezTo>
                <a:cubicBezTo>
                  <a:pt x="0" y="982"/>
                  <a:pt x="0" y="982"/>
                  <a:pt x="0" y="982"/>
                </a:cubicBezTo>
                <a:cubicBezTo>
                  <a:pt x="0" y="1036"/>
                  <a:pt x="29" y="1082"/>
                  <a:pt x="73" y="1108"/>
                </a:cubicBezTo>
                <a:cubicBezTo>
                  <a:pt x="73" y="1345"/>
                  <a:pt x="73" y="1345"/>
                  <a:pt x="73" y="1345"/>
                </a:cubicBezTo>
                <a:cubicBezTo>
                  <a:pt x="73" y="1405"/>
                  <a:pt x="122" y="1454"/>
                  <a:pt x="182" y="1454"/>
                </a:cubicBezTo>
                <a:cubicBezTo>
                  <a:pt x="209" y="1454"/>
                  <a:pt x="235" y="1443"/>
                  <a:pt x="254" y="1426"/>
                </a:cubicBezTo>
                <a:cubicBezTo>
                  <a:pt x="273" y="1443"/>
                  <a:pt x="299" y="1454"/>
                  <a:pt x="327" y="1454"/>
                </a:cubicBezTo>
                <a:cubicBezTo>
                  <a:pt x="387" y="1454"/>
                  <a:pt x="436" y="1405"/>
                  <a:pt x="436" y="1345"/>
                </a:cubicBezTo>
                <a:cubicBezTo>
                  <a:pt x="436" y="1108"/>
                  <a:pt x="436" y="1108"/>
                  <a:pt x="436" y="1108"/>
                </a:cubicBezTo>
                <a:cubicBezTo>
                  <a:pt x="452" y="1098"/>
                  <a:pt x="465" y="1085"/>
                  <a:pt x="477" y="1070"/>
                </a:cubicBezTo>
                <a:cubicBezTo>
                  <a:pt x="487" y="1079"/>
                  <a:pt x="497" y="1087"/>
                  <a:pt x="508" y="1094"/>
                </a:cubicBezTo>
                <a:cubicBezTo>
                  <a:pt x="508" y="1412"/>
                  <a:pt x="508" y="1412"/>
                  <a:pt x="508" y="1412"/>
                </a:cubicBezTo>
                <a:cubicBezTo>
                  <a:pt x="508" y="1493"/>
                  <a:pt x="574" y="1558"/>
                  <a:pt x="655" y="1558"/>
                </a:cubicBezTo>
                <a:cubicBezTo>
                  <a:pt x="692" y="1558"/>
                  <a:pt x="726" y="1544"/>
                  <a:pt x="752" y="1521"/>
                </a:cubicBezTo>
                <a:cubicBezTo>
                  <a:pt x="778" y="1544"/>
                  <a:pt x="812" y="1558"/>
                  <a:pt x="849" y="1558"/>
                </a:cubicBezTo>
                <a:cubicBezTo>
                  <a:pt x="930" y="1558"/>
                  <a:pt x="996" y="1493"/>
                  <a:pt x="996" y="1412"/>
                </a:cubicBezTo>
                <a:cubicBezTo>
                  <a:pt x="996" y="1094"/>
                  <a:pt x="996" y="1094"/>
                  <a:pt x="996" y="1094"/>
                </a:cubicBezTo>
                <a:cubicBezTo>
                  <a:pt x="1007" y="1087"/>
                  <a:pt x="1017" y="1079"/>
                  <a:pt x="1027" y="1070"/>
                </a:cubicBezTo>
                <a:cubicBezTo>
                  <a:pt x="1039" y="1085"/>
                  <a:pt x="1052" y="1098"/>
                  <a:pt x="1068" y="1108"/>
                </a:cubicBezTo>
                <a:cubicBezTo>
                  <a:pt x="1068" y="1345"/>
                  <a:pt x="1068" y="1345"/>
                  <a:pt x="1068" y="1345"/>
                </a:cubicBezTo>
                <a:cubicBezTo>
                  <a:pt x="1068" y="1405"/>
                  <a:pt x="1117" y="1454"/>
                  <a:pt x="1177" y="1454"/>
                </a:cubicBezTo>
                <a:cubicBezTo>
                  <a:pt x="1205" y="1454"/>
                  <a:pt x="1230" y="1443"/>
                  <a:pt x="1250" y="1426"/>
                </a:cubicBezTo>
                <a:cubicBezTo>
                  <a:pt x="1269" y="1443"/>
                  <a:pt x="1295" y="1454"/>
                  <a:pt x="1322" y="1454"/>
                </a:cubicBezTo>
                <a:cubicBezTo>
                  <a:pt x="1382" y="1454"/>
                  <a:pt x="1431" y="1405"/>
                  <a:pt x="1431" y="1345"/>
                </a:cubicBezTo>
                <a:cubicBezTo>
                  <a:pt x="1431" y="1108"/>
                  <a:pt x="1431" y="1108"/>
                  <a:pt x="1431" y="1108"/>
                </a:cubicBezTo>
                <a:cubicBezTo>
                  <a:pt x="1475" y="1082"/>
                  <a:pt x="1504" y="1036"/>
                  <a:pt x="1504" y="982"/>
                </a:cubicBezTo>
                <a:cubicBezTo>
                  <a:pt x="1504" y="691"/>
                  <a:pt x="1504" y="691"/>
                  <a:pt x="1504" y="691"/>
                </a:cubicBezTo>
                <a:cubicBezTo>
                  <a:pt x="1504" y="648"/>
                  <a:pt x="1485" y="609"/>
                  <a:pt x="1455" y="583"/>
                </a:cubicBezTo>
                <a:close/>
                <a:moveTo>
                  <a:pt x="218" y="1048"/>
                </a:moveTo>
                <a:cubicBezTo>
                  <a:pt x="218" y="1345"/>
                  <a:pt x="218" y="1345"/>
                  <a:pt x="218" y="1345"/>
                </a:cubicBezTo>
                <a:cubicBezTo>
                  <a:pt x="218" y="1365"/>
                  <a:pt x="202" y="1381"/>
                  <a:pt x="182" y="1381"/>
                </a:cubicBezTo>
                <a:cubicBezTo>
                  <a:pt x="162" y="1381"/>
                  <a:pt x="145" y="1365"/>
                  <a:pt x="145" y="1345"/>
                </a:cubicBezTo>
                <a:cubicBezTo>
                  <a:pt x="145" y="1054"/>
                  <a:pt x="145" y="1054"/>
                  <a:pt x="145" y="1054"/>
                </a:cubicBezTo>
                <a:cubicBezTo>
                  <a:pt x="105" y="1054"/>
                  <a:pt x="73" y="1022"/>
                  <a:pt x="73" y="982"/>
                </a:cubicBezTo>
                <a:cubicBezTo>
                  <a:pt x="73" y="691"/>
                  <a:pt x="73" y="691"/>
                  <a:pt x="73" y="691"/>
                </a:cubicBezTo>
                <a:cubicBezTo>
                  <a:pt x="73" y="651"/>
                  <a:pt x="105" y="619"/>
                  <a:pt x="145" y="619"/>
                </a:cubicBezTo>
                <a:cubicBezTo>
                  <a:pt x="145" y="619"/>
                  <a:pt x="109" y="590"/>
                  <a:pt x="109" y="510"/>
                </a:cubicBezTo>
                <a:cubicBezTo>
                  <a:pt x="109" y="430"/>
                  <a:pt x="174" y="365"/>
                  <a:pt x="254" y="365"/>
                </a:cubicBezTo>
                <a:cubicBezTo>
                  <a:pt x="334" y="365"/>
                  <a:pt x="400" y="432"/>
                  <a:pt x="400" y="510"/>
                </a:cubicBezTo>
                <a:cubicBezTo>
                  <a:pt x="400" y="588"/>
                  <a:pt x="363" y="619"/>
                  <a:pt x="363" y="619"/>
                </a:cubicBezTo>
                <a:cubicBezTo>
                  <a:pt x="382" y="619"/>
                  <a:pt x="398" y="626"/>
                  <a:pt x="411" y="637"/>
                </a:cubicBezTo>
                <a:cubicBezTo>
                  <a:pt x="411" y="925"/>
                  <a:pt x="411" y="925"/>
                  <a:pt x="411" y="925"/>
                </a:cubicBezTo>
                <a:cubicBezTo>
                  <a:pt x="411" y="955"/>
                  <a:pt x="418" y="984"/>
                  <a:pt x="430" y="1009"/>
                </a:cubicBezTo>
                <a:cubicBezTo>
                  <a:pt x="420" y="1036"/>
                  <a:pt x="394" y="1054"/>
                  <a:pt x="363" y="1054"/>
                </a:cubicBezTo>
                <a:cubicBezTo>
                  <a:pt x="363" y="1345"/>
                  <a:pt x="363" y="1345"/>
                  <a:pt x="363" y="1345"/>
                </a:cubicBezTo>
                <a:cubicBezTo>
                  <a:pt x="363" y="1365"/>
                  <a:pt x="347" y="1381"/>
                  <a:pt x="327" y="1381"/>
                </a:cubicBezTo>
                <a:cubicBezTo>
                  <a:pt x="307" y="1381"/>
                  <a:pt x="291" y="1365"/>
                  <a:pt x="291" y="1345"/>
                </a:cubicBezTo>
                <a:cubicBezTo>
                  <a:pt x="291" y="1048"/>
                  <a:pt x="291" y="1048"/>
                  <a:pt x="291" y="1048"/>
                </a:cubicBezTo>
                <a:moveTo>
                  <a:pt x="703" y="1014"/>
                </a:moveTo>
                <a:cubicBezTo>
                  <a:pt x="703" y="1412"/>
                  <a:pt x="703" y="1412"/>
                  <a:pt x="703" y="1412"/>
                </a:cubicBezTo>
                <a:cubicBezTo>
                  <a:pt x="703" y="1439"/>
                  <a:pt x="682" y="1461"/>
                  <a:pt x="655" y="1461"/>
                </a:cubicBezTo>
                <a:cubicBezTo>
                  <a:pt x="628" y="1461"/>
                  <a:pt x="606" y="1439"/>
                  <a:pt x="606" y="1412"/>
                </a:cubicBezTo>
                <a:cubicBezTo>
                  <a:pt x="606" y="1023"/>
                  <a:pt x="606" y="1023"/>
                  <a:pt x="606" y="1023"/>
                </a:cubicBezTo>
                <a:cubicBezTo>
                  <a:pt x="552" y="1023"/>
                  <a:pt x="509" y="979"/>
                  <a:pt x="508" y="926"/>
                </a:cubicBezTo>
                <a:cubicBezTo>
                  <a:pt x="508" y="691"/>
                  <a:pt x="508" y="691"/>
                  <a:pt x="508" y="691"/>
                </a:cubicBezTo>
                <a:cubicBezTo>
                  <a:pt x="508" y="691"/>
                  <a:pt x="508" y="691"/>
                  <a:pt x="508" y="690"/>
                </a:cubicBezTo>
                <a:cubicBezTo>
                  <a:pt x="508" y="535"/>
                  <a:pt x="508" y="535"/>
                  <a:pt x="508" y="535"/>
                </a:cubicBezTo>
                <a:cubicBezTo>
                  <a:pt x="508" y="482"/>
                  <a:pt x="552" y="438"/>
                  <a:pt x="606" y="438"/>
                </a:cubicBezTo>
                <a:cubicBezTo>
                  <a:pt x="606" y="438"/>
                  <a:pt x="557" y="400"/>
                  <a:pt x="557" y="292"/>
                </a:cubicBezTo>
                <a:cubicBezTo>
                  <a:pt x="557" y="184"/>
                  <a:pt x="644" y="97"/>
                  <a:pt x="752" y="97"/>
                </a:cubicBezTo>
                <a:cubicBezTo>
                  <a:pt x="860" y="97"/>
                  <a:pt x="947" y="187"/>
                  <a:pt x="947" y="292"/>
                </a:cubicBezTo>
                <a:cubicBezTo>
                  <a:pt x="947" y="397"/>
                  <a:pt x="898" y="438"/>
                  <a:pt x="898" y="438"/>
                </a:cubicBezTo>
                <a:cubicBezTo>
                  <a:pt x="952" y="438"/>
                  <a:pt x="996" y="482"/>
                  <a:pt x="996" y="535"/>
                </a:cubicBezTo>
                <a:cubicBezTo>
                  <a:pt x="996" y="691"/>
                  <a:pt x="996" y="691"/>
                  <a:pt x="996" y="691"/>
                </a:cubicBezTo>
                <a:cubicBezTo>
                  <a:pt x="996" y="925"/>
                  <a:pt x="996" y="925"/>
                  <a:pt x="996" y="925"/>
                </a:cubicBezTo>
                <a:cubicBezTo>
                  <a:pt x="996" y="979"/>
                  <a:pt x="952" y="1023"/>
                  <a:pt x="898" y="1023"/>
                </a:cubicBezTo>
                <a:cubicBezTo>
                  <a:pt x="898" y="1412"/>
                  <a:pt x="898" y="1412"/>
                  <a:pt x="898" y="1412"/>
                </a:cubicBezTo>
                <a:cubicBezTo>
                  <a:pt x="898" y="1439"/>
                  <a:pt x="876" y="1461"/>
                  <a:pt x="849" y="1461"/>
                </a:cubicBezTo>
                <a:cubicBezTo>
                  <a:pt x="822" y="1461"/>
                  <a:pt x="801" y="1439"/>
                  <a:pt x="801" y="1412"/>
                </a:cubicBezTo>
                <a:cubicBezTo>
                  <a:pt x="801" y="1014"/>
                  <a:pt x="801" y="1014"/>
                  <a:pt x="801" y="1014"/>
                </a:cubicBezTo>
                <a:lnTo>
                  <a:pt x="703" y="1014"/>
                </a:lnTo>
                <a:close/>
                <a:moveTo>
                  <a:pt x="1213" y="1048"/>
                </a:moveTo>
                <a:cubicBezTo>
                  <a:pt x="1213" y="1345"/>
                  <a:pt x="1213" y="1345"/>
                  <a:pt x="1213" y="1345"/>
                </a:cubicBezTo>
                <a:cubicBezTo>
                  <a:pt x="1213" y="1365"/>
                  <a:pt x="1197" y="1381"/>
                  <a:pt x="1177" y="1381"/>
                </a:cubicBezTo>
                <a:cubicBezTo>
                  <a:pt x="1157" y="1381"/>
                  <a:pt x="1141" y="1365"/>
                  <a:pt x="1141" y="1345"/>
                </a:cubicBezTo>
                <a:cubicBezTo>
                  <a:pt x="1141" y="1054"/>
                  <a:pt x="1141" y="1054"/>
                  <a:pt x="1141" y="1054"/>
                </a:cubicBezTo>
                <a:cubicBezTo>
                  <a:pt x="1110" y="1054"/>
                  <a:pt x="1084" y="1036"/>
                  <a:pt x="1073" y="1009"/>
                </a:cubicBezTo>
                <a:cubicBezTo>
                  <a:pt x="1086" y="984"/>
                  <a:pt x="1093" y="955"/>
                  <a:pt x="1093" y="925"/>
                </a:cubicBezTo>
                <a:cubicBezTo>
                  <a:pt x="1093" y="637"/>
                  <a:pt x="1093" y="637"/>
                  <a:pt x="1093" y="637"/>
                </a:cubicBezTo>
                <a:cubicBezTo>
                  <a:pt x="1106" y="626"/>
                  <a:pt x="1122" y="619"/>
                  <a:pt x="1141" y="619"/>
                </a:cubicBezTo>
                <a:cubicBezTo>
                  <a:pt x="1141" y="619"/>
                  <a:pt x="1104" y="590"/>
                  <a:pt x="1104" y="510"/>
                </a:cubicBezTo>
                <a:cubicBezTo>
                  <a:pt x="1104" y="430"/>
                  <a:pt x="1170" y="365"/>
                  <a:pt x="1250" y="365"/>
                </a:cubicBezTo>
                <a:cubicBezTo>
                  <a:pt x="1330" y="365"/>
                  <a:pt x="1395" y="431"/>
                  <a:pt x="1395" y="510"/>
                </a:cubicBezTo>
                <a:cubicBezTo>
                  <a:pt x="1395" y="589"/>
                  <a:pt x="1359" y="619"/>
                  <a:pt x="1359" y="619"/>
                </a:cubicBezTo>
                <a:cubicBezTo>
                  <a:pt x="1399" y="619"/>
                  <a:pt x="1431" y="651"/>
                  <a:pt x="1431" y="691"/>
                </a:cubicBezTo>
                <a:cubicBezTo>
                  <a:pt x="1431" y="982"/>
                  <a:pt x="1431" y="982"/>
                  <a:pt x="1431" y="982"/>
                </a:cubicBezTo>
                <a:cubicBezTo>
                  <a:pt x="1431" y="1022"/>
                  <a:pt x="1399" y="1054"/>
                  <a:pt x="1359" y="1054"/>
                </a:cubicBezTo>
                <a:cubicBezTo>
                  <a:pt x="1359" y="1345"/>
                  <a:pt x="1359" y="1345"/>
                  <a:pt x="1359" y="1345"/>
                </a:cubicBezTo>
                <a:cubicBezTo>
                  <a:pt x="1359" y="1365"/>
                  <a:pt x="1342" y="1381"/>
                  <a:pt x="1322" y="1381"/>
                </a:cubicBezTo>
                <a:cubicBezTo>
                  <a:pt x="1302" y="1381"/>
                  <a:pt x="1286" y="1365"/>
                  <a:pt x="1286" y="1345"/>
                </a:cubicBezTo>
                <a:cubicBezTo>
                  <a:pt x="1286" y="1048"/>
                  <a:pt x="1286" y="1048"/>
                  <a:pt x="1286" y="1048"/>
                </a:cubicBezTo>
                <a:lnTo>
                  <a:pt x="1213" y="1048"/>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id-ID"/>
          </a:p>
        </p:txBody>
      </p:sp>
      <p:grpSp>
        <p:nvGrpSpPr>
          <p:cNvPr id="51" name="Group 50"/>
          <p:cNvGrpSpPr/>
          <p:nvPr/>
        </p:nvGrpSpPr>
        <p:grpSpPr>
          <a:xfrm>
            <a:off x="7381896" y="3316635"/>
            <a:ext cx="437390" cy="416376"/>
            <a:chOff x="0" y="4763"/>
            <a:chExt cx="7061200" cy="6719887"/>
          </a:xfrm>
          <a:solidFill>
            <a:schemeClr val="accent5"/>
          </a:solidFill>
        </p:grpSpPr>
        <p:sp>
          <p:nvSpPr>
            <p:cNvPr id="48" name="Freeform 32"/>
            <p:cNvSpPr>
              <a:spLocks noEditPoints="1"/>
            </p:cNvSpPr>
            <p:nvPr/>
          </p:nvSpPr>
          <p:spPr bwMode="auto">
            <a:xfrm>
              <a:off x="0" y="4763"/>
              <a:ext cx="7061200" cy="6719887"/>
            </a:xfrm>
            <a:custGeom>
              <a:avLst/>
              <a:gdLst>
                <a:gd name="T0" fmla="*/ 1722 w 1880"/>
                <a:gd name="T1" fmla="*/ 0 h 1789"/>
                <a:gd name="T2" fmla="*/ 158 w 1880"/>
                <a:gd name="T3" fmla="*/ 0 h 1789"/>
                <a:gd name="T4" fmla="*/ 0 w 1880"/>
                <a:gd name="T5" fmla="*/ 158 h 1789"/>
                <a:gd name="T6" fmla="*/ 0 w 1880"/>
                <a:gd name="T7" fmla="*/ 1368 h 1789"/>
                <a:gd name="T8" fmla="*/ 158 w 1880"/>
                <a:gd name="T9" fmla="*/ 1526 h 1789"/>
                <a:gd name="T10" fmla="*/ 634 w 1880"/>
                <a:gd name="T11" fmla="*/ 1526 h 1789"/>
                <a:gd name="T12" fmla="*/ 550 w 1880"/>
                <a:gd name="T13" fmla="*/ 1617 h 1789"/>
                <a:gd name="T14" fmla="*/ 506 w 1880"/>
                <a:gd name="T15" fmla="*/ 1664 h 1789"/>
                <a:gd name="T16" fmla="*/ 502 w 1880"/>
                <a:gd name="T17" fmla="*/ 1737 h 1789"/>
                <a:gd name="T18" fmla="*/ 621 w 1880"/>
                <a:gd name="T19" fmla="*/ 1789 h 1789"/>
                <a:gd name="T20" fmla="*/ 1259 w 1880"/>
                <a:gd name="T21" fmla="*/ 1789 h 1789"/>
                <a:gd name="T22" fmla="*/ 1378 w 1880"/>
                <a:gd name="T23" fmla="*/ 1737 h 1789"/>
                <a:gd name="T24" fmla="*/ 1374 w 1880"/>
                <a:gd name="T25" fmla="*/ 1664 h 1789"/>
                <a:gd name="T26" fmla="*/ 1330 w 1880"/>
                <a:gd name="T27" fmla="*/ 1617 h 1789"/>
                <a:gd name="T28" fmla="*/ 1246 w 1880"/>
                <a:gd name="T29" fmla="*/ 1526 h 1789"/>
                <a:gd name="T30" fmla="*/ 1722 w 1880"/>
                <a:gd name="T31" fmla="*/ 1526 h 1789"/>
                <a:gd name="T32" fmla="*/ 1880 w 1880"/>
                <a:gd name="T33" fmla="*/ 1368 h 1789"/>
                <a:gd name="T34" fmla="*/ 1880 w 1880"/>
                <a:gd name="T35" fmla="*/ 158 h 1789"/>
                <a:gd name="T36" fmla="*/ 1722 w 1880"/>
                <a:gd name="T37" fmla="*/ 0 h 1789"/>
                <a:gd name="T38" fmla="*/ 1288 w 1880"/>
                <a:gd name="T39" fmla="*/ 1659 h 1789"/>
                <a:gd name="T40" fmla="*/ 1326 w 1880"/>
                <a:gd name="T41" fmla="*/ 1698 h 1789"/>
                <a:gd name="T42" fmla="*/ 1325 w 1880"/>
                <a:gd name="T43" fmla="*/ 1712 h 1789"/>
                <a:gd name="T44" fmla="*/ 1259 w 1880"/>
                <a:gd name="T45" fmla="*/ 1731 h 1789"/>
                <a:gd name="T46" fmla="*/ 621 w 1880"/>
                <a:gd name="T47" fmla="*/ 1731 h 1789"/>
                <a:gd name="T48" fmla="*/ 555 w 1880"/>
                <a:gd name="T49" fmla="*/ 1712 h 1789"/>
                <a:gd name="T50" fmla="*/ 553 w 1880"/>
                <a:gd name="T51" fmla="*/ 1700 h 1789"/>
                <a:gd name="T52" fmla="*/ 553 w 1880"/>
                <a:gd name="T53" fmla="*/ 1700 h 1789"/>
                <a:gd name="T54" fmla="*/ 592 w 1880"/>
                <a:gd name="T55" fmla="*/ 1659 h 1789"/>
                <a:gd name="T56" fmla="*/ 703 w 1880"/>
                <a:gd name="T57" fmla="*/ 1526 h 1789"/>
                <a:gd name="T58" fmla="*/ 1177 w 1880"/>
                <a:gd name="T59" fmla="*/ 1526 h 1789"/>
                <a:gd name="T60" fmla="*/ 1288 w 1880"/>
                <a:gd name="T61" fmla="*/ 1659 h 1789"/>
                <a:gd name="T62" fmla="*/ 1763 w 1880"/>
                <a:gd name="T63" fmla="*/ 1368 h 1789"/>
                <a:gd name="T64" fmla="*/ 1722 w 1880"/>
                <a:gd name="T65" fmla="*/ 1409 h 1789"/>
                <a:gd name="T66" fmla="*/ 158 w 1880"/>
                <a:gd name="T67" fmla="*/ 1409 h 1789"/>
                <a:gd name="T68" fmla="*/ 117 w 1880"/>
                <a:gd name="T69" fmla="*/ 1368 h 1789"/>
                <a:gd name="T70" fmla="*/ 117 w 1880"/>
                <a:gd name="T71" fmla="*/ 158 h 1789"/>
                <a:gd name="T72" fmla="*/ 158 w 1880"/>
                <a:gd name="T73" fmla="*/ 117 h 1789"/>
                <a:gd name="T74" fmla="*/ 1722 w 1880"/>
                <a:gd name="T75" fmla="*/ 117 h 1789"/>
                <a:gd name="T76" fmla="*/ 1763 w 1880"/>
                <a:gd name="T77" fmla="*/ 158 h 1789"/>
                <a:gd name="T78" fmla="*/ 1763 w 1880"/>
                <a:gd name="T79" fmla="*/ 1368 h 1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0" h="1789">
                  <a:moveTo>
                    <a:pt x="1722" y="0"/>
                  </a:moveTo>
                  <a:cubicBezTo>
                    <a:pt x="158" y="0"/>
                    <a:pt x="158" y="0"/>
                    <a:pt x="158" y="0"/>
                  </a:cubicBezTo>
                  <a:cubicBezTo>
                    <a:pt x="71" y="0"/>
                    <a:pt x="0" y="71"/>
                    <a:pt x="0" y="158"/>
                  </a:cubicBezTo>
                  <a:cubicBezTo>
                    <a:pt x="0" y="1368"/>
                    <a:pt x="0" y="1368"/>
                    <a:pt x="0" y="1368"/>
                  </a:cubicBezTo>
                  <a:cubicBezTo>
                    <a:pt x="0" y="1455"/>
                    <a:pt x="71" y="1526"/>
                    <a:pt x="158" y="1526"/>
                  </a:cubicBezTo>
                  <a:cubicBezTo>
                    <a:pt x="634" y="1526"/>
                    <a:pt x="634" y="1526"/>
                    <a:pt x="634" y="1526"/>
                  </a:cubicBezTo>
                  <a:cubicBezTo>
                    <a:pt x="610" y="1558"/>
                    <a:pt x="570" y="1598"/>
                    <a:pt x="550" y="1617"/>
                  </a:cubicBezTo>
                  <a:cubicBezTo>
                    <a:pt x="530" y="1637"/>
                    <a:pt x="514" y="1653"/>
                    <a:pt x="506" y="1664"/>
                  </a:cubicBezTo>
                  <a:cubicBezTo>
                    <a:pt x="494" y="1680"/>
                    <a:pt x="489" y="1710"/>
                    <a:pt x="502" y="1737"/>
                  </a:cubicBezTo>
                  <a:cubicBezTo>
                    <a:pt x="514" y="1761"/>
                    <a:pt x="544" y="1789"/>
                    <a:pt x="621" y="1789"/>
                  </a:cubicBezTo>
                  <a:cubicBezTo>
                    <a:pt x="1259" y="1789"/>
                    <a:pt x="1259" y="1789"/>
                    <a:pt x="1259" y="1789"/>
                  </a:cubicBezTo>
                  <a:cubicBezTo>
                    <a:pt x="1336" y="1789"/>
                    <a:pt x="1366" y="1761"/>
                    <a:pt x="1378" y="1737"/>
                  </a:cubicBezTo>
                  <a:cubicBezTo>
                    <a:pt x="1391" y="1710"/>
                    <a:pt x="1386" y="1680"/>
                    <a:pt x="1374" y="1664"/>
                  </a:cubicBezTo>
                  <a:cubicBezTo>
                    <a:pt x="1366" y="1653"/>
                    <a:pt x="1350" y="1637"/>
                    <a:pt x="1330" y="1617"/>
                  </a:cubicBezTo>
                  <a:cubicBezTo>
                    <a:pt x="1310" y="1598"/>
                    <a:pt x="1270" y="1558"/>
                    <a:pt x="1246" y="1526"/>
                  </a:cubicBezTo>
                  <a:cubicBezTo>
                    <a:pt x="1722" y="1526"/>
                    <a:pt x="1722" y="1526"/>
                    <a:pt x="1722" y="1526"/>
                  </a:cubicBezTo>
                  <a:cubicBezTo>
                    <a:pt x="1809" y="1526"/>
                    <a:pt x="1880" y="1455"/>
                    <a:pt x="1880" y="1368"/>
                  </a:cubicBezTo>
                  <a:cubicBezTo>
                    <a:pt x="1880" y="158"/>
                    <a:pt x="1880" y="158"/>
                    <a:pt x="1880" y="158"/>
                  </a:cubicBezTo>
                  <a:cubicBezTo>
                    <a:pt x="1880" y="71"/>
                    <a:pt x="1809" y="0"/>
                    <a:pt x="1722" y="0"/>
                  </a:cubicBezTo>
                  <a:close/>
                  <a:moveTo>
                    <a:pt x="1288" y="1659"/>
                  </a:moveTo>
                  <a:cubicBezTo>
                    <a:pt x="1305" y="1676"/>
                    <a:pt x="1321" y="1692"/>
                    <a:pt x="1326" y="1698"/>
                  </a:cubicBezTo>
                  <a:cubicBezTo>
                    <a:pt x="1326" y="1699"/>
                    <a:pt x="1329" y="1705"/>
                    <a:pt x="1325" y="1712"/>
                  </a:cubicBezTo>
                  <a:cubicBezTo>
                    <a:pt x="1317" y="1724"/>
                    <a:pt x="1293" y="1731"/>
                    <a:pt x="1259" y="1731"/>
                  </a:cubicBezTo>
                  <a:cubicBezTo>
                    <a:pt x="621" y="1731"/>
                    <a:pt x="621" y="1731"/>
                    <a:pt x="621" y="1731"/>
                  </a:cubicBezTo>
                  <a:cubicBezTo>
                    <a:pt x="587" y="1731"/>
                    <a:pt x="563" y="1724"/>
                    <a:pt x="555" y="1712"/>
                  </a:cubicBezTo>
                  <a:cubicBezTo>
                    <a:pt x="551" y="1706"/>
                    <a:pt x="553" y="1700"/>
                    <a:pt x="553" y="1700"/>
                  </a:cubicBezTo>
                  <a:cubicBezTo>
                    <a:pt x="553" y="1700"/>
                    <a:pt x="553" y="1700"/>
                    <a:pt x="553" y="1700"/>
                  </a:cubicBezTo>
                  <a:cubicBezTo>
                    <a:pt x="559" y="1692"/>
                    <a:pt x="575" y="1676"/>
                    <a:pt x="592" y="1659"/>
                  </a:cubicBezTo>
                  <a:cubicBezTo>
                    <a:pt x="643" y="1608"/>
                    <a:pt x="684" y="1565"/>
                    <a:pt x="703" y="1526"/>
                  </a:cubicBezTo>
                  <a:cubicBezTo>
                    <a:pt x="1177" y="1526"/>
                    <a:pt x="1177" y="1526"/>
                    <a:pt x="1177" y="1526"/>
                  </a:cubicBezTo>
                  <a:cubicBezTo>
                    <a:pt x="1196" y="1565"/>
                    <a:pt x="1237" y="1608"/>
                    <a:pt x="1288" y="1659"/>
                  </a:cubicBezTo>
                  <a:close/>
                  <a:moveTo>
                    <a:pt x="1763" y="1368"/>
                  </a:moveTo>
                  <a:cubicBezTo>
                    <a:pt x="1763" y="1391"/>
                    <a:pt x="1745" y="1409"/>
                    <a:pt x="1722" y="1409"/>
                  </a:cubicBezTo>
                  <a:cubicBezTo>
                    <a:pt x="158" y="1409"/>
                    <a:pt x="158" y="1409"/>
                    <a:pt x="158" y="1409"/>
                  </a:cubicBezTo>
                  <a:cubicBezTo>
                    <a:pt x="136" y="1409"/>
                    <a:pt x="117" y="1391"/>
                    <a:pt x="117" y="1368"/>
                  </a:cubicBezTo>
                  <a:cubicBezTo>
                    <a:pt x="117" y="158"/>
                    <a:pt x="117" y="158"/>
                    <a:pt x="117" y="158"/>
                  </a:cubicBezTo>
                  <a:cubicBezTo>
                    <a:pt x="117" y="135"/>
                    <a:pt x="136" y="117"/>
                    <a:pt x="158" y="117"/>
                  </a:cubicBezTo>
                  <a:cubicBezTo>
                    <a:pt x="1722" y="117"/>
                    <a:pt x="1722" y="117"/>
                    <a:pt x="1722" y="117"/>
                  </a:cubicBezTo>
                  <a:cubicBezTo>
                    <a:pt x="1745" y="117"/>
                    <a:pt x="1763" y="135"/>
                    <a:pt x="1763" y="158"/>
                  </a:cubicBezTo>
                  <a:lnTo>
                    <a:pt x="1763" y="13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9" name="Freeform 33"/>
            <p:cNvSpPr>
              <a:spLocks noEditPoints="1"/>
            </p:cNvSpPr>
            <p:nvPr/>
          </p:nvSpPr>
          <p:spPr bwMode="auto">
            <a:xfrm>
              <a:off x="882650" y="887413"/>
              <a:ext cx="5295900" cy="3533775"/>
            </a:xfrm>
            <a:custGeom>
              <a:avLst/>
              <a:gdLst>
                <a:gd name="T0" fmla="*/ 1310 w 1410"/>
                <a:gd name="T1" fmla="*/ 0 h 941"/>
                <a:gd name="T2" fmla="*/ 100 w 1410"/>
                <a:gd name="T3" fmla="*/ 0 h 941"/>
                <a:gd name="T4" fmla="*/ 0 w 1410"/>
                <a:gd name="T5" fmla="*/ 99 h 941"/>
                <a:gd name="T6" fmla="*/ 0 w 1410"/>
                <a:gd name="T7" fmla="*/ 841 h 941"/>
                <a:gd name="T8" fmla="*/ 100 w 1410"/>
                <a:gd name="T9" fmla="*/ 941 h 941"/>
                <a:gd name="T10" fmla="*/ 1310 w 1410"/>
                <a:gd name="T11" fmla="*/ 941 h 941"/>
                <a:gd name="T12" fmla="*/ 1410 w 1410"/>
                <a:gd name="T13" fmla="*/ 841 h 941"/>
                <a:gd name="T14" fmla="*/ 1410 w 1410"/>
                <a:gd name="T15" fmla="*/ 99 h 941"/>
                <a:gd name="T16" fmla="*/ 1310 w 1410"/>
                <a:gd name="T17" fmla="*/ 0 h 941"/>
                <a:gd name="T18" fmla="*/ 100 w 1410"/>
                <a:gd name="T19" fmla="*/ 58 h 941"/>
                <a:gd name="T20" fmla="*/ 1310 w 1410"/>
                <a:gd name="T21" fmla="*/ 58 h 941"/>
                <a:gd name="T22" fmla="*/ 1352 w 1410"/>
                <a:gd name="T23" fmla="*/ 99 h 941"/>
                <a:gd name="T24" fmla="*/ 1352 w 1410"/>
                <a:gd name="T25" fmla="*/ 340 h 941"/>
                <a:gd name="T26" fmla="*/ 1115 w 1410"/>
                <a:gd name="T27" fmla="*/ 606 h 941"/>
                <a:gd name="T28" fmla="*/ 904 w 1410"/>
                <a:gd name="T29" fmla="*/ 334 h 941"/>
                <a:gd name="T30" fmla="*/ 881 w 1410"/>
                <a:gd name="T31" fmla="*/ 322 h 941"/>
                <a:gd name="T32" fmla="*/ 857 w 1410"/>
                <a:gd name="T33" fmla="*/ 335 h 941"/>
                <a:gd name="T34" fmla="*/ 584 w 1410"/>
                <a:gd name="T35" fmla="*/ 717 h 941"/>
                <a:gd name="T36" fmla="*/ 374 w 1410"/>
                <a:gd name="T37" fmla="*/ 507 h 941"/>
                <a:gd name="T38" fmla="*/ 333 w 1410"/>
                <a:gd name="T39" fmla="*/ 506 h 941"/>
                <a:gd name="T40" fmla="*/ 58 w 1410"/>
                <a:gd name="T41" fmla="*/ 756 h 941"/>
                <a:gd name="T42" fmla="*/ 58 w 1410"/>
                <a:gd name="T43" fmla="*/ 99 h 941"/>
                <a:gd name="T44" fmla="*/ 100 w 1410"/>
                <a:gd name="T45" fmla="*/ 58 h 941"/>
                <a:gd name="T46" fmla="*/ 1310 w 1410"/>
                <a:gd name="T47" fmla="*/ 882 h 941"/>
                <a:gd name="T48" fmla="*/ 100 w 1410"/>
                <a:gd name="T49" fmla="*/ 882 h 941"/>
                <a:gd name="T50" fmla="*/ 58 w 1410"/>
                <a:gd name="T51" fmla="*/ 841 h 941"/>
                <a:gd name="T52" fmla="*/ 58 w 1410"/>
                <a:gd name="T53" fmla="*/ 835 h 941"/>
                <a:gd name="T54" fmla="*/ 352 w 1410"/>
                <a:gd name="T55" fmla="*/ 568 h 941"/>
                <a:gd name="T56" fmla="*/ 567 w 1410"/>
                <a:gd name="T57" fmla="*/ 783 h 941"/>
                <a:gd name="T58" fmla="*/ 590 w 1410"/>
                <a:gd name="T59" fmla="*/ 792 h 941"/>
                <a:gd name="T60" fmla="*/ 611 w 1410"/>
                <a:gd name="T61" fmla="*/ 780 h 941"/>
                <a:gd name="T62" fmla="*/ 882 w 1410"/>
                <a:gd name="T63" fmla="*/ 401 h 941"/>
                <a:gd name="T64" fmla="*/ 1090 w 1410"/>
                <a:gd name="T65" fmla="*/ 670 h 941"/>
                <a:gd name="T66" fmla="*/ 1112 w 1410"/>
                <a:gd name="T67" fmla="*/ 682 h 941"/>
                <a:gd name="T68" fmla="*/ 1135 w 1410"/>
                <a:gd name="T69" fmla="*/ 672 h 941"/>
                <a:gd name="T70" fmla="*/ 1352 w 1410"/>
                <a:gd name="T71" fmla="*/ 428 h 941"/>
                <a:gd name="T72" fmla="*/ 1352 w 1410"/>
                <a:gd name="T73" fmla="*/ 841 h 941"/>
                <a:gd name="T74" fmla="*/ 1310 w 1410"/>
                <a:gd name="T75" fmla="*/ 882 h 9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10" h="941">
                  <a:moveTo>
                    <a:pt x="1310" y="0"/>
                  </a:moveTo>
                  <a:cubicBezTo>
                    <a:pt x="100" y="0"/>
                    <a:pt x="100" y="0"/>
                    <a:pt x="100" y="0"/>
                  </a:cubicBezTo>
                  <a:cubicBezTo>
                    <a:pt x="45" y="0"/>
                    <a:pt x="0" y="44"/>
                    <a:pt x="0" y="99"/>
                  </a:cubicBezTo>
                  <a:cubicBezTo>
                    <a:pt x="0" y="841"/>
                    <a:pt x="0" y="841"/>
                    <a:pt x="0" y="841"/>
                  </a:cubicBezTo>
                  <a:cubicBezTo>
                    <a:pt x="0" y="896"/>
                    <a:pt x="45" y="941"/>
                    <a:pt x="100" y="941"/>
                  </a:cubicBezTo>
                  <a:cubicBezTo>
                    <a:pt x="1310" y="941"/>
                    <a:pt x="1310" y="941"/>
                    <a:pt x="1310" y="941"/>
                  </a:cubicBezTo>
                  <a:cubicBezTo>
                    <a:pt x="1365" y="941"/>
                    <a:pt x="1410" y="896"/>
                    <a:pt x="1410" y="841"/>
                  </a:cubicBezTo>
                  <a:cubicBezTo>
                    <a:pt x="1410" y="99"/>
                    <a:pt x="1410" y="99"/>
                    <a:pt x="1410" y="99"/>
                  </a:cubicBezTo>
                  <a:cubicBezTo>
                    <a:pt x="1410" y="44"/>
                    <a:pt x="1365" y="0"/>
                    <a:pt x="1310" y="0"/>
                  </a:cubicBezTo>
                  <a:close/>
                  <a:moveTo>
                    <a:pt x="100" y="58"/>
                  </a:moveTo>
                  <a:cubicBezTo>
                    <a:pt x="1310" y="58"/>
                    <a:pt x="1310" y="58"/>
                    <a:pt x="1310" y="58"/>
                  </a:cubicBezTo>
                  <a:cubicBezTo>
                    <a:pt x="1333" y="58"/>
                    <a:pt x="1352" y="77"/>
                    <a:pt x="1352" y="99"/>
                  </a:cubicBezTo>
                  <a:cubicBezTo>
                    <a:pt x="1352" y="340"/>
                    <a:pt x="1352" y="340"/>
                    <a:pt x="1352" y="340"/>
                  </a:cubicBezTo>
                  <a:cubicBezTo>
                    <a:pt x="1115" y="606"/>
                    <a:pt x="1115" y="606"/>
                    <a:pt x="1115" y="606"/>
                  </a:cubicBezTo>
                  <a:cubicBezTo>
                    <a:pt x="904" y="334"/>
                    <a:pt x="904" y="334"/>
                    <a:pt x="904" y="334"/>
                  </a:cubicBezTo>
                  <a:cubicBezTo>
                    <a:pt x="899" y="327"/>
                    <a:pt x="890" y="323"/>
                    <a:pt x="881" y="322"/>
                  </a:cubicBezTo>
                  <a:cubicBezTo>
                    <a:pt x="871" y="323"/>
                    <a:pt x="863" y="327"/>
                    <a:pt x="857" y="335"/>
                  </a:cubicBezTo>
                  <a:cubicBezTo>
                    <a:pt x="584" y="717"/>
                    <a:pt x="584" y="717"/>
                    <a:pt x="584" y="717"/>
                  </a:cubicBezTo>
                  <a:cubicBezTo>
                    <a:pt x="374" y="507"/>
                    <a:pt x="374" y="507"/>
                    <a:pt x="374" y="507"/>
                  </a:cubicBezTo>
                  <a:cubicBezTo>
                    <a:pt x="363" y="496"/>
                    <a:pt x="345" y="496"/>
                    <a:pt x="333" y="506"/>
                  </a:cubicBezTo>
                  <a:cubicBezTo>
                    <a:pt x="58" y="756"/>
                    <a:pt x="58" y="756"/>
                    <a:pt x="58" y="756"/>
                  </a:cubicBezTo>
                  <a:cubicBezTo>
                    <a:pt x="58" y="99"/>
                    <a:pt x="58" y="99"/>
                    <a:pt x="58" y="99"/>
                  </a:cubicBezTo>
                  <a:cubicBezTo>
                    <a:pt x="58" y="77"/>
                    <a:pt x="77" y="58"/>
                    <a:pt x="100" y="58"/>
                  </a:cubicBezTo>
                  <a:close/>
                  <a:moveTo>
                    <a:pt x="1310" y="882"/>
                  </a:moveTo>
                  <a:cubicBezTo>
                    <a:pt x="100" y="882"/>
                    <a:pt x="100" y="882"/>
                    <a:pt x="100" y="882"/>
                  </a:cubicBezTo>
                  <a:cubicBezTo>
                    <a:pt x="77" y="882"/>
                    <a:pt x="58" y="863"/>
                    <a:pt x="58" y="841"/>
                  </a:cubicBezTo>
                  <a:cubicBezTo>
                    <a:pt x="58" y="835"/>
                    <a:pt x="58" y="835"/>
                    <a:pt x="58" y="835"/>
                  </a:cubicBezTo>
                  <a:cubicBezTo>
                    <a:pt x="352" y="568"/>
                    <a:pt x="352" y="568"/>
                    <a:pt x="352" y="568"/>
                  </a:cubicBezTo>
                  <a:cubicBezTo>
                    <a:pt x="567" y="783"/>
                    <a:pt x="567" y="783"/>
                    <a:pt x="567" y="783"/>
                  </a:cubicBezTo>
                  <a:cubicBezTo>
                    <a:pt x="573" y="790"/>
                    <a:pt x="581" y="793"/>
                    <a:pt x="590" y="792"/>
                  </a:cubicBezTo>
                  <a:cubicBezTo>
                    <a:pt x="599" y="791"/>
                    <a:pt x="606" y="787"/>
                    <a:pt x="611" y="780"/>
                  </a:cubicBezTo>
                  <a:cubicBezTo>
                    <a:pt x="882" y="401"/>
                    <a:pt x="882" y="401"/>
                    <a:pt x="882" y="401"/>
                  </a:cubicBezTo>
                  <a:cubicBezTo>
                    <a:pt x="1090" y="670"/>
                    <a:pt x="1090" y="670"/>
                    <a:pt x="1090" y="670"/>
                  </a:cubicBezTo>
                  <a:cubicBezTo>
                    <a:pt x="1095" y="677"/>
                    <a:pt x="1104" y="681"/>
                    <a:pt x="1112" y="682"/>
                  </a:cubicBezTo>
                  <a:cubicBezTo>
                    <a:pt x="1121" y="682"/>
                    <a:pt x="1129" y="678"/>
                    <a:pt x="1135" y="672"/>
                  </a:cubicBezTo>
                  <a:cubicBezTo>
                    <a:pt x="1352" y="428"/>
                    <a:pt x="1352" y="428"/>
                    <a:pt x="1352" y="428"/>
                  </a:cubicBezTo>
                  <a:cubicBezTo>
                    <a:pt x="1352" y="841"/>
                    <a:pt x="1352" y="841"/>
                    <a:pt x="1352" y="841"/>
                  </a:cubicBezTo>
                  <a:cubicBezTo>
                    <a:pt x="1352" y="863"/>
                    <a:pt x="1333" y="882"/>
                    <a:pt x="1310" y="8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0" name="Freeform 34"/>
            <p:cNvSpPr>
              <a:spLocks noEditPoints="1"/>
            </p:cNvSpPr>
            <p:nvPr/>
          </p:nvSpPr>
          <p:spPr bwMode="auto">
            <a:xfrm>
              <a:off x="3200400" y="4522788"/>
              <a:ext cx="660400" cy="661987"/>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118 h 176"/>
                <a:gd name="T12" fmla="*/ 59 w 176"/>
                <a:gd name="T13" fmla="*/ 88 h 176"/>
                <a:gd name="T14" fmla="*/ 88 w 176"/>
                <a:gd name="T15" fmla="*/ 59 h 176"/>
                <a:gd name="T16" fmla="*/ 117 w 176"/>
                <a:gd name="T17" fmla="*/ 88 h 176"/>
                <a:gd name="T18" fmla="*/ 88 w 176"/>
                <a:gd name="T19" fmla="*/ 11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0"/>
                  </a:moveTo>
                  <a:cubicBezTo>
                    <a:pt x="39" y="0"/>
                    <a:pt x="0" y="40"/>
                    <a:pt x="0" y="88"/>
                  </a:cubicBezTo>
                  <a:cubicBezTo>
                    <a:pt x="0" y="137"/>
                    <a:pt x="39" y="176"/>
                    <a:pt x="88" y="176"/>
                  </a:cubicBezTo>
                  <a:cubicBezTo>
                    <a:pt x="137" y="176"/>
                    <a:pt x="176" y="137"/>
                    <a:pt x="176" y="88"/>
                  </a:cubicBezTo>
                  <a:cubicBezTo>
                    <a:pt x="176" y="40"/>
                    <a:pt x="137" y="0"/>
                    <a:pt x="88" y="0"/>
                  </a:cubicBezTo>
                  <a:close/>
                  <a:moveTo>
                    <a:pt x="88" y="118"/>
                  </a:moveTo>
                  <a:cubicBezTo>
                    <a:pt x="72" y="118"/>
                    <a:pt x="59" y="104"/>
                    <a:pt x="59" y="88"/>
                  </a:cubicBezTo>
                  <a:cubicBezTo>
                    <a:pt x="59" y="72"/>
                    <a:pt x="72" y="59"/>
                    <a:pt x="88" y="59"/>
                  </a:cubicBezTo>
                  <a:cubicBezTo>
                    <a:pt x="104" y="59"/>
                    <a:pt x="117" y="72"/>
                    <a:pt x="117" y="88"/>
                  </a:cubicBezTo>
                  <a:cubicBezTo>
                    <a:pt x="117" y="104"/>
                    <a:pt x="104" y="118"/>
                    <a:pt x="88"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52" name="TextBox 51"/>
          <p:cNvSpPr txBox="1"/>
          <p:nvPr/>
        </p:nvSpPr>
        <p:spPr>
          <a:xfrm>
            <a:off x="7069676" y="3978589"/>
            <a:ext cx="1061829" cy="253916"/>
          </a:xfrm>
          <a:prstGeom prst="rect">
            <a:avLst/>
          </a:prstGeom>
          <a:noFill/>
        </p:spPr>
        <p:txBody>
          <a:bodyPr wrap="none" lIns="68580" tIns="34290" rIns="68580" bIns="34290" rtlCol="0">
            <a:spAutoFit/>
          </a:bodyPr>
          <a:lstStyle/>
          <a:p>
            <a:pPr algn="ct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62" name="Rectangle 61"/>
          <p:cNvSpPr/>
          <p:nvPr/>
        </p:nvSpPr>
        <p:spPr>
          <a:xfrm>
            <a:off x="781165" y="4384731"/>
            <a:ext cx="1511894" cy="810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63" name="Rectangle 62"/>
          <p:cNvSpPr/>
          <p:nvPr/>
        </p:nvSpPr>
        <p:spPr>
          <a:xfrm>
            <a:off x="2298289" y="4384731"/>
            <a:ext cx="1522355" cy="810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64" name="Rectangle 63"/>
          <p:cNvSpPr/>
          <p:nvPr/>
        </p:nvSpPr>
        <p:spPr>
          <a:xfrm>
            <a:off x="3815413" y="4384731"/>
            <a:ext cx="1511894" cy="8102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65" name="Rectangle 64"/>
          <p:cNvSpPr/>
          <p:nvPr/>
        </p:nvSpPr>
        <p:spPr>
          <a:xfrm>
            <a:off x="5332537" y="4384731"/>
            <a:ext cx="1511894" cy="8102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66" name="Rectangle 65"/>
          <p:cNvSpPr/>
          <p:nvPr/>
        </p:nvSpPr>
        <p:spPr>
          <a:xfrm>
            <a:off x="6844431" y="4384731"/>
            <a:ext cx="1511894" cy="8102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cxnSp>
        <p:nvCxnSpPr>
          <p:cNvPr id="59" name="直接连接符 58"/>
          <p:cNvCxnSpPr/>
          <p:nvPr/>
        </p:nvCxnSpPr>
        <p:spPr>
          <a:xfrm>
            <a:off x="423884" y="628328"/>
            <a:ext cx="80639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60" name="组合 59"/>
          <p:cNvGrpSpPr/>
          <p:nvPr/>
        </p:nvGrpSpPr>
        <p:grpSpPr>
          <a:xfrm rot="14400000">
            <a:off x="390146" y="232657"/>
            <a:ext cx="344020" cy="281678"/>
            <a:chOff x="3059816" y="700304"/>
            <a:chExt cx="615694" cy="504120"/>
          </a:xfrm>
          <a:solidFill>
            <a:schemeClr val="accent1"/>
          </a:solidFill>
        </p:grpSpPr>
        <p:sp>
          <p:nvSpPr>
            <p:cNvPr id="61" name="椭圆 60"/>
            <p:cNvSpPr/>
            <p:nvPr/>
          </p:nvSpPr>
          <p:spPr>
            <a:xfrm>
              <a:off x="3531462" y="844352"/>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3059816" y="700304"/>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3059816" y="1060376"/>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9" name="直接连接符 68"/>
            <p:cNvCxnSpPr>
              <a:stCxn id="61" idx="7"/>
              <a:endCxn id="68" idx="3"/>
            </p:cNvCxnSpPr>
            <p:nvPr/>
          </p:nvCxnSpPr>
          <p:spPr>
            <a:xfrm flipH="1">
              <a:off x="3080911" y="865447"/>
              <a:ext cx="573504" cy="317882"/>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67" idx="0"/>
            </p:cNvCxnSpPr>
            <p:nvPr/>
          </p:nvCxnSpPr>
          <p:spPr>
            <a:xfrm>
              <a:off x="3131840" y="700304"/>
              <a:ext cx="0" cy="447037"/>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71" name="Rectangle 22"/>
          <p:cNvSpPr>
            <a:spLocks noChangeArrowheads="1"/>
          </p:cNvSpPr>
          <p:nvPr/>
        </p:nvSpPr>
        <p:spPr bwMode="auto">
          <a:xfrm>
            <a:off x="771624" y="169523"/>
            <a:ext cx="37912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l" eaLnBrk="1" fontAlgn="base" hangingPunct="1">
              <a:lnSpc>
                <a:spcPct val="120000"/>
              </a:lnSpc>
            </a:pPr>
            <a:r>
              <a:rPr lang="zh-CN" altLang="en-US" sz="1400" b="1" dirty="0" smtClean="0">
                <a:latin typeface="微软雅黑" panose="020B0503020204020204" pitchFamily="34" charset="-122"/>
                <a:ea typeface="微软雅黑" panose="020B0503020204020204" pitchFamily="34" charset="-122"/>
              </a:rPr>
              <a:t>项目分析</a:t>
            </a:r>
            <a:endParaRPr lang="en-US" altLang="zh-CN" sz="1400" b="1" dirty="0" smtClean="0">
              <a:latin typeface="微软雅黑" panose="020B0503020204020204" pitchFamily="34" charset="-122"/>
              <a:ea typeface="微软雅黑" panose="020B0503020204020204" pitchFamily="34" charset="-122"/>
            </a:endParaRPr>
          </a:p>
          <a:p>
            <a:pPr fontAlgn="base">
              <a:lnSpc>
                <a:spcPct val="120000"/>
              </a:lnSpc>
            </a:pPr>
            <a:r>
              <a:rPr lang="zh-CN" altLang="en-US" sz="800" dirty="0">
                <a:solidFill>
                  <a:schemeClr val="bg1">
                    <a:lumMod val="75000"/>
                  </a:schemeClr>
                </a:solidFill>
                <a:latin typeface="微软雅黑" panose="020B0503020204020204" pitchFamily="34" charset="-122"/>
                <a:ea typeface="微软雅黑" panose="020B0503020204020204" pitchFamily="34" charset="-122"/>
              </a:rPr>
              <a:t>以上标题可以根据您的需求随意更改</a:t>
            </a:r>
          </a:p>
          <a:p>
            <a:pPr algn="l" eaLnBrk="1" fontAlgn="base" hangingPunct="1">
              <a:lnSpc>
                <a:spcPct val="120000"/>
              </a:lnSpc>
            </a:pP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37515582"/>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p:tgtEl>
                                          <p:spTgt spid="60"/>
                                        </p:tgtEl>
                                        <p:attrNameLst>
                                          <p:attrName>ppt_x</p:attrName>
                                        </p:attrNameLst>
                                      </p:cBhvr>
                                      <p:tavLst>
                                        <p:tav tm="0">
                                          <p:val>
                                            <p:strVal val="#ppt_x-#ppt_w*1.125000"/>
                                          </p:val>
                                        </p:tav>
                                        <p:tav tm="100000">
                                          <p:val>
                                            <p:strVal val="#ppt_x"/>
                                          </p:val>
                                        </p:tav>
                                      </p:tavLst>
                                    </p:anim>
                                    <p:animEffect transition="in" filter="wipe(right)">
                                      <p:cBhvr>
                                        <p:cTn id="8" dur="500"/>
                                        <p:tgtEl>
                                          <p:spTgt spid="60"/>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71"/>
                                        </p:tgtEl>
                                        <p:attrNameLst>
                                          <p:attrName>style.visibility</p:attrName>
                                        </p:attrNameLst>
                                      </p:cBhvr>
                                      <p:to>
                                        <p:strVal val="visible"/>
                                      </p:to>
                                    </p:set>
                                    <p:animEffect transition="in" filter="wipe(left)">
                                      <p:cBhvr>
                                        <p:cTn id="12" dur="1250"/>
                                        <p:tgtEl>
                                          <p:spTgt spid="71"/>
                                        </p:tgtEl>
                                      </p:cBhvr>
                                    </p:animEffect>
                                  </p:childTnLst>
                                </p:cTn>
                              </p:par>
                            </p:childTnLst>
                          </p:cTn>
                        </p:par>
                        <p:par>
                          <p:cTn id="13" fill="hold">
                            <p:stCondLst>
                              <p:cond delay="1750"/>
                            </p:stCondLst>
                            <p:childTnLst>
                              <p:par>
                                <p:cTn id="14" presetID="22" presetClass="entr" presetSubtype="8" fill="hold" nodeType="after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wipe(left)">
                                      <p:cBhvr>
                                        <p:cTn id="16" dur="500"/>
                                        <p:tgtEl>
                                          <p:spTgt spid="59"/>
                                        </p:tgtEl>
                                      </p:cBhvr>
                                    </p:animEffect>
                                  </p:childTnLst>
                                </p:cTn>
                              </p:par>
                            </p:childTnLst>
                          </p:cTn>
                        </p:par>
                        <p:par>
                          <p:cTn id="17" fill="hold">
                            <p:stCondLst>
                              <p:cond delay="2250"/>
                            </p:stCondLst>
                            <p:childTnLst>
                              <p:par>
                                <p:cTn id="18" presetID="10"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2750"/>
                            </p:stCondLst>
                            <p:childTnLst>
                              <p:par>
                                <p:cTn id="22" presetID="53" presetClass="entr" presetSubtype="16"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childTnLst>
                          </p:cTn>
                        </p:par>
                        <p:par>
                          <p:cTn id="27" fill="hold">
                            <p:stCondLst>
                              <p:cond delay="3250"/>
                            </p:stCondLst>
                            <p:childTnLst>
                              <p:par>
                                <p:cTn id="28" presetID="22" presetClass="entr" presetSubtype="8"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left)">
                                      <p:cBhvr>
                                        <p:cTn id="30" dur="500"/>
                                        <p:tgtEl>
                                          <p:spTgt spid="1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par>
                          <p:cTn id="34" fill="hold">
                            <p:stCondLst>
                              <p:cond delay="3750"/>
                            </p:stCondLst>
                            <p:childTnLst>
                              <p:par>
                                <p:cTn id="35" presetID="10" presetClass="entr" presetSubtype="0" fill="hold" nodeType="afterEffect">
                                  <p:stCondLst>
                                    <p:cond delay="0"/>
                                  </p:stCondLst>
                                  <p:childTnLst>
                                    <p:set>
                                      <p:cBhvr>
                                        <p:cTn id="36" dur="1" fill="hold">
                                          <p:stCondLst>
                                            <p:cond delay="0"/>
                                          </p:stCondLst>
                                        </p:cTn>
                                        <p:tgtEl>
                                          <p:spTgt spid="100"/>
                                        </p:tgtEl>
                                        <p:attrNameLst>
                                          <p:attrName>style.visibility</p:attrName>
                                        </p:attrNameLst>
                                      </p:cBhvr>
                                      <p:to>
                                        <p:strVal val="visible"/>
                                      </p:to>
                                    </p:set>
                                    <p:animEffect transition="in" filter="fade">
                                      <p:cBhvr>
                                        <p:cTn id="37" dur="500"/>
                                        <p:tgtEl>
                                          <p:spTgt spid="100"/>
                                        </p:tgtEl>
                                      </p:cBhvr>
                                    </p:animEffect>
                                  </p:childTnLst>
                                </p:cTn>
                              </p:par>
                            </p:childTnLst>
                          </p:cTn>
                        </p:par>
                        <p:par>
                          <p:cTn id="38" fill="hold">
                            <p:stCondLst>
                              <p:cond delay="4250"/>
                            </p:stCondLst>
                            <p:childTnLst>
                              <p:par>
                                <p:cTn id="39" presetID="53" presetClass="entr" presetSubtype="16"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ppt_w</p:attrName>
                                        </p:attrNameLst>
                                      </p:cBhvr>
                                      <p:tavLst>
                                        <p:tav tm="0">
                                          <p:val>
                                            <p:fltVal val="0"/>
                                          </p:val>
                                        </p:tav>
                                        <p:tav tm="100000">
                                          <p:val>
                                            <p:strVal val="#ppt_w"/>
                                          </p:val>
                                        </p:tav>
                                      </p:tavLst>
                                    </p:anim>
                                    <p:anim calcmode="lin" valueType="num">
                                      <p:cBhvr>
                                        <p:cTn id="42" dur="500" fill="hold"/>
                                        <p:tgtEl>
                                          <p:spTgt spid="19"/>
                                        </p:tgtEl>
                                        <p:attrNameLst>
                                          <p:attrName>ppt_h</p:attrName>
                                        </p:attrNameLst>
                                      </p:cBhvr>
                                      <p:tavLst>
                                        <p:tav tm="0">
                                          <p:val>
                                            <p:fltVal val="0"/>
                                          </p:val>
                                        </p:tav>
                                        <p:tav tm="100000">
                                          <p:val>
                                            <p:strVal val="#ppt_h"/>
                                          </p:val>
                                        </p:tav>
                                      </p:tavLst>
                                    </p:anim>
                                    <p:animEffect transition="in" filter="fade">
                                      <p:cBhvr>
                                        <p:cTn id="43" dur="500"/>
                                        <p:tgtEl>
                                          <p:spTgt spid="1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childTnLst>
                          </p:cTn>
                        </p:par>
                        <p:par>
                          <p:cTn id="47" fill="hold">
                            <p:stCondLst>
                              <p:cond delay="4750"/>
                            </p:stCondLst>
                            <p:childTnLst>
                              <p:par>
                                <p:cTn id="48" presetID="16" presetClass="entr" presetSubtype="37" fill="hold" grpId="0" nodeType="afterEffect">
                                  <p:stCondLst>
                                    <p:cond delay="0"/>
                                  </p:stCondLst>
                                  <p:childTnLst>
                                    <p:set>
                                      <p:cBhvr>
                                        <p:cTn id="49" dur="1" fill="hold">
                                          <p:stCondLst>
                                            <p:cond delay="0"/>
                                          </p:stCondLst>
                                        </p:cTn>
                                        <p:tgtEl>
                                          <p:spTgt spid="62"/>
                                        </p:tgtEl>
                                        <p:attrNameLst>
                                          <p:attrName>style.visibility</p:attrName>
                                        </p:attrNameLst>
                                      </p:cBhvr>
                                      <p:to>
                                        <p:strVal val="visible"/>
                                      </p:to>
                                    </p:set>
                                    <p:animEffect transition="in" filter="barn(outVertical)">
                                      <p:cBhvr>
                                        <p:cTn id="50" dur="500"/>
                                        <p:tgtEl>
                                          <p:spTgt spid="62"/>
                                        </p:tgtEl>
                                      </p:cBhvr>
                                    </p:animEffect>
                                  </p:childTnLst>
                                </p:cTn>
                              </p:par>
                            </p:childTnLst>
                          </p:cTn>
                        </p:par>
                        <p:par>
                          <p:cTn id="51" fill="hold">
                            <p:stCondLst>
                              <p:cond delay="5250"/>
                            </p:stCondLst>
                            <p:childTnLst>
                              <p:par>
                                <p:cTn id="52" presetID="10" presetClass="entr" presetSubtype="0" fill="hold" nodeType="afterEffect">
                                  <p:stCondLst>
                                    <p:cond delay="0"/>
                                  </p:stCondLst>
                                  <p:childTnLst>
                                    <p:set>
                                      <p:cBhvr>
                                        <p:cTn id="53" dur="1" fill="hold">
                                          <p:stCondLst>
                                            <p:cond delay="0"/>
                                          </p:stCondLst>
                                        </p:cTn>
                                        <p:tgtEl>
                                          <p:spTgt spid="101"/>
                                        </p:tgtEl>
                                        <p:attrNameLst>
                                          <p:attrName>style.visibility</p:attrName>
                                        </p:attrNameLst>
                                      </p:cBhvr>
                                      <p:to>
                                        <p:strVal val="visible"/>
                                      </p:to>
                                    </p:set>
                                    <p:animEffect transition="in" filter="fade">
                                      <p:cBhvr>
                                        <p:cTn id="54" dur="500"/>
                                        <p:tgtEl>
                                          <p:spTgt spid="101"/>
                                        </p:tgtEl>
                                      </p:cBhvr>
                                    </p:animEffect>
                                  </p:childTnLst>
                                </p:cTn>
                              </p:par>
                            </p:childTnLst>
                          </p:cTn>
                        </p:par>
                        <p:par>
                          <p:cTn id="55" fill="hold">
                            <p:stCondLst>
                              <p:cond delay="5750"/>
                            </p:stCondLst>
                            <p:childTnLst>
                              <p:par>
                                <p:cTn id="56" presetID="53" presetClass="entr" presetSubtype="16"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p:cTn id="58" dur="500" fill="hold"/>
                                        <p:tgtEl>
                                          <p:spTgt spid="28"/>
                                        </p:tgtEl>
                                        <p:attrNameLst>
                                          <p:attrName>ppt_w</p:attrName>
                                        </p:attrNameLst>
                                      </p:cBhvr>
                                      <p:tavLst>
                                        <p:tav tm="0">
                                          <p:val>
                                            <p:fltVal val="0"/>
                                          </p:val>
                                        </p:tav>
                                        <p:tav tm="100000">
                                          <p:val>
                                            <p:strVal val="#ppt_w"/>
                                          </p:val>
                                        </p:tav>
                                      </p:tavLst>
                                    </p:anim>
                                    <p:anim calcmode="lin" valueType="num">
                                      <p:cBhvr>
                                        <p:cTn id="59" dur="500" fill="hold"/>
                                        <p:tgtEl>
                                          <p:spTgt spid="28"/>
                                        </p:tgtEl>
                                        <p:attrNameLst>
                                          <p:attrName>ppt_h</p:attrName>
                                        </p:attrNameLst>
                                      </p:cBhvr>
                                      <p:tavLst>
                                        <p:tav tm="0">
                                          <p:val>
                                            <p:fltVal val="0"/>
                                          </p:val>
                                        </p:tav>
                                        <p:tav tm="100000">
                                          <p:val>
                                            <p:strVal val="#ppt_h"/>
                                          </p:val>
                                        </p:tav>
                                      </p:tavLst>
                                    </p:anim>
                                    <p:animEffect transition="in" filter="fade">
                                      <p:cBhvr>
                                        <p:cTn id="60" dur="500"/>
                                        <p:tgtEl>
                                          <p:spTgt spid="28"/>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childTnLst>
                          </p:cTn>
                        </p:par>
                        <p:par>
                          <p:cTn id="64" fill="hold">
                            <p:stCondLst>
                              <p:cond delay="6250"/>
                            </p:stCondLst>
                            <p:childTnLst>
                              <p:par>
                                <p:cTn id="65" presetID="16" presetClass="entr" presetSubtype="37" fill="hold" grpId="0" nodeType="afterEffect">
                                  <p:stCondLst>
                                    <p:cond delay="0"/>
                                  </p:stCondLst>
                                  <p:childTnLst>
                                    <p:set>
                                      <p:cBhvr>
                                        <p:cTn id="66" dur="1" fill="hold">
                                          <p:stCondLst>
                                            <p:cond delay="0"/>
                                          </p:stCondLst>
                                        </p:cTn>
                                        <p:tgtEl>
                                          <p:spTgt spid="63"/>
                                        </p:tgtEl>
                                        <p:attrNameLst>
                                          <p:attrName>style.visibility</p:attrName>
                                        </p:attrNameLst>
                                      </p:cBhvr>
                                      <p:to>
                                        <p:strVal val="visible"/>
                                      </p:to>
                                    </p:set>
                                    <p:animEffect transition="in" filter="barn(outVertical)">
                                      <p:cBhvr>
                                        <p:cTn id="67" dur="500"/>
                                        <p:tgtEl>
                                          <p:spTgt spid="63"/>
                                        </p:tgtEl>
                                      </p:cBhvr>
                                    </p:animEffect>
                                  </p:childTnLst>
                                </p:cTn>
                              </p:par>
                            </p:childTnLst>
                          </p:cTn>
                        </p:par>
                        <p:par>
                          <p:cTn id="68" fill="hold">
                            <p:stCondLst>
                              <p:cond delay="6750"/>
                            </p:stCondLst>
                            <p:childTnLst>
                              <p:par>
                                <p:cTn id="69" presetID="10" presetClass="entr" presetSubtype="0" fill="hold" nodeType="afterEffect">
                                  <p:stCondLst>
                                    <p:cond delay="0"/>
                                  </p:stCondLst>
                                  <p:childTnLst>
                                    <p:set>
                                      <p:cBhvr>
                                        <p:cTn id="70" dur="1" fill="hold">
                                          <p:stCondLst>
                                            <p:cond delay="0"/>
                                          </p:stCondLst>
                                        </p:cTn>
                                        <p:tgtEl>
                                          <p:spTgt spid="102"/>
                                        </p:tgtEl>
                                        <p:attrNameLst>
                                          <p:attrName>style.visibility</p:attrName>
                                        </p:attrNameLst>
                                      </p:cBhvr>
                                      <p:to>
                                        <p:strVal val="visible"/>
                                      </p:to>
                                    </p:set>
                                    <p:animEffect transition="in" filter="fade">
                                      <p:cBhvr>
                                        <p:cTn id="71" dur="500"/>
                                        <p:tgtEl>
                                          <p:spTgt spid="102"/>
                                        </p:tgtEl>
                                      </p:cBhvr>
                                    </p:animEffect>
                                  </p:childTnLst>
                                </p:cTn>
                              </p:par>
                            </p:childTnLst>
                          </p:cTn>
                        </p:par>
                        <p:par>
                          <p:cTn id="72" fill="hold">
                            <p:stCondLst>
                              <p:cond delay="7250"/>
                            </p:stCondLst>
                            <p:childTnLst>
                              <p:par>
                                <p:cTn id="73" presetID="53" presetClass="entr" presetSubtype="16" fill="hold" nodeType="afterEffect">
                                  <p:stCondLst>
                                    <p:cond delay="0"/>
                                  </p:stCondLst>
                                  <p:childTnLst>
                                    <p:set>
                                      <p:cBhvr>
                                        <p:cTn id="74" dur="1" fill="hold">
                                          <p:stCondLst>
                                            <p:cond delay="0"/>
                                          </p:stCondLst>
                                        </p:cTn>
                                        <p:tgtEl>
                                          <p:spTgt spid="34"/>
                                        </p:tgtEl>
                                        <p:attrNameLst>
                                          <p:attrName>style.visibility</p:attrName>
                                        </p:attrNameLst>
                                      </p:cBhvr>
                                      <p:to>
                                        <p:strVal val="visible"/>
                                      </p:to>
                                    </p:set>
                                    <p:anim calcmode="lin" valueType="num">
                                      <p:cBhvr>
                                        <p:cTn id="75" dur="500" fill="hold"/>
                                        <p:tgtEl>
                                          <p:spTgt spid="34"/>
                                        </p:tgtEl>
                                        <p:attrNameLst>
                                          <p:attrName>ppt_w</p:attrName>
                                        </p:attrNameLst>
                                      </p:cBhvr>
                                      <p:tavLst>
                                        <p:tav tm="0">
                                          <p:val>
                                            <p:fltVal val="0"/>
                                          </p:val>
                                        </p:tav>
                                        <p:tav tm="100000">
                                          <p:val>
                                            <p:strVal val="#ppt_w"/>
                                          </p:val>
                                        </p:tav>
                                      </p:tavLst>
                                    </p:anim>
                                    <p:anim calcmode="lin" valueType="num">
                                      <p:cBhvr>
                                        <p:cTn id="76" dur="500" fill="hold"/>
                                        <p:tgtEl>
                                          <p:spTgt spid="34"/>
                                        </p:tgtEl>
                                        <p:attrNameLst>
                                          <p:attrName>ppt_h</p:attrName>
                                        </p:attrNameLst>
                                      </p:cBhvr>
                                      <p:tavLst>
                                        <p:tav tm="0">
                                          <p:val>
                                            <p:fltVal val="0"/>
                                          </p:val>
                                        </p:tav>
                                        <p:tav tm="100000">
                                          <p:val>
                                            <p:strVal val="#ppt_h"/>
                                          </p:val>
                                        </p:tav>
                                      </p:tavLst>
                                    </p:anim>
                                    <p:animEffect transition="in" filter="fade">
                                      <p:cBhvr>
                                        <p:cTn id="77" dur="500"/>
                                        <p:tgtEl>
                                          <p:spTgt spid="34"/>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35"/>
                                        </p:tgtEl>
                                        <p:attrNameLst>
                                          <p:attrName>style.visibility</p:attrName>
                                        </p:attrNameLst>
                                      </p:cBhvr>
                                      <p:to>
                                        <p:strVal val="visible"/>
                                      </p:to>
                                    </p:set>
                                    <p:animEffect transition="in" filter="fade">
                                      <p:cBhvr>
                                        <p:cTn id="80" dur="500"/>
                                        <p:tgtEl>
                                          <p:spTgt spid="35"/>
                                        </p:tgtEl>
                                      </p:cBhvr>
                                    </p:animEffect>
                                  </p:childTnLst>
                                </p:cTn>
                              </p:par>
                            </p:childTnLst>
                          </p:cTn>
                        </p:par>
                        <p:par>
                          <p:cTn id="81" fill="hold">
                            <p:stCondLst>
                              <p:cond delay="7750"/>
                            </p:stCondLst>
                            <p:childTnLst>
                              <p:par>
                                <p:cTn id="82" presetID="16" presetClass="entr" presetSubtype="37" fill="hold" grpId="0" nodeType="afterEffect">
                                  <p:stCondLst>
                                    <p:cond delay="0"/>
                                  </p:stCondLst>
                                  <p:childTnLst>
                                    <p:set>
                                      <p:cBhvr>
                                        <p:cTn id="83" dur="1" fill="hold">
                                          <p:stCondLst>
                                            <p:cond delay="0"/>
                                          </p:stCondLst>
                                        </p:cTn>
                                        <p:tgtEl>
                                          <p:spTgt spid="64"/>
                                        </p:tgtEl>
                                        <p:attrNameLst>
                                          <p:attrName>style.visibility</p:attrName>
                                        </p:attrNameLst>
                                      </p:cBhvr>
                                      <p:to>
                                        <p:strVal val="visible"/>
                                      </p:to>
                                    </p:set>
                                    <p:animEffect transition="in" filter="barn(outVertical)">
                                      <p:cBhvr>
                                        <p:cTn id="84" dur="500"/>
                                        <p:tgtEl>
                                          <p:spTgt spid="64"/>
                                        </p:tgtEl>
                                      </p:cBhvr>
                                    </p:animEffect>
                                  </p:childTnLst>
                                </p:cTn>
                              </p:par>
                            </p:childTnLst>
                          </p:cTn>
                        </p:par>
                        <p:par>
                          <p:cTn id="85" fill="hold">
                            <p:stCondLst>
                              <p:cond delay="8250"/>
                            </p:stCondLst>
                            <p:childTnLst>
                              <p:par>
                                <p:cTn id="86" presetID="10" presetClass="entr" presetSubtype="0" fill="hold" nodeType="afterEffect">
                                  <p:stCondLst>
                                    <p:cond delay="0"/>
                                  </p:stCondLst>
                                  <p:childTnLst>
                                    <p:set>
                                      <p:cBhvr>
                                        <p:cTn id="87" dur="1" fill="hold">
                                          <p:stCondLst>
                                            <p:cond delay="0"/>
                                          </p:stCondLst>
                                        </p:cTn>
                                        <p:tgtEl>
                                          <p:spTgt spid="103"/>
                                        </p:tgtEl>
                                        <p:attrNameLst>
                                          <p:attrName>style.visibility</p:attrName>
                                        </p:attrNameLst>
                                      </p:cBhvr>
                                      <p:to>
                                        <p:strVal val="visible"/>
                                      </p:to>
                                    </p:set>
                                    <p:animEffect transition="in" filter="fade">
                                      <p:cBhvr>
                                        <p:cTn id="88" dur="500"/>
                                        <p:tgtEl>
                                          <p:spTgt spid="103"/>
                                        </p:tgtEl>
                                      </p:cBhvr>
                                    </p:animEffect>
                                  </p:childTnLst>
                                </p:cTn>
                              </p:par>
                            </p:childTnLst>
                          </p:cTn>
                        </p:par>
                        <p:par>
                          <p:cTn id="89" fill="hold">
                            <p:stCondLst>
                              <p:cond delay="8750"/>
                            </p:stCondLst>
                            <p:childTnLst>
                              <p:par>
                                <p:cTn id="90" presetID="53" presetClass="entr" presetSubtype="16" fill="hold" grpId="0" nodeType="afterEffect">
                                  <p:stCondLst>
                                    <p:cond delay="0"/>
                                  </p:stCondLst>
                                  <p:childTnLst>
                                    <p:set>
                                      <p:cBhvr>
                                        <p:cTn id="91" dur="1" fill="hold">
                                          <p:stCondLst>
                                            <p:cond delay="0"/>
                                          </p:stCondLst>
                                        </p:cTn>
                                        <p:tgtEl>
                                          <p:spTgt spid="44"/>
                                        </p:tgtEl>
                                        <p:attrNameLst>
                                          <p:attrName>style.visibility</p:attrName>
                                        </p:attrNameLst>
                                      </p:cBhvr>
                                      <p:to>
                                        <p:strVal val="visible"/>
                                      </p:to>
                                    </p:set>
                                    <p:anim calcmode="lin" valueType="num">
                                      <p:cBhvr>
                                        <p:cTn id="92" dur="500" fill="hold"/>
                                        <p:tgtEl>
                                          <p:spTgt spid="44"/>
                                        </p:tgtEl>
                                        <p:attrNameLst>
                                          <p:attrName>ppt_w</p:attrName>
                                        </p:attrNameLst>
                                      </p:cBhvr>
                                      <p:tavLst>
                                        <p:tav tm="0">
                                          <p:val>
                                            <p:fltVal val="0"/>
                                          </p:val>
                                        </p:tav>
                                        <p:tav tm="100000">
                                          <p:val>
                                            <p:strVal val="#ppt_w"/>
                                          </p:val>
                                        </p:tav>
                                      </p:tavLst>
                                    </p:anim>
                                    <p:anim calcmode="lin" valueType="num">
                                      <p:cBhvr>
                                        <p:cTn id="93" dur="500" fill="hold"/>
                                        <p:tgtEl>
                                          <p:spTgt spid="44"/>
                                        </p:tgtEl>
                                        <p:attrNameLst>
                                          <p:attrName>ppt_h</p:attrName>
                                        </p:attrNameLst>
                                      </p:cBhvr>
                                      <p:tavLst>
                                        <p:tav tm="0">
                                          <p:val>
                                            <p:fltVal val="0"/>
                                          </p:val>
                                        </p:tav>
                                        <p:tav tm="100000">
                                          <p:val>
                                            <p:strVal val="#ppt_h"/>
                                          </p:val>
                                        </p:tav>
                                      </p:tavLst>
                                    </p:anim>
                                    <p:animEffect transition="in" filter="fade">
                                      <p:cBhvr>
                                        <p:cTn id="94" dur="500"/>
                                        <p:tgtEl>
                                          <p:spTgt spid="44"/>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40"/>
                                        </p:tgtEl>
                                        <p:attrNameLst>
                                          <p:attrName>style.visibility</p:attrName>
                                        </p:attrNameLst>
                                      </p:cBhvr>
                                      <p:to>
                                        <p:strVal val="visible"/>
                                      </p:to>
                                    </p:set>
                                    <p:animEffect transition="in" filter="fade">
                                      <p:cBhvr>
                                        <p:cTn id="97" dur="500"/>
                                        <p:tgtEl>
                                          <p:spTgt spid="40"/>
                                        </p:tgtEl>
                                      </p:cBhvr>
                                    </p:animEffect>
                                  </p:childTnLst>
                                </p:cTn>
                              </p:par>
                            </p:childTnLst>
                          </p:cTn>
                        </p:par>
                        <p:par>
                          <p:cTn id="98" fill="hold">
                            <p:stCondLst>
                              <p:cond delay="9250"/>
                            </p:stCondLst>
                            <p:childTnLst>
                              <p:par>
                                <p:cTn id="99" presetID="16" presetClass="entr" presetSubtype="37" fill="hold" grpId="0" nodeType="afterEffect">
                                  <p:stCondLst>
                                    <p:cond delay="0"/>
                                  </p:stCondLst>
                                  <p:childTnLst>
                                    <p:set>
                                      <p:cBhvr>
                                        <p:cTn id="100" dur="1" fill="hold">
                                          <p:stCondLst>
                                            <p:cond delay="0"/>
                                          </p:stCondLst>
                                        </p:cTn>
                                        <p:tgtEl>
                                          <p:spTgt spid="65"/>
                                        </p:tgtEl>
                                        <p:attrNameLst>
                                          <p:attrName>style.visibility</p:attrName>
                                        </p:attrNameLst>
                                      </p:cBhvr>
                                      <p:to>
                                        <p:strVal val="visible"/>
                                      </p:to>
                                    </p:set>
                                    <p:animEffect transition="in" filter="barn(outVertical)">
                                      <p:cBhvr>
                                        <p:cTn id="101" dur="500"/>
                                        <p:tgtEl>
                                          <p:spTgt spid="65"/>
                                        </p:tgtEl>
                                      </p:cBhvr>
                                    </p:animEffect>
                                  </p:childTnLst>
                                </p:cTn>
                              </p:par>
                            </p:childTnLst>
                          </p:cTn>
                        </p:par>
                        <p:par>
                          <p:cTn id="102" fill="hold">
                            <p:stCondLst>
                              <p:cond delay="9750"/>
                            </p:stCondLst>
                            <p:childTnLst>
                              <p:par>
                                <p:cTn id="103" presetID="10" presetClass="entr" presetSubtype="0" fill="hold" nodeType="afterEffect">
                                  <p:stCondLst>
                                    <p:cond delay="0"/>
                                  </p:stCondLst>
                                  <p:childTnLst>
                                    <p:set>
                                      <p:cBhvr>
                                        <p:cTn id="104" dur="1" fill="hold">
                                          <p:stCondLst>
                                            <p:cond delay="0"/>
                                          </p:stCondLst>
                                        </p:cTn>
                                        <p:tgtEl>
                                          <p:spTgt spid="104"/>
                                        </p:tgtEl>
                                        <p:attrNameLst>
                                          <p:attrName>style.visibility</p:attrName>
                                        </p:attrNameLst>
                                      </p:cBhvr>
                                      <p:to>
                                        <p:strVal val="visible"/>
                                      </p:to>
                                    </p:set>
                                    <p:animEffect transition="in" filter="fade">
                                      <p:cBhvr>
                                        <p:cTn id="105" dur="500"/>
                                        <p:tgtEl>
                                          <p:spTgt spid="104"/>
                                        </p:tgtEl>
                                      </p:cBhvr>
                                    </p:animEffect>
                                  </p:childTnLst>
                                </p:cTn>
                              </p:par>
                            </p:childTnLst>
                          </p:cTn>
                        </p:par>
                        <p:par>
                          <p:cTn id="106" fill="hold">
                            <p:stCondLst>
                              <p:cond delay="10250"/>
                            </p:stCondLst>
                            <p:childTnLst>
                              <p:par>
                                <p:cTn id="107" presetID="53" presetClass="entr" presetSubtype="16" fill="hold" nodeType="afterEffect">
                                  <p:stCondLst>
                                    <p:cond delay="0"/>
                                  </p:stCondLst>
                                  <p:childTnLst>
                                    <p:set>
                                      <p:cBhvr>
                                        <p:cTn id="108" dur="1" fill="hold">
                                          <p:stCondLst>
                                            <p:cond delay="0"/>
                                          </p:stCondLst>
                                        </p:cTn>
                                        <p:tgtEl>
                                          <p:spTgt spid="51"/>
                                        </p:tgtEl>
                                        <p:attrNameLst>
                                          <p:attrName>style.visibility</p:attrName>
                                        </p:attrNameLst>
                                      </p:cBhvr>
                                      <p:to>
                                        <p:strVal val="visible"/>
                                      </p:to>
                                    </p:set>
                                    <p:anim calcmode="lin" valueType="num">
                                      <p:cBhvr>
                                        <p:cTn id="109" dur="500" fill="hold"/>
                                        <p:tgtEl>
                                          <p:spTgt spid="51"/>
                                        </p:tgtEl>
                                        <p:attrNameLst>
                                          <p:attrName>ppt_w</p:attrName>
                                        </p:attrNameLst>
                                      </p:cBhvr>
                                      <p:tavLst>
                                        <p:tav tm="0">
                                          <p:val>
                                            <p:fltVal val="0"/>
                                          </p:val>
                                        </p:tav>
                                        <p:tav tm="100000">
                                          <p:val>
                                            <p:strVal val="#ppt_w"/>
                                          </p:val>
                                        </p:tav>
                                      </p:tavLst>
                                    </p:anim>
                                    <p:anim calcmode="lin" valueType="num">
                                      <p:cBhvr>
                                        <p:cTn id="110" dur="500" fill="hold"/>
                                        <p:tgtEl>
                                          <p:spTgt spid="51"/>
                                        </p:tgtEl>
                                        <p:attrNameLst>
                                          <p:attrName>ppt_h</p:attrName>
                                        </p:attrNameLst>
                                      </p:cBhvr>
                                      <p:tavLst>
                                        <p:tav tm="0">
                                          <p:val>
                                            <p:fltVal val="0"/>
                                          </p:val>
                                        </p:tav>
                                        <p:tav tm="100000">
                                          <p:val>
                                            <p:strVal val="#ppt_h"/>
                                          </p:val>
                                        </p:tav>
                                      </p:tavLst>
                                    </p:anim>
                                    <p:animEffect transition="in" filter="fade">
                                      <p:cBhvr>
                                        <p:cTn id="111" dur="500"/>
                                        <p:tgtEl>
                                          <p:spTgt spid="51"/>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52"/>
                                        </p:tgtEl>
                                        <p:attrNameLst>
                                          <p:attrName>style.visibility</p:attrName>
                                        </p:attrNameLst>
                                      </p:cBhvr>
                                      <p:to>
                                        <p:strVal val="visible"/>
                                      </p:to>
                                    </p:set>
                                    <p:animEffect transition="in" filter="fade">
                                      <p:cBhvr>
                                        <p:cTn id="114" dur="500"/>
                                        <p:tgtEl>
                                          <p:spTgt spid="52"/>
                                        </p:tgtEl>
                                      </p:cBhvr>
                                    </p:animEffect>
                                  </p:childTnLst>
                                </p:cTn>
                              </p:par>
                            </p:childTnLst>
                          </p:cTn>
                        </p:par>
                        <p:par>
                          <p:cTn id="115" fill="hold">
                            <p:stCondLst>
                              <p:cond delay="10750"/>
                            </p:stCondLst>
                            <p:childTnLst>
                              <p:par>
                                <p:cTn id="116" presetID="16" presetClass="entr" presetSubtype="37" fill="hold" grpId="0" nodeType="afterEffect">
                                  <p:stCondLst>
                                    <p:cond delay="0"/>
                                  </p:stCondLst>
                                  <p:childTnLst>
                                    <p:set>
                                      <p:cBhvr>
                                        <p:cTn id="117" dur="1" fill="hold">
                                          <p:stCondLst>
                                            <p:cond delay="0"/>
                                          </p:stCondLst>
                                        </p:cTn>
                                        <p:tgtEl>
                                          <p:spTgt spid="66"/>
                                        </p:tgtEl>
                                        <p:attrNameLst>
                                          <p:attrName>style.visibility</p:attrName>
                                        </p:attrNameLst>
                                      </p:cBhvr>
                                      <p:to>
                                        <p:strVal val="visible"/>
                                      </p:to>
                                    </p:set>
                                    <p:animEffect transition="in" filter="barn(outVertical)">
                                      <p:cBhvr>
                                        <p:cTn id="118" dur="500"/>
                                        <p:tgtEl>
                                          <p:spTgt spid="66"/>
                                        </p:tgtEl>
                                      </p:cBhvr>
                                    </p:animEffect>
                                  </p:childTnLst>
                                </p:cTn>
                              </p:par>
                            </p:childTnLst>
                          </p:cTn>
                        </p:par>
                        <p:par>
                          <p:cTn id="119" fill="hold">
                            <p:stCondLst>
                              <p:cond delay="11250"/>
                            </p:stCondLst>
                            <p:childTnLst>
                              <p:par>
                                <p:cTn id="120" presetID="16" presetClass="entr" presetSubtype="37" fill="hold" grpId="0" nodeType="afterEffect">
                                  <p:stCondLst>
                                    <p:cond delay="0"/>
                                  </p:stCondLst>
                                  <p:childTnLst>
                                    <p:set>
                                      <p:cBhvr>
                                        <p:cTn id="121" dur="1" fill="hold">
                                          <p:stCondLst>
                                            <p:cond delay="0"/>
                                          </p:stCondLst>
                                        </p:cTn>
                                        <p:tgtEl>
                                          <p:spTgt spid="54"/>
                                        </p:tgtEl>
                                        <p:attrNameLst>
                                          <p:attrName>style.visibility</p:attrName>
                                        </p:attrNameLst>
                                      </p:cBhvr>
                                      <p:to>
                                        <p:strVal val="visible"/>
                                      </p:to>
                                    </p:set>
                                    <p:animEffect transition="in" filter="barn(outVertical)">
                                      <p:cBhvr>
                                        <p:cTn id="122" dur="500"/>
                                        <p:tgtEl>
                                          <p:spTgt spid="54"/>
                                        </p:tgtEl>
                                      </p:cBhvr>
                                    </p:animEffect>
                                  </p:childTnLst>
                                </p:cTn>
                              </p:par>
                            </p:childTnLst>
                          </p:cTn>
                        </p:par>
                        <p:par>
                          <p:cTn id="123" fill="hold">
                            <p:stCondLst>
                              <p:cond delay="11750"/>
                            </p:stCondLst>
                            <p:childTnLst>
                              <p:par>
                                <p:cTn id="124" presetID="16" presetClass="entr" presetSubtype="37" fill="hold" grpId="0" nodeType="afterEffect">
                                  <p:stCondLst>
                                    <p:cond delay="0"/>
                                  </p:stCondLst>
                                  <p:childTnLst>
                                    <p:set>
                                      <p:cBhvr>
                                        <p:cTn id="125" dur="1" fill="hold">
                                          <p:stCondLst>
                                            <p:cond delay="0"/>
                                          </p:stCondLst>
                                        </p:cTn>
                                        <p:tgtEl>
                                          <p:spTgt spid="55"/>
                                        </p:tgtEl>
                                        <p:attrNameLst>
                                          <p:attrName>style.visibility</p:attrName>
                                        </p:attrNameLst>
                                      </p:cBhvr>
                                      <p:to>
                                        <p:strVal val="visible"/>
                                      </p:to>
                                    </p:set>
                                    <p:animEffect transition="in" filter="barn(outVertical)">
                                      <p:cBhvr>
                                        <p:cTn id="126" dur="500"/>
                                        <p:tgtEl>
                                          <p:spTgt spid="55"/>
                                        </p:tgtEl>
                                      </p:cBhvr>
                                    </p:animEffect>
                                  </p:childTnLst>
                                </p:cTn>
                              </p:par>
                            </p:childTnLst>
                          </p:cTn>
                        </p:par>
                        <p:par>
                          <p:cTn id="127" fill="hold">
                            <p:stCondLst>
                              <p:cond delay="12250"/>
                            </p:stCondLst>
                            <p:childTnLst>
                              <p:par>
                                <p:cTn id="128" presetID="16" presetClass="entr" presetSubtype="37" fill="hold" grpId="0" nodeType="afterEffect">
                                  <p:stCondLst>
                                    <p:cond delay="0"/>
                                  </p:stCondLst>
                                  <p:childTnLst>
                                    <p:set>
                                      <p:cBhvr>
                                        <p:cTn id="129" dur="1" fill="hold">
                                          <p:stCondLst>
                                            <p:cond delay="0"/>
                                          </p:stCondLst>
                                        </p:cTn>
                                        <p:tgtEl>
                                          <p:spTgt spid="56"/>
                                        </p:tgtEl>
                                        <p:attrNameLst>
                                          <p:attrName>style.visibility</p:attrName>
                                        </p:attrNameLst>
                                      </p:cBhvr>
                                      <p:to>
                                        <p:strVal val="visible"/>
                                      </p:to>
                                    </p:set>
                                    <p:animEffect transition="in" filter="barn(outVertical)">
                                      <p:cBhvr>
                                        <p:cTn id="130" dur="500"/>
                                        <p:tgtEl>
                                          <p:spTgt spid="56"/>
                                        </p:tgtEl>
                                      </p:cBhvr>
                                    </p:animEffect>
                                  </p:childTnLst>
                                </p:cTn>
                              </p:par>
                            </p:childTnLst>
                          </p:cTn>
                        </p:par>
                        <p:par>
                          <p:cTn id="131" fill="hold">
                            <p:stCondLst>
                              <p:cond delay="12750"/>
                            </p:stCondLst>
                            <p:childTnLst>
                              <p:par>
                                <p:cTn id="132" presetID="16" presetClass="entr" presetSubtype="37" fill="hold" grpId="0" nodeType="afterEffect">
                                  <p:stCondLst>
                                    <p:cond delay="0"/>
                                  </p:stCondLst>
                                  <p:childTnLst>
                                    <p:set>
                                      <p:cBhvr>
                                        <p:cTn id="133" dur="1" fill="hold">
                                          <p:stCondLst>
                                            <p:cond delay="0"/>
                                          </p:stCondLst>
                                        </p:cTn>
                                        <p:tgtEl>
                                          <p:spTgt spid="57"/>
                                        </p:tgtEl>
                                        <p:attrNameLst>
                                          <p:attrName>style.visibility</p:attrName>
                                        </p:attrNameLst>
                                      </p:cBhvr>
                                      <p:to>
                                        <p:strVal val="visible"/>
                                      </p:to>
                                    </p:set>
                                    <p:animEffect transition="in" filter="barn(outVertical)">
                                      <p:cBhvr>
                                        <p:cTn id="134" dur="500"/>
                                        <p:tgtEl>
                                          <p:spTgt spid="57"/>
                                        </p:tgtEl>
                                      </p:cBhvr>
                                    </p:animEffect>
                                  </p:childTnLst>
                                </p:cTn>
                              </p:par>
                            </p:childTnLst>
                          </p:cTn>
                        </p:par>
                        <p:par>
                          <p:cTn id="135" fill="hold">
                            <p:stCondLst>
                              <p:cond delay="13250"/>
                            </p:stCondLst>
                            <p:childTnLst>
                              <p:par>
                                <p:cTn id="136" presetID="16" presetClass="entr" presetSubtype="37" fill="hold" grpId="0" nodeType="afterEffect">
                                  <p:stCondLst>
                                    <p:cond delay="0"/>
                                  </p:stCondLst>
                                  <p:childTnLst>
                                    <p:set>
                                      <p:cBhvr>
                                        <p:cTn id="137" dur="1" fill="hold">
                                          <p:stCondLst>
                                            <p:cond delay="0"/>
                                          </p:stCondLst>
                                        </p:cTn>
                                        <p:tgtEl>
                                          <p:spTgt spid="58"/>
                                        </p:tgtEl>
                                        <p:attrNameLst>
                                          <p:attrName>style.visibility</p:attrName>
                                        </p:attrNameLst>
                                      </p:cBhvr>
                                      <p:to>
                                        <p:strVal val="visible"/>
                                      </p:to>
                                    </p:set>
                                    <p:animEffect transition="in" filter="barn(outVertical)">
                                      <p:cBhvr>
                                        <p:cTn id="138"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56" grpId="0" animBg="1"/>
      <p:bldP spid="57" grpId="0" animBg="1"/>
      <p:bldP spid="58" grpId="0" animBg="1"/>
      <p:bldP spid="12" grpId="0"/>
      <p:bldP spid="13" grpId="0"/>
      <p:bldP spid="20" grpId="0"/>
      <p:bldP spid="24" grpId="0"/>
      <p:bldP spid="28" grpId="0" animBg="1"/>
      <p:bldP spid="35" grpId="0"/>
      <p:bldP spid="40" grpId="0"/>
      <p:bldP spid="44" grpId="0" animBg="1"/>
      <p:bldP spid="52" grpId="0"/>
      <p:bldP spid="62" grpId="0" animBg="1"/>
      <p:bldP spid="63" grpId="0" animBg="1"/>
      <p:bldP spid="64" grpId="0" animBg="1"/>
      <p:bldP spid="65" grpId="0" animBg="1"/>
      <p:bldP spid="66" grpId="0" animBg="1"/>
      <p:bldP spid="7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28"/>
          <p:cNvGrpSpPr/>
          <p:nvPr/>
        </p:nvGrpSpPr>
        <p:grpSpPr>
          <a:xfrm>
            <a:off x="4035196" y="1742071"/>
            <a:ext cx="1425485" cy="1442209"/>
            <a:chOff x="5380261" y="1891294"/>
            <a:chExt cx="1900646" cy="1922352"/>
          </a:xfrm>
          <a:solidFill>
            <a:schemeClr val="accent1"/>
          </a:solidFill>
        </p:grpSpPr>
        <p:sp>
          <p:nvSpPr>
            <p:cNvPr id="30" name="Oval 5"/>
            <p:cNvSpPr>
              <a:spLocks noChangeArrowheads="1"/>
            </p:cNvSpPr>
            <p:nvPr/>
          </p:nvSpPr>
          <p:spPr bwMode="auto">
            <a:xfrm>
              <a:off x="6149473" y="2682212"/>
              <a:ext cx="1131434" cy="113143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1" name="Oval 6"/>
            <p:cNvSpPr>
              <a:spLocks noChangeArrowheads="1"/>
            </p:cNvSpPr>
            <p:nvPr/>
          </p:nvSpPr>
          <p:spPr bwMode="auto">
            <a:xfrm>
              <a:off x="5380261" y="1891294"/>
              <a:ext cx="769213" cy="7692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Freeform 7"/>
            <p:cNvSpPr>
              <a:spLocks/>
            </p:cNvSpPr>
            <p:nvPr/>
          </p:nvSpPr>
          <p:spPr bwMode="auto">
            <a:xfrm>
              <a:off x="5734343" y="2253515"/>
              <a:ext cx="949645" cy="949645"/>
            </a:xfrm>
            <a:custGeom>
              <a:avLst/>
              <a:gdLst>
                <a:gd name="T0" fmla="*/ 214 w 487"/>
                <a:gd name="T1" fmla="*/ 487 h 487"/>
                <a:gd name="T2" fmla="*/ 0 w 487"/>
                <a:gd name="T3" fmla="*/ 208 h 487"/>
                <a:gd name="T4" fmla="*/ 212 w 487"/>
                <a:gd name="T5" fmla="*/ 0 h 487"/>
                <a:gd name="T6" fmla="*/ 487 w 487"/>
                <a:gd name="T7" fmla="*/ 220 h 487"/>
                <a:gd name="T8" fmla="*/ 214 w 487"/>
                <a:gd name="T9" fmla="*/ 487 h 487"/>
              </a:gdLst>
              <a:ahLst/>
              <a:cxnLst>
                <a:cxn ang="0">
                  <a:pos x="T0" y="T1"/>
                </a:cxn>
                <a:cxn ang="0">
                  <a:pos x="T2" y="T3"/>
                </a:cxn>
                <a:cxn ang="0">
                  <a:pos x="T4" y="T5"/>
                </a:cxn>
                <a:cxn ang="0">
                  <a:pos x="T6" y="T7"/>
                </a:cxn>
                <a:cxn ang="0">
                  <a:pos x="T8" y="T9"/>
                </a:cxn>
              </a:cxnLst>
              <a:rect l="0" t="0" r="r" b="b"/>
              <a:pathLst>
                <a:path w="487" h="487">
                  <a:moveTo>
                    <a:pt x="214" y="487"/>
                  </a:moveTo>
                  <a:cubicBezTo>
                    <a:pt x="230" y="279"/>
                    <a:pt x="142" y="219"/>
                    <a:pt x="0" y="208"/>
                  </a:cubicBezTo>
                  <a:cubicBezTo>
                    <a:pt x="212" y="0"/>
                    <a:pt x="212" y="0"/>
                    <a:pt x="212" y="0"/>
                  </a:cubicBezTo>
                  <a:cubicBezTo>
                    <a:pt x="220" y="143"/>
                    <a:pt x="278" y="232"/>
                    <a:pt x="487" y="220"/>
                  </a:cubicBezTo>
                  <a:lnTo>
                    <a:pt x="214" y="4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35" name="Group 34"/>
          <p:cNvGrpSpPr/>
          <p:nvPr/>
        </p:nvGrpSpPr>
        <p:grpSpPr>
          <a:xfrm>
            <a:off x="3730971" y="3303363"/>
            <a:ext cx="1425485" cy="1442209"/>
            <a:chOff x="4974627" y="3972373"/>
            <a:chExt cx="1900647" cy="1922352"/>
          </a:xfrm>
          <a:solidFill>
            <a:schemeClr val="accent3"/>
          </a:solidFill>
        </p:grpSpPr>
        <p:sp>
          <p:nvSpPr>
            <p:cNvPr id="36" name="Oval 11"/>
            <p:cNvSpPr>
              <a:spLocks noChangeArrowheads="1"/>
            </p:cNvSpPr>
            <p:nvPr/>
          </p:nvSpPr>
          <p:spPr bwMode="auto">
            <a:xfrm>
              <a:off x="4974627" y="3972373"/>
              <a:ext cx="1132791" cy="1132791"/>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37" name="Oval 12"/>
            <p:cNvSpPr>
              <a:spLocks noChangeArrowheads="1"/>
            </p:cNvSpPr>
            <p:nvPr/>
          </p:nvSpPr>
          <p:spPr bwMode="auto">
            <a:xfrm>
              <a:off x="6107418" y="5126869"/>
              <a:ext cx="767856" cy="767856"/>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38" name="Freeform 13"/>
            <p:cNvSpPr>
              <a:spLocks/>
            </p:cNvSpPr>
            <p:nvPr/>
          </p:nvSpPr>
          <p:spPr bwMode="auto">
            <a:xfrm>
              <a:off x="5572903" y="4582859"/>
              <a:ext cx="946932" cy="949645"/>
            </a:xfrm>
            <a:custGeom>
              <a:avLst/>
              <a:gdLst>
                <a:gd name="T0" fmla="*/ 273 w 486"/>
                <a:gd name="T1" fmla="*/ 0 h 487"/>
                <a:gd name="T2" fmla="*/ 486 w 486"/>
                <a:gd name="T3" fmla="*/ 280 h 487"/>
                <a:gd name="T4" fmla="*/ 274 w 486"/>
                <a:gd name="T5" fmla="*/ 487 h 487"/>
                <a:gd name="T6" fmla="*/ 0 w 486"/>
                <a:gd name="T7" fmla="*/ 267 h 487"/>
                <a:gd name="T8" fmla="*/ 273 w 486"/>
                <a:gd name="T9" fmla="*/ 0 h 487"/>
              </a:gdLst>
              <a:ahLst/>
              <a:cxnLst>
                <a:cxn ang="0">
                  <a:pos x="T0" y="T1"/>
                </a:cxn>
                <a:cxn ang="0">
                  <a:pos x="T2" y="T3"/>
                </a:cxn>
                <a:cxn ang="0">
                  <a:pos x="T4" y="T5"/>
                </a:cxn>
                <a:cxn ang="0">
                  <a:pos x="T6" y="T7"/>
                </a:cxn>
                <a:cxn ang="0">
                  <a:pos x="T8" y="T9"/>
                </a:cxn>
              </a:cxnLst>
              <a:rect l="0" t="0" r="r" b="b"/>
              <a:pathLst>
                <a:path w="486" h="487">
                  <a:moveTo>
                    <a:pt x="273" y="0"/>
                  </a:moveTo>
                  <a:cubicBezTo>
                    <a:pt x="257" y="209"/>
                    <a:pt x="345" y="268"/>
                    <a:pt x="486" y="280"/>
                  </a:cubicBezTo>
                  <a:cubicBezTo>
                    <a:pt x="274" y="487"/>
                    <a:pt x="274" y="487"/>
                    <a:pt x="274" y="487"/>
                  </a:cubicBezTo>
                  <a:cubicBezTo>
                    <a:pt x="266" y="345"/>
                    <a:pt x="209" y="256"/>
                    <a:pt x="0" y="267"/>
                  </a:cubicBezTo>
                  <a:lnTo>
                    <a:pt x="273" y="0"/>
                  </a:lnTo>
                  <a:close/>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39" name="Group 38"/>
          <p:cNvGrpSpPr/>
          <p:nvPr/>
        </p:nvGrpSpPr>
        <p:grpSpPr>
          <a:xfrm>
            <a:off x="4679259" y="2706937"/>
            <a:ext cx="1441765" cy="1426943"/>
            <a:chOff x="6239011" y="3177384"/>
            <a:chExt cx="1922353" cy="1902003"/>
          </a:xfrm>
          <a:solidFill>
            <a:schemeClr val="accent4"/>
          </a:solidFill>
        </p:grpSpPr>
        <p:sp>
          <p:nvSpPr>
            <p:cNvPr id="45" name="Oval 14"/>
            <p:cNvSpPr>
              <a:spLocks noChangeArrowheads="1"/>
            </p:cNvSpPr>
            <p:nvPr/>
          </p:nvSpPr>
          <p:spPr bwMode="auto">
            <a:xfrm>
              <a:off x="6239011" y="3946596"/>
              <a:ext cx="1131434" cy="1132791"/>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46" name="Oval 15"/>
            <p:cNvSpPr>
              <a:spLocks noChangeArrowheads="1"/>
            </p:cNvSpPr>
            <p:nvPr/>
          </p:nvSpPr>
          <p:spPr bwMode="auto">
            <a:xfrm>
              <a:off x="7392151" y="3177384"/>
              <a:ext cx="769213" cy="769213"/>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47" name="Freeform 16"/>
            <p:cNvSpPr>
              <a:spLocks/>
            </p:cNvSpPr>
            <p:nvPr/>
          </p:nvSpPr>
          <p:spPr bwMode="auto">
            <a:xfrm>
              <a:off x="6849497" y="3532823"/>
              <a:ext cx="948289" cy="948289"/>
            </a:xfrm>
            <a:custGeom>
              <a:avLst/>
              <a:gdLst>
                <a:gd name="T0" fmla="*/ 0 w 486"/>
                <a:gd name="T1" fmla="*/ 213 h 486"/>
                <a:gd name="T2" fmla="*/ 279 w 486"/>
                <a:gd name="T3" fmla="*/ 0 h 486"/>
                <a:gd name="T4" fmla="*/ 486 w 486"/>
                <a:gd name="T5" fmla="*/ 212 h 486"/>
                <a:gd name="T6" fmla="*/ 267 w 486"/>
                <a:gd name="T7" fmla="*/ 486 h 486"/>
                <a:gd name="T8" fmla="*/ 0 w 486"/>
                <a:gd name="T9" fmla="*/ 213 h 486"/>
              </a:gdLst>
              <a:ahLst/>
              <a:cxnLst>
                <a:cxn ang="0">
                  <a:pos x="T0" y="T1"/>
                </a:cxn>
                <a:cxn ang="0">
                  <a:pos x="T2" y="T3"/>
                </a:cxn>
                <a:cxn ang="0">
                  <a:pos x="T4" y="T5"/>
                </a:cxn>
                <a:cxn ang="0">
                  <a:pos x="T6" y="T7"/>
                </a:cxn>
                <a:cxn ang="0">
                  <a:pos x="T8" y="T9"/>
                </a:cxn>
              </a:cxnLst>
              <a:rect l="0" t="0" r="r" b="b"/>
              <a:pathLst>
                <a:path w="486" h="486">
                  <a:moveTo>
                    <a:pt x="0" y="213"/>
                  </a:moveTo>
                  <a:cubicBezTo>
                    <a:pt x="208" y="230"/>
                    <a:pt x="268" y="142"/>
                    <a:pt x="279" y="0"/>
                  </a:cubicBezTo>
                  <a:cubicBezTo>
                    <a:pt x="486" y="212"/>
                    <a:pt x="486" y="212"/>
                    <a:pt x="486" y="212"/>
                  </a:cubicBezTo>
                  <a:cubicBezTo>
                    <a:pt x="344" y="220"/>
                    <a:pt x="255" y="277"/>
                    <a:pt x="267" y="486"/>
                  </a:cubicBezTo>
                  <a:lnTo>
                    <a:pt x="0" y="213"/>
                  </a:lnTo>
                  <a:close/>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48" name="Group 47"/>
          <p:cNvGrpSpPr/>
          <p:nvPr/>
        </p:nvGrpSpPr>
        <p:grpSpPr>
          <a:xfrm>
            <a:off x="3050279" y="2354782"/>
            <a:ext cx="1441765" cy="1426943"/>
            <a:chOff x="4067038" y="2707989"/>
            <a:chExt cx="1922353" cy="1902003"/>
          </a:xfrm>
          <a:solidFill>
            <a:schemeClr val="accent2"/>
          </a:solidFill>
        </p:grpSpPr>
        <p:sp>
          <p:nvSpPr>
            <p:cNvPr id="49" name="Oval 8"/>
            <p:cNvSpPr>
              <a:spLocks noChangeArrowheads="1"/>
            </p:cNvSpPr>
            <p:nvPr/>
          </p:nvSpPr>
          <p:spPr bwMode="auto">
            <a:xfrm>
              <a:off x="4856600" y="2707989"/>
              <a:ext cx="1132791" cy="1131434"/>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50" name="Oval 9"/>
            <p:cNvSpPr>
              <a:spLocks noChangeArrowheads="1"/>
            </p:cNvSpPr>
            <p:nvPr/>
          </p:nvSpPr>
          <p:spPr bwMode="auto">
            <a:xfrm>
              <a:off x="4067038" y="3839423"/>
              <a:ext cx="769213" cy="770569"/>
            </a:xfrm>
            <a:prstGeom prst="ellipse">
              <a:avLst/>
            </a:prstGeom>
            <a:grpFill/>
            <a:ln>
              <a:noFill/>
            </a:ln>
          </p:spPr>
          <p:txBody>
            <a:bodyPr vert="horz" wrap="square" lIns="91440" tIns="45720" rIns="91440" bIns="45720" numCol="1" anchor="t" anchorCtr="0" compatLnSpc="1">
              <a:prstTxWarp prst="textNoShape">
                <a:avLst/>
              </a:prstTxWarp>
            </a:bodyPr>
            <a:lstStyle/>
            <a:p>
              <a:endParaRPr lang="id-ID"/>
            </a:p>
          </p:txBody>
        </p:sp>
        <p:sp>
          <p:nvSpPr>
            <p:cNvPr id="51" name="Freeform 10"/>
            <p:cNvSpPr>
              <a:spLocks/>
            </p:cNvSpPr>
            <p:nvPr/>
          </p:nvSpPr>
          <p:spPr bwMode="auto">
            <a:xfrm>
              <a:off x="4430616" y="3304908"/>
              <a:ext cx="949645" cy="949645"/>
            </a:xfrm>
            <a:custGeom>
              <a:avLst/>
              <a:gdLst>
                <a:gd name="T0" fmla="*/ 487 w 487"/>
                <a:gd name="T1" fmla="*/ 274 h 487"/>
                <a:gd name="T2" fmla="*/ 207 w 487"/>
                <a:gd name="T3" fmla="*/ 487 h 487"/>
                <a:gd name="T4" fmla="*/ 0 w 487"/>
                <a:gd name="T5" fmla="*/ 275 h 487"/>
                <a:gd name="T6" fmla="*/ 220 w 487"/>
                <a:gd name="T7" fmla="*/ 0 h 487"/>
                <a:gd name="T8" fmla="*/ 487 w 487"/>
                <a:gd name="T9" fmla="*/ 274 h 487"/>
              </a:gdLst>
              <a:ahLst/>
              <a:cxnLst>
                <a:cxn ang="0">
                  <a:pos x="T0" y="T1"/>
                </a:cxn>
                <a:cxn ang="0">
                  <a:pos x="T2" y="T3"/>
                </a:cxn>
                <a:cxn ang="0">
                  <a:pos x="T4" y="T5"/>
                </a:cxn>
                <a:cxn ang="0">
                  <a:pos x="T6" y="T7"/>
                </a:cxn>
                <a:cxn ang="0">
                  <a:pos x="T8" y="T9"/>
                </a:cxn>
              </a:cxnLst>
              <a:rect l="0" t="0" r="r" b="b"/>
              <a:pathLst>
                <a:path w="487" h="487">
                  <a:moveTo>
                    <a:pt x="487" y="274"/>
                  </a:moveTo>
                  <a:cubicBezTo>
                    <a:pt x="278" y="257"/>
                    <a:pt x="219" y="345"/>
                    <a:pt x="207" y="487"/>
                  </a:cubicBezTo>
                  <a:cubicBezTo>
                    <a:pt x="0" y="275"/>
                    <a:pt x="0" y="275"/>
                    <a:pt x="0" y="275"/>
                  </a:cubicBezTo>
                  <a:cubicBezTo>
                    <a:pt x="142" y="267"/>
                    <a:pt x="231" y="209"/>
                    <a:pt x="220" y="0"/>
                  </a:cubicBezTo>
                  <a:lnTo>
                    <a:pt x="487" y="274"/>
                  </a:lnTo>
                  <a:close/>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sp>
        <p:nvSpPr>
          <p:cNvPr id="52" name="TextBox 51"/>
          <p:cNvSpPr txBox="1"/>
          <p:nvPr/>
        </p:nvSpPr>
        <p:spPr>
          <a:xfrm>
            <a:off x="4067247" y="1864528"/>
            <a:ext cx="484900" cy="346356"/>
          </a:xfrm>
          <a:prstGeom prst="rect">
            <a:avLst/>
          </a:prstGeom>
          <a:noFill/>
        </p:spPr>
        <p:txBody>
          <a:bodyPr wrap="square" lIns="68580" tIns="34290" rIns="68580" bIns="34290" rtlCol="0">
            <a:spAutoFit/>
          </a:bodyPr>
          <a:lstStyle/>
          <a:p>
            <a:pPr algn="ctr"/>
            <a:r>
              <a:rPr lang="id-ID" sz="1800" b="1" dirty="0">
                <a:solidFill>
                  <a:schemeClr val="bg1"/>
                </a:solidFill>
              </a:rPr>
              <a:t>01</a:t>
            </a:r>
          </a:p>
        </p:txBody>
      </p:sp>
      <p:sp>
        <p:nvSpPr>
          <p:cNvPr id="53" name="TextBox 52"/>
          <p:cNvSpPr txBox="1"/>
          <p:nvPr/>
        </p:nvSpPr>
        <p:spPr>
          <a:xfrm>
            <a:off x="5555910" y="2822302"/>
            <a:ext cx="549608" cy="346356"/>
          </a:xfrm>
          <a:prstGeom prst="rect">
            <a:avLst/>
          </a:prstGeom>
          <a:noFill/>
        </p:spPr>
        <p:txBody>
          <a:bodyPr wrap="square" lIns="68580" tIns="34290" rIns="68580" bIns="34290" rtlCol="0">
            <a:spAutoFit/>
          </a:bodyPr>
          <a:lstStyle/>
          <a:p>
            <a:pPr algn="ctr"/>
            <a:r>
              <a:rPr lang="id-ID" sz="1800" b="1" dirty="0">
                <a:solidFill>
                  <a:schemeClr val="bg1"/>
                </a:solidFill>
              </a:rPr>
              <a:t>02</a:t>
            </a:r>
          </a:p>
        </p:txBody>
      </p:sp>
      <p:sp>
        <p:nvSpPr>
          <p:cNvPr id="54" name="TextBox 53"/>
          <p:cNvSpPr txBox="1"/>
          <p:nvPr/>
        </p:nvSpPr>
        <p:spPr>
          <a:xfrm>
            <a:off x="4591277" y="4284207"/>
            <a:ext cx="549608" cy="346356"/>
          </a:xfrm>
          <a:prstGeom prst="rect">
            <a:avLst/>
          </a:prstGeom>
          <a:noFill/>
        </p:spPr>
        <p:txBody>
          <a:bodyPr wrap="square" lIns="68580" tIns="34290" rIns="68580" bIns="34290" rtlCol="0">
            <a:spAutoFit/>
          </a:bodyPr>
          <a:lstStyle/>
          <a:p>
            <a:pPr algn="ctr"/>
            <a:r>
              <a:rPr lang="id-ID" sz="1800" b="1" dirty="0">
                <a:solidFill>
                  <a:schemeClr val="bg1"/>
                </a:solidFill>
              </a:rPr>
              <a:t>03</a:t>
            </a:r>
          </a:p>
        </p:txBody>
      </p:sp>
      <p:sp>
        <p:nvSpPr>
          <p:cNvPr id="55" name="TextBox 54"/>
          <p:cNvSpPr txBox="1"/>
          <p:nvPr/>
        </p:nvSpPr>
        <p:spPr>
          <a:xfrm>
            <a:off x="3060340" y="3318055"/>
            <a:ext cx="549608" cy="346356"/>
          </a:xfrm>
          <a:prstGeom prst="rect">
            <a:avLst/>
          </a:prstGeom>
          <a:noFill/>
        </p:spPr>
        <p:txBody>
          <a:bodyPr wrap="square" lIns="68580" tIns="34290" rIns="68580" bIns="34290" rtlCol="0">
            <a:spAutoFit/>
          </a:bodyPr>
          <a:lstStyle/>
          <a:p>
            <a:pPr algn="ctr"/>
            <a:r>
              <a:rPr lang="id-ID" sz="1800" b="1" dirty="0">
                <a:solidFill>
                  <a:schemeClr val="bg1"/>
                </a:solidFill>
              </a:rPr>
              <a:t>04</a:t>
            </a:r>
          </a:p>
        </p:txBody>
      </p:sp>
      <p:sp>
        <p:nvSpPr>
          <p:cNvPr id="56" name="TextBox 55"/>
          <p:cNvSpPr txBox="1"/>
          <p:nvPr/>
        </p:nvSpPr>
        <p:spPr>
          <a:xfrm>
            <a:off x="6246474" y="1763086"/>
            <a:ext cx="1061830" cy="253916"/>
          </a:xfrm>
          <a:prstGeom prst="rect">
            <a:avLst/>
          </a:prstGeom>
          <a:noFill/>
        </p:spPr>
        <p:txBody>
          <a:bodyPr wrap="none" lIns="68580" tIns="34290" rIns="68580" bIns="34290" rtlCol="0">
            <a:spAutoFit/>
          </a:bodyPr>
          <a:lstStyle/>
          <a:p>
            <a:pP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6264864" y="1946117"/>
            <a:ext cx="1860463" cy="346249"/>
          </a:xfrm>
          <a:prstGeom prst="rect">
            <a:avLst/>
          </a:prstGeom>
          <a:noFill/>
        </p:spPr>
        <p:txBody>
          <a:bodyPr wrap="square" lIns="68580" tIns="34290" rIns="68580" bIns="34290" rtlCol="0">
            <a:spAutoFit/>
          </a:bodyPr>
          <a:lstStyle/>
          <a:p>
            <a:pPr defTabSz="1088205">
              <a:defRPr/>
            </a:pP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cxnSp>
        <p:nvCxnSpPr>
          <p:cNvPr id="60" name="Elbow Connector 59"/>
          <p:cNvCxnSpPr/>
          <p:nvPr/>
        </p:nvCxnSpPr>
        <p:spPr>
          <a:xfrm rot="10800000">
            <a:off x="2634235" y="4259069"/>
            <a:ext cx="1802304" cy="290928"/>
          </a:xfrm>
          <a:prstGeom prst="bentConnector3">
            <a:avLst>
              <a:gd name="adj1" fmla="val 50000"/>
            </a:avLst>
          </a:prstGeom>
          <a:ln w="19050">
            <a:solidFill>
              <a:schemeClr val="accent3"/>
            </a:solidFill>
            <a:prstDash val="sysDash"/>
            <a:tailEnd type="diamond"/>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4695985" y="2002892"/>
            <a:ext cx="1485000" cy="0"/>
          </a:xfrm>
          <a:prstGeom prst="line">
            <a:avLst/>
          </a:prstGeom>
          <a:ln w="19050">
            <a:solidFill>
              <a:schemeClr val="accent1"/>
            </a:solidFill>
            <a:prstDash val="sysDash"/>
            <a:headEnd type="none" w="med" len="med"/>
            <a:tailEnd type="diamond"/>
          </a:ln>
        </p:spPr>
        <p:style>
          <a:lnRef idx="1">
            <a:schemeClr val="accent1"/>
          </a:lnRef>
          <a:fillRef idx="0">
            <a:schemeClr val="accent1"/>
          </a:fillRef>
          <a:effectRef idx="0">
            <a:schemeClr val="accent1"/>
          </a:effectRef>
          <a:fontRef idx="minor">
            <a:schemeClr val="tx1"/>
          </a:fontRef>
        </p:style>
      </p:cxnSp>
      <p:cxnSp>
        <p:nvCxnSpPr>
          <p:cNvPr id="62" name="Elbow Connector 61"/>
          <p:cNvCxnSpPr/>
          <p:nvPr/>
        </p:nvCxnSpPr>
        <p:spPr>
          <a:xfrm rot="16200000" flipV="1">
            <a:off x="2531157" y="2362016"/>
            <a:ext cx="909546" cy="562511"/>
          </a:xfrm>
          <a:prstGeom prst="bentConnector3">
            <a:avLst>
              <a:gd name="adj1" fmla="val 100000"/>
            </a:avLst>
          </a:prstGeom>
          <a:ln w="19050">
            <a:solidFill>
              <a:schemeClr val="accent2"/>
            </a:solidFill>
            <a:prstDash val="sysDash"/>
            <a:tailEnd type="diamond"/>
          </a:ln>
        </p:spPr>
        <p:style>
          <a:lnRef idx="1">
            <a:schemeClr val="accent1"/>
          </a:lnRef>
          <a:fillRef idx="0">
            <a:schemeClr val="accent1"/>
          </a:fillRef>
          <a:effectRef idx="0">
            <a:schemeClr val="accent1"/>
          </a:effectRef>
          <a:fontRef idx="minor">
            <a:schemeClr val="tx1"/>
          </a:fontRef>
        </p:style>
      </p:cxnSp>
      <p:cxnSp>
        <p:nvCxnSpPr>
          <p:cNvPr id="63" name="Elbow Connector 62"/>
          <p:cNvCxnSpPr/>
          <p:nvPr/>
        </p:nvCxnSpPr>
        <p:spPr>
          <a:xfrm>
            <a:off x="5871502" y="3362612"/>
            <a:ext cx="732149" cy="430637"/>
          </a:xfrm>
          <a:prstGeom prst="bentConnector3">
            <a:avLst>
              <a:gd name="adj1" fmla="val 1587"/>
            </a:avLst>
          </a:prstGeom>
          <a:ln w="19050">
            <a:solidFill>
              <a:schemeClr val="accent4"/>
            </a:solidFill>
            <a:prstDash val="sysDash"/>
            <a:tailEnd type="diamond"/>
          </a:ln>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a:off x="6647411" y="3481380"/>
            <a:ext cx="1061829" cy="253916"/>
          </a:xfrm>
          <a:prstGeom prst="rect">
            <a:avLst/>
          </a:prstGeom>
          <a:noFill/>
        </p:spPr>
        <p:txBody>
          <a:bodyPr wrap="none" lIns="68580" tIns="34290" rIns="68580" bIns="34290" rtlCol="0">
            <a:spAutoFit/>
          </a:bodyPr>
          <a:lstStyle/>
          <a:p>
            <a:pP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65" name="TextBox 64"/>
          <p:cNvSpPr txBox="1"/>
          <p:nvPr/>
        </p:nvSpPr>
        <p:spPr>
          <a:xfrm>
            <a:off x="6647412" y="3664410"/>
            <a:ext cx="1860463" cy="346249"/>
          </a:xfrm>
          <a:prstGeom prst="rect">
            <a:avLst/>
          </a:prstGeom>
          <a:noFill/>
        </p:spPr>
        <p:txBody>
          <a:bodyPr wrap="square" lIns="68580" tIns="34290" rIns="68580" bIns="34290" rtlCol="0">
            <a:spAutoFit/>
          </a:bodyPr>
          <a:lstStyle/>
          <a:p>
            <a:pPr defTabSz="1088205">
              <a:defRPr/>
            </a:pP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66" name="TextBox 65"/>
          <p:cNvSpPr txBox="1"/>
          <p:nvPr/>
        </p:nvSpPr>
        <p:spPr>
          <a:xfrm>
            <a:off x="1650723" y="1951196"/>
            <a:ext cx="1061830" cy="253916"/>
          </a:xfrm>
          <a:prstGeom prst="rect">
            <a:avLst/>
          </a:prstGeom>
          <a:noFill/>
        </p:spPr>
        <p:txBody>
          <a:bodyPr wrap="none" lIns="68580" tIns="34290" rIns="68580" bIns="34290" rtlCol="0">
            <a:spAutoFit/>
          </a:bodyPr>
          <a:lstStyle/>
          <a:p>
            <a:pPr algn="ct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67" name="TextBox 66"/>
          <p:cNvSpPr txBox="1"/>
          <p:nvPr/>
        </p:nvSpPr>
        <p:spPr>
          <a:xfrm>
            <a:off x="813617" y="2134227"/>
            <a:ext cx="1860463" cy="346249"/>
          </a:xfrm>
          <a:prstGeom prst="rect">
            <a:avLst/>
          </a:prstGeom>
          <a:noFill/>
        </p:spPr>
        <p:txBody>
          <a:bodyPr wrap="square" lIns="68580" tIns="34290" rIns="68580" bIns="34290" rtlCol="0">
            <a:spAutoFit/>
          </a:bodyPr>
          <a:lstStyle/>
          <a:p>
            <a:pPr algn="r" defTabSz="1088205">
              <a:defRPr/>
            </a:pP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68" name="TextBox 67"/>
          <p:cNvSpPr txBox="1"/>
          <p:nvPr/>
        </p:nvSpPr>
        <p:spPr>
          <a:xfrm>
            <a:off x="1567391" y="4004437"/>
            <a:ext cx="1061830" cy="253916"/>
          </a:xfrm>
          <a:prstGeom prst="rect">
            <a:avLst/>
          </a:prstGeom>
          <a:noFill/>
        </p:spPr>
        <p:txBody>
          <a:bodyPr wrap="none" lIns="68580" tIns="34290" rIns="68580" bIns="34290" rtlCol="0">
            <a:spAutoFit/>
          </a:bodyPr>
          <a:lstStyle/>
          <a:p>
            <a:pPr algn="ct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69" name="TextBox 68"/>
          <p:cNvSpPr txBox="1"/>
          <p:nvPr/>
        </p:nvSpPr>
        <p:spPr>
          <a:xfrm>
            <a:off x="730285" y="4187467"/>
            <a:ext cx="1860463" cy="346249"/>
          </a:xfrm>
          <a:prstGeom prst="rect">
            <a:avLst/>
          </a:prstGeom>
          <a:noFill/>
        </p:spPr>
        <p:txBody>
          <a:bodyPr wrap="square" lIns="68580" tIns="34290" rIns="68580" bIns="34290" rtlCol="0">
            <a:spAutoFit/>
          </a:bodyPr>
          <a:lstStyle/>
          <a:p>
            <a:pPr algn="r" defTabSz="1088205">
              <a:defRPr/>
            </a:pP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70" name="Group 69"/>
          <p:cNvGrpSpPr/>
          <p:nvPr/>
        </p:nvGrpSpPr>
        <p:grpSpPr>
          <a:xfrm>
            <a:off x="4830068" y="2593479"/>
            <a:ext cx="410970" cy="312964"/>
            <a:chOff x="2320926" y="1616075"/>
            <a:chExt cx="492124" cy="374650"/>
          </a:xfrm>
          <a:solidFill>
            <a:schemeClr val="bg1"/>
          </a:solidFill>
        </p:grpSpPr>
        <p:sp>
          <p:nvSpPr>
            <p:cNvPr id="71" name="Freeform 20"/>
            <p:cNvSpPr>
              <a:spLocks/>
            </p:cNvSpPr>
            <p:nvPr/>
          </p:nvSpPr>
          <p:spPr bwMode="auto">
            <a:xfrm>
              <a:off x="2541588" y="1793875"/>
              <a:ext cx="52387" cy="53975"/>
            </a:xfrm>
            <a:custGeom>
              <a:avLst/>
              <a:gdLst>
                <a:gd name="T0" fmla="*/ 10 w 14"/>
                <a:gd name="T1" fmla="*/ 14 h 14"/>
                <a:gd name="T2" fmla="*/ 14 w 14"/>
                <a:gd name="T3" fmla="*/ 10 h 14"/>
                <a:gd name="T4" fmla="*/ 14 w 14"/>
                <a:gd name="T5" fmla="*/ 4 h 14"/>
                <a:gd name="T6" fmla="*/ 10 w 14"/>
                <a:gd name="T7" fmla="*/ 0 h 14"/>
                <a:gd name="T8" fmla="*/ 4 w 14"/>
                <a:gd name="T9" fmla="*/ 0 h 14"/>
                <a:gd name="T10" fmla="*/ 0 w 14"/>
                <a:gd name="T11" fmla="*/ 4 h 14"/>
                <a:gd name="T12" fmla="*/ 0 w 14"/>
                <a:gd name="T13" fmla="*/ 10 h 14"/>
                <a:gd name="T14" fmla="*/ 4 w 14"/>
                <a:gd name="T15" fmla="*/ 14 h 14"/>
                <a:gd name="T16" fmla="*/ 10 w 14"/>
                <a:gd name="T1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4">
                  <a:moveTo>
                    <a:pt x="10" y="14"/>
                  </a:moveTo>
                  <a:cubicBezTo>
                    <a:pt x="12" y="14"/>
                    <a:pt x="14" y="13"/>
                    <a:pt x="14" y="10"/>
                  </a:cubicBezTo>
                  <a:cubicBezTo>
                    <a:pt x="14" y="4"/>
                    <a:pt x="14" y="4"/>
                    <a:pt x="14" y="4"/>
                  </a:cubicBezTo>
                  <a:cubicBezTo>
                    <a:pt x="14" y="2"/>
                    <a:pt x="12" y="0"/>
                    <a:pt x="10" y="0"/>
                  </a:cubicBezTo>
                  <a:cubicBezTo>
                    <a:pt x="4" y="0"/>
                    <a:pt x="4" y="0"/>
                    <a:pt x="4" y="0"/>
                  </a:cubicBezTo>
                  <a:cubicBezTo>
                    <a:pt x="2" y="0"/>
                    <a:pt x="0" y="2"/>
                    <a:pt x="0" y="4"/>
                  </a:cubicBezTo>
                  <a:cubicBezTo>
                    <a:pt x="0" y="10"/>
                    <a:pt x="0" y="10"/>
                    <a:pt x="0" y="10"/>
                  </a:cubicBezTo>
                  <a:cubicBezTo>
                    <a:pt x="0" y="13"/>
                    <a:pt x="2" y="14"/>
                    <a:pt x="4" y="14"/>
                  </a:cubicBezTo>
                  <a:lnTo>
                    <a:pt x="1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2" name="Freeform 21"/>
            <p:cNvSpPr>
              <a:spLocks noEditPoints="1"/>
            </p:cNvSpPr>
            <p:nvPr/>
          </p:nvSpPr>
          <p:spPr bwMode="auto">
            <a:xfrm>
              <a:off x="2320926" y="1616075"/>
              <a:ext cx="492124" cy="196850"/>
            </a:xfrm>
            <a:custGeom>
              <a:avLst/>
              <a:gdLst>
                <a:gd name="T0" fmla="*/ 116 w 128"/>
                <a:gd name="T1" fmla="*/ 17 h 51"/>
                <a:gd name="T2" fmla="*/ 90 w 128"/>
                <a:gd name="T3" fmla="*/ 17 h 51"/>
                <a:gd name="T4" fmla="*/ 90 w 128"/>
                <a:gd name="T5" fmla="*/ 12 h 51"/>
                <a:gd name="T6" fmla="*/ 80 w 128"/>
                <a:gd name="T7" fmla="*/ 0 h 51"/>
                <a:gd name="T8" fmla="*/ 49 w 128"/>
                <a:gd name="T9" fmla="*/ 0 h 51"/>
                <a:gd name="T10" fmla="*/ 38 w 128"/>
                <a:gd name="T11" fmla="*/ 12 h 51"/>
                <a:gd name="T12" fmla="*/ 38 w 128"/>
                <a:gd name="T13" fmla="*/ 17 h 51"/>
                <a:gd name="T14" fmla="*/ 12 w 128"/>
                <a:gd name="T15" fmla="*/ 17 h 51"/>
                <a:gd name="T16" fmla="*/ 0 w 128"/>
                <a:gd name="T17" fmla="*/ 29 h 51"/>
                <a:gd name="T18" fmla="*/ 0 w 128"/>
                <a:gd name="T19" fmla="*/ 51 h 51"/>
                <a:gd name="T20" fmla="*/ 53 w 128"/>
                <a:gd name="T21" fmla="*/ 51 h 51"/>
                <a:gd name="T22" fmla="*/ 53 w 128"/>
                <a:gd name="T23" fmla="*/ 50 h 51"/>
                <a:gd name="T24" fmla="*/ 61 w 128"/>
                <a:gd name="T25" fmla="*/ 42 h 51"/>
                <a:gd name="T26" fmla="*/ 67 w 128"/>
                <a:gd name="T27" fmla="*/ 42 h 51"/>
                <a:gd name="T28" fmla="*/ 75 w 128"/>
                <a:gd name="T29" fmla="*/ 50 h 51"/>
                <a:gd name="T30" fmla="*/ 75 w 128"/>
                <a:gd name="T31" fmla="*/ 51 h 51"/>
                <a:gd name="T32" fmla="*/ 128 w 128"/>
                <a:gd name="T33" fmla="*/ 51 h 51"/>
                <a:gd name="T34" fmla="*/ 128 w 128"/>
                <a:gd name="T35" fmla="*/ 29 h 51"/>
                <a:gd name="T36" fmla="*/ 116 w 128"/>
                <a:gd name="T37" fmla="*/ 17 h 51"/>
                <a:gd name="T38" fmla="*/ 44 w 128"/>
                <a:gd name="T39" fmla="*/ 12 h 51"/>
                <a:gd name="T40" fmla="*/ 49 w 128"/>
                <a:gd name="T41" fmla="*/ 6 h 51"/>
                <a:gd name="T42" fmla="*/ 79 w 128"/>
                <a:gd name="T43" fmla="*/ 6 h 51"/>
                <a:gd name="T44" fmla="*/ 84 w 128"/>
                <a:gd name="T45" fmla="*/ 12 h 51"/>
                <a:gd name="T46" fmla="*/ 84 w 128"/>
                <a:gd name="T47" fmla="*/ 17 h 51"/>
                <a:gd name="T48" fmla="*/ 44 w 128"/>
                <a:gd name="T49" fmla="*/ 17 h 51"/>
                <a:gd name="T50" fmla="*/ 44 w 128"/>
                <a:gd name="T51" fmla="*/ 1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 h="51">
                  <a:moveTo>
                    <a:pt x="116" y="17"/>
                  </a:moveTo>
                  <a:cubicBezTo>
                    <a:pt x="90" y="17"/>
                    <a:pt x="90" y="17"/>
                    <a:pt x="90" y="17"/>
                  </a:cubicBezTo>
                  <a:cubicBezTo>
                    <a:pt x="90" y="12"/>
                    <a:pt x="90" y="12"/>
                    <a:pt x="90" y="12"/>
                  </a:cubicBezTo>
                  <a:cubicBezTo>
                    <a:pt x="90" y="6"/>
                    <a:pt x="85" y="0"/>
                    <a:pt x="80" y="0"/>
                  </a:cubicBezTo>
                  <a:cubicBezTo>
                    <a:pt x="49" y="0"/>
                    <a:pt x="49" y="0"/>
                    <a:pt x="49" y="0"/>
                  </a:cubicBezTo>
                  <a:cubicBezTo>
                    <a:pt x="43" y="0"/>
                    <a:pt x="38" y="6"/>
                    <a:pt x="38" y="12"/>
                  </a:cubicBezTo>
                  <a:cubicBezTo>
                    <a:pt x="38" y="17"/>
                    <a:pt x="38" y="17"/>
                    <a:pt x="38" y="17"/>
                  </a:cubicBezTo>
                  <a:cubicBezTo>
                    <a:pt x="12" y="17"/>
                    <a:pt x="12" y="17"/>
                    <a:pt x="12" y="17"/>
                  </a:cubicBezTo>
                  <a:cubicBezTo>
                    <a:pt x="6" y="17"/>
                    <a:pt x="0" y="22"/>
                    <a:pt x="0" y="29"/>
                  </a:cubicBezTo>
                  <a:cubicBezTo>
                    <a:pt x="0" y="51"/>
                    <a:pt x="0" y="51"/>
                    <a:pt x="0" y="51"/>
                  </a:cubicBezTo>
                  <a:cubicBezTo>
                    <a:pt x="53" y="51"/>
                    <a:pt x="53" y="51"/>
                    <a:pt x="53" y="51"/>
                  </a:cubicBezTo>
                  <a:cubicBezTo>
                    <a:pt x="53" y="50"/>
                    <a:pt x="53" y="50"/>
                    <a:pt x="53" y="50"/>
                  </a:cubicBezTo>
                  <a:cubicBezTo>
                    <a:pt x="53" y="46"/>
                    <a:pt x="57" y="42"/>
                    <a:pt x="61" y="42"/>
                  </a:cubicBezTo>
                  <a:cubicBezTo>
                    <a:pt x="67" y="42"/>
                    <a:pt x="67" y="42"/>
                    <a:pt x="67" y="42"/>
                  </a:cubicBezTo>
                  <a:cubicBezTo>
                    <a:pt x="72" y="42"/>
                    <a:pt x="75" y="46"/>
                    <a:pt x="75" y="50"/>
                  </a:cubicBezTo>
                  <a:cubicBezTo>
                    <a:pt x="75" y="51"/>
                    <a:pt x="75" y="51"/>
                    <a:pt x="75" y="51"/>
                  </a:cubicBezTo>
                  <a:cubicBezTo>
                    <a:pt x="128" y="51"/>
                    <a:pt x="128" y="51"/>
                    <a:pt x="128" y="51"/>
                  </a:cubicBezTo>
                  <a:cubicBezTo>
                    <a:pt x="128" y="29"/>
                    <a:pt x="128" y="29"/>
                    <a:pt x="128" y="29"/>
                  </a:cubicBezTo>
                  <a:cubicBezTo>
                    <a:pt x="128" y="22"/>
                    <a:pt x="123" y="17"/>
                    <a:pt x="116" y="17"/>
                  </a:cubicBezTo>
                  <a:close/>
                  <a:moveTo>
                    <a:pt x="44" y="12"/>
                  </a:moveTo>
                  <a:cubicBezTo>
                    <a:pt x="44" y="9"/>
                    <a:pt x="47" y="6"/>
                    <a:pt x="49" y="6"/>
                  </a:cubicBezTo>
                  <a:cubicBezTo>
                    <a:pt x="79" y="6"/>
                    <a:pt x="79" y="6"/>
                    <a:pt x="79" y="6"/>
                  </a:cubicBezTo>
                  <a:cubicBezTo>
                    <a:pt x="82" y="6"/>
                    <a:pt x="84" y="9"/>
                    <a:pt x="84" y="12"/>
                  </a:cubicBezTo>
                  <a:cubicBezTo>
                    <a:pt x="84" y="17"/>
                    <a:pt x="84" y="17"/>
                    <a:pt x="84" y="17"/>
                  </a:cubicBezTo>
                  <a:cubicBezTo>
                    <a:pt x="44" y="17"/>
                    <a:pt x="44" y="17"/>
                    <a:pt x="44" y="17"/>
                  </a:cubicBezTo>
                  <a:lnTo>
                    <a:pt x="44"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3" name="Freeform 22"/>
            <p:cNvSpPr>
              <a:spLocks/>
            </p:cNvSpPr>
            <p:nvPr/>
          </p:nvSpPr>
          <p:spPr bwMode="auto">
            <a:xfrm>
              <a:off x="2333625" y="1828800"/>
              <a:ext cx="468312" cy="161925"/>
            </a:xfrm>
            <a:custGeom>
              <a:avLst/>
              <a:gdLst>
                <a:gd name="T0" fmla="*/ 72 w 122"/>
                <a:gd name="T1" fmla="*/ 1 h 42"/>
                <a:gd name="T2" fmla="*/ 64 w 122"/>
                <a:gd name="T3" fmla="*/ 9 h 42"/>
                <a:gd name="T4" fmla="*/ 58 w 122"/>
                <a:gd name="T5" fmla="*/ 9 h 42"/>
                <a:gd name="T6" fmla="*/ 51 w 122"/>
                <a:gd name="T7" fmla="*/ 1 h 42"/>
                <a:gd name="T8" fmla="*/ 51 w 122"/>
                <a:gd name="T9" fmla="*/ 0 h 42"/>
                <a:gd name="T10" fmla="*/ 0 w 122"/>
                <a:gd name="T11" fmla="*/ 0 h 42"/>
                <a:gd name="T12" fmla="*/ 0 w 122"/>
                <a:gd name="T13" fmla="*/ 30 h 42"/>
                <a:gd name="T14" fmla="*/ 12 w 122"/>
                <a:gd name="T15" fmla="*/ 42 h 42"/>
                <a:gd name="T16" fmla="*/ 111 w 122"/>
                <a:gd name="T17" fmla="*/ 42 h 42"/>
                <a:gd name="T18" fmla="*/ 122 w 122"/>
                <a:gd name="T19" fmla="*/ 30 h 42"/>
                <a:gd name="T20" fmla="*/ 122 w 122"/>
                <a:gd name="T21" fmla="*/ 0 h 42"/>
                <a:gd name="T22" fmla="*/ 72 w 122"/>
                <a:gd name="T23" fmla="*/ 0 h 42"/>
                <a:gd name="T24" fmla="*/ 72 w 122"/>
                <a:gd name="T25" fmla="*/ 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2" h="42">
                  <a:moveTo>
                    <a:pt x="72" y="1"/>
                  </a:moveTo>
                  <a:cubicBezTo>
                    <a:pt x="72" y="6"/>
                    <a:pt x="68" y="9"/>
                    <a:pt x="64" y="9"/>
                  </a:cubicBezTo>
                  <a:cubicBezTo>
                    <a:pt x="58" y="9"/>
                    <a:pt x="58" y="9"/>
                    <a:pt x="58" y="9"/>
                  </a:cubicBezTo>
                  <a:cubicBezTo>
                    <a:pt x="54" y="9"/>
                    <a:pt x="51" y="6"/>
                    <a:pt x="51" y="1"/>
                  </a:cubicBezTo>
                  <a:cubicBezTo>
                    <a:pt x="51" y="0"/>
                    <a:pt x="51" y="0"/>
                    <a:pt x="51" y="0"/>
                  </a:cubicBezTo>
                  <a:cubicBezTo>
                    <a:pt x="0" y="0"/>
                    <a:pt x="0" y="0"/>
                    <a:pt x="0" y="0"/>
                  </a:cubicBezTo>
                  <a:cubicBezTo>
                    <a:pt x="0" y="30"/>
                    <a:pt x="0" y="30"/>
                    <a:pt x="0" y="30"/>
                  </a:cubicBezTo>
                  <a:cubicBezTo>
                    <a:pt x="0" y="36"/>
                    <a:pt x="5" y="42"/>
                    <a:pt x="12" y="42"/>
                  </a:cubicBezTo>
                  <a:cubicBezTo>
                    <a:pt x="111" y="42"/>
                    <a:pt x="111" y="42"/>
                    <a:pt x="111" y="42"/>
                  </a:cubicBezTo>
                  <a:cubicBezTo>
                    <a:pt x="117" y="42"/>
                    <a:pt x="122" y="36"/>
                    <a:pt x="122" y="30"/>
                  </a:cubicBezTo>
                  <a:cubicBezTo>
                    <a:pt x="122" y="0"/>
                    <a:pt x="122" y="0"/>
                    <a:pt x="122" y="0"/>
                  </a:cubicBezTo>
                  <a:cubicBezTo>
                    <a:pt x="72" y="0"/>
                    <a:pt x="72" y="0"/>
                    <a:pt x="72" y="0"/>
                  </a:cubicBezTo>
                  <a:lnTo>
                    <a:pt x="7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74" name="Freeform 26"/>
          <p:cNvSpPr>
            <a:spLocks noEditPoints="1"/>
          </p:cNvSpPr>
          <p:nvPr/>
        </p:nvSpPr>
        <p:spPr bwMode="auto">
          <a:xfrm>
            <a:off x="4866493" y="3464594"/>
            <a:ext cx="481358" cy="481507"/>
          </a:xfrm>
          <a:custGeom>
            <a:avLst/>
            <a:gdLst>
              <a:gd name="T0" fmla="*/ 96 w 660"/>
              <a:gd name="T1" fmla="*/ 96 h 660"/>
              <a:gd name="T2" fmla="*/ 96 w 660"/>
              <a:gd name="T3" fmla="*/ 563 h 660"/>
              <a:gd name="T4" fmla="*/ 563 w 660"/>
              <a:gd name="T5" fmla="*/ 563 h 660"/>
              <a:gd name="T6" fmla="*/ 563 w 660"/>
              <a:gd name="T7" fmla="*/ 96 h 660"/>
              <a:gd name="T8" fmla="*/ 578 w 660"/>
              <a:gd name="T9" fmla="*/ 180 h 660"/>
              <a:gd name="T10" fmla="*/ 465 w 660"/>
              <a:gd name="T11" fmla="*/ 120 h 660"/>
              <a:gd name="T12" fmla="*/ 380 w 660"/>
              <a:gd name="T13" fmla="*/ 44 h 660"/>
              <a:gd name="T14" fmla="*/ 578 w 660"/>
              <a:gd name="T15" fmla="*/ 180 h 660"/>
              <a:gd name="T16" fmla="*/ 482 w 660"/>
              <a:gd name="T17" fmla="*/ 474 h 660"/>
              <a:gd name="T18" fmla="*/ 619 w 660"/>
              <a:gd name="T19" fmla="*/ 340 h 660"/>
              <a:gd name="T20" fmla="*/ 341 w 660"/>
              <a:gd name="T21" fmla="*/ 619 h 660"/>
              <a:gd name="T22" fmla="*/ 340 w 660"/>
              <a:gd name="T23" fmla="*/ 548 h 660"/>
              <a:gd name="T24" fmla="*/ 440 w 660"/>
              <a:gd name="T25" fmla="*/ 506 h 660"/>
              <a:gd name="T26" fmla="*/ 220 w 660"/>
              <a:gd name="T27" fmla="*/ 506 h 660"/>
              <a:gd name="T28" fmla="*/ 320 w 660"/>
              <a:gd name="T29" fmla="*/ 548 h 660"/>
              <a:gd name="T30" fmla="*/ 319 w 660"/>
              <a:gd name="T31" fmla="*/ 619 h 660"/>
              <a:gd name="T32" fmla="*/ 65 w 660"/>
              <a:gd name="T33" fmla="*/ 213 h 660"/>
              <a:gd name="T34" fmla="*/ 151 w 660"/>
              <a:gd name="T35" fmla="*/ 281 h 660"/>
              <a:gd name="T36" fmla="*/ 40 w 660"/>
              <a:gd name="T37" fmla="*/ 320 h 660"/>
              <a:gd name="T38" fmla="*/ 319 w 660"/>
              <a:gd name="T39" fmla="*/ 40 h 660"/>
              <a:gd name="T40" fmla="*/ 320 w 660"/>
              <a:gd name="T41" fmla="*/ 147 h 660"/>
              <a:gd name="T42" fmla="*/ 319 w 660"/>
              <a:gd name="T43" fmla="*/ 40 h 660"/>
              <a:gd name="T44" fmla="*/ 419 w 660"/>
              <a:gd name="T45" fmla="*/ 151 h 660"/>
              <a:gd name="T46" fmla="*/ 340 w 660"/>
              <a:gd name="T47" fmla="*/ 40 h 660"/>
              <a:gd name="T48" fmla="*/ 429 w 660"/>
              <a:gd name="T49" fmla="*/ 135 h 660"/>
              <a:gd name="T50" fmla="*/ 416 w 660"/>
              <a:gd name="T51" fmla="*/ 177 h 660"/>
              <a:gd name="T52" fmla="*/ 471 w 660"/>
              <a:gd name="T53" fmla="*/ 219 h 660"/>
              <a:gd name="T54" fmla="*/ 340 w 660"/>
              <a:gd name="T55" fmla="*/ 320 h 660"/>
              <a:gd name="T56" fmla="*/ 488 w 660"/>
              <a:gd name="T57" fmla="*/ 169 h 660"/>
              <a:gd name="T58" fmla="*/ 442 w 660"/>
              <a:gd name="T59" fmla="*/ 169 h 660"/>
              <a:gd name="T60" fmla="*/ 488 w 660"/>
              <a:gd name="T61" fmla="*/ 169 h 660"/>
              <a:gd name="T62" fmla="*/ 320 w 660"/>
              <a:gd name="T63" fmla="*/ 320 h 660"/>
              <a:gd name="T64" fmla="*/ 173 w 660"/>
              <a:gd name="T65" fmla="*/ 282 h 660"/>
              <a:gd name="T66" fmla="*/ 320 w 660"/>
              <a:gd name="T67" fmla="*/ 173 h 660"/>
              <a:gd name="T68" fmla="*/ 159 w 660"/>
              <a:gd name="T69" fmla="*/ 352 h 660"/>
              <a:gd name="T70" fmla="*/ 159 w 660"/>
              <a:gd name="T71" fmla="*/ 307 h 660"/>
              <a:gd name="T72" fmla="*/ 40 w 660"/>
              <a:gd name="T73" fmla="*/ 340 h 660"/>
              <a:gd name="T74" fmla="*/ 151 w 660"/>
              <a:gd name="T75" fmla="*/ 379 h 660"/>
              <a:gd name="T76" fmla="*/ 65 w 660"/>
              <a:gd name="T77" fmla="*/ 447 h 660"/>
              <a:gd name="T78" fmla="*/ 173 w 660"/>
              <a:gd name="T79" fmla="*/ 377 h 660"/>
              <a:gd name="T80" fmla="*/ 320 w 660"/>
              <a:gd name="T81" fmla="*/ 340 h 660"/>
              <a:gd name="T82" fmla="*/ 282 w 660"/>
              <a:gd name="T83" fmla="*/ 486 h 660"/>
              <a:gd name="T84" fmla="*/ 173 w 660"/>
              <a:gd name="T85" fmla="*/ 377 h 660"/>
              <a:gd name="T86" fmla="*/ 330 w 660"/>
              <a:gd name="T87" fmla="*/ 523 h 660"/>
              <a:gd name="T88" fmla="*/ 330 w 660"/>
              <a:gd name="T89" fmla="*/ 477 h 660"/>
              <a:gd name="T90" fmla="*/ 377 w 660"/>
              <a:gd name="T91" fmla="*/ 486 h 660"/>
              <a:gd name="T92" fmla="*/ 340 w 660"/>
              <a:gd name="T93" fmla="*/ 340 h 660"/>
              <a:gd name="T94" fmla="*/ 455 w 660"/>
              <a:gd name="T95" fmla="*/ 478 h 660"/>
              <a:gd name="T96" fmla="*/ 512 w 660"/>
              <a:gd name="T97" fmla="*/ 320 h 660"/>
              <a:gd name="T98" fmla="*/ 510 w 660"/>
              <a:gd name="T99" fmla="*/ 191 h 660"/>
              <a:gd name="T100" fmla="*/ 619 w 660"/>
              <a:gd name="T101" fmla="*/ 320 h 660"/>
              <a:gd name="T102" fmla="*/ 125 w 660"/>
              <a:gd name="T103" fmla="*/ 125 h 660"/>
              <a:gd name="T104" fmla="*/ 195 w 660"/>
              <a:gd name="T105" fmla="*/ 151 h 660"/>
              <a:gd name="T106" fmla="*/ 81 w 660"/>
              <a:gd name="T107" fmla="*/ 180 h 660"/>
              <a:gd name="T108" fmla="*/ 81 w 660"/>
              <a:gd name="T109" fmla="*/ 479 h 660"/>
              <a:gd name="T110" fmla="*/ 195 w 660"/>
              <a:gd name="T111" fmla="*/ 508 h 660"/>
              <a:gd name="T112" fmla="*/ 125 w 660"/>
              <a:gd name="T113" fmla="*/ 535 h 660"/>
              <a:gd name="T114" fmla="*/ 535 w 660"/>
              <a:gd name="T115" fmla="*/ 535 h 660"/>
              <a:gd name="T116" fmla="*/ 465 w 660"/>
              <a:gd name="T117" fmla="*/ 508 h 660"/>
              <a:gd name="T118" fmla="*/ 578 w 660"/>
              <a:gd name="T119" fmla="*/ 479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60" h="660">
                <a:moveTo>
                  <a:pt x="330" y="0"/>
                </a:moveTo>
                <a:cubicBezTo>
                  <a:pt x="242" y="0"/>
                  <a:pt x="159" y="34"/>
                  <a:pt x="96" y="96"/>
                </a:cubicBezTo>
                <a:cubicBezTo>
                  <a:pt x="34" y="159"/>
                  <a:pt x="0" y="242"/>
                  <a:pt x="0" y="330"/>
                </a:cubicBezTo>
                <a:cubicBezTo>
                  <a:pt x="0" y="418"/>
                  <a:pt x="34" y="501"/>
                  <a:pt x="96" y="563"/>
                </a:cubicBezTo>
                <a:cubicBezTo>
                  <a:pt x="159" y="626"/>
                  <a:pt x="242" y="660"/>
                  <a:pt x="330" y="660"/>
                </a:cubicBezTo>
                <a:cubicBezTo>
                  <a:pt x="418" y="660"/>
                  <a:pt x="501" y="626"/>
                  <a:pt x="563" y="563"/>
                </a:cubicBezTo>
                <a:cubicBezTo>
                  <a:pt x="626" y="501"/>
                  <a:pt x="660" y="418"/>
                  <a:pt x="660" y="330"/>
                </a:cubicBezTo>
                <a:cubicBezTo>
                  <a:pt x="660" y="242"/>
                  <a:pt x="626" y="159"/>
                  <a:pt x="563" y="96"/>
                </a:cubicBezTo>
                <a:cubicBezTo>
                  <a:pt x="501" y="34"/>
                  <a:pt x="418" y="0"/>
                  <a:pt x="330" y="0"/>
                </a:cubicBezTo>
                <a:close/>
                <a:moveTo>
                  <a:pt x="578" y="180"/>
                </a:moveTo>
                <a:cubicBezTo>
                  <a:pt x="557" y="175"/>
                  <a:pt x="536" y="169"/>
                  <a:pt x="514" y="165"/>
                </a:cubicBezTo>
                <a:cubicBezTo>
                  <a:pt x="512" y="140"/>
                  <a:pt x="491" y="120"/>
                  <a:pt x="465" y="120"/>
                </a:cubicBezTo>
                <a:cubicBezTo>
                  <a:pt x="459" y="120"/>
                  <a:pt x="453" y="121"/>
                  <a:pt x="448" y="123"/>
                </a:cubicBezTo>
                <a:cubicBezTo>
                  <a:pt x="429" y="95"/>
                  <a:pt x="406" y="68"/>
                  <a:pt x="380" y="44"/>
                </a:cubicBezTo>
                <a:cubicBezTo>
                  <a:pt x="438" y="54"/>
                  <a:pt x="492" y="82"/>
                  <a:pt x="535" y="125"/>
                </a:cubicBezTo>
                <a:cubicBezTo>
                  <a:pt x="552" y="142"/>
                  <a:pt x="566" y="160"/>
                  <a:pt x="578" y="180"/>
                </a:cubicBezTo>
                <a:close/>
                <a:moveTo>
                  <a:pt x="595" y="447"/>
                </a:moveTo>
                <a:cubicBezTo>
                  <a:pt x="558" y="458"/>
                  <a:pt x="520" y="467"/>
                  <a:pt x="482" y="474"/>
                </a:cubicBezTo>
                <a:cubicBezTo>
                  <a:pt x="501" y="431"/>
                  <a:pt x="511" y="386"/>
                  <a:pt x="512" y="340"/>
                </a:cubicBezTo>
                <a:cubicBezTo>
                  <a:pt x="619" y="340"/>
                  <a:pt x="619" y="340"/>
                  <a:pt x="619" y="340"/>
                </a:cubicBezTo>
                <a:cubicBezTo>
                  <a:pt x="618" y="377"/>
                  <a:pt x="610" y="413"/>
                  <a:pt x="595" y="447"/>
                </a:cubicBezTo>
                <a:close/>
                <a:moveTo>
                  <a:pt x="341" y="619"/>
                </a:moveTo>
                <a:cubicBezTo>
                  <a:pt x="341" y="619"/>
                  <a:pt x="340" y="619"/>
                  <a:pt x="340" y="619"/>
                </a:cubicBezTo>
                <a:cubicBezTo>
                  <a:pt x="340" y="548"/>
                  <a:pt x="340" y="548"/>
                  <a:pt x="340" y="548"/>
                </a:cubicBezTo>
                <a:cubicBezTo>
                  <a:pt x="359" y="545"/>
                  <a:pt x="374" y="530"/>
                  <a:pt x="378" y="512"/>
                </a:cubicBezTo>
                <a:cubicBezTo>
                  <a:pt x="399" y="511"/>
                  <a:pt x="419" y="509"/>
                  <a:pt x="440" y="506"/>
                </a:cubicBezTo>
                <a:cubicBezTo>
                  <a:pt x="415" y="548"/>
                  <a:pt x="382" y="586"/>
                  <a:pt x="341" y="619"/>
                </a:cubicBezTo>
                <a:close/>
                <a:moveTo>
                  <a:pt x="220" y="506"/>
                </a:moveTo>
                <a:cubicBezTo>
                  <a:pt x="240" y="509"/>
                  <a:pt x="261" y="511"/>
                  <a:pt x="282" y="512"/>
                </a:cubicBezTo>
                <a:cubicBezTo>
                  <a:pt x="286" y="530"/>
                  <a:pt x="301" y="545"/>
                  <a:pt x="320" y="548"/>
                </a:cubicBezTo>
                <a:cubicBezTo>
                  <a:pt x="320" y="619"/>
                  <a:pt x="320" y="619"/>
                  <a:pt x="320" y="619"/>
                </a:cubicBezTo>
                <a:cubicBezTo>
                  <a:pt x="319" y="619"/>
                  <a:pt x="319" y="619"/>
                  <a:pt x="319" y="619"/>
                </a:cubicBezTo>
                <a:cubicBezTo>
                  <a:pt x="278" y="586"/>
                  <a:pt x="245" y="548"/>
                  <a:pt x="220" y="506"/>
                </a:cubicBezTo>
                <a:close/>
                <a:moveTo>
                  <a:pt x="65" y="213"/>
                </a:moveTo>
                <a:cubicBezTo>
                  <a:pt x="102" y="201"/>
                  <a:pt x="140" y="192"/>
                  <a:pt x="178" y="186"/>
                </a:cubicBezTo>
                <a:cubicBezTo>
                  <a:pt x="164" y="216"/>
                  <a:pt x="155" y="248"/>
                  <a:pt x="151" y="281"/>
                </a:cubicBezTo>
                <a:cubicBezTo>
                  <a:pt x="130" y="284"/>
                  <a:pt x="114" y="300"/>
                  <a:pt x="110" y="320"/>
                </a:cubicBezTo>
                <a:cubicBezTo>
                  <a:pt x="40" y="320"/>
                  <a:pt x="40" y="320"/>
                  <a:pt x="40" y="320"/>
                </a:cubicBezTo>
                <a:cubicBezTo>
                  <a:pt x="42" y="282"/>
                  <a:pt x="50" y="246"/>
                  <a:pt x="65" y="213"/>
                </a:cubicBezTo>
                <a:close/>
                <a:moveTo>
                  <a:pt x="319" y="40"/>
                </a:moveTo>
                <a:cubicBezTo>
                  <a:pt x="319" y="40"/>
                  <a:pt x="319" y="40"/>
                  <a:pt x="320" y="40"/>
                </a:cubicBezTo>
                <a:cubicBezTo>
                  <a:pt x="320" y="147"/>
                  <a:pt x="320" y="147"/>
                  <a:pt x="320" y="147"/>
                </a:cubicBezTo>
                <a:cubicBezTo>
                  <a:pt x="286" y="147"/>
                  <a:pt x="253" y="149"/>
                  <a:pt x="220" y="153"/>
                </a:cubicBezTo>
                <a:cubicBezTo>
                  <a:pt x="245" y="111"/>
                  <a:pt x="278" y="73"/>
                  <a:pt x="319" y="40"/>
                </a:cubicBezTo>
                <a:close/>
                <a:moveTo>
                  <a:pt x="429" y="135"/>
                </a:moveTo>
                <a:cubicBezTo>
                  <a:pt x="425" y="140"/>
                  <a:pt x="421" y="145"/>
                  <a:pt x="419" y="151"/>
                </a:cubicBezTo>
                <a:cubicBezTo>
                  <a:pt x="393" y="148"/>
                  <a:pt x="366" y="147"/>
                  <a:pt x="340" y="147"/>
                </a:cubicBezTo>
                <a:cubicBezTo>
                  <a:pt x="340" y="40"/>
                  <a:pt x="340" y="40"/>
                  <a:pt x="340" y="40"/>
                </a:cubicBezTo>
                <a:cubicBezTo>
                  <a:pt x="340" y="40"/>
                  <a:pt x="341" y="40"/>
                  <a:pt x="341" y="40"/>
                </a:cubicBezTo>
                <a:cubicBezTo>
                  <a:pt x="376" y="69"/>
                  <a:pt x="406" y="101"/>
                  <a:pt x="429" y="135"/>
                </a:cubicBezTo>
                <a:close/>
                <a:moveTo>
                  <a:pt x="340" y="173"/>
                </a:moveTo>
                <a:cubicBezTo>
                  <a:pt x="365" y="173"/>
                  <a:pt x="391" y="174"/>
                  <a:pt x="416" y="177"/>
                </a:cubicBezTo>
                <a:cubicBezTo>
                  <a:pt x="420" y="201"/>
                  <a:pt x="440" y="219"/>
                  <a:pt x="465" y="219"/>
                </a:cubicBezTo>
                <a:cubicBezTo>
                  <a:pt x="467" y="219"/>
                  <a:pt x="469" y="219"/>
                  <a:pt x="471" y="219"/>
                </a:cubicBezTo>
                <a:cubicBezTo>
                  <a:pt x="482" y="251"/>
                  <a:pt x="489" y="285"/>
                  <a:pt x="490" y="320"/>
                </a:cubicBezTo>
                <a:cubicBezTo>
                  <a:pt x="340" y="320"/>
                  <a:pt x="340" y="320"/>
                  <a:pt x="340" y="320"/>
                </a:cubicBezTo>
                <a:lnTo>
                  <a:pt x="340" y="173"/>
                </a:lnTo>
                <a:close/>
                <a:moveTo>
                  <a:pt x="488" y="169"/>
                </a:moveTo>
                <a:cubicBezTo>
                  <a:pt x="488" y="182"/>
                  <a:pt x="478" y="192"/>
                  <a:pt x="465" y="192"/>
                </a:cubicBezTo>
                <a:cubicBezTo>
                  <a:pt x="452" y="192"/>
                  <a:pt x="442" y="182"/>
                  <a:pt x="442" y="169"/>
                </a:cubicBezTo>
                <a:cubicBezTo>
                  <a:pt x="442" y="157"/>
                  <a:pt x="452" y="147"/>
                  <a:pt x="465" y="147"/>
                </a:cubicBezTo>
                <a:cubicBezTo>
                  <a:pt x="478" y="147"/>
                  <a:pt x="488" y="157"/>
                  <a:pt x="488" y="169"/>
                </a:cubicBezTo>
                <a:close/>
                <a:moveTo>
                  <a:pt x="320" y="173"/>
                </a:moveTo>
                <a:cubicBezTo>
                  <a:pt x="320" y="320"/>
                  <a:pt x="320" y="320"/>
                  <a:pt x="320" y="320"/>
                </a:cubicBezTo>
                <a:cubicBezTo>
                  <a:pt x="207" y="320"/>
                  <a:pt x="207" y="320"/>
                  <a:pt x="207" y="320"/>
                </a:cubicBezTo>
                <a:cubicBezTo>
                  <a:pt x="204" y="302"/>
                  <a:pt x="190" y="288"/>
                  <a:pt x="173" y="282"/>
                </a:cubicBezTo>
                <a:cubicBezTo>
                  <a:pt x="178" y="248"/>
                  <a:pt x="189" y="214"/>
                  <a:pt x="204" y="181"/>
                </a:cubicBezTo>
                <a:cubicBezTo>
                  <a:pt x="243" y="176"/>
                  <a:pt x="281" y="173"/>
                  <a:pt x="320" y="173"/>
                </a:cubicBezTo>
                <a:close/>
                <a:moveTo>
                  <a:pt x="181" y="330"/>
                </a:moveTo>
                <a:cubicBezTo>
                  <a:pt x="181" y="342"/>
                  <a:pt x="171" y="352"/>
                  <a:pt x="159" y="352"/>
                </a:cubicBezTo>
                <a:cubicBezTo>
                  <a:pt x="146" y="352"/>
                  <a:pt x="136" y="342"/>
                  <a:pt x="136" y="330"/>
                </a:cubicBezTo>
                <a:cubicBezTo>
                  <a:pt x="136" y="317"/>
                  <a:pt x="146" y="307"/>
                  <a:pt x="159" y="307"/>
                </a:cubicBezTo>
                <a:cubicBezTo>
                  <a:pt x="171" y="307"/>
                  <a:pt x="181" y="317"/>
                  <a:pt x="181" y="330"/>
                </a:cubicBezTo>
                <a:close/>
                <a:moveTo>
                  <a:pt x="40" y="340"/>
                </a:moveTo>
                <a:cubicBezTo>
                  <a:pt x="110" y="340"/>
                  <a:pt x="110" y="340"/>
                  <a:pt x="110" y="340"/>
                </a:cubicBezTo>
                <a:cubicBezTo>
                  <a:pt x="114" y="360"/>
                  <a:pt x="130" y="375"/>
                  <a:pt x="151" y="379"/>
                </a:cubicBezTo>
                <a:cubicBezTo>
                  <a:pt x="155" y="411"/>
                  <a:pt x="164" y="443"/>
                  <a:pt x="178" y="474"/>
                </a:cubicBezTo>
                <a:cubicBezTo>
                  <a:pt x="140" y="467"/>
                  <a:pt x="102" y="458"/>
                  <a:pt x="65" y="447"/>
                </a:cubicBezTo>
                <a:cubicBezTo>
                  <a:pt x="50" y="413"/>
                  <a:pt x="42" y="377"/>
                  <a:pt x="40" y="340"/>
                </a:cubicBezTo>
                <a:close/>
                <a:moveTo>
                  <a:pt x="173" y="377"/>
                </a:moveTo>
                <a:cubicBezTo>
                  <a:pt x="190" y="372"/>
                  <a:pt x="204" y="358"/>
                  <a:pt x="207" y="340"/>
                </a:cubicBezTo>
                <a:cubicBezTo>
                  <a:pt x="320" y="340"/>
                  <a:pt x="320" y="340"/>
                  <a:pt x="320" y="340"/>
                </a:cubicBezTo>
                <a:cubicBezTo>
                  <a:pt x="320" y="451"/>
                  <a:pt x="320" y="451"/>
                  <a:pt x="320" y="451"/>
                </a:cubicBezTo>
                <a:cubicBezTo>
                  <a:pt x="302" y="455"/>
                  <a:pt x="288" y="468"/>
                  <a:pt x="282" y="486"/>
                </a:cubicBezTo>
                <a:cubicBezTo>
                  <a:pt x="256" y="484"/>
                  <a:pt x="230" y="482"/>
                  <a:pt x="204" y="478"/>
                </a:cubicBezTo>
                <a:cubicBezTo>
                  <a:pt x="189" y="446"/>
                  <a:pt x="178" y="412"/>
                  <a:pt x="173" y="377"/>
                </a:cubicBezTo>
                <a:close/>
                <a:moveTo>
                  <a:pt x="353" y="500"/>
                </a:moveTo>
                <a:cubicBezTo>
                  <a:pt x="353" y="512"/>
                  <a:pt x="342" y="523"/>
                  <a:pt x="330" y="523"/>
                </a:cubicBezTo>
                <a:cubicBezTo>
                  <a:pt x="317" y="523"/>
                  <a:pt x="307" y="512"/>
                  <a:pt x="307" y="500"/>
                </a:cubicBezTo>
                <a:cubicBezTo>
                  <a:pt x="307" y="487"/>
                  <a:pt x="317" y="477"/>
                  <a:pt x="330" y="477"/>
                </a:cubicBezTo>
                <a:cubicBezTo>
                  <a:pt x="342" y="477"/>
                  <a:pt x="353" y="487"/>
                  <a:pt x="353" y="500"/>
                </a:cubicBezTo>
                <a:close/>
                <a:moveTo>
                  <a:pt x="377" y="486"/>
                </a:moveTo>
                <a:cubicBezTo>
                  <a:pt x="372" y="468"/>
                  <a:pt x="358" y="455"/>
                  <a:pt x="340" y="451"/>
                </a:cubicBezTo>
                <a:cubicBezTo>
                  <a:pt x="340" y="340"/>
                  <a:pt x="340" y="340"/>
                  <a:pt x="340" y="340"/>
                </a:cubicBezTo>
                <a:cubicBezTo>
                  <a:pt x="490" y="340"/>
                  <a:pt x="490" y="340"/>
                  <a:pt x="490" y="340"/>
                </a:cubicBezTo>
                <a:cubicBezTo>
                  <a:pt x="488" y="387"/>
                  <a:pt x="477" y="434"/>
                  <a:pt x="455" y="478"/>
                </a:cubicBezTo>
                <a:cubicBezTo>
                  <a:pt x="430" y="482"/>
                  <a:pt x="404" y="484"/>
                  <a:pt x="377" y="486"/>
                </a:cubicBezTo>
                <a:close/>
                <a:moveTo>
                  <a:pt x="512" y="320"/>
                </a:moveTo>
                <a:cubicBezTo>
                  <a:pt x="511" y="283"/>
                  <a:pt x="504" y="246"/>
                  <a:pt x="492" y="211"/>
                </a:cubicBezTo>
                <a:cubicBezTo>
                  <a:pt x="500" y="206"/>
                  <a:pt x="506" y="199"/>
                  <a:pt x="510" y="191"/>
                </a:cubicBezTo>
                <a:cubicBezTo>
                  <a:pt x="539" y="197"/>
                  <a:pt x="567" y="204"/>
                  <a:pt x="595" y="213"/>
                </a:cubicBezTo>
                <a:cubicBezTo>
                  <a:pt x="610" y="246"/>
                  <a:pt x="618" y="282"/>
                  <a:pt x="619" y="320"/>
                </a:cubicBezTo>
                <a:lnTo>
                  <a:pt x="512" y="320"/>
                </a:lnTo>
                <a:close/>
                <a:moveTo>
                  <a:pt x="125" y="125"/>
                </a:moveTo>
                <a:cubicBezTo>
                  <a:pt x="168" y="82"/>
                  <a:pt x="221" y="54"/>
                  <a:pt x="280" y="44"/>
                </a:cubicBezTo>
                <a:cubicBezTo>
                  <a:pt x="245" y="76"/>
                  <a:pt x="217" y="112"/>
                  <a:pt x="195" y="151"/>
                </a:cubicBezTo>
                <a:cubicBezTo>
                  <a:pt x="194" y="153"/>
                  <a:pt x="193" y="155"/>
                  <a:pt x="192" y="157"/>
                </a:cubicBezTo>
                <a:cubicBezTo>
                  <a:pt x="155" y="162"/>
                  <a:pt x="118" y="170"/>
                  <a:pt x="81" y="180"/>
                </a:cubicBezTo>
                <a:cubicBezTo>
                  <a:pt x="93" y="160"/>
                  <a:pt x="108" y="142"/>
                  <a:pt x="125" y="125"/>
                </a:cubicBezTo>
                <a:close/>
                <a:moveTo>
                  <a:pt x="81" y="479"/>
                </a:moveTo>
                <a:cubicBezTo>
                  <a:pt x="118" y="489"/>
                  <a:pt x="155" y="497"/>
                  <a:pt x="192" y="503"/>
                </a:cubicBezTo>
                <a:cubicBezTo>
                  <a:pt x="193" y="505"/>
                  <a:pt x="194" y="506"/>
                  <a:pt x="195" y="508"/>
                </a:cubicBezTo>
                <a:cubicBezTo>
                  <a:pt x="217" y="547"/>
                  <a:pt x="245" y="583"/>
                  <a:pt x="280" y="615"/>
                </a:cubicBezTo>
                <a:cubicBezTo>
                  <a:pt x="221" y="605"/>
                  <a:pt x="168" y="577"/>
                  <a:pt x="125" y="535"/>
                </a:cubicBezTo>
                <a:cubicBezTo>
                  <a:pt x="108" y="518"/>
                  <a:pt x="93" y="499"/>
                  <a:pt x="81" y="479"/>
                </a:cubicBezTo>
                <a:close/>
                <a:moveTo>
                  <a:pt x="535" y="535"/>
                </a:moveTo>
                <a:cubicBezTo>
                  <a:pt x="492" y="577"/>
                  <a:pt x="438" y="605"/>
                  <a:pt x="380" y="615"/>
                </a:cubicBezTo>
                <a:cubicBezTo>
                  <a:pt x="415" y="583"/>
                  <a:pt x="443" y="547"/>
                  <a:pt x="465" y="508"/>
                </a:cubicBezTo>
                <a:cubicBezTo>
                  <a:pt x="466" y="506"/>
                  <a:pt x="467" y="505"/>
                  <a:pt x="468" y="503"/>
                </a:cubicBezTo>
                <a:cubicBezTo>
                  <a:pt x="505" y="497"/>
                  <a:pt x="542" y="489"/>
                  <a:pt x="578" y="479"/>
                </a:cubicBezTo>
                <a:cubicBezTo>
                  <a:pt x="566" y="499"/>
                  <a:pt x="552" y="518"/>
                  <a:pt x="535" y="535"/>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id-ID"/>
          </a:p>
        </p:txBody>
      </p:sp>
      <p:grpSp>
        <p:nvGrpSpPr>
          <p:cNvPr id="75" name="Group 74"/>
          <p:cNvGrpSpPr/>
          <p:nvPr/>
        </p:nvGrpSpPr>
        <p:grpSpPr>
          <a:xfrm>
            <a:off x="3862336" y="2496706"/>
            <a:ext cx="415639" cy="485413"/>
            <a:chOff x="3254375" y="804863"/>
            <a:chExt cx="625475" cy="730250"/>
          </a:xfrm>
          <a:solidFill>
            <a:schemeClr val="bg1"/>
          </a:solidFill>
        </p:grpSpPr>
        <p:sp>
          <p:nvSpPr>
            <p:cNvPr id="76" name="Freeform 30"/>
            <p:cNvSpPr>
              <a:spLocks/>
            </p:cNvSpPr>
            <p:nvPr/>
          </p:nvSpPr>
          <p:spPr bwMode="auto">
            <a:xfrm>
              <a:off x="3254375" y="1208088"/>
              <a:ext cx="625475" cy="327025"/>
            </a:xfrm>
            <a:custGeom>
              <a:avLst/>
              <a:gdLst>
                <a:gd name="T0" fmla="*/ 124 w 164"/>
                <a:gd name="T1" fmla="*/ 0 h 86"/>
                <a:gd name="T2" fmla="*/ 108 w 164"/>
                <a:gd name="T3" fmla="*/ 0 h 86"/>
                <a:gd name="T4" fmla="*/ 95 w 164"/>
                <a:gd name="T5" fmla="*/ 44 h 86"/>
                <a:gd name="T6" fmla="*/ 84 w 164"/>
                <a:gd name="T7" fmla="*/ 21 h 86"/>
                <a:gd name="T8" fmla="*/ 95 w 164"/>
                <a:gd name="T9" fmla="*/ 8 h 86"/>
                <a:gd name="T10" fmla="*/ 94 w 164"/>
                <a:gd name="T11" fmla="*/ 6 h 86"/>
                <a:gd name="T12" fmla="*/ 81 w 164"/>
                <a:gd name="T13" fmla="*/ 7 h 86"/>
                <a:gd name="T14" fmla="*/ 69 w 164"/>
                <a:gd name="T15" fmla="*/ 6 h 86"/>
                <a:gd name="T16" fmla="*/ 68 w 164"/>
                <a:gd name="T17" fmla="*/ 7 h 86"/>
                <a:gd name="T18" fmla="*/ 80 w 164"/>
                <a:gd name="T19" fmla="*/ 22 h 86"/>
                <a:gd name="T20" fmla="*/ 70 w 164"/>
                <a:gd name="T21" fmla="*/ 45 h 86"/>
                <a:gd name="T22" fmla="*/ 57 w 164"/>
                <a:gd name="T23" fmla="*/ 0 h 86"/>
                <a:gd name="T24" fmla="*/ 40 w 164"/>
                <a:gd name="T25" fmla="*/ 0 h 86"/>
                <a:gd name="T26" fmla="*/ 0 w 164"/>
                <a:gd name="T27" fmla="*/ 40 h 86"/>
                <a:gd name="T28" fmla="*/ 0 w 164"/>
                <a:gd name="T29" fmla="*/ 86 h 86"/>
                <a:gd name="T30" fmla="*/ 164 w 164"/>
                <a:gd name="T31" fmla="*/ 86 h 86"/>
                <a:gd name="T32" fmla="*/ 164 w 164"/>
                <a:gd name="T33" fmla="*/ 40 h 86"/>
                <a:gd name="T34" fmla="*/ 124 w 164"/>
                <a:gd name="T35"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86">
                  <a:moveTo>
                    <a:pt x="124" y="0"/>
                  </a:moveTo>
                  <a:cubicBezTo>
                    <a:pt x="108" y="0"/>
                    <a:pt x="108" y="0"/>
                    <a:pt x="108" y="0"/>
                  </a:cubicBezTo>
                  <a:cubicBezTo>
                    <a:pt x="95" y="44"/>
                    <a:pt x="95" y="44"/>
                    <a:pt x="95" y="44"/>
                  </a:cubicBezTo>
                  <a:cubicBezTo>
                    <a:pt x="84" y="21"/>
                    <a:pt x="84" y="21"/>
                    <a:pt x="84" y="21"/>
                  </a:cubicBezTo>
                  <a:cubicBezTo>
                    <a:pt x="95" y="8"/>
                    <a:pt x="95" y="8"/>
                    <a:pt x="95" y="8"/>
                  </a:cubicBezTo>
                  <a:cubicBezTo>
                    <a:pt x="94" y="6"/>
                    <a:pt x="94" y="6"/>
                    <a:pt x="94" y="6"/>
                  </a:cubicBezTo>
                  <a:cubicBezTo>
                    <a:pt x="90" y="7"/>
                    <a:pt x="86" y="7"/>
                    <a:pt x="81" y="7"/>
                  </a:cubicBezTo>
                  <a:cubicBezTo>
                    <a:pt x="77" y="7"/>
                    <a:pt x="73" y="7"/>
                    <a:pt x="69" y="6"/>
                  </a:cubicBezTo>
                  <a:cubicBezTo>
                    <a:pt x="68" y="7"/>
                    <a:pt x="68" y="7"/>
                    <a:pt x="68" y="7"/>
                  </a:cubicBezTo>
                  <a:cubicBezTo>
                    <a:pt x="80" y="22"/>
                    <a:pt x="80" y="22"/>
                    <a:pt x="80" y="22"/>
                  </a:cubicBezTo>
                  <a:cubicBezTo>
                    <a:pt x="70" y="45"/>
                    <a:pt x="70" y="45"/>
                    <a:pt x="70" y="45"/>
                  </a:cubicBezTo>
                  <a:cubicBezTo>
                    <a:pt x="57" y="0"/>
                    <a:pt x="57" y="0"/>
                    <a:pt x="57" y="0"/>
                  </a:cubicBezTo>
                  <a:cubicBezTo>
                    <a:pt x="40" y="0"/>
                    <a:pt x="40" y="0"/>
                    <a:pt x="40" y="0"/>
                  </a:cubicBezTo>
                  <a:cubicBezTo>
                    <a:pt x="18" y="0"/>
                    <a:pt x="0" y="18"/>
                    <a:pt x="0" y="40"/>
                  </a:cubicBezTo>
                  <a:cubicBezTo>
                    <a:pt x="0" y="86"/>
                    <a:pt x="0" y="86"/>
                    <a:pt x="0" y="86"/>
                  </a:cubicBezTo>
                  <a:cubicBezTo>
                    <a:pt x="164" y="86"/>
                    <a:pt x="164" y="86"/>
                    <a:pt x="164" y="86"/>
                  </a:cubicBezTo>
                  <a:cubicBezTo>
                    <a:pt x="164" y="40"/>
                    <a:pt x="164" y="40"/>
                    <a:pt x="164" y="40"/>
                  </a:cubicBezTo>
                  <a:cubicBezTo>
                    <a:pt x="164" y="18"/>
                    <a:pt x="147" y="0"/>
                    <a:pt x="1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7" name="Freeform 31"/>
            <p:cNvSpPr>
              <a:spLocks noEditPoints="1"/>
            </p:cNvSpPr>
            <p:nvPr/>
          </p:nvSpPr>
          <p:spPr bwMode="auto">
            <a:xfrm>
              <a:off x="3379788" y="804863"/>
              <a:ext cx="377825" cy="403225"/>
            </a:xfrm>
            <a:custGeom>
              <a:avLst/>
              <a:gdLst>
                <a:gd name="T0" fmla="*/ 91 w 99"/>
                <a:gd name="T1" fmla="*/ 38 h 106"/>
                <a:gd name="T2" fmla="*/ 49 w 99"/>
                <a:gd name="T3" fmla="*/ 0 h 106"/>
                <a:gd name="T4" fmla="*/ 8 w 99"/>
                <a:gd name="T5" fmla="*/ 38 h 106"/>
                <a:gd name="T6" fmla="*/ 0 w 99"/>
                <a:gd name="T7" fmla="*/ 53 h 106"/>
                <a:gd name="T8" fmla="*/ 11 w 99"/>
                <a:gd name="T9" fmla="*/ 68 h 106"/>
                <a:gd name="T10" fmla="*/ 12 w 99"/>
                <a:gd name="T11" fmla="*/ 68 h 106"/>
                <a:gd name="T12" fmla="*/ 49 w 99"/>
                <a:gd name="T13" fmla="*/ 106 h 106"/>
                <a:gd name="T14" fmla="*/ 87 w 99"/>
                <a:gd name="T15" fmla="*/ 68 h 106"/>
                <a:gd name="T16" fmla="*/ 88 w 99"/>
                <a:gd name="T17" fmla="*/ 68 h 106"/>
                <a:gd name="T18" fmla="*/ 99 w 99"/>
                <a:gd name="T19" fmla="*/ 53 h 106"/>
                <a:gd name="T20" fmla="*/ 91 w 99"/>
                <a:gd name="T21" fmla="*/ 38 h 106"/>
                <a:gd name="T22" fmla="*/ 76 w 99"/>
                <a:gd name="T23" fmla="*/ 44 h 106"/>
                <a:gd name="T24" fmla="*/ 71 w 99"/>
                <a:gd name="T25" fmla="*/ 44 h 106"/>
                <a:gd name="T26" fmla="*/ 71 w 99"/>
                <a:gd name="T27" fmla="*/ 49 h 106"/>
                <a:gd name="T28" fmla="*/ 75 w 99"/>
                <a:gd name="T29" fmla="*/ 51 h 106"/>
                <a:gd name="T30" fmla="*/ 76 w 99"/>
                <a:gd name="T31" fmla="*/ 53 h 106"/>
                <a:gd name="T32" fmla="*/ 71 w 99"/>
                <a:gd name="T33" fmla="*/ 62 h 106"/>
                <a:gd name="T34" fmla="*/ 68 w 99"/>
                <a:gd name="T35" fmla="*/ 62 h 106"/>
                <a:gd name="T36" fmla="*/ 65 w 99"/>
                <a:gd name="T37" fmla="*/ 59 h 106"/>
                <a:gd name="T38" fmla="*/ 60 w 99"/>
                <a:gd name="T39" fmla="*/ 63 h 106"/>
                <a:gd name="T40" fmla="*/ 62 w 99"/>
                <a:gd name="T41" fmla="*/ 67 h 106"/>
                <a:gd name="T42" fmla="*/ 61 w 99"/>
                <a:gd name="T43" fmla="*/ 69 h 106"/>
                <a:gd name="T44" fmla="*/ 52 w 99"/>
                <a:gd name="T45" fmla="*/ 72 h 106"/>
                <a:gd name="T46" fmla="*/ 49 w 99"/>
                <a:gd name="T47" fmla="*/ 70 h 106"/>
                <a:gd name="T48" fmla="*/ 49 w 99"/>
                <a:gd name="T49" fmla="*/ 66 h 106"/>
                <a:gd name="T50" fmla="*/ 43 w 99"/>
                <a:gd name="T51" fmla="*/ 65 h 106"/>
                <a:gd name="T52" fmla="*/ 42 w 99"/>
                <a:gd name="T53" fmla="*/ 69 h 106"/>
                <a:gd name="T54" fmla="*/ 40 w 99"/>
                <a:gd name="T55" fmla="*/ 70 h 106"/>
                <a:gd name="T56" fmla="*/ 31 w 99"/>
                <a:gd name="T57" fmla="*/ 65 h 106"/>
                <a:gd name="T58" fmla="*/ 31 w 99"/>
                <a:gd name="T59" fmla="*/ 62 h 106"/>
                <a:gd name="T60" fmla="*/ 34 w 99"/>
                <a:gd name="T61" fmla="*/ 59 h 106"/>
                <a:gd name="T62" fmla="*/ 30 w 99"/>
                <a:gd name="T63" fmla="*/ 55 h 106"/>
                <a:gd name="T64" fmla="*/ 26 w 99"/>
                <a:gd name="T65" fmla="*/ 57 h 106"/>
                <a:gd name="T66" fmla="*/ 24 w 99"/>
                <a:gd name="T67" fmla="*/ 55 h 106"/>
                <a:gd name="T68" fmla="*/ 21 w 99"/>
                <a:gd name="T69" fmla="*/ 46 h 106"/>
                <a:gd name="T70" fmla="*/ 23 w 99"/>
                <a:gd name="T71" fmla="*/ 44 h 106"/>
                <a:gd name="T72" fmla="*/ 27 w 99"/>
                <a:gd name="T73" fmla="*/ 44 h 106"/>
                <a:gd name="T74" fmla="*/ 28 w 99"/>
                <a:gd name="T75" fmla="*/ 38 h 106"/>
                <a:gd name="T76" fmla="*/ 24 w 99"/>
                <a:gd name="T77" fmla="*/ 37 h 106"/>
                <a:gd name="T78" fmla="*/ 23 w 99"/>
                <a:gd name="T79" fmla="*/ 34 h 106"/>
                <a:gd name="T80" fmla="*/ 28 w 99"/>
                <a:gd name="T81" fmla="*/ 26 h 106"/>
                <a:gd name="T82" fmla="*/ 31 w 99"/>
                <a:gd name="T83" fmla="*/ 25 h 106"/>
                <a:gd name="T84" fmla="*/ 34 w 99"/>
                <a:gd name="T85" fmla="*/ 28 h 106"/>
                <a:gd name="T86" fmla="*/ 38 w 99"/>
                <a:gd name="T87" fmla="*/ 25 h 106"/>
                <a:gd name="T88" fmla="*/ 36 w 99"/>
                <a:gd name="T89" fmla="*/ 21 h 106"/>
                <a:gd name="T90" fmla="*/ 37 w 99"/>
                <a:gd name="T91" fmla="*/ 18 h 106"/>
                <a:gd name="T92" fmla="*/ 47 w 99"/>
                <a:gd name="T93" fmla="*/ 16 h 106"/>
                <a:gd name="T94" fmla="*/ 49 w 99"/>
                <a:gd name="T95" fmla="*/ 17 h 106"/>
                <a:gd name="T96" fmla="*/ 49 w 99"/>
                <a:gd name="T97" fmla="*/ 22 h 106"/>
                <a:gd name="T98" fmla="*/ 55 w 99"/>
                <a:gd name="T99" fmla="*/ 22 h 106"/>
                <a:gd name="T100" fmla="*/ 56 w 99"/>
                <a:gd name="T101" fmla="*/ 18 h 106"/>
                <a:gd name="T102" fmla="*/ 59 w 99"/>
                <a:gd name="T103" fmla="*/ 17 h 106"/>
                <a:gd name="T104" fmla="*/ 67 w 99"/>
                <a:gd name="T105" fmla="*/ 22 h 106"/>
                <a:gd name="T106" fmla="*/ 68 w 99"/>
                <a:gd name="T107" fmla="*/ 25 h 106"/>
                <a:gd name="T108" fmla="*/ 65 w 99"/>
                <a:gd name="T109" fmla="*/ 28 h 106"/>
                <a:gd name="T110" fmla="*/ 68 w 99"/>
                <a:gd name="T111" fmla="*/ 33 h 106"/>
                <a:gd name="T112" fmla="*/ 72 w 99"/>
                <a:gd name="T113" fmla="*/ 31 h 106"/>
                <a:gd name="T114" fmla="*/ 75 w 99"/>
                <a:gd name="T115" fmla="*/ 32 h 106"/>
                <a:gd name="T116" fmla="*/ 77 w 99"/>
                <a:gd name="T117" fmla="*/ 41 h 106"/>
                <a:gd name="T118" fmla="*/ 76 w 99"/>
                <a:gd name="T119" fmla="*/ 4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9" h="106">
                  <a:moveTo>
                    <a:pt x="91" y="38"/>
                  </a:moveTo>
                  <a:cubicBezTo>
                    <a:pt x="89" y="12"/>
                    <a:pt x="71" y="0"/>
                    <a:pt x="49" y="0"/>
                  </a:cubicBezTo>
                  <a:cubicBezTo>
                    <a:pt x="27" y="0"/>
                    <a:pt x="10" y="12"/>
                    <a:pt x="8" y="38"/>
                  </a:cubicBezTo>
                  <a:cubicBezTo>
                    <a:pt x="3" y="40"/>
                    <a:pt x="0" y="46"/>
                    <a:pt x="0" y="53"/>
                  </a:cubicBezTo>
                  <a:cubicBezTo>
                    <a:pt x="0" y="61"/>
                    <a:pt x="5" y="68"/>
                    <a:pt x="11" y="68"/>
                  </a:cubicBezTo>
                  <a:cubicBezTo>
                    <a:pt x="11" y="68"/>
                    <a:pt x="12" y="68"/>
                    <a:pt x="12" y="68"/>
                  </a:cubicBezTo>
                  <a:cubicBezTo>
                    <a:pt x="19" y="88"/>
                    <a:pt x="33" y="106"/>
                    <a:pt x="49" y="106"/>
                  </a:cubicBezTo>
                  <a:cubicBezTo>
                    <a:pt x="66" y="106"/>
                    <a:pt x="80" y="88"/>
                    <a:pt x="87" y="68"/>
                  </a:cubicBezTo>
                  <a:cubicBezTo>
                    <a:pt x="87" y="68"/>
                    <a:pt x="87" y="68"/>
                    <a:pt x="88" y="68"/>
                  </a:cubicBezTo>
                  <a:cubicBezTo>
                    <a:pt x="94" y="68"/>
                    <a:pt x="99" y="61"/>
                    <a:pt x="99" y="53"/>
                  </a:cubicBezTo>
                  <a:cubicBezTo>
                    <a:pt x="99" y="46"/>
                    <a:pt x="95" y="40"/>
                    <a:pt x="91" y="38"/>
                  </a:cubicBezTo>
                  <a:close/>
                  <a:moveTo>
                    <a:pt x="76" y="44"/>
                  </a:moveTo>
                  <a:cubicBezTo>
                    <a:pt x="71" y="44"/>
                    <a:pt x="71" y="44"/>
                    <a:pt x="71" y="44"/>
                  </a:cubicBezTo>
                  <a:cubicBezTo>
                    <a:pt x="71" y="46"/>
                    <a:pt x="71" y="48"/>
                    <a:pt x="71" y="49"/>
                  </a:cubicBezTo>
                  <a:cubicBezTo>
                    <a:pt x="75" y="51"/>
                    <a:pt x="75" y="51"/>
                    <a:pt x="75" y="51"/>
                  </a:cubicBezTo>
                  <a:cubicBezTo>
                    <a:pt x="76" y="51"/>
                    <a:pt x="76" y="52"/>
                    <a:pt x="76" y="53"/>
                  </a:cubicBezTo>
                  <a:cubicBezTo>
                    <a:pt x="74" y="56"/>
                    <a:pt x="73" y="59"/>
                    <a:pt x="71" y="62"/>
                  </a:cubicBezTo>
                  <a:cubicBezTo>
                    <a:pt x="70" y="63"/>
                    <a:pt x="69" y="63"/>
                    <a:pt x="68" y="62"/>
                  </a:cubicBezTo>
                  <a:cubicBezTo>
                    <a:pt x="65" y="59"/>
                    <a:pt x="65" y="59"/>
                    <a:pt x="65" y="59"/>
                  </a:cubicBezTo>
                  <a:cubicBezTo>
                    <a:pt x="64" y="61"/>
                    <a:pt x="62" y="62"/>
                    <a:pt x="60" y="63"/>
                  </a:cubicBezTo>
                  <a:cubicBezTo>
                    <a:pt x="62" y="67"/>
                    <a:pt x="62" y="67"/>
                    <a:pt x="62" y="67"/>
                  </a:cubicBezTo>
                  <a:cubicBezTo>
                    <a:pt x="63" y="67"/>
                    <a:pt x="62" y="69"/>
                    <a:pt x="61" y="69"/>
                  </a:cubicBezTo>
                  <a:cubicBezTo>
                    <a:pt x="58" y="71"/>
                    <a:pt x="55" y="71"/>
                    <a:pt x="52" y="72"/>
                  </a:cubicBezTo>
                  <a:cubicBezTo>
                    <a:pt x="50" y="72"/>
                    <a:pt x="49" y="71"/>
                    <a:pt x="49" y="70"/>
                  </a:cubicBezTo>
                  <a:cubicBezTo>
                    <a:pt x="49" y="66"/>
                    <a:pt x="49" y="66"/>
                    <a:pt x="49" y="66"/>
                  </a:cubicBezTo>
                  <a:cubicBezTo>
                    <a:pt x="47" y="66"/>
                    <a:pt x="45" y="66"/>
                    <a:pt x="43" y="65"/>
                  </a:cubicBezTo>
                  <a:cubicBezTo>
                    <a:pt x="42" y="69"/>
                    <a:pt x="42" y="69"/>
                    <a:pt x="42" y="69"/>
                  </a:cubicBezTo>
                  <a:cubicBezTo>
                    <a:pt x="42" y="70"/>
                    <a:pt x="41" y="71"/>
                    <a:pt x="40" y="70"/>
                  </a:cubicBezTo>
                  <a:cubicBezTo>
                    <a:pt x="37" y="69"/>
                    <a:pt x="34" y="67"/>
                    <a:pt x="31" y="65"/>
                  </a:cubicBezTo>
                  <a:cubicBezTo>
                    <a:pt x="30" y="64"/>
                    <a:pt x="30" y="63"/>
                    <a:pt x="31" y="62"/>
                  </a:cubicBezTo>
                  <a:cubicBezTo>
                    <a:pt x="34" y="59"/>
                    <a:pt x="34" y="59"/>
                    <a:pt x="34" y="59"/>
                  </a:cubicBezTo>
                  <a:cubicBezTo>
                    <a:pt x="32" y="58"/>
                    <a:pt x="31" y="56"/>
                    <a:pt x="30" y="55"/>
                  </a:cubicBezTo>
                  <a:cubicBezTo>
                    <a:pt x="26" y="57"/>
                    <a:pt x="26" y="57"/>
                    <a:pt x="26" y="57"/>
                  </a:cubicBezTo>
                  <a:cubicBezTo>
                    <a:pt x="26" y="57"/>
                    <a:pt x="24" y="57"/>
                    <a:pt x="24" y="55"/>
                  </a:cubicBezTo>
                  <a:cubicBezTo>
                    <a:pt x="22" y="53"/>
                    <a:pt x="22" y="49"/>
                    <a:pt x="21" y="46"/>
                  </a:cubicBezTo>
                  <a:cubicBezTo>
                    <a:pt x="21" y="45"/>
                    <a:pt x="22" y="44"/>
                    <a:pt x="23" y="44"/>
                  </a:cubicBezTo>
                  <a:cubicBezTo>
                    <a:pt x="27" y="44"/>
                    <a:pt x="27" y="44"/>
                    <a:pt x="27" y="44"/>
                  </a:cubicBezTo>
                  <a:cubicBezTo>
                    <a:pt x="27" y="42"/>
                    <a:pt x="27" y="40"/>
                    <a:pt x="28" y="38"/>
                  </a:cubicBezTo>
                  <a:cubicBezTo>
                    <a:pt x="24" y="37"/>
                    <a:pt x="24" y="37"/>
                    <a:pt x="24" y="37"/>
                  </a:cubicBezTo>
                  <a:cubicBezTo>
                    <a:pt x="23" y="37"/>
                    <a:pt x="22" y="35"/>
                    <a:pt x="23" y="34"/>
                  </a:cubicBezTo>
                  <a:cubicBezTo>
                    <a:pt x="24" y="31"/>
                    <a:pt x="26" y="28"/>
                    <a:pt x="28" y="26"/>
                  </a:cubicBezTo>
                  <a:cubicBezTo>
                    <a:pt x="29" y="25"/>
                    <a:pt x="30" y="24"/>
                    <a:pt x="31" y="25"/>
                  </a:cubicBezTo>
                  <a:cubicBezTo>
                    <a:pt x="34" y="28"/>
                    <a:pt x="34" y="28"/>
                    <a:pt x="34" y="28"/>
                  </a:cubicBezTo>
                  <a:cubicBezTo>
                    <a:pt x="35" y="27"/>
                    <a:pt x="36" y="25"/>
                    <a:pt x="38" y="25"/>
                  </a:cubicBezTo>
                  <a:cubicBezTo>
                    <a:pt x="36" y="21"/>
                    <a:pt x="36" y="21"/>
                    <a:pt x="36" y="21"/>
                  </a:cubicBezTo>
                  <a:cubicBezTo>
                    <a:pt x="36" y="20"/>
                    <a:pt x="36" y="19"/>
                    <a:pt x="37" y="18"/>
                  </a:cubicBezTo>
                  <a:cubicBezTo>
                    <a:pt x="40" y="17"/>
                    <a:pt x="44" y="16"/>
                    <a:pt x="47" y="16"/>
                  </a:cubicBezTo>
                  <a:cubicBezTo>
                    <a:pt x="48" y="16"/>
                    <a:pt x="49" y="16"/>
                    <a:pt x="49" y="17"/>
                  </a:cubicBezTo>
                  <a:cubicBezTo>
                    <a:pt x="49" y="22"/>
                    <a:pt x="49" y="22"/>
                    <a:pt x="49" y="22"/>
                  </a:cubicBezTo>
                  <a:cubicBezTo>
                    <a:pt x="51" y="22"/>
                    <a:pt x="53" y="22"/>
                    <a:pt x="55" y="22"/>
                  </a:cubicBezTo>
                  <a:cubicBezTo>
                    <a:pt x="56" y="18"/>
                    <a:pt x="56" y="18"/>
                    <a:pt x="56" y="18"/>
                  </a:cubicBezTo>
                  <a:cubicBezTo>
                    <a:pt x="56" y="17"/>
                    <a:pt x="58" y="17"/>
                    <a:pt x="59" y="17"/>
                  </a:cubicBezTo>
                  <a:cubicBezTo>
                    <a:pt x="62" y="19"/>
                    <a:pt x="65" y="20"/>
                    <a:pt x="67" y="22"/>
                  </a:cubicBezTo>
                  <a:cubicBezTo>
                    <a:pt x="68" y="23"/>
                    <a:pt x="69" y="24"/>
                    <a:pt x="68" y="25"/>
                  </a:cubicBezTo>
                  <a:cubicBezTo>
                    <a:pt x="65" y="28"/>
                    <a:pt x="65" y="28"/>
                    <a:pt x="65" y="28"/>
                  </a:cubicBezTo>
                  <a:cubicBezTo>
                    <a:pt x="66" y="29"/>
                    <a:pt x="67" y="31"/>
                    <a:pt x="68" y="33"/>
                  </a:cubicBezTo>
                  <a:cubicBezTo>
                    <a:pt x="72" y="31"/>
                    <a:pt x="72" y="31"/>
                    <a:pt x="72" y="31"/>
                  </a:cubicBezTo>
                  <a:cubicBezTo>
                    <a:pt x="73" y="30"/>
                    <a:pt x="74" y="31"/>
                    <a:pt x="75" y="32"/>
                  </a:cubicBezTo>
                  <a:cubicBezTo>
                    <a:pt x="76" y="35"/>
                    <a:pt x="77" y="38"/>
                    <a:pt x="77" y="41"/>
                  </a:cubicBezTo>
                  <a:cubicBezTo>
                    <a:pt x="77" y="43"/>
                    <a:pt x="77" y="44"/>
                    <a:pt x="76"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8" name="Oval 32"/>
            <p:cNvSpPr>
              <a:spLocks noChangeArrowheads="1"/>
            </p:cNvSpPr>
            <p:nvPr/>
          </p:nvSpPr>
          <p:spPr bwMode="auto">
            <a:xfrm>
              <a:off x="3521075" y="927101"/>
              <a:ext cx="92075" cy="920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79" name="Group 78"/>
          <p:cNvGrpSpPr/>
          <p:nvPr/>
        </p:nvGrpSpPr>
        <p:grpSpPr>
          <a:xfrm>
            <a:off x="3938299" y="3466408"/>
            <a:ext cx="427814" cy="520248"/>
            <a:chOff x="8890000" y="223838"/>
            <a:chExt cx="404813" cy="492126"/>
          </a:xfrm>
          <a:solidFill>
            <a:schemeClr val="bg1"/>
          </a:solidFill>
        </p:grpSpPr>
        <p:sp>
          <p:nvSpPr>
            <p:cNvPr id="80" name="Freeform 36"/>
            <p:cNvSpPr>
              <a:spLocks noEditPoints="1"/>
            </p:cNvSpPr>
            <p:nvPr/>
          </p:nvSpPr>
          <p:spPr bwMode="auto">
            <a:xfrm>
              <a:off x="8924925" y="223838"/>
              <a:ext cx="323850" cy="327025"/>
            </a:xfrm>
            <a:custGeom>
              <a:avLst/>
              <a:gdLst>
                <a:gd name="T0" fmla="*/ 84 w 84"/>
                <a:gd name="T1" fmla="*/ 42 h 85"/>
                <a:gd name="T2" fmla="*/ 42 w 84"/>
                <a:gd name="T3" fmla="*/ 0 h 85"/>
                <a:gd name="T4" fmla="*/ 0 w 84"/>
                <a:gd name="T5" fmla="*/ 42 h 85"/>
                <a:gd name="T6" fmla="*/ 42 w 84"/>
                <a:gd name="T7" fmla="*/ 85 h 85"/>
                <a:gd name="T8" fmla="*/ 84 w 84"/>
                <a:gd name="T9" fmla="*/ 42 h 85"/>
                <a:gd name="T10" fmla="*/ 42 w 84"/>
                <a:gd name="T11" fmla="*/ 72 h 85"/>
                <a:gd name="T12" fmla="*/ 12 w 84"/>
                <a:gd name="T13" fmla="*/ 42 h 85"/>
                <a:gd name="T14" fmla="*/ 42 w 84"/>
                <a:gd name="T15" fmla="*/ 13 h 85"/>
                <a:gd name="T16" fmla="*/ 72 w 84"/>
                <a:gd name="T17" fmla="*/ 42 h 85"/>
                <a:gd name="T18" fmla="*/ 42 w 84"/>
                <a:gd name="T19" fmla="*/ 7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85">
                  <a:moveTo>
                    <a:pt x="84" y="42"/>
                  </a:moveTo>
                  <a:cubicBezTo>
                    <a:pt x="84" y="19"/>
                    <a:pt x="65" y="0"/>
                    <a:pt x="42" y="0"/>
                  </a:cubicBezTo>
                  <a:cubicBezTo>
                    <a:pt x="19" y="0"/>
                    <a:pt x="0" y="19"/>
                    <a:pt x="0" y="42"/>
                  </a:cubicBezTo>
                  <a:cubicBezTo>
                    <a:pt x="0" y="66"/>
                    <a:pt x="19" y="85"/>
                    <a:pt x="42" y="85"/>
                  </a:cubicBezTo>
                  <a:cubicBezTo>
                    <a:pt x="65" y="85"/>
                    <a:pt x="84" y="66"/>
                    <a:pt x="84" y="42"/>
                  </a:cubicBezTo>
                  <a:close/>
                  <a:moveTo>
                    <a:pt x="42" y="72"/>
                  </a:moveTo>
                  <a:cubicBezTo>
                    <a:pt x="26" y="72"/>
                    <a:pt x="12" y="59"/>
                    <a:pt x="12" y="42"/>
                  </a:cubicBezTo>
                  <a:cubicBezTo>
                    <a:pt x="12" y="26"/>
                    <a:pt x="26" y="13"/>
                    <a:pt x="42" y="13"/>
                  </a:cubicBezTo>
                  <a:cubicBezTo>
                    <a:pt x="58" y="13"/>
                    <a:pt x="72" y="26"/>
                    <a:pt x="72" y="42"/>
                  </a:cubicBezTo>
                  <a:cubicBezTo>
                    <a:pt x="72" y="59"/>
                    <a:pt x="58" y="72"/>
                    <a:pt x="4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1" name="Freeform 37"/>
            <p:cNvSpPr>
              <a:spLocks/>
            </p:cNvSpPr>
            <p:nvPr/>
          </p:nvSpPr>
          <p:spPr bwMode="auto">
            <a:xfrm>
              <a:off x="9099550" y="519113"/>
              <a:ext cx="195263" cy="196850"/>
            </a:xfrm>
            <a:custGeom>
              <a:avLst/>
              <a:gdLst>
                <a:gd name="T0" fmla="*/ 28 w 51"/>
                <a:gd name="T1" fmla="*/ 0 h 51"/>
                <a:gd name="T2" fmla="*/ 0 w 51"/>
                <a:gd name="T3" fmla="*/ 12 h 51"/>
                <a:gd name="T4" fmla="*/ 26 w 51"/>
                <a:gd name="T5" fmla="*/ 51 h 51"/>
                <a:gd name="T6" fmla="*/ 29 w 51"/>
                <a:gd name="T7" fmla="*/ 29 h 51"/>
                <a:gd name="T8" fmla="*/ 51 w 51"/>
                <a:gd name="T9" fmla="*/ 35 h 51"/>
                <a:gd name="T10" fmla="*/ 28 w 51"/>
                <a:gd name="T11" fmla="*/ 0 h 51"/>
              </a:gdLst>
              <a:ahLst/>
              <a:cxnLst>
                <a:cxn ang="0">
                  <a:pos x="T0" y="T1"/>
                </a:cxn>
                <a:cxn ang="0">
                  <a:pos x="T2" y="T3"/>
                </a:cxn>
                <a:cxn ang="0">
                  <a:pos x="T4" y="T5"/>
                </a:cxn>
                <a:cxn ang="0">
                  <a:pos x="T6" y="T7"/>
                </a:cxn>
                <a:cxn ang="0">
                  <a:pos x="T8" y="T9"/>
                </a:cxn>
                <a:cxn ang="0">
                  <a:pos x="T10" y="T11"/>
                </a:cxn>
              </a:cxnLst>
              <a:rect l="0" t="0" r="r" b="b"/>
              <a:pathLst>
                <a:path w="51" h="51">
                  <a:moveTo>
                    <a:pt x="28" y="0"/>
                  </a:moveTo>
                  <a:cubicBezTo>
                    <a:pt x="21" y="7"/>
                    <a:pt x="11" y="11"/>
                    <a:pt x="0" y="12"/>
                  </a:cubicBezTo>
                  <a:cubicBezTo>
                    <a:pt x="26" y="51"/>
                    <a:pt x="26" y="51"/>
                    <a:pt x="26" y="51"/>
                  </a:cubicBezTo>
                  <a:cubicBezTo>
                    <a:pt x="29" y="29"/>
                    <a:pt x="29" y="29"/>
                    <a:pt x="29" y="29"/>
                  </a:cubicBezTo>
                  <a:cubicBezTo>
                    <a:pt x="51" y="35"/>
                    <a:pt x="51" y="35"/>
                    <a:pt x="51" y="35"/>
                  </a:cubicBezTo>
                  <a:lnTo>
                    <a:pt x="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2" name="Freeform 38"/>
            <p:cNvSpPr>
              <a:spLocks/>
            </p:cNvSpPr>
            <p:nvPr/>
          </p:nvSpPr>
          <p:spPr bwMode="auto">
            <a:xfrm>
              <a:off x="8890000" y="527051"/>
              <a:ext cx="196850" cy="188913"/>
            </a:xfrm>
            <a:custGeom>
              <a:avLst/>
              <a:gdLst>
                <a:gd name="T0" fmla="*/ 0 w 51"/>
                <a:gd name="T1" fmla="*/ 33 h 49"/>
                <a:gd name="T2" fmla="*/ 22 w 51"/>
                <a:gd name="T3" fmla="*/ 27 h 49"/>
                <a:gd name="T4" fmla="*/ 25 w 51"/>
                <a:gd name="T5" fmla="*/ 49 h 49"/>
                <a:gd name="T6" fmla="*/ 51 w 51"/>
                <a:gd name="T7" fmla="*/ 10 h 49"/>
                <a:gd name="T8" fmla="*/ 22 w 51"/>
                <a:gd name="T9" fmla="*/ 0 h 49"/>
                <a:gd name="T10" fmla="*/ 0 w 51"/>
                <a:gd name="T11" fmla="*/ 33 h 49"/>
              </a:gdLst>
              <a:ahLst/>
              <a:cxnLst>
                <a:cxn ang="0">
                  <a:pos x="T0" y="T1"/>
                </a:cxn>
                <a:cxn ang="0">
                  <a:pos x="T2" y="T3"/>
                </a:cxn>
                <a:cxn ang="0">
                  <a:pos x="T4" y="T5"/>
                </a:cxn>
                <a:cxn ang="0">
                  <a:pos x="T6" y="T7"/>
                </a:cxn>
                <a:cxn ang="0">
                  <a:pos x="T8" y="T9"/>
                </a:cxn>
                <a:cxn ang="0">
                  <a:pos x="T10" y="T11"/>
                </a:cxn>
              </a:cxnLst>
              <a:rect l="0" t="0" r="r" b="b"/>
              <a:pathLst>
                <a:path w="51" h="49">
                  <a:moveTo>
                    <a:pt x="0" y="33"/>
                  </a:moveTo>
                  <a:cubicBezTo>
                    <a:pt x="22" y="27"/>
                    <a:pt x="22" y="27"/>
                    <a:pt x="22" y="27"/>
                  </a:cubicBezTo>
                  <a:cubicBezTo>
                    <a:pt x="25" y="49"/>
                    <a:pt x="25" y="49"/>
                    <a:pt x="25" y="49"/>
                  </a:cubicBezTo>
                  <a:cubicBezTo>
                    <a:pt x="51" y="10"/>
                    <a:pt x="51" y="10"/>
                    <a:pt x="51" y="10"/>
                  </a:cubicBezTo>
                  <a:cubicBezTo>
                    <a:pt x="40" y="10"/>
                    <a:pt x="30" y="6"/>
                    <a:pt x="22" y="0"/>
                  </a:cubicBez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3" name="Freeform 39"/>
            <p:cNvSpPr>
              <a:spLocks/>
            </p:cNvSpPr>
            <p:nvPr/>
          </p:nvSpPr>
          <p:spPr bwMode="auto">
            <a:xfrm>
              <a:off x="9010650" y="307976"/>
              <a:ext cx="157163" cy="149225"/>
            </a:xfrm>
            <a:custGeom>
              <a:avLst/>
              <a:gdLst>
                <a:gd name="T0" fmla="*/ 38 w 41"/>
                <a:gd name="T1" fmla="*/ 14 h 39"/>
                <a:gd name="T2" fmla="*/ 31 w 41"/>
                <a:gd name="T3" fmla="*/ 13 h 39"/>
                <a:gd name="T4" fmla="*/ 25 w 41"/>
                <a:gd name="T5" fmla="*/ 9 h 39"/>
                <a:gd name="T6" fmla="*/ 22 w 41"/>
                <a:gd name="T7" fmla="*/ 2 h 39"/>
                <a:gd name="T8" fmla="*/ 19 w 41"/>
                <a:gd name="T9" fmla="*/ 2 h 39"/>
                <a:gd name="T10" fmla="*/ 16 w 41"/>
                <a:gd name="T11" fmla="*/ 9 h 39"/>
                <a:gd name="T12" fmla="*/ 10 w 41"/>
                <a:gd name="T13" fmla="*/ 13 h 39"/>
                <a:gd name="T14" fmla="*/ 2 w 41"/>
                <a:gd name="T15" fmla="*/ 14 h 39"/>
                <a:gd name="T16" fmla="*/ 1 w 41"/>
                <a:gd name="T17" fmla="*/ 17 h 39"/>
                <a:gd name="T18" fmla="*/ 7 w 41"/>
                <a:gd name="T19" fmla="*/ 22 h 39"/>
                <a:gd name="T20" fmla="*/ 9 w 41"/>
                <a:gd name="T21" fmla="*/ 29 h 39"/>
                <a:gd name="T22" fmla="*/ 8 w 41"/>
                <a:gd name="T23" fmla="*/ 36 h 39"/>
                <a:gd name="T24" fmla="*/ 10 w 41"/>
                <a:gd name="T25" fmla="*/ 38 h 39"/>
                <a:gd name="T26" fmla="*/ 17 w 41"/>
                <a:gd name="T27" fmla="*/ 34 h 39"/>
                <a:gd name="T28" fmla="*/ 24 w 41"/>
                <a:gd name="T29" fmla="*/ 34 h 39"/>
                <a:gd name="T30" fmla="*/ 30 w 41"/>
                <a:gd name="T31" fmla="*/ 38 h 39"/>
                <a:gd name="T32" fmla="*/ 33 w 41"/>
                <a:gd name="T33" fmla="*/ 36 h 39"/>
                <a:gd name="T34" fmla="*/ 31 w 41"/>
                <a:gd name="T35" fmla="*/ 29 h 39"/>
                <a:gd name="T36" fmla="*/ 34 w 41"/>
                <a:gd name="T37" fmla="*/ 22 h 39"/>
                <a:gd name="T38" fmla="*/ 39 w 41"/>
                <a:gd name="T39" fmla="*/ 17 h 39"/>
                <a:gd name="T40" fmla="*/ 38 w 41"/>
                <a:gd name="T41" fmla="*/ 1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39">
                  <a:moveTo>
                    <a:pt x="38" y="14"/>
                  </a:moveTo>
                  <a:cubicBezTo>
                    <a:pt x="31" y="13"/>
                    <a:pt x="31" y="13"/>
                    <a:pt x="31" y="13"/>
                  </a:cubicBezTo>
                  <a:cubicBezTo>
                    <a:pt x="29" y="13"/>
                    <a:pt x="26" y="11"/>
                    <a:pt x="25" y="9"/>
                  </a:cubicBezTo>
                  <a:cubicBezTo>
                    <a:pt x="22" y="2"/>
                    <a:pt x="22" y="2"/>
                    <a:pt x="22" y="2"/>
                  </a:cubicBezTo>
                  <a:cubicBezTo>
                    <a:pt x="21" y="0"/>
                    <a:pt x="20" y="0"/>
                    <a:pt x="19" y="2"/>
                  </a:cubicBezTo>
                  <a:cubicBezTo>
                    <a:pt x="16" y="9"/>
                    <a:pt x="16" y="9"/>
                    <a:pt x="16" y="9"/>
                  </a:cubicBezTo>
                  <a:cubicBezTo>
                    <a:pt x="15" y="11"/>
                    <a:pt x="12" y="13"/>
                    <a:pt x="10" y="13"/>
                  </a:cubicBezTo>
                  <a:cubicBezTo>
                    <a:pt x="2" y="14"/>
                    <a:pt x="2" y="14"/>
                    <a:pt x="2" y="14"/>
                  </a:cubicBezTo>
                  <a:cubicBezTo>
                    <a:pt x="0" y="14"/>
                    <a:pt x="0" y="16"/>
                    <a:pt x="1" y="17"/>
                  </a:cubicBezTo>
                  <a:cubicBezTo>
                    <a:pt x="7" y="22"/>
                    <a:pt x="7" y="22"/>
                    <a:pt x="7" y="22"/>
                  </a:cubicBezTo>
                  <a:cubicBezTo>
                    <a:pt x="9" y="24"/>
                    <a:pt x="10" y="27"/>
                    <a:pt x="9" y="29"/>
                  </a:cubicBezTo>
                  <a:cubicBezTo>
                    <a:pt x="8" y="36"/>
                    <a:pt x="8" y="36"/>
                    <a:pt x="8" y="36"/>
                  </a:cubicBezTo>
                  <a:cubicBezTo>
                    <a:pt x="7" y="38"/>
                    <a:pt x="8" y="39"/>
                    <a:pt x="10" y="38"/>
                  </a:cubicBezTo>
                  <a:cubicBezTo>
                    <a:pt x="17" y="34"/>
                    <a:pt x="17" y="34"/>
                    <a:pt x="17" y="34"/>
                  </a:cubicBezTo>
                  <a:cubicBezTo>
                    <a:pt x="19" y="33"/>
                    <a:pt x="22" y="33"/>
                    <a:pt x="24" y="34"/>
                  </a:cubicBezTo>
                  <a:cubicBezTo>
                    <a:pt x="30" y="38"/>
                    <a:pt x="30" y="38"/>
                    <a:pt x="30" y="38"/>
                  </a:cubicBezTo>
                  <a:cubicBezTo>
                    <a:pt x="32" y="39"/>
                    <a:pt x="34" y="38"/>
                    <a:pt x="33" y="36"/>
                  </a:cubicBezTo>
                  <a:cubicBezTo>
                    <a:pt x="31" y="29"/>
                    <a:pt x="31" y="29"/>
                    <a:pt x="31" y="29"/>
                  </a:cubicBezTo>
                  <a:cubicBezTo>
                    <a:pt x="31" y="27"/>
                    <a:pt x="32" y="24"/>
                    <a:pt x="34" y="22"/>
                  </a:cubicBezTo>
                  <a:cubicBezTo>
                    <a:pt x="39" y="17"/>
                    <a:pt x="39" y="17"/>
                    <a:pt x="39" y="17"/>
                  </a:cubicBezTo>
                  <a:cubicBezTo>
                    <a:pt x="41" y="16"/>
                    <a:pt x="41" y="14"/>
                    <a:pt x="3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cxnSp>
        <p:nvCxnSpPr>
          <p:cNvPr id="57" name="直接连接符 56"/>
          <p:cNvCxnSpPr/>
          <p:nvPr/>
        </p:nvCxnSpPr>
        <p:spPr>
          <a:xfrm>
            <a:off x="423884" y="628328"/>
            <a:ext cx="80639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8" name="组合 57"/>
          <p:cNvGrpSpPr/>
          <p:nvPr/>
        </p:nvGrpSpPr>
        <p:grpSpPr>
          <a:xfrm rot="14400000">
            <a:off x="390146" y="232657"/>
            <a:ext cx="344020" cy="281678"/>
            <a:chOff x="3059816" y="700304"/>
            <a:chExt cx="615694" cy="504120"/>
          </a:xfrm>
          <a:solidFill>
            <a:schemeClr val="accent1"/>
          </a:solidFill>
        </p:grpSpPr>
        <p:sp>
          <p:nvSpPr>
            <p:cNvPr id="84" name="椭圆 83"/>
            <p:cNvSpPr/>
            <p:nvPr/>
          </p:nvSpPr>
          <p:spPr>
            <a:xfrm>
              <a:off x="3531462" y="844352"/>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3059816" y="700304"/>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3059816" y="1060376"/>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7" name="直接连接符 86"/>
            <p:cNvCxnSpPr>
              <a:stCxn id="84" idx="7"/>
              <a:endCxn id="86" idx="3"/>
            </p:cNvCxnSpPr>
            <p:nvPr/>
          </p:nvCxnSpPr>
          <p:spPr>
            <a:xfrm flipH="1">
              <a:off x="3080911" y="865447"/>
              <a:ext cx="573504" cy="317882"/>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a:stCxn id="85" idx="0"/>
            </p:cNvCxnSpPr>
            <p:nvPr/>
          </p:nvCxnSpPr>
          <p:spPr>
            <a:xfrm>
              <a:off x="3131840" y="700304"/>
              <a:ext cx="0" cy="447037"/>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89" name="Rectangle 22"/>
          <p:cNvSpPr>
            <a:spLocks noChangeArrowheads="1"/>
          </p:cNvSpPr>
          <p:nvPr/>
        </p:nvSpPr>
        <p:spPr bwMode="auto">
          <a:xfrm>
            <a:off x="771624" y="169523"/>
            <a:ext cx="37912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l" eaLnBrk="1" fontAlgn="base" hangingPunct="1">
              <a:lnSpc>
                <a:spcPct val="120000"/>
              </a:lnSpc>
            </a:pPr>
            <a:r>
              <a:rPr lang="zh-CN" altLang="en-US" sz="1400" b="1" dirty="0" smtClean="0">
                <a:latin typeface="微软雅黑" panose="020B0503020204020204" pitchFamily="34" charset="-122"/>
                <a:ea typeface="微软雅黑" panose="020B0503020204020204" pitchFamily="34" charset="-122"/>
              </a:rPr>
              <a:t>项目分析</a:t>
            </a:r>
            <a:endParaRPr lang="en-US" altLang="zh-CN" sz="1400" b="1" dirty="0" smtClean="0">
              <a:latin typeface="微软雅黑" panose="020B0503020204020204" pitchFamily="34" charset="-122"/>
              <a:ea typeface="微软雅黑" panose="020B0503020204020204" pitchFamily="34" charset="-122"/>
            </a:endParaRPr>
          </a:p>
          <a:p>
            <a:pPr fontAlgn="base">
              <a:lnSpc>
                <a:spcPct val="120000"/>
              </a:lnSpc>
            </a:pPr>
            <a:r>
              <a:rPr lang="zh-CN" altLang="en-US" sz="800" dirty="0">
                <a:solidFill>
                  <a:schemeClr val="bg1">
                    <a:lumMod val="75000"/>
                  </a:schemeClr>
                </a:solidFill>
                <a:latin typeface="微软雅黑" panose="020B0503020204020204" pitchFamily="34" charset="-122"/>
                <a:ea typeface="微软雅黑" panose="020B0503020204020204" pitchFamily="34" charset="-122"/>
              </a:rPr>
              <a:t>以上标题可以根据您的需求随意更改</a:t>
            </a:r>
          </a:p>
          <a:p>
            <a:pPr algn="l" eaLnBrk="1" fontAlgn="base" hangingPunct="1">
              <a:lnSpc>
                <a:spcPct val="120000"/>
              </a:lnSpc>
            </a:pP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87164523"/>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p:tgtEl>
                                          <p:spTgt spid="58"/>
                                        </p:tgtEl>
                                        <p:attrNameLst>
                                          <p:attrName>ppt_x</p:attrName>
                                        </p:attrNameLst>
                                      </p:cBhvr>
                                      <p:tavLst>
                                        <p:tav tm="0">
                                          <p:val>
                                            <p:strVal val="#ppt_x-#ppt_w*1.125000"/>
                                          </p:val>
                                        </p:tav>
                                        <p:tav tm="100000">
                                          <p:val>
                                            <p:strVal val="#ppt_x"/>
                                          </p:val>
                                        </p:tav>
                                      </p:tavLst>
                                    </p:anim>
                                    <p:animEffect transition="in" filter="wipe(right)">
                                      <p:cBhvr>
                                        <p:cTn id="8" dur="500"/>
                                        <p:tgtEl>
                                          <p:spTgt spid="58"/>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89"/>
                                        </p:tgtEl>
                                        <p:attrNameLst>
                                          <p:attrName>style.visibility</p:attrName>
                                        </p:attrNameLst>
                                      </p:cBhvr>
                                      <p:to>
                                        <p:strVal val="visible"/>
                                      </p:to>
                                    </p:set>
                                    <p:animEffect transition="in" filter="wipe(left)">
                                      <p:cBhvr>
                                        <p:cTn id="12" dur="1250"/>
                                        <p:tgtEl>
                                          <p:spTgt spid="89"/>
                                        </p:tgtEl>
                                      </p:cBhvr>
                                    </p:animEffect>
                                  </p:childTnLst>
                                </p:cTn>
                              </p:par>
                            </p:childTnLst>
                          </p:cTn>
                        </p:par>
                        <p:par>
                          <p:cTn id="13" fill="hold">
                            <p:stCondLst>
                              <p:cond delay="1750"/>
                            </p:stCondLst>
                            <p:childTnLst>
                              <p:par>
                                <p:cTn id="14" presetID="22" presetClass="entr" presetSubtype="8" fill="hold" nodeType="afterEffect">
                                  <p:stCondLst>
                                    <p:cond delay="0"/>
                                  </p:stCondLst>
                                  <p:childTnLst>
                                    <p:set>
                                      <p:cBhvr>
                                        <p:cTn id="15" dur="1" fill="hold">
                                          <p:stCondLst>
                                            <p:cond delay="0"/>
                                          </p:stCondLst>
                                        </p:cTn>
                                        <p:tgtEl>
                                          <p:spTgt spid="57"/>
                                        </p:tgtEl>
                                        <p:attrNameLst>
                                          <p:attrName>style.visibility</p:attrName>
                                        </p:attrNameLst>
                                      </p:cBhvr>
                                      <p:to>
                                        <p:strVal val="visible"/>
                                      </p:to>
                                    </p:set>
                                    <p:animEffect transition="in" filter="wipe(left)">
                                      <p:cBhvr>
                                        <p:cTn id="16" dur="500"/>
                                        <p:tgtEl>
                                          <p:spTgt spid="57"/>
                                        </p:tgtEl>
                                      </p:cBhvr>
                                    </p:animEffect>
                                  </p:childTnLst>
                                </p:cTn>
                              </p:par>
                            </p:childTnLst>
                          </p:cTn>
                        </p:par>
                        <p:par>
                          <p:cTn id="17" fill="hold">
                            <p:stCondLst>
                              <p:cond delay="2250"/>
                            </p:stCondLst>
                            <p:childTnLst>
                              <p:par>
                                <p:cTn id="18" presetID="53" presetClass="entr" presetSubtype="16" fill="hold" nodeType="after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p:cTn id="20" dur="500" fill="hold"/>
                                        <p:tgtEl>
                                          <p:spTgt spid="29"/>
                                        </p:tgtEl>
                                        <p:attrNameLst>
                                          <p:attrName>ppt_w</p:attrName>
                                        </p:attrNameLst>
                                      </p:cBhvr>
                                      <p:tavLst>
                                        <p:tav tm="0">
                                          <p:val>
                                            <p:fltVal val="0"/>
                                          </p:val>
                                        </p:tav>
                                        <p:tav tm="100000">
                                          <p:val>
                                            <p:strVal val="#ppt_w"/>
                                          </p:val>
                                        </p:tav>
                                      </p:tavLst>
                                    </p:anim>
                                    <p:anim calcmode="lin" valueType="num">
                                      <p:cBhvr>
                                        <p:cTn id="21" dur="500" fill="hold"/>
                                        <p:tgtEl>
                                          <p:spTgt spid="29"/>
                                        </p:tgtEl>
                                        <p:attrNameLst>
                                          <p:attrName>ppt_h</p:attrName>
                                        </p:attrNameLst>
                                      </p:cBhvr>
                                      <p:tavLst>
                                        <p:tav tm="0">
                                          <p:val>
                                            <p:fltVal val="0"/>
                                          </p:val>
                                        </p:tav>
                                        <p:tav tm="100000">
                                          <p:val>
                                            <p:strVal val="#ppt_h"/>
                                          </p:val>
                                        </p:tav>
                                      </p:tavLst>
                                    </p:anim>
                                    <p:animEffect transition="in" filter="fade">
                                      <p:cBhvr>
                                        <p:cTn id="22" dur="500"/>
                                        <p:tgtEl>
                                          <p:spTgt spid="29"/>
                                        </p:tgtEl>
                                      </p:cBhvr>
                                    </p:animEffect>
                                  </p:childTnLst>
                                </p:cTn>
                              </p:par>
                              <p:par>
                                <p:cTn id="23" presetID="53" presetClass="entr" presetSubtype="16" fill="hold" nodeType="with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p:cTn id="25" dur="500" fill="hold"/>
                                        <p:tgtEl>
                                          <p:spTgt spid="39"/>
                                        </p:tgtEl>
                                        <p:attrNameLst>
                                          <p:attrName>ppt_w</p:attrName>
                                        </p:attrNameLst>
                                      </p:cBhvr>
                                      <p:tavLst>
                                        <p:tav tm="0">
                                          <p:val>
                                            <p:fltVal val="0"/>
                                          </p:val>
                                        </p:tav>
                                        <p:tav tm="100000">
                                          <p:val>
                                            <p:strVal val="#ppt_w"/>
                                          </p:val>
                                        </p:tav>
                                      </p:tavLst>
                                    </p:anim>
                                    <p:anim calcmode="lin" valueType="num">
                                      <p:cBhvr>
                                        <p:cTn id="26" dur="500" fill="hold"/>
                                        <p:tgtEl>
                                          <p:spTgt spid="39"/>
                                        </p:tgtEl>
                                        <p:attrNameLst>
                                          <p:attrName>ppt_h</p:attrName>
                                        </p:attrNameLst>
                                      </p:cBhvr>
                                      <p:tavLst>
                                        <p:tav tm="0">
                                          <p:val>
                                            <p:fltVal val="0"/>
                                          </p:val>
                                        </p:tav>
                                        <p:tav tm="100000">
                                          <p:val>
                                            <p:strVal val="#ppt_h"/>
                                          </p:val>
                                        </p:tav>
                                      </p:tavLst>
                                    </p:anim>
                                    <p:animEffect transition="in" filter="fade">
                                      <p:cBhvr>
                                        <p:cTn id="27" dur="500"/>
                                        <p:tgtEl>
                                          <p:spTgt spid="39"/>
                                        </p:tgtEl>
                                      </p:cBhvr>
                                    </p:animEffect>
                                  </p:childTnLst>
                                </p:cTn>
                              </p:par>
                              <p:par>
                                <p:cTn id="28" presetID="53" presetClass="entr" presetSubtype="16" fill="hold" nodeType="withEffect">
                                  <p:stCondLst>
                                    <p:cond delay="0"/>
                                  </p:stCondLst>
                                  <p:childTnLst>
                                    <p:set>
                                      <p:cBhvr>
                                        <p:cTn id="29" dur="1" fill="hold">
                                          <p:stCondLst>
                                            <p:cond delay="0"/>
                                          </p:stCondLst>
                                        </p:cTn>
                                        <p:tgtEl>
                                          <p:spTgt spid="48"/>
                                        </p:tgtEl>
                                        <p:attrNameLst>
                                          <p:attrName>style.visibility</p:attrName>
                                        </p:attrNameLst>
                                      </p:cBhvr>
                                      <p:to>
                                        <p:strVal val="visible"/>
                                      </p:to>
                                    </p:set>
                                    <p:anim calcmode="lin" valueType="num">
                                      <p:cBhvr>
                                        <p:cTn id="30" dur="500" fill="hold"/>
                                        <p:tgtEl>
                                          <p:spTgt spid="48"/>
                                        </p:tgtEl>
                                        <p:attrNameLst>
                                          <p:attrName>ppt_w</p:attrName>
                                        </p:attrNameLst>
                                      </p:cBhvr>
                                      <p:tavLst>
                                        <p:tav tm="0">
                                          <p:val>
                                            <p:fltVal val="0"/>
                                          </p:val>
                                        </p:tav>
                                        <p:tav tm="100000">
                                          <p:val>
                                            <p:strVal val="#ppt_w"/>
                                          </p:val>
                                        </p:tav>
                                      </p:tavLst>
                                    </p:anim>
                                    <p:anim calcmode="lin" valueType="num">
                                      <p:cBhvr>
                                        <p:cTn id="31" dur="500" fill="hold"/>
                                        <p:tgtEl>
                                          <p:spTgt spid="48"/>
                                        </p:tgtEl>
                                        <p:attrNameLst>
                                          <p:attrName>ppt_h</p:attrName>
                                        </p:attrNameLst>
                                      </p:cBhvr>
                                      <p:tavLst>
                                        <p:tav tm="0">
                                          <p:val>
                                            <p:fltVal val="0"/>
                                          </p:val>
                                        </p:tav>
                                        <p:tav tm="100000">
                                          <p:val>
                                            <p:strVal val="#ppt_h"/>
                                          </p:val>
                                        </p:tav>
                                      </p:tavLst>
                                    </p:anim>
                                    <p:animEffect transition="in" filter="fade">
                                      <p:cBhvr>
                                        <p:cTn id="32" dur="500"/>
                                        <p:tgtEl>
                                          <p:spTgt spid="48"/>
                                        </p:tgtEl>
                                      </p:cBhvr>
                                    </p:animEffect>
                                  </p:childTnLst>
                                </p:cTn>
                              </p:par>
                              <p:par>
                                <p:cTn id="33" presetID="53" presetClass="entr" presetSubtype="16" fill="hold" nodeType="with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p:cTn id="35" dur="500" fill="hold"/>
                                        <p:tgtEl>
                                          <p:spTgt spid="35"/>
                                        </p:tgtEl>
                                        <p:attrNameLst>
                                          <p:attrName>ppt_w</p:attrName>
                                        </p:attrNameLst>
                                      </p:cBhvr>
                                      <p:tavLst>
                                        <p:tav tm="0">
                                          <p:val>
                                            <p:fltVal val="0"/>
                                          </p:val>
                                        </p:tav>
                                        <p:tav tm="100000">
                                          <p:val>
                                            <p:strVal val="#ppt_w"/>
                                          </p:val>
                                        </p:tav>
                                      </p:tavLst>
                                    </p:anim>
                                    <p:anim calcmode="lin" valueType="num">
                                      <p:cBhvr>
                                        <p:cTn id="36" dur="500" fill="hold"/>
                                        <p:tgtEl>
                                          <p:spTgt spid="35"/>
                                        </p:tgtEl>
                                        <p:attrNameLst>
                                          <p:attrName>ppt_h</p:attrName>
                                        </p:attrNameLst>
                                      </p:cBhvr>
                                      <p:tavLst>
                                        <p:tav tm="0">
                                          <p:val>
                                            <p:fltVal val="0"/>
                                          </p:val>
                                        </p:tav>
                                        <p:tav tm="100000">
                                          <p:val>
                                            <p:strVal val="#ppt_h"/>
                                          </p:val>
                                        </p:tav>
                                      </p:tavLst>
                                    </p:anim>
                                    <p:animEffect transition="in" filter="fade">
                                      <p:cBhvr>
                                        <p:cTn id="37" dur="500"/>
                                        <p:tgtEl>
                                          <p:spTgt spid="35"/>
                                        </p:tgtEl>
                                      </p:cBhvr>
                                    </p:animEffect>
                                  </p:childTnLst>
                                </p:cTn>
                              </p:par>
                              <p:par>
                                <p:cTn id="38" presetID="53" presetClass="entr" presetSubtype="16" fill="hold" nodeType="withEffect">
                                  <p:stCondLst>
                                    <p:cond delay="0"/>
                                  </p:stCondLst>
                                  <p:childTnLst>
                                    <p:set>
                                      <p:cBhvr>
                                        <p:cTn id="39" dur="1" fill="hold">
                                          <p:stCondLst>
                                            <p:cond delay="0"/>
                                          </p:stCondLst>
                                        </p:cTn>
                                        <p:tgtEl>
                                          <p:spTgt spid="75"/>
                                        </p:tgtEl>
                                        <p:attrNameLst>
                                          <p:attrName>style.visibility</p:attrName>
                                        </p:attrNameLst>
                                      </p:cBhvr>
                                      <p:to>
                                        <p:strVal val="visible"/>
                                      </p:to>
                                    </p:set>
                                    <p:anim calcmode="lin" valueType="num">
                                      <p:cBhvr>
                                        <p:cTn id="40" dur="500" fill="hold"/>
                                        <p:tgtEl>
                                          <p:spTgt spid="75"/>
                                        </p:tgtEl>
                                        <p:attrNameLst>
                                          <p:attrName>ppt_w</p:attrName>
                                        </p:attrNameLst>
                                      </p:cBhvr>
                                      <p:tavLst>
                                        <p:tav tm="0">
                                          <p:val>
                                            <p:fltVal val="0"/>
                                          </p:val>
                                        </p:tav>
                                        <p:tav tm="100000">
                                          <p:val>
                                            <p:strVal val="#ppt_w"/>
                                          </p:val>
                                        </p:tav>
                                      </p:tavLst>
                                    </p:anim>
                                    <p:anim calcmode="lin" valueType="num">
                                      <p:cBhvr>
                                        <p:cTn id="41" dur="500" fill="hold"/>
                                        <p:tgtEl>
                                          <p:spTgt spid="75"/>
                                        </p:tgtEl>
                                        <p:attrNameLst>
                                          <p:attrName>ppt_h</p:attrName>
                                        </p:attrNameLst>
                                      </p:cBhvr>
                                      <p:tavLst>
                                        <p:tav tm="0">
                                          <p:val>
                                            <p:fltVal val="0"/>
                                          </p:val>
                                        </p:tav>
                                        <p:tav tm="100000">
                                          <p:val>
                                            <p:strVal val="#ppt_h"/>
                                          </p:val>
                                        </p:tav>
                                      </p:tavLst>
                                    </p:anim>
                                    <p:animEffect transition="in" filter="fade">
                                      <p:cBhvr>
                                        <p:cTn id="42" dur="500"/>
                                        <p:tgtEl>
                                          <p:spTgt spid="75"/>
                                        </p:tgtEl>
                                      </p:cBhvr>
                                    </p:animEffect>
                                  </p:childTnLst>
                                </p:cTn>
                              </p:par>
                              <p:par>
                                <p:cTn id="43" presetID="53" presetClass="entr" presetSubtype="16" fill="hold" nodeType="withEffect">
                                  <p:stCondLst>
                                    <p:cond delay="0"/>
                                  </p:stCondLst>
                                  <p:childTnLst>
                                    <p:set>
                                      <p:cBhvr>
                                        <p:cTn id="44" dur="1" fill="hold">
                                          <p:stCondLst>
                                            <p:cond delay="0"/>
                                          </p:stCondLst>
                                        </p:cTn>
                                        <p:tgtEl>
                                          <p:spTgt spid="70"/>
                                        </p:tgtEl>
                                        <p:attrNameLst>
                                          <p:attrName>style.visibility</p:attrName>
                                        </p:attrNameLst>
                                      </p:cBhvr>
                                      <p:to>
                                        <p:strVal val="visible"/>
                                      </p:to>
                                    </p:set>
                                    <p:anim calcmode="lin" valueType="num">
                                      <p:cBhvr>
                                        <p:cTn id="45" dur="500" fill="hold"/>
                                        <p:tgtEl>
                                          <p:spTgt spid="70"/>
                                        </p:tgtEl>
                                        <p:attrNameLst>
                                          <p:attrName>ppt_w</p:attrName>
                                        </p:attrNameLst>
                                      </p:cBhvr>
                                      <p:tavLst>
                                        <p:tav tm="0">
                                          <p:val>
                                            <p:fltVal val="0"/>
                                          </p:val>
                                        </p:tav>
                                        <p:tav tm="100000">
                                          <p:val>
                                            <p:strVal val="#ppt_w"/>
                                          </p:val>
                                        </p:tav>
                                      </p:tavLst>
                                    </p:anim>
                                    <p:anim calcmode="lin" valueType="num">
                                      <p:cBhvr>
                                        <p:cTn id="46" dur="500" fill="hold"/>
                                        <p:tgtEl>
                                          <p:spTgt spid="70"/>
                                        </p:tgtEl>
                                        <p:attrNameLst>
                                          <p:attrName>ppt_h</p:attrName>
                                        </p:attrNameLst>
                                      </p:cBhvr>
                                      <p:tavLst>
                                        <p:tav tm="0">
                                          <p:val>
                                            <p:fltVal val="0"/>
                                          </p:val>
                                        </p:tav>
                                        <p:tav tm="100000">
                                          <p:val>
                                            <p:strVal val="#ppt_h"/>
                                          </p:val>
                                        </p:tav>
                                      </p:tavLst>
                                    </p:anim>
                                    <p:animEffect transition="in" filter="fade">
                                      <p:cBhvr>
                                        <p:cTn id="47" dur="500"/>
                                        <p:tgtEl>
                                          <p:spTgt spid="70"/>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74"/>
                                        </p:tgtEl>
                                        <p:attrNameLst>
                                          <p:attrName>style.visibility</p:attrName>
                                        </p:attrNameLst>
                                      </p:cBhvr>
                                      <p:to>
                                        <p:strVal val="visible"/>
                                      </p:to>
                                    </p:set>
                                    <p:anim calcmode="lin" valueType="num">
                                      <p:cBhvr>
                                        <p:cTn id="50" dur="500" fill="hold"/>
                                        <p:tgtEl>
                                          <p:spTgt spid="74"/>
                                        </p:tgtEl>
                                        <p:attrNameLst>
                                          <p:attrName>ppt_w</p:attrName>
                                        </p:attrNameLst>
                                      </p:cBhvr>
                                      <p:tavLst>
                                        <p:tav tm="0">
                                          <p:val>
                                            <p:fltVal val="0"/>
                                          </p:val>
                                        </p:tav>
                                        <p:tav tm="100000">
                                          <p:val>
                                            <p:strVal val="#ppt_w"/>
                                          </p:val>
                                        </p:tav>
                                      </p:tavLst>
                                    </p:anim>
                                    <p:anim calcmode="lin" valueType="num">
                                      <p:cBhvr>
                                        <p:cTn id="51" dur="500" fill="hold"/>
                                        <p:tgtEl>
                                          <p:spTgt spid="74"/>
                                        </p:tgtEl>
                                        <p:attrNameLst>
                                          <p:attrName>ppt_h</p:attrName>
                                        </p:attrNameLst>
                                      </p:cBhvr>
                                      <p:tavLst>
                                        <p:tav tm="0">
                                          <p:val>
                                            <p:fltVal val="0"/>
                                          </p:val>
                                        </p:tav>
                                        <p:tav tm="100000">
                                          <p:val>
                                            <p:strVal val="#ppt_h"/>
                                          </p:val>
                                        </p:tav>
                                      </p:tavLst>
                                    </p:anim>
                                    <p:animEffect transition="in" filter="fade">
                                      <p:cBhvr>
                                        <p:cTn id="52" dur="500"/>
                                        <p:tgtEl>
                                          <p:spTgt spid="74"/>
                                        </p:tgtEl>
                                      </p:cBhvr>
                                    </p:animEffect>
                                  </p:childTnLst>
                                </p:cTn>
                              </p:par>
                              <p:par>
                                <p:cTn id="53" presetID="53" presetClass="entr" presetSubtype="16" fill="hold" nodeType="withEffect">
                                  <p:stCondLst>
                                    <p:cond delay="0"/>
                                  </p:stCondLst>
                                  <p:childTnLst>
                                    <p:set>
                                      <p:cBhvr>
                                        <p:cTn id="54" dur="1" fill="hold">
                                          <p:stCondLst>
                                            <p:cond delay="0"/>
                                          </p:stCondLst>
                                        </p:cTn>
                                        <p:tgtEl>
                                          <p:spTgt spid="79"/>
                                        </p:tgtEl>
                                        <p:attrNameLst>
                                          <p:attrName>style.visibility</p:attrName>
                                        </p:attrNameLst>
                                      </p:cBhvr>
                                      <p:to>
                                        <p:strVal val="visible"/>
                                      </p:to>
                                    </p:set>
                                    <p:anim calcmode="lin" valueType="num">
                                      <p:cBhvr>
                                        <p:cTn id="55" dur="500" fill="hold"/>
                                        <p:tgtEl>
                                          <p:spTgt spid="79"/>
                                        </p:tgtEl>
                                        <p:attrNameLst>
                                          <p:attrName>ppt_w</p:attrName>
                                        </p:attrNameLst>
                                      </p:cBhvr>
                                      <p:tavLst>
                                        <p:tav tm="0">
                                          <p:val>
                                            <p:fltVal val="0"/>
                                          </p:val>
                                        </p:tav>
                                        <p:tav tm="100000">
                                          <p:val>
                                            <p:strVal val="#ppt_w"/>
                                          </p:val>
                                        </p:tav>
                                      </p:tavLst>
                                    </p:anim>
                                    <p:anim calcmode="lin" valueType="num">
                                      <p:cBhvr>
                                        <p:cTn id="56" dur="500" fill="hold"/>
                                        <p:tgtEl>
                                          <p:spTgt spid="79"/>
                                        </p:tgtEl>
                                        <p:attrNameLst>
                                          <p:attrName>ppt_h</p:attrName>
                                        </p:attrNameLst>
                                      </p:cBhvr>
                                      <p:tavLst>
                                        <p:tav tm="0">
                                          <p:val>
                                            <p:fltVal val="0"/>
                                          </p:val>
                                        </p:tav>
                                        <p:tav tm="100000">
                                          <p:val>
                                            <p:strVal val="#ppt_h"/>
                                          </p:val>
                                        </p:tav>
                                      </p:tavLst>
                                    </p:anim>
                                    <p:animEffect transition="in" filter="fade">
                                      <p:cBhvr>
                                        <p:cTn id="57" dur="500"/>
                                        <p:tgtEl>
                                          <p:spTgt spid="79"/>
                                        </p:tgtEl>
                                      </p:cBhvr>
                                    </p:animEffect>
                                  </p:childTnLst>
                                </p:cTn>
                              </p:par>
                            </p:childTnLst>
                          </p:cTn>
                        </p:par>
                        <p:par>
                          <p:cTn id="58" fill="hold">
                            <p:stCondLst>
                              <p:cond delay="2750"/>
                            </p:stCondLst>
                            <p:childTnLst>
                              <p:par>
                                <p:cTn id="59" presetID="22" presetClass="entr" presetSubtype="8" fill="hold" nodeType="afterEffect">
                                  <p:stCondLst>
                                    <p:cond delay="0"/>
                                  </p:stCondLst>
                                  <p:childTnLst>
                                    <p:set>
                                      <p:cBhvr>
                                        <p:cTn id="60" dur="1" fill="hold">
                                          <p:stCondLst>
                                            <p:cond delay="0"/>
                                          </p:stCondLst>
                                        </p:cTn>
                                        <p:tgtEl>
                                          <p:spTgt spid="61"/>
                                        </p:tgtEl>
                                        <p:attrNameLst>
                                          <p:attrName>style.visibility</p:attrName>
                                        </p:attrNameLst>
                                      </p:cBhvr>
                                      <p:to>
                                        <p:strVal val="visible"/>
                                      </p:to>
                                    </p:set>
                                    <p:animEffect transition="in" filter="wipe(left)">
                                      <p:cBhvr>
                                        <p:cTn id="61" dur="500"/>
                                        <p:tgtEl>
                                          <p:spTgt spid="61"/>
                                        </p:tgtEl>
                                      </p:cBhvr>
                                    </p:animEffect>
                                  </p:childTnLst>
                                </p:cTn>
                              </p:par>
                              <p:par>
                                <p:cTn id="62" presetID="22" presetClass="entr" presetSubtype="8" fill="hold" nodeType="withEffect">
                                  <p:stCondLst>
                                    <p:cond delay="0"/>
                                  </p:stCondLst>
                                  <p:childTnLst>
                                    <p:set>
                                      <p:cBhvr>
                                        <p:cTn id="63" dur="1" fill="hold">
                                          <p:stCondLst>
                                            <p:cond delay="0"/>
                                          </p:stCondLst>
                                        </p:cTn>
                                        <p:tgtEl>
                                          <p:spTgt spid="63"/>
                                        </p:tgtEl>
                                        <p:attrNameLst>
                                          <p:attrName>style.visibility</p:attrName>
                                        </p:attrNameLst>
                                      </p:cBhvr>
                                      <p:to>
                                        <p:strVal val="visible"/>
                                      </p:to>
                                    </p:set>
                                    <p:animEffect transition="in" filter="wipe(left)">
                                      <p:cBhvr>
                                        <p:cTn id="64" dur="500"/>
                                        <p:tgtEl>
                                          <p:spTgt spid="63"/>
                                        </p:tgtEl>
                                      </p:cBhvr>
                                    </p:animEffect>
                                  </p:childTnLst>
                                </p:cTn>
                              </p:par>
                              <p:par>
                                <p:cTn id="65" presetID="22" presetClass="entr" presetSubtype="4" fill="hold" nodeType="withEffect">
                                  <p:stCondLst>
                                    <p:cond delay="0"/>
                                  </p:stCondLst>
                                  <p:childTnLst>
                                    <p:set>
                                      <p:cBhvr>
                                        <p:cTn id="66" dur="1" fill="hold">
                                          <p:stCondLst>
                                            <p:cond delay="0"/>
                                          </p:stCondLst>
                                        </p:cTn>
                                        <p:tgtEl>
                                          <p:spTgt spid="62"/>
                                        </p:tgtEl>
                                        <p:attrNameLst>
                                          <p:attrName>style.visibility</p:attrName>
                                        </p:attrNameLst>
                                      </p:cBhvr>
                                      <p:to>
                                        <p:strVal val="visible"/>
                                      </p:to>
                                    </p:set>
                                    <p:animEffect transition="in" filter="wipe(down)">
                                      <p:cBhvr>
                                        <p:cTn id="67" dur="500"/>
                                        <p:tgtEl>
                                          <p:spTgt spid="62"/>
                                        </p:tgtEl>
                                      </p:cBhvr>
                                    </p:animEffect>
                                  </p:childTnLst>
                                </p:cTn>
                              </p:par>
                              <p:par>
                                <p:cTn id="68" presetID="22" presetClass="entr" presetSubtype="2" fill="hold" nodeType="withEffect">
                                  <p:stCondLst>
                                    <p:cond delay="0"/>
                                  </p:stCondLst>
                                  <p:childTnLst>
                                    <p:set>
                                      <p:cBhvr>
                                        <p:cTn id="69" dur="1" fill="hold">
                                          <p:stCondLst>
                                            <p:cond delay="0"/>
                                          </p:stCondLst>
                                        </p:cTn>
                                        <p:tgtEl>
                                          <p:spTgt spid="60"/>
                                        </p:tgtEl>
                                        <p:attrNameLst>
                                          <p:attrName>style.visibility</p:attrName>
                                        </p:attrNameLst>
                                      </p:cBhvr>
                                      <p:to>
                                        <p:strVal val="visible"/>
                                      </p:to>
                                    </p:set>
                                    <p:animEffect transition="in" filter="wipe(right)">
                                      <p:cBhvr>
                                        <p:cTn id="70" dur="500"/>
                                        <p:tgtEl>
                                          <p:spTgt spid="60"/>
                                        </p:tgtEl>
                                      </p:cBhvr>
                                    </p:animEffect>
                                  </p:childTnLst>
                                </p:cTn>
                              </p:par>
                            </p:childTnLst>
                          </p:cTn>
                        </p:par>
                        <p:par>
                          <p:cTn id="71" fill="hold">
                            <p:stCondLst>
                              <p:cond delay="3250"/>
                            </p:stCondLst>
                            <p:childTnLst>
                              <p:par>
                                <p:cTn id="72" presetID="10" presetClass="entr" presetSubtype="0" fill="hold" grpId="0" nodeType="afterEffect">
                                  <p:stCondLst>
                                    <p:cond delay="0"/>
                                  </p:stCondLst>
                                  <p:childTnLst>
                                    <p:set>
                                      <p:cBhvr>
                                        <p:cTn id="73" dur="1" fill="hold">
                                          <p:stCondLst>
                                            <p:cond delay="0"/>
                                          </p:stCondLst>
                                        </p:cTn>
                                        <p:tgtEl>
                                          <p:spTgt spid="56"/>
                                        </p:tgtEl>
                                        <p:attrNameLst>
                                          <p:attrName>style.visibility</p:attrName>
                                        </p:attrNameLst>
                                      </p:cBhvr>
                                      <p:to>
                                        <p:strVal val="visible"/>
                                      </p:to>
                                    </p:set>
                                    <p:animEffect transition="in" filter="fade">
                                      <p:cBhvr>
                                        <p:cTn id="74" dur="500"/>
                                        <p:tgtEl>
                                          <p:spTgt spid="56"/>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59"/>
                                        </p:tgtEl>
                                        <p:attrNameLst>
                                          <p:attrName>style.visibility</p:attrName>
                                        </p:attrNameLst>
                                      </p:cBhvr>
                                      <p:to>
                                        <p:strVal val="visible"/>
                                      </p:to>
                                    </p:set>
                                    <p:animEffect transition="in" filter="fade">
                                      <p:cBhvr>
                                        <p:cTn id="77" dur="500"/>
                                        <p:tgtEl>
                                          <p:spTgt spid="59"/>
                                        </p:tgtEl>
                                      </p:cBhvr>
                                    </p:animEffect>
                                  </p:childTnLst>
                                </p:cTn>
                              </p:par>
                            </p:childTnLst>
                          </p:cTn>
                        </p:par>
                        <p:par>
                          <p:cTn id="78" fill="hold">
                            <p:stCondLst>
                              <p:cond delay="3750"/>
                            </p:stCondLst>
                            <p:childTnLst>
                              <p:par>
                                <p:cTn id="79" presetID="10" presetClass="entr" presetSubtype="0" fill="hold" grpId="0" nodeType="afterEffect">
                                  <p:stCondLst>
                                    <p:cond delay="0"/>
                                  </p:stCondLst>
                                  <p:childTnLst>
                                    <p:set>
                                      <p:cBhvr>
                                        <p:cTn id="80" dur="1" fill="hold">
                                          <p:stCondLst>
                                            <p:cond delay="0"/>
                                          </p:stCondLst>
                                        </p:cTn>
                                        <p:tgtEl>
                                          <p:spTgt spid="64"/>
                                        </p:tgtEl>
                                        <p:attrNameLst>
                                          <p:attrName>style.visibility</p:attrName>
                                        </p:attrNameLst>
                                      </p:cBhvr>
                                      <p:to>
                                        <p:strVal val="visible"/>
                                      </p:to>
                                    </p:set>
                                    <p:animEffect transition="in" filter="fade">
                                      <p:cBhvr>
                                        <p:cTn id="81" dur="500"/>
                                        <p:tgtEl>
                                          <p:spTgt spid="64"/>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65"/>
                                        </p:tgtEl>
                                        <p:attrNameLst>
                                          <p:attrName>style.visibility</p:attrName>
                                        </p:attrNameLst>
                                      </p:cBhvr>
                                      <p:to>
                                        <p:strVal val="visible"/>
                                      </p:to>
                                    </p:set>
                                    <p:animEffect transition="in" filter="fade">
                                      <p:cBhvr>
                                        <p:cTn id="84" dur="500"/>
                                        <p:tgtEl>
                                          <p:spTgt spid="65"/>
                                        </p:tgtEl>
                                      </p:cBhvr>
                                    </p:animEffect>
                                  </p:childTnLst>
                                </p:cTn>
                              </p:par>
                            </p:childTnLst>
                          </p:cTn>
                        </p:par>
                        <p:par>
                          <p:cTn id="85" fill="hold">
                            <p:stCondLst>
                              <p:cond delay="4250"/>
                            </p:stCondLst>
                            <p:childTnLst>
                              <p:par>
                                <p:cTn id="86" presetID="10" presetClass="entr" presetSubtype="0" fill="hold" grpId="0" nodeType="afterEffect">
                                  <p:stCondLst>
                                    <p:cond delay="0"/>
                                  </p:stCondLst>
                                  <p:childTnLst>
                                    <p:set>
                                      <p:cBhvr>
                                        <p:cTn id="87" dur="1" fill="hold">
                                          <p:stCondLst>
                                            <p:cond delay="0"/>
                                          </p:stCondLst>
                                        </p:cTn>
                                        <p:tgtEl>
                                          <p:spTgt spid="66"/>
                                        </p:tgtEl>
                                        <p:attrNameLst>
                                          <p:attrName>style.visibility</p:attrName>
                                        </p:attrNameLst>
                                      </p:cBhvr>
                                      <p:to>
                                        <p:strVal val="visible"/>
                                      </p:to>
                                    </p:set>
                                    <p:animEffect transition="in" filter="fade">
                                      <p:cBhvr>
                                        <p:cTn id="88" dur="500"/>
                                        <p:tgtEl>
                                          <p:spTgt spid="66"/>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67"/>
                                        </p:tgtEl>
                                        <p:attrNameLst>
                                          <p:attrName>style.visibility</p:attrName>
                                        </p:attrNameLst>
                                      </p:cBhvr>
                                      <p:to>
                                        <p:strVal val="visible"/>
                                      </p:to>
                                    </p:set>
                                    <p:animEffect transition="in" filter="fade">
                                      <p:cBhvr>
                                        <p:cTn id="91" dur="500"/>
                                        <p:tgtEl>
                                          <p:spTgt spid="67"/>
                                        </p:tgtEl>
                                      </p:cBhvr>
                                    </p:animEffect>
                                  </p:childTnLst>
                                </p:cTn>
                              </p:par>
                            </p:childTnLst>
                          </p:cTn>
                        </p:par>
                        <p:par>
                          <p:cTn id="92" fill="hold">
                            <p:stCondLst>
                              <p:cond delay="4750"/>
                            </p:stCondLst>
                            <p:childTnLst>
                              <p:par>
                                <p:cTn id="93" presetID="10" presetClass="entr" presetSubtype="0" fill="hold" grpId="0" nodeType="afterEffect">
                                  <p:stCondLst>
                                    <p:cond delay="0"/>
                                  </p:stCondLst>
                                  <p:childTnLst>
                                    <p:set>
                                      <p:cBhvr>
                                        <p:cTn id="94" dur="1" fill="hold">
                                          <p:stCondLst>
                                            <p:cond delay="0"/>
                                          </p:stCondLst>
                                        </p:cTn>
                                        <p:tgtEl>
                                          <p:spTgt spid="68"/>
                                        </p:tgtEl>
                                        <p:attrNameLst>
                                          <p:attrName>style.visibility</p:attrName>
                                        </p:attrNameLst>
                                      </p:cBhvr>
                                      <p:to>
                                        <p:strVal val="visible"/>
                                      </p:to>
                                    </p:set>
                                    <p:animEffect transition="in" filter="fade">
                                      <p:cBhvr>
                                        <p:cTn id="95" dur="500"/>
                                        <p:tgtEl>
                                          <p:spTgt spid="68"/>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69"/>
                                        </p:tgtEl>
                                        <p:attrNameLst>
                                          <p:attrName>style.visibility</p:attrName>
                                        </p:attrNameLst>
                                      </p:cBhvr>
                                      <p:to>
                                        <p:strVal val="visible"/>
                                      </p:to>
                                    </p:set>
                                    <p:animEffect transition="in" filter="fade">
                                      <p:cBhvr>
                                        <p:cTn id="98"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9" grpId="0"/>
      <p:bldP spid="64" grpId="0"/>
      <p:bldP spid="65" grpId="0"/>
      <p:bldP spid="66" grpId="0"/>
      <p:bldP spid="67" grpId="0"/>
      <p:bldP spid="68" grpId="0"/>
      <p:bldP spid="69" grpId="0"/>
      <p:bldP spid="74" grpId="0" animBg="1"/>
      <p:bldP spid="8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Straight Connector 7"/>
          <p:cNvCxnSpPr/>
          <p:nvPr/>
        </p:nvCxnSpPr>
        <p:spPr>
          <a:xfrm>
            <a:off x="4572000" y="0"/>
            <a:ext cx="0" cy="1234640"/>
          </a:xfrm>
          <a:prstGeom prst="line">
            <a:avLst/>
          </a:prstGeom>
          <a:ln w="12700">
            <a:solidFill>
              <a:schemeClr val="bg1">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1484644" y="729554"/>
            <a:ext cx="2820877" cy="1025248"/>
            <a:chOff x="1979525" y="3587055"/>
            <a:chExt cx="3761169" cy="1366576"/>
          </a:xfrm>
          <a:solidFill>
            <a:schemeClr val="accent3"/>
          </a:solidFill>
        </p:grpSpPr>
        <p:sp>
          <p:nvSpPr>
            <p:cNvPr id="10" name="Rounded Rectangle 9"/>
            <p:cNvSpPr/>
            <p:nvPr/>
          </p:nvSpPr>
          <p:spPr>
            <a:xfrm>
              <a:off x="1979525" y="3587055"/>
              <a:ext cx="3589293" cy="136657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Isosceles Triangle 10"/>
            <p:cNvSpPr/>
            <p:nvPr/>
          </p:nvSpPr>
          <p:spPr>
            <a:xfrm rot="5400000">
              <a:off x="5518366" y="4183668"/>
              <a:ext cx="271305" cy="17335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cxnSp>
        <p:nvCxnSpPr>
          <p:cNvPr id="12" name="Straight Connector 11"/>
          <p:cNvCxnSpPr/>
          <p:nvPr/>
        </p:nvCxnSpPr>
        <p:spPr>
          <a:xfrm>
            <a:off x="4572000" y="1242178"/>
            <a:ext cx="0" cy="980017"/>
          </a:xfrm>
          <a:prstGeom prst="line">
            <a:avLst/>
          </a:prstGeom>
          <a:ln w="12700">
            <a:solidFill>
              <a:schemeClr val="bg1">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13" name="Group 12"/>
          <p:cNvGrpSpPr/>
          <p:nvPr/>
        </p:nvGrpSpPr>
        <p:grpSpPr>
          <a:xfrm flipH="1">
            <a:off x="4838481" y="1709571"/>
            <a:ext cx="2820877" cy="1025248"/>
            <a:chOff x="1979525" y="3587055"/>
            <a:chExt cx="3761169" cy="1366576"/>
          </a:xfrm>
          <a:solidFill>
            <a:schemeClr val="accent4"/>
          </a:solidFill>
        </p:grpSpPr>
        <p:sp>
          <p:nvSpPr>
            <p:cNvPr id="14" name="Rounded Rectangle 13"/>
            <p:cNvSpPr/>
            <p:nvPr/>
          </p:nvSpPr>
          <p:spPr>
            <a:xfrm>
              <a:off x="1979525" y="3587055"/>
              <a:ext cx="3589293" cy="136657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 name="Isosceles Triangle 14"/>
            <p:cNvSpPr/>
            <p:nvPr/>
          </p:nvSpPr>
          <p:spPr>
            <a:xfrm rot="5400000">
              <a:off x="5518366" y="4183668"/>
              <a:ext cx="271305" cy="17335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18" name="TextBox 17"/>
          <p:cNvSpPr txBox="1"/>
          <p:nvPr/>
        </p:nvSpPr>
        <p:spPr>
          <a:xfrm>
            <a:off x="1948593" y="836948"/>
            <a:ext cx="2162461" cy="577081"/>
          </a:xfrm>
          <a:prstGeom prst="rect">
            <a:avLst/>
          </a:prstGeom>
          <a:noFill/>
        </p:spPr>
        <p:txBody>
          <a:bodyPr wrap="square" lIns="68580" tIns="34290" rIns="68580" bIns="34290" rtlCol="0">
            <a:spAutoFit/>
          </a:bodyPr>
          <a:lstStyle/>
          <a:p>
            <a:pPr algn="ctr" defTabSz="1088205">
              <a:defRPr/>
            </a:pPr>
            <a:endParaRPr lang="en-US" altLang="zh-CN" sz="11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r>
              <a:rPr lang="zh-CN" altLang="en-US" sz="11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1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2" name="TextBox 21"/>
          <p:cNvSpPr txBox="1"/>
          <p:nvPr/>
        </p:nvSpPr>
        <p:spPr>
          <a:xfrm>
            <a:off x="5032178" y="1819405"/>
            <a:ext cx="2162461" cy="577081"/>
          </a:xfrm>
          <a:prstGeom prst="rect">
            <a:avLst/>
          </a:prstGeom>
          <a:noFill/>
        </p:spPr>
        <p:txBody>
          <a:bodyPr wrap="square" lIns="68580" tIns="34290" rIns="68580" bIns="34290" rtlCol="0">
            <a:spAutoFit/>
          </a:bodyPr>
          <a:lstStyle/>
          <a:p>
            <a:pPr algn="ctr" defTabSz="1088205">
              <a:defRPr/>
            </a:pPr>
            <a:endParaRPr lang="en-US" altLang="zh-CN" sz="11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r>
              <a:rPr lang="zh-CN" altLang="en-US" sz="11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1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cxnSp>
        <p:nvCxnSpPr>
          <p:cNvPr id="26" name="Straight Connector 25"/>
          <p:cNvCxnSpPr/>
          <p:nvPr/>
        </p:nvCxnSpPr>
        <p:spPr>
          <a:xfrm>
            <a:off x="4572000" y="2244811"/>
            <a:ext cx="0" cy="980017"/>
          </a:xfrm>
          <a:prstGeom prst="line">
            <a:avLst/>
          </a:prstGeom>
          <a:ln w="12700">
            <a:solidFill>
              <a:schemeClr val="bg1">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4572000" y="3273828"/>
            <a:ext cx="0" cy="980017"/>
          </a:xfrm>
          <a:prstGeom prst="line">
            <a:avLst/>
          </a:prstGeom>
          <a:ln w="12700">
            <a:solidFill>
              <a:schemeClr val="bg1">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4572000" y="4281408"/>
            <a:ext cx="0" cy="980017"/>
          </a:xfrm>
          <a:prstGeom prst="line">
            <a:avLst/>
          </a:prstGeom>
          <a:ln w="12700">
            <a:solidFill>
              <a:schemeClr val="bg1">
                <a:lumMod val="65000"/>
              </a:schemeClr>
            </a:solidFill>
            <a:prstDash val="dash"/>
            <a:tailEnd type="oval"/>
          </a:ln>
        </p:spPr>
        <p:style>
          <a:lnRef idx="1">
            <a:schemeClr val="accent1"/>
          </a:lnRef>
          <a:fillRef idx="0">
            <a:schemeClr val="accent1"/>
          </a:fillRef>
          <a:effectRef idx="0">
            <a:schemeClr val="accent1"/>
          </a:effectRef>
          <a:fontRef idx="minor">
            <a:schemeClr val="tx1"/>
          </a:fontRef>
        </p:style>
      </p:cxnSp>
      <p:grpSp>
        <p:nvGrpSpPr>
          <p:cNvPr id="29" name="Group 28"/>
          <p:cNvGrpSpPr/>
          <p:nvPr/>
        </p:nvGrpSpPr>
        <p:grpSpPr>
          <a:xfrm>
            <a:off x="1484644" y="2712388"/>
            <a:ext cx="2820877" cy="1025248"/>
            <a:chOff x="1979525" y="3587055"/>
            <a:chExt cx="3761169" cy="1366576"/>
          </a:xfrm>
          <a:solidFill>
            <a:schemeClr val="accent1"/>
          </a:solidFill>
        </p:grpSpPr>
        <p:sp>
          <p:nvSpPr>
            <p:cNvPr id="30" name="Rounded Rectangle 29"/>
            <p:cNvSpPr/>
            <p:nvPr/>
          </p:nvSpPr>
          <p:spPr>
            <a:xfrm>
              <a:off x="1979525" y="3587055"/>
              <a:ext cx="3589293" cy="136657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1" name="Isosceles Triangle 30"/>
            <p:cNvSpPr/>
            <p:nvPr/>
          </p:nvSpPr>
          <p:spPr>
            <a:xfrm rot="5400000">
              <a:off x="5518366" y="4183668"/>
              <a:ext cx="271305" cy="17335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32" name="Group 31"/>
          <p:cNvGrpSpPr/>
          <p:nvPr/>
        </p:nvGrpSpPr>
        <p:grpSpPr>
          <a:xfrm flipH="1">
            <a:off x="4838481" y="3692405"/>
            <a:ext cx="2820877" cy="1025248"/>
            <a:chOff x="1979525" y="3587055"/>
            <a:chExt cx="3761169" cy="1366576"/>
          </a:xfrm>
          <a:solidFill>
            <a:schemeClr val="accent2"/>
          </a:solidFill>
        </p:grpSpPr>
        <p:sp>
          <p:nvSpPr>
            <p:cNvPr id="33" name="Rounded Rectangle 32"/>
            <p:cNvSpPr/>
            <p:nvPr/>
          </p:nvSpPr>
          <p:spPr>
            <a:xfrm>
              <a:off x="1979525" y="3587055"/>
              <a:ext cx="3589293" cy="136657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4" name="Isosceles Triangle 33"/>
            <p:cNvSpPr/>
            <p:nvPr/>
          </p:nvSpPr>
          <p:spPr>
            <a:xfrm rot="5400000">
              <a:off x="5518366" y="4183668"/>
              <a:ext cx="271305" cy="17335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35" name="TextBox 34"/>
          <p:cNvSpPr txBox="1"/>
          <p:nvPr/>
        </p:nvSpPr>
        <p:spPr>
          <a:xfrm>
            <a:off x="1948593" y="2819782"/>
            <a:ext cx="2162461" cy="577081"/>
          </a:xfrm>
          <a:prstGeom prst="rect">
            <a:avLst/>
          </a:prstGeom>
          <a:noFill/>
        </p:spPr>
        <p:txBody>
          <a:bodyPr wrap="square" lIns="68580" tIns="34290" rIns="68580" bIns="34290" rtlCol="0">
            <a:spAutoFit/>
          </a:bodyPr>
          <a:lstStyle/>
          <a:p>
            <a:pPr algn="ctr" defTabSz="1088205">
              <a:defRPr/>
            </a:pPr>
            <a:endParaRPr lang="en-US" altLang="zh-CN" sz="11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r>
              <a:rPr lang="zh-CN" altLang="en-US" sz="11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1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9" name="TextBox 38"/>
          <p:cNvSpPr txBox="1"/>
          <p:nvPr/>
        </p:nvSpPr>
        <p:spPr>
          <a:xfrm>
            <a:off x="5032178" y="3802239"/>
            <a:ext cx="2162461" cy="577081"/>
          </a:xfrm>
          <a:prstGeom prst="rect">
            <a:avLst/>
          </a:prstGeom>
          <a:noFill/>
        </p:spPr>
        <p:txBody>
          <a:bodyPr wrap="square" lIns="68580" tIns="34290" rIns="68580" bIns="34290" rtlCol="0">
            <a:spAutoFit/>
          </a:bodyPr>
          <a:lstStyle/>
          <a:p>
            <a:pPr algn="ctr" defTabSz="1088205">
              <a:defRPr/>
            </a:pPr>
            <a:endParaRPr lang="en-US" altLang="zh-CN" sz="11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r>
              <a:rPr lang="zh-CN" altLang="en-US" sz="11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1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pic>
        <p:nvPicPr>
          <p:cNvPr id="6" name="图片占位符 5"/>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16208" r="16208"/>
          <a:stretch>
            <a:fillRect/>
          </a:stretch>
        </p:blipFill>
        <p:spPr/>
      </p:pic>
      <p:pic>
        <p:nvPicPr>
          <p:cNvPr id="16" name="图片占位符 15"/>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5138" r="5138"/>
          <a:stretch>
            <a:fillRect/>
          </a:stretch>
        </p:blipFill>
        <p:spPr/>
      </p:pic>
      <p:pic>
        <p:nvPicPr>
          <p:cNvPr id="17" name="图片占位符 16"/>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l="31297" r="31297"/>
          <a:stretch>
            <a:fillRect/>
          </a:stretch>
        </p:blipFill>
        <p:spPr>
          <a:ln>
            <a:solidFill>
              <a:schemeClr val="accent2"/>
            </a:solidFill>
          </a:ln>
        </p:spPr>
      </p:pic>
      <p:pic>
        <p:nvPicPr>
          <p:cNvPr id="7" name="图片占位符 6"/>
          <p:cNvPicPr>
            <a:picLocks noGrp="1" noChangeAspect="1"/>
          </p:cNvPicPr>
          <p:nvPr>
            <p:ph type="pic" sz="quarter" idx="10"/>
          </p:nvPr>
        </p:nvPicPr>
        <p:blipFill>
          <a:blip r:embed="rId6">
            <a:extLst>
              <a:ext uri="{28A0092B-C50C-407E-A947-70E740481C1C}">
                <a14:useLocalDpi xmlns:a14="http://schemas.microsoft.com/office/drawing/2010/main" val="0"/>
              </a:ext>
            </a:extLst>
          </a:blip>
          <a:srcRect l="7209" r="7209"/>
          <a:stretch>
            <a:fillRect/>
          </a:stretch>
        </p:blipFill>
        <p:spPr>
          <a:ln>
            <a:solidFill>
              <a:schemeClr val="accent1"/>
            </a:solidFill>
          </a:ln>
        </p:spPr>
      </p:pic>
    </p:spTree>
    <p:extLst>
      <p:ext uri="{BB962C8B-B14F-4D97-AF65-F5344CB8AC3E}">
        <p14:creationId xmlns:p14="http://schemas.microsoft.com/office/powerpoint/2010/main" val="3743436550"/>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par>
                                <p:cTn id="10" presetID="22" presetClass="entr" presetSubtype="8"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000"/>
                            </p:stCondLst>
                            <p:childTnLst>
                              <p:par>
                                <p:cTn id="17" presetID="22" presetClass="entr" presetSubtype="1"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childTnLst>
                          </p:cTn>
                        </p:par>
                        <p:par>
                          <p:cTn id="20" fill="hold">
                            <p:stCondLst>
                              <p:cond delay="1500"/>
                            </p:stCondLst>
                            <p:childTnLst>
                              <p:par>
                                <p:cTn id="21" presetID="52"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Scale>
                                      <p:cBhvr>
                                        <p:cTn id="23"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6"/>
                                        </p:tgtEl>
                                        <p:attrNameLst>
                                          <p:attrName>ppt_x</p:attrName>
                                          <p:attrName>ppt_y</p:attrName>
                                        </p:attrNameLst>
                                      </p:cBhvr>
                                    </p:animMotion>
                                    <p:animEffect transition="in" filter="fade">
                                      <p:cBhvr>
                                        <p:cTn id="25" dur="1000"/>
                                        <p:tgtEl>
                                          <p:spTgt spid="16"/>
                                        </p:tgtEl>
                                      </p:cBhvr>
                                    </p:animEffect>
                                  </p:childTnLst>
                                </p:cTn>
                              </p:par>
                              <p:par>
                                <p:cTn id="26" presetID="22" presetClass="entr" presetSubtype="2"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right)">
                                      <p:cBhvr>
                                        <p:cTn id="28" dur="500"/>
                                        <p:tgtEl>
                                          <p:spTgt spid="1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childTnLst>
                          </p:cTn>
                        </p:par>
                        <p:par>
                          <p:cTn id="32" fill="hold">
                            <p:stCondLst>
                              <p:cond delay="2500"/>
                            </p:stCondLst>
                            <p:childTnLst>
                              <p:par>
                                <p:cTn id="33" presetID="22" presetClass="entr" presetSubtype="1"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up)">
                                      <p:cBhvr>
                                        <p:cTn id="35" dur="500"/>
                                        <p:tgtEl>
                                          <p:spTgt spid="26"/>
                                        </p:tgtEl>
                                      </p:cBhvr>
                                    </p:animEffect>
                                  </p:childTnLst>
                                </p:cTn>
                              </p:par>
                            </p:childTnLst>
                          </p:cTn>
                        </p:par>
                        <p:par>
                          <p:cTn id="36" fill="hold">
                            <p:stCondLst>
                              <p:cond delay="3000"/>
                            </p:stCondLst>
                            <p:childTnLst>
                              <p:par>
                                <p:cTn id="37" presetID="52" presetClass="entr" presetSubtype="0"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Scale>
                                      <p:cBhvr>
                                        <p:cTn id="39"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7"/>
                                        </p:tgtEl>
                                        <p:attrNameLst>
                                          <p:attrName>ppt_x</p:attrName>
                                          <p:attrName>ppt_y</p:attrName>
                                        </p:attrNameLst>
                                      </p:cBhvr>
                                    </p:animMotion>
                                    <p:animEffect transition="in" filter="fade">
                                      <p:cBhvr>
                                        <p:cTn id="41" dur="1000"/>
                                        <p:tgtEl>
                                          <p:spTgt spid="7"/>
                                        </p:tgtEl>
                                      </p:cBhvr>
                                    </p:animEffect>
                                  </p:childTnLst>
                                </p:cTn>
                              </p:par>
                              <p:par>
                                <p:cTn id="42" presetID="22" presetClass="entr" presetSubtype="8" fill="hold" nodeType="with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wipe(left)">
                                      <p:cBhvr>
                                        <p:cTn id="44" dur="500"/>
                                        <p:tgtEl>
                                          <p:spTgt spid="2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500"/>
                                        <p:tgtEl>
                                          <p:spTgt spid="35"/>
                                        </p:tgtEl>
                                      </p:cBhvr>
                                    </p:animEffect>
                                  </p:childTnLst>
                                </p:cTn>
                              </p:par>
                            </p:childTnLst>
                          </p:cTn>
                        </p:par>
                        <p:par>
                          <p:cTn id="48" fill="hold">
                            <p:stCondLst>
                              <p:cond delay="4000"/>
                            </p:stCondLst>
                            <p:childTnLst>
                              <p:par>
                                <p:cTn id="49" presetID="22" presetClass="entr" presetSubtype="1" fill="hold"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up)">
                                      <p:cBhvr>
                                        <p:cTn id="51" dur="500"/>
                                        <p:tgtEl>
                                          <p:spTgt spid="27"/>
                                        </p:tgtEl>
                                      </p:cBhvr>
                                    </p:animEffect>
                                  </p:childTnLst>
                                </p:cTn>
                              </p:par>
                            </p:childTnLst>
                          </p:cTn>
                        </p:par>
                        <p:par>
                          <p:cTn id="52" fill="hold">
                            <p:stCondLst>
                              <p:cond delay="4500"/>
                            </p:stCondLst>
                            <p:childTnLst>
                              <p:par>
                                <p:cTn id="53" presetID="52" presetClass="entr" presetSubtype="0" fill="hold" nodeType="afterEffect">
                                  <p:stCondLst>
                                    <p:cond delay="0"/>
                                  </p:stCondLst>
                                  <p:childTnLst>
                                    <p:set>
                                      <p:cBhvr>
                                        <p:cTn id="54" dur="1" fill="hold">
                                          <p:stCondLst>
                                            <p:cond delay="0"/>
                                          </p:stCondLst>
                                        </p:cTn>
                                        <p:tgtEl>
                                          <p:spTgt spid="17"/>
                                        </p:tgtEl>
                                        <p:attrNameLst>
                                          <p:attrName>style.visibility</p:attrName>
                                        </p:attrNameLst>
                                      </p:cBhvr>
                                      <p:to>
                                        <p:strVal val="visible"/>
                                      </p:to>
                                    </p:set>
                                    <p:animScale>
                                      <p:cBhvr>
                                        <p:cTn id="5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000" decel="50000" fill="hold">
                                          <p:stCondLst>
                                            <p:cond delay="0"/>
                                          </p:stCondLst>
                                        </p:cTn>
                                        <p:tgtEl>
                                          <p:spTgt spid="17"/>
                                        </p:tgtEl>
                                        <p:attrNameLst>
                                          <p:attrName>ppt_x</p:attrName>
                                          <p:attrName>ppt_y</p:attrName>
                                        </p:attrNameLst>
                                      </p:cBhvr>
                                    </p:animMotion>
                                    <p:animEffect transition="in" filter="fade">
                                      <p:cBhvr>
                                        <p:cTn id="57" dur="1000"/>
                                        <p:tgtEl>
                                          <p:spTgt spid="17"/>
                                        </p:tgtEl>
                                      </p:cBhvr>
                                    </p:animEffect>
                                  </p:childTnLst>
                                </p:cTn>
                              </p:par>
                              <p:par>
                                <p:cTn id="58" presetID="22" presetClass="entr" presetSubtype="2" fill="hold" nodeType="with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wipe(right)">
                                      <p:cBhvr>
                                        <p:cTn id="60" dur="500"/>
                                        <p:tgtEl>
                                          <p:spTgt spid="3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fade">
                                      <p:cBhvr>
                                        <p:cTn id="63" dur="500"/>
                                        <p:tgtEl>
                                          <p:spTgt spid="39"/>
                                        </p:tgtEl>
                                      </p:cBhvr>
                                    </p:animEffect>
                                  </p:childTnLst>
                                </p:cTn>
                              </p:par>
                            </p:childTnLst>
                          </p:cTn>
                        </p:par>
                        <p:par>
                          <p:cTn id="64" fill="hold">
                            <p:stCondLst>
                              <p:cond delay="5500"/>
                            </p:stCondLst>
                            <p:childTnLst>
                              <p:par>
                                <p:cTn id="65" presetID="22" presetClass="entr" presetSubtype="1" fill="hold"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up)">
                                      <p:cBhvr>
                                        <p:cTn id="6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2" grpId="0"/>
      <p:bldP spid="35" grpId="0"/>
      <p:bldP spid="3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Group 69"/>
          <p:cNvGrpSpPr/>
          <p:nvPr/>
        </p:nvGrpSpPr>
        <p:grpSpPr>
          <a:xfrm>
            <a:off x="3679116" y="2098565"/>
            <a:ext cx="1785769" cy="1786320"/>
            <a:chOff x="4905488" y="3342042"/>
            <a:chExt cx="2381025" cy="2381025"/>
          </a:xfrm>
        </p:grpSpPr>
        <p:sp>
          <p:nvSpPr>
            <p:cNvPr id="2" name="Oval 1"/>
            <p:cNvSpPr/>
            <p:nvPr/>
          </p:nvSpPr>
          <p:spPr>
            <a:xfrm>
              <a:off x="4905488" y="3342042"/>
              <a:ext cx="2381025" cy="2381025"/>
            </a:xfrm>
            <a:prstGeom prst="ellipse">
              <a:avLst/>
            </a:prstGeom>
            <a:noFill/>
            <a:ln w="254000">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3" name="Oval 32"/>
            <p:cNvSpPr/>
            <p:nvPr/>
          </p:nvSpPr>
          <p:spPr>
            <a:xfrm>
              <a:off x="5253767" y="3690322"/>
              <a:ext cx="1684466" cy="168446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52" name="Group 51"/>
          <p:cNvGrpSpPr/>
          <p:nvPr/>
        </p:nvGrpSpPr>
        <p:grpSpPr>
          <a:xfrm>
            <a:off x="4358037" y="2668915"/>
            <a:ext cx="417962" cy="611055"/>
            <a:chOff x="6258454" y="3849160"/>
            <a:chExt cx="330200" cy="482600"/>
          </a:xfrm>
          <a:solidFill>
            <a:schemeClr val="bg1"/>
          </a:solidFill>
        </p:grpSpPr>
        <p:sp>
          <p:nvSpPr>
            <p:cNvPr id="53" name="Freeform 35"/>
            <p:cNvSpPr>
              <a:spLocks noEditPoints="1"/>
            </p:cNvSpPr>
            <p:nvPr/>
          </p:nvSpPr>
          <p:spPr bwMode="auto">
            <a:xfrm>
              <a:off x="6258454" y="3849160"/>
              <a:ext cx="330200" cy="48260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4" name="Freeform 36"/>
            <p:cNvSpPr>
              <a:spLocks/>
            </p:cNvSpPr>
            <p:nvPr/>
          </p:nvSpPr>
          <p:spPr bwMode="auto">
            <a:xfrm>
              <a:off x="6333066" y="3925360"/>
              <a:ext cx="96837"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71" name="Group 126"/>
          <p:cNvGrpSpPr/>
          <p:nvPr/>
        </p:nvGrpSpPr>
        <p:grpSpPr>
          <a:xfrm>
            <a:off x="1306384" y="2043226"/>
            <a:ext cx="2160166" cy="294989"/>
            <a:chOff x="1741845" y="2481978"/>
            <a:chExt cx="2880221" cy="393197"/>
          </a:xfrm>
        </p:grpSpPr>
        <p:cxnSp>
          <p:nvCxnSpPr>
            <p:cNvPr id="72" name="Straight Connector 127"/>
            <p:cNvCxnSpPr/>
            <p:nvPr/>
          </p:nvCxnSpPr>
          <p:spPr>
            <a:xfrm flipH="1" flipV="1">
              <a:off x="3555062" y="2481978"/>
              <a:ext cx="1067004" cy="3931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128"/>
            <p:cNvCxnSpPr/>
            <p:nvPr/>
          </p:nvCxnSpPr>
          <p:spPr>
            <a:xfrm flipH="1">
              <a:off x="1741845" y="2481978"/>
              <a:ext cx="1813218"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74" name="Group 129"/>
          <p:cNvGrpSpPr/>
          <p:nvPr/>
        </p:nvGrpSpPr>
        <p:grpSpPr>
          <a:xfrm flipV="1">
            <a:off x="1306384" y="3690153"/>
            <a:ext cx="2160166" cy="294989"/>
            <a:chOff x="1741845" y="2481978"/>
            <a:chExt cx="2880221" cy="393197"/>
          </a:xfrm>
        </p:grpSpPr>
        <p:cxnSp>
          <p:nvCxnSpPr>
            <p:cNvPr id="75" name="Straight Connector 130"/>
            <p:cNvCxnSpPr/>
            <p:nvPr/>
          </p:nvCxnSpPr>
          <p:spPr>
            <a:xfrm flipH="1" flipV="1">
              <a:off x="3555062" y="2481978"/>
              <a:ext cx="1067004" cy="3931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Straight Connector 131"/>
            <p:cNvCxnSpPr/>
            <p:nvPr/>
          </p:nvCxnSpPr>
          <p:spPr>
            <a:xfrm flipH="1">
              <a:off x="1741845" y="2481978"/>
              <a:ext cx="1813218"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77" name="Group 132"/>
          <p:cNvGrpSpPr/>
          <p:nvPr/>
        </p:nvGrpSpPr>
        <p:grpSpPr>
          <a:xfrm flipH="1">
            <a:off x="5680578" y="2043226"/>
            <a:ext cx="2160166" cy="294989"/>
            <a:chOff x="1741845" y="2481978"/>
            <a:chExt cx="2880221" cy="393197"/>
          </a:xfrm>
        </p:grpSpPr>
        <p:cxnSp>
          <p:nvCxnSpPr>
            <p:cNvPr id="78" name="Straight Connector 133"/>
            <p:cNvCxnSpPr/>
            <p:nvPr/>
          </p:nvCxnSpPr>
          <p:spPr>
            <a:xfrm flipH="1" flipV="1">
              <a:off x="3555062" y="2481978"/>
              <a:ext cx="1067004" cy="3931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Connector 134"/>
            <p:cNvCxnSpPr/>
            <p:nvPr/>
          </p:nvCxnSpPr>
          <p:spPr>
            <a:xfrm flipH="1">
              <a:off x="1741845" y="2481978"/>
              <a:ext cx="1813218"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80" name="Group 135"/>
          <p:cNvGrpSpPr/>
          <p:nvPr/>
        </p:nvGrpSpPr>
        <p:grpSpPr>
          <a:xfrm flipH="1" flipV="1">
            <a:off x="5680578" y="3690153"/>
            <a:ext cx="2160166" cy="294989"/>
            <a:chOff x="1741845" y="2481978"/>
            <a:chExt cx="2880221" cy="393197"/>
          </a:xfrm>
        </p:grpSpPr>
        <p:cxnSp>
          <p:nvCxnSpPr>
            <p:cNvPr id="81" name="Straight Connector 136"/>
            <p:cNvCxnSpPr/>
            <p:nvPr/>
          </p:nvCxnSpPr>
          <p:spPr>
            <a:xfrm flipH="1" flipV="1">
              <a:off x="3555062" y="2481978"/>
              <a:ext cx="1067004" cy="3931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2" name="Straight Connector 137"/>
            <p:cNvCxnSpPr/>
            <p:nvPr/>
          </p:nvCxnSpPr>
          <p:spPr>
            <a:xfrm flipH="1">
              <a:off x="1741845" y="2481978"/>
              <a:ext cx="1813218"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83" name="TextBox 82"/>
          <p:cNvSpPr txBox="1"/>
          <p:nvPr/>
        </p:nvSpPr>
        <p:spPr>
          <a:xfrm>
            <a:off x="1270641" y="1743051"/>
            <a:ext cx="1178737" cy="253916"/>
          </a:xfrm>
          <a:prstGeom prst="rect">
            <a:avLst/>
          </a:prstGeom>
          <a:noFill/>
        </p:spPr>
        <p:txBody>
          <a:bodyPr wrap="square" lIns="68580" tIns="34290" rIns="68580" bIns="34290" rtlCol="0">
            <a:spAutoFit/>
          </a:bodyPr>
          <a:lstStyle/>
          <a:p>
            <a:pPr lvl="0"/>
            <a:r>
              <a:rPr lang="zh-CN" altLang="en-US" sz="1200" dirty="0">
                <a:solidFill>
                  <a:srgbClr val="C0C0C0"/>
                </a:solidFill>
                <a:latin typeface="微软雅黑" panose="020B0503020204020204" pitchFamily="34" charset="-122"/>
                <a:ea typeface="微软雅黑" panose="020B0503020204020204" pitchFamily="34" charset="-122"/>
              </a:rPr>
              <a:t>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84" name="TextBox 83"/>
          <p:cNvSpPr txBox="1"/>
          <p:nvPr/>
        </p:nvSpPr>
        <p:spPr>
          <a:xfrm>
            <a:off x="1270640" y="2047540"/>
            <a:ext cx="1407078" cy="315471"/>
          </a:xfrm>
          <a:prstGeom prst="rect">
            <a:avLst/>
          </a:prstGeom>
          <a:noFill/>
        </p:spPr>
        <p:txBody>
          <a:bodyPr wrap="square" lIns="68580" tIns="34290" rIns="68580" bIns="34290" rtlCol="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85" name="TextBox 84"/>
          <p:cNvSpPr txBox="1"/>
          <p:nvPr/>
        </p:nvSpPr>
        <p:spPr>
          <a:xfrm>
            <a:off x="1270641" y="3690152"/>
            <a:ext cx="1178737" cy="253916"/>
          </a:xfrm>
          <a:prstGeom prst="rect">
            <a:avLst/>
          </a:prstGeom>
          <a:noFill/>
        </p:spPr>
        <p:txBody>
          <a:bodyPr wrap="square" lIns="68580" tIns="34290" rIns="68580" bIns="34290" rtlCol="0">
            <a:spAutoFit/>
          </a:bodyPr>
          <a:lstStyle/>
          <a:p>
            <a:pPr lvl="0"/>
            <a:r>
              <a:rPr lang="zh-CN" altLang="en-US" sz="1200" dirty="0">
                <a:solidFill>
                  <a:srgbClr val="C0C0C0"/>
                </a:solidFill>
                <a:latin typeface="微软雅黑" panose="020B0503020204020204" pitchFamily="34" charset="-122"/>
                <a:ea typeface="微软雅黑" panose="020B0503020204020204" pitchFamily="34" charset="-122"/>
              </a:rPr>
              <a:t>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86" name="TextBox 85"/>
          <p:cNvSpPr txBox="1"/>
          <p:nvPr/>
        </p:nvSpPr>
        <p:spPr>
          <a:xfrm>
            <a:off x="1270640" y="3985265"/>
            <a:ext cx="1407078" cy="315471"/>
          </a:xfrm>
          <a:prstGeom prst="rect">
            <a:avLst/>
          </a:prstGeom>
          <a:noFill/>
        </p:spPr>
        <p:txBody>
          <a:bodyPr wrap="square" lIns="68580" tIns="34290" rIns="68580" bIns="34290" rtlCol="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87" name="TextBox 86"/>
          <p:cNvSpPr txBox="1"/>
          <p:nvPr/>
        </p:nvSpPr>
        <p:spPr>
          <a:xfrm>
            <a:off x="6673852" y="1743051"/>
            <a:ext cx="1178737" cy="253916"/>
          </a:xfrm>
          <a:prstGeom prst="rect">
            <a:avLst/>
          </a:prstGeom>
          <a:noFill/>
        </p:spPr>
        <p:txBody>
          <a:bodyPr wrap="square" lIns="68580" tIns="34290" rIns="68580" bIns="34290" rtlCol="0">
            <a:spAutoFit/>
          </a:bodyPr>
          <a:lstStyle/>
          <a:p>
            <a:pPr lvl="0" algn="r"/>
            <a:r>
              <a:rPr lang="zh-CN" altLang="en-US" sz="1200" dirty="0">
                <a:solidFill>
                  <a:srgbClr val="C0C0C0"/>
                </a:solidFill>
                <a:latin typeface="微软雅黑" panose="020B0503020204020204" pitchFamily="34" charset="-122"/>
                <a:ea typeface="微软雅黑" panose="020B0503020204020204" pitchFamily="34" charset="-122"/>
              </a:rPr>
              <a:t>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88" name="TextBox 87"/>
          <p:cNvSpPr txBox="1"/>
          <p:nvPr/>
        </p:nvSpPr>
        <p:spPr>
          <a:xfrm>
            <a:off x="6445511" y="2047540"/>
            <a:ext cx="1407078" cy="315471"/>
          </a:xfrm>
          <a:prstGeom prst="rect">
            <a:avLst/>
          </a:prstGeom>
          <a:noFill/>
        </p:spPr>
        <p:txBody>
          <a:bodyPr wrap="square" lIns="68580" tIns="34290" rIns="68580" bIns="34290" rtlCol="0">
            <a:spAutoFit/>
          </a:bodyPr>
          <a:lstStyle/>
          <a:p>
            <a:pPr algn="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89" name="TextBox 88"/>
          <p:cNvSpPr txBox="1"/>
          <p:nvPr/>
        </p:nvSpPr>
        <p:spPr>
          <a:xfrm>
            <a:off x="6673852" y="3690152"/>
            <a:ext cx="1178737" cy="253994"/>
          </a:xfrm>
          <a:prstGeom prst="rect">
            <a:avLst/>
          </a:prstGeom>
          <a:noFill/>
        </p:spPr>
        <p:txBody>
          <a:bodyPr wrap="square" lIns="68580" tIns="34290" rIns="68580" bIns="34290" rtlCol="0">
            <a:spAutoFit/>
          </a:bodyPr>
          <a:lstStyle/>
          <a:p>
            <a:pPr lvl="0" algn="r"/>
            <a:r>
              <a:rPr lang="zh-CN" altLang="en-US" sz="1200" dirty="0">
                <a:solidFill>
                  <a:srgbClr val="C0C0C0"/>
                </a:solidFill>
                <a:latin typeface="微软雅黑" panose="020B0503020204020204" pitchFamily="34" charset="-122"/>
                <a:ea typeface="微软雅黑" panose="020B0503020204020204" pitchFamily="34" charset="-122"/>
              </a:rPr>
              <a:t>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90" name="TextBox 89"/>
          <p:cNvSpPr txBox="1"/>
          <p:nvPr/>
        </p:nvSpPr>
        <p:spPr>
          <a:xfrm>
            <a:off x="6445511" y="3985265"/>
            <a:ext cx="1407078" cy="315471"/>
          </a:xfrm>
          <a:prstGeom prst="rect">
            <a:avLst/>
          </a:prstGeom>
          <a:noFill/>
        </p:spPr>
        <p:txBody>
          <a:bodyPr wrap="square" lIns="68580" tIns="34290" rIns="68580" bIns="34290" rtlCol="0">
            <a:spAutoFit/>
          </a:bodyPr>
          <a:lstStyle/>
          <a:p>
            <a:pPr algn="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 name="Oval 4"/>
          <p:cNvSpPr/>
          <p:nvPr/>
        </p:nvSpPr>
        <p:spPr>
          <a:xfrm>
            <a:off x="3281420" y="1947779"/>
            <a:ext cx="696558" cy="696773"/>
          </a:xfrm>
          <a:prstGeom prst="ellipse">
            <a:avLst/>
          </a:prstGeom>
          <a:solidFill>
            <a:schemeClr val="accent1"/>
          </a:solidFill>
          <a:ln w="2540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grpSp>
        <p:nvGrpSpPr>
          <p:cNvPr id="60" name="Group 59"/>
          <p:cNvGrpSpPr/>
          <p:nvPr/>
        </p:nvGrpSpPr>
        <p:grpSpPr>
          <a:xfrm>
            <a:off x="3478474" y="2198826"/>
            <a:ext cx="273844" cy="188177"/>
            <a:chOff x="9902825" y="4503738"/>
            <a:chExt cx="365125" cy="250825"/>
          </a:xfrm>
          <a:solidFill>
            <a:schemeClr val="bg1"/>
          </a:solidFill>
        </p:grpSpPr>
        <p:sp>
          <p:nvSpPr>
            <p:cNvPr id="61" name="Freeform 119"/>
            <p:cNvSpPr>
              <a:spLocks/>
            </p:cNvSpPr>
            <p:nvPr/>
          </p:nvSpPr>
          <p:spPr bwMode="auto">
            <a:xfrm>
              <a:off x="9948863" y="4549776"/>
              <a:ext cx="107950" cy="95250"/>
            </a:xfrm>
            <a:custGeom>
              <a:avLst/>
              <a:gdLst>
                <a:gd name="T0" fmla="*/ 18 w 19"/>
                <a:gd name="T1" fmla="*/ 17 h 17"/>
                <a:gd name="T2" fmla="*/ 18 w 19"/>
                <a:gd name="T3" fmla="*/ 14 h 17"/>
                <a:gd name="T4" fmla="*/ 14 w 19"/>
                <a:gd name="T5" fmla="*/ 12 h 17"/>
                <a:gd name="T6" fmla="*/ 12 w 19"/>
                <a:gd name="T7" fmla="*/ 11 h 17"/>
                <a:gd name="T8" fmla="*/ 12 w 19"/>
                <a:gd name="T9" fmla="*/ 9 h 17"/>
                <a:gd name="T10" fmla="*/ 12 w 19"/>
                <a:gd name="T11" fmla="*/ 7 h 17"/>
                <a:gd name="T12" fmla="*/ 13 w 19"/>
                <a:gd name="T13" fmla="*/ 6 h 17"/>
                <a:gd name="T14" fmla="*/ 13 w 19"/>
                <a:gd name="T15" fmla="*/ 5 h 17"/>
                <a:gd name="T16" fmla="*/ 13 w 19"/>
                <a:gd name="T17" fmla="*/ 3 h 17"/>
                <a:gd name="T18" fmla="*/ 9 w 19"/>
                <a:gd name="T19" fmla="*/ 0 h 17"/>
                <a:gd name="T20" fmla="*/ 6 w 19"/>
                <a:gd name="T21" fmla="*/ 3 h 17"/>
                <a:gd name="T22" fmla="*/ 6 w 19"/>
                <a:gd name="T23" fmla="*/ 5 h 17"/>
                <a:gd name="T24" fmla="*/ 5 w 19"/>
                <a:gd name="T25" fmla="*/ 6 h 17"/>
                <a:gd name="T26" fmla="*/ 6 w 19"/>
                <a:gd name="T27" fmla="*/ 7 h 17"/>
                <a:gd name="T28" fmla="*/ 7 w 19"/>
                <a:gd name="T29" fmla="*/ 9 h 17"/>
                <a:gd name="T30" fmla="*/ 7 w 19"/>
                <a:gd name="T31" fmla="*/ 11 h 17"/>
                <a:gd name="T32" fmla="*/ 5 w 19"/>
                <a:gd name="T33" fmla="*/ 12 h 17"/>
                <a:gd name="T34" fmla="*/ 0 w 19"/>
                <a:gd name="T35" fmla="*/ 14 h 17"/>
                <a:gd name="T36" fmla="*/ 0 w 19"/>
                <a:gd name="T37" fmla="*/ 17 h 17"/>
                <a:gd name="T38" fmla="*/ 18 w 19"/>
                <a:gd name="T3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 h="17">
                  <a:moveTo>
                    <a:pt x="18" y="17"/>
                  </a:moveTo>
                  <a:cubicBezTo>
                    <a:pt x="18" y="17"/>
                    <a:pt x="19" y="15"/>
                    <a:pt x="18" y="14"/>
                  </a:cubicBezTo>
                  <a:cubicBezTo>
                    <a:pt x="18" y="14"/>
                    <a:pt x="16" y="13"/>
                    <a:pt x="14" y="12"/>
                  </a:cubicBezTo>
                  <a:cubicBezTo>
                    <a:pt x="12" y="11"/>
                    <a:pt x="12" y="11"/>
                    <a:pt x="12" y="11"/>
                  </a:cubicBezTo>
                  <a:cubicBezTo>
                    <a:pt x="12" y="9"/>
                    <a:pt x="12" y="9"/>
                    <a:pt x="12" y="9"/>
                  </a:cubicBezTo>
                  <a:cubicBezTo>
                    <a:pt x="12" y="9"/>
                    <a:pt x="12" y="9"/>
                    <a:pt x="12" y="7"/>
                  </a:cubicBezTo>
                  <a:cubicBezTo>
                    <a:pt x="13" y="7"/>
                    <a:pt x="13" y="7"/>
                    <a:pt x="13" y="6"/>
                  </a:cubicBezTo>
                  <a:cubicBezTo>
                    <a:pt x="13" y="6"/>
                    <a:pt x="13" y="5"/>
                    <a:pt x="13" y="5"/>
                  </a:cubicBezTo>
                  <a:cubicBezTo>
                    <a:pt x="13" y="4"/>
                    <a:pt x="13" y="3"/>
                    <a:pt x="13" y="3"/>
                  </a:cubicBezTo>
                  <a:cubicBezTo>
                    <a:pt x="13" y="1"/>
                    <a:pt x="11" y="0"/>
                    <a:pt x="9" y="0"/>
                  </a:cubicBezTo>
                  <a:cubicBezTo>
                    <a:pt x="7" y="0"/>
                    <a:pt x="6" y="1"/>
                    <a:pt x="6" y="3"/>
                  </a:cubicBezTo>
                  <a:cubicBezTo>
                    <a:pt x="6" y="3"/>
                    <a:pt x="6" y="4"/>
                    <a:pt x="6" y="5"/>
                  </a:cubicBezTo>
                  <a:cubicBezTo>
                    <a:pt x="5" y="5"/>
                    <a:pt x="5" y="6"/>
                    <a:pt x="5" y="6"/>
                  </a:cubicBezTo>
                  <a:cubicBezTo>
                    <a:pt x="5" y="7"/>
                    <a:pt x="6" y="7"/>
                    <a:pt x="6" y="7"/>
                  </a:cubicBezTo>
                  <a:cubicBezTo>
                    <a:pt x="6" y="9"/>
                    <a:pt x="7" y="9"/>
                    <a:pt x="7" y="9"/>
                  </a:cubicBezTo>
                  <a:cubicBezTo>
                    <a:pt x="7" y="11"/>
                    <a:pt x="7" y="11"/>
                    <a:pt x="7" y="11"/>
                  </a:cubicBezTo>
                  <a:cubicBezTo>
                    <a:pt x="7" y="11"/>
                    <a:pt x="6" y="11"/>
                    <a:pt x="5" y="12"/>
                  </a:cubicBezTo>
                  <a:cubicBezTo>
                    <a:pt x="3" y="13"/>
                    <a:pt x="1" y="14"/>
                    <a:pt x="0" y="14"/>
                  </a:cubicBezTo>
                  <a:cubicBezTo>
                    <a:pt x="0" y="15"/>
                    <a:pt x="0" y="17"/>
                    <a:pt x="0" y="17"/>
                  </a:cubicBezTo>
                  <a:lnTo>
                    <a:pt x="1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2" name="Rectangle 120"/>
            <p:cNvSpPr>
              <a:spLocks noChangeArrowheads="1"/>
            </p:cNvSpPr>
            <p:nvPr/>
          </p:nvSpPr>
          <p:spPr bwMode="auto">
            <a:xfrm>
              <a:off x="10085388" y="4549776"/>
              <a:ext cx="90487"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3" name="Rectangle 121"/>
            <p:cNvSpPr>
              <a:spLocks noChangeArrowheads="1"/>
            </p:cNvSpPr>
            <p:nvPr/>
          </p:nvSpPr>
          <p:spPr bwMode="auto">
            <a:xfrm>
              <a:off x="10085388" y="4594226"/>
              <a:ext cx="13652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4" name="Rectangle 122"/>
            <p:cNvSpPr>
              <a:spLocks noChangeArrowheads="1"/>
            </p:cNvSpPr>
            <p:nvPr/>
          </p:nvSpPr>
          <p:spPr bwMode="auto">
            <a:xfrm>
              <a:off x="10085388" y="4640263"/>
              <a:ext cx="114300"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5" name="Freeform 123"/>
            <p:cNvSpPr>
              <a:spLocks noEditPoints="1"/>
            </p:cNvSpPr>
            <p:nvPr/>
          </p:nvSpPr>
          <p:spPr bwMode="auto">
            <a:xfrm>
              <a:off x="9902825" y="4503738"/>
              <a:ext cx="365125" cy="250825"/>
            </a:xfrm>
            <a:custGeom>
              <a:avLst/>
              <a:gdLst>
                <a:gd name="T0" fmla="*/ 0 w 64"/>
                <a:gd name="T1" fmla="*/ 0 h 44"/>
                <a:gd name="T2" fmla="*/ 0 w 64"/>
                <a:gd name="T3" fmla="*/ 44 h 44"/>
                <a:gd name="T4" fmla="*/ 64 w 64"/>
                <a:gd name="T5" fmla="*/ 44 h 44"/>
                <a:gd name="T6" fmla="*/ 64 w 64"/>
                <a:gd name="T7" fmla="*/ 0 h 44"/>
                <a:gd name="T8" fmla="*/ 0 w 64"/>
                <a:gd name="T9" fmla="*/ 0 h 44"/>
                <a:gd name="T10" fmla="*/ 60 w 64"/>
                <a:gd name="T11" fmla="*/ 40 h 44"/>
                <a:gd name="T12" fmla="*/ 52 w 64"/>
                <a:gd name="T13" fmla="*/ 40 h 44"/>
                <a:gd name="T14" fmla="*/ 52 w 64"/>
                <a:gd name="T15" fmla="*/ 38 h 44"/>
                <a:gd name="T16" fmla="*/ 46 w 64"/>
                <a:gd name="T17" fmla="*/ 32 h 44"/>
                <a:gd name="T18" fmla="*/ 40 w 64"/>
                <a:gd name="T19" fmla="*/ 38 h 44"/>
                <a:gd name="T20" fmla="*/ 40 w 64"/>
                <a:gd name="T21" fmla="*/ 40 h 44"/>
                <a:gd name="T22" fmla="*/ 24 w 64"/>
                <a:gd name="T23" fmla="*/ 40 h 44"/>
                <a:gd name="T24" fmla="*/ 24 w 64"/>
                <a:gd name="T25" fmla="*/ 38 h 44"/>
                <a:gd name="T26" fmla="*/ 18 w 64"/>
                <a:gd name="T27" fmla="*/ 32 h 44"/>
                <a:gd name="T28" fmla="*/ 12 w 64"/>
                <a:gd name="T29" fmla="*/ 38 h 44"/>
                <a:gd name="T30" fmla="*/ 12 w 64"/>
                <a:gd name="T31" fmla="*/ 40 h 44"/>
                <a:gd name="T32" fmla="*/ 4 w 64"/>
                <a:gd name="T33" fmla="*/ 40 h 44"/>
                <a:gd name="T34" fmla="*/ 4 w 64"/>
                <a:gd name="T35" fmla="*/ 4 h 44"/>
                <a:gd name="T36" fmla="*/ 60 w 64"/>
                <a:gd name="T37" fmla="*/ 4 h 44"/>
                <a:gd name="T38" fmla="*/ 60 w 64"/>
                <a:gd name="T39" fmla="*/ 4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4" h="44">
                  <a:moveTo>
                    <a:pt x="0" y="0"/>
                  </a:moveTo>
                  <a:cubicBezTo>
                    <a:pt x="0" y="44"/>
                    <a:pt x="0" y="44"/>
                    <a:pt x="0" y="44"/>
                  </a:cubicBezTo>
                  <a:cubicBezTo>
                    <a:pt x="64" y="44"/>
                    <a:pt x="64" y="44"/>
                    <a:pt x="64" y="44"/>
                  </a:cubicBezTo>
                  <a:cubicBezTo>
                    <a:pt x="64" y="0"/>
                    <a:pt x="64" y="0"/>
                    <a:pt x="64" y="0"/>
                  </a:cubicBezTo>
                  <a:lnTo>
                    <a:pt x="0" y="0"/>
                  </a:lnTo>
                  <a:close/>
                  <a:moveTo>
                    <a:pt x="60" y="40"/>
                  </a:moveTo>
                  <a:cubicBezTo>
                    <a:pt x="52" y="40"/>
                    <a:pt x="52" y="40"/>
                    <a:pt x="52" y="40"/>
                  </a:cubicBezTo>
                  <a:cubicBezTo>
                    <a:pt x="52" y="39"/>
                    <a:pt x="52" y="39"/>
                    <a:pt x="52" y="38"/>
                  </a:cubicBezTo>
                  <a:cubicBezTo>
                    <a:pt x="52" y="35"/>
                    <a:pt x="49" y="32"/>
                    <a:pt x="46" y="32"/>
                  </a:cubicBezTo>
                  <a:cubicBezTo>
                    <a:pt x="43" y="32"/>
                    <a:pt x="40" y="35"/>
                    <a:pt x="40" y="38"/>
                  </a:cubicBezTo>
                  <a:cubicBezTo>
                    <a:pt x="40" y="39"/>
                    <a:pt x="40" y="39"/>
                    <a:pt x="40" y="40"/>
                  </a:cubicBezTo>
                  <a:cubicBezTo>
                    <a:pt x="24" y="40"/>
                    <a:pt x="24" y="40"/>
                    <a:pt x="24" y="40"/>
                  </a:cubicBezTo>
                  <a:cubicBezTo>
                    <a:pt x="24" y="39"/>
                    <a:pt x="24" y="39"/>
                    <a:pt x="24" y="38"/>
                  </a:cubicBezTo>
                  <a:cubicBezTo>
                    <a:pt x="24" y="35"/>
                    <a:pt x="21" y="32"/>
                    <a:pt x="18" y="32"/>
                  </a:cubicBezTo>
                  <a:cubicBezTo>
                    <a:pt x="15" y="32"/>
                    <a:pt x="12" y="35"/>
                    <a:pt x="12" y="38"/>
                  </a:cubicBezTo>
                  <a:cubicBezTo>
                    <a:pt x="12" y="39"/>
                    <a:pt x="12" y="39"/>
                    <a:pt x="12" y="40"/>
                  </a:cubicBezTo>
                  <a:cubicBezTo>
                    <a:pt x="4" y="40"/>
                    <a:pt x="4" y="40"/>
                    <a:pt x="4" y="40"/>
                  </a:cubicBezTo>
                  <a:cubicBezTo>
                    <a:pt x="4" y="4"/>
                    <a:pt x="4" y="4"/>
                    <a:pt x="4" y="4"/>
                  </a:cubicBezTo>
                  <a:cubicBezTo>
                    <a:pt x="60" y="4"/>
                    <a:pt x="60" y="4"/>
                    <a:pt x="60" y="4"/>
                  </a:cubicBezTo>
                  <a:lnTo>
                    <a:pt x="60"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8" name="Oval 7"/>
          <p:cNvSpPr/>
          <p:nvPr/>
        </p:nvSpPr>
        <p:spPr>
          <a:xfrm>
            <a:off x="5148064" y="1899078"/>
            <a:ext cx="696558" cy="696773"/>
          </a:xfrm>
          <a:prstGeom prst="ellipse">
            <a:avLst/>
          </a:prstGeom>
          <a:solidFill>
            <a:schemeClr val="accent2"/>
          </a:solidFill>
          <a:ln w="2540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55" name="Freeform 70"/>
          <p:cNvSpPr>
            <a:spLocks noEditPoints="1"/>
          </p:cNvSpPr>
          <p:nvPr/>
        </p:nvSpPr>
        <p:spPr bwMode="auto">
          <a:xfrm>
            <a:off x="5358826" y="2109606"/>
            <a:ext cx="275035" cy="275120"/>
          </a:xfrm>
          <a:custGeom>
            <a:avLst/>
            <a:gdLst>
              <a:gd name="T0" fmla="*/ 188 w 231"/>
              <a:gd name="T1" fmla="*/ 145 h 231"/>
              <a:gd name="T2" fmla="*/ 188 w 231"/>
              <a:gd name="T3" fmla="*/ 101 h 231"/>
              <a:gd name="T4" fmla="*/ 130 w 231"/>
              <a:gd name="T5" fmla="*/ 101 h 231"/>
              <a:gd name="T6" fmla="*/ 130 w 231"/>
              <a:gd name="T7" fmla="*/ 87 h 231"/>
              <a:gd name="T8" fmla="*/ 173 w 231"/>
              <a:gd name="T9" fmla="*/ 87 h 231"/>
              <a:gd name="T10" fmla="*/ 173 w 231"/>
              <a:gd name="T11" fmla="*/ 0 h 231"/>
              <a:gd name="T12" fmla="*/ 72 w 231"/>
              <a:gd name="T13" fmla="*/ 0 h 231"/>
              <a:gd name="T14" fmla="*/ 72 w 231"/>
              <a:gd name="T15" fmla="*/ 87 h 231"/>
              <a:gd name="T16" fmla="*/ 115 w 231"/>
              <a:gd name="T17" fmla="*/ 87 h 231"/>
              <a:gd name="T18" fmla="*/ 115 w 231"/>
              <a:gd name="T19" fmla="*/ 101 h 231"/>
              <a:gd name="T20" fmla="*/ 43 w 231"/>
              <a:gd name="T21" fmla="*/ 101 h 231"/>
              <a:gd name="T22" fmla="*/ 43 w 231"/>
              <a:gd name="T23" fmla="*/ 145 h 231"/>
              <a:gd name="T24" fmla="*/ 0 w 231"/>
              <a:gd name="T25" fmla="*/ 145 h 231"/>
              <a:gd name="T26" fmla="*/ 0 w 231"/>
              <a:gd name="T27" fmla="*/ 231 h 231"/>
              <a:gd name="T28" fmla="*/ 101 w 231"/>
              <a:gd name="T29" fmla="*/ 231 h 231"/>
              <a:gd name="T30" fmla="*/ 101 w 231"/>
              <a:gd name="T31" fmla="*/ 145 h 231"/>
              <a:gd name="T32" fmla="*/ 58 w 231"/>
              <a:gd name="T33" fmla="*/ 145 h 231"/>
              <a:gd name="T34" fmla="*/ 58 w 231"/>
              <a:gd name="T35" fmla="*/ 116 h 231"/>
              <a:gd name="T36" fmla="*/ 173 w 231"/>
              <a:gd name="T37" fmla="*/ 116 h 231"/>
              <a:gd name="T38" fmla="*/ 173 w 231"/>
              <a:gd name="T39" fmla="*/ 145 h 231"/>
              <a:gd name="T40" fmla="*/ 130 w 231"/>
              <a:gd name="T41" fmla="*/ 145 h 231"/>
              <a:gd name="T42" fmla="*/ 130 w 231"/>
              <a:gd name="T43" fmla="*/ 231 h 231"/>
              <a:gd name="T44" fmla="*/ 231 w 231"/>
              <a:gd name="T45" fmla="*/ 231 h 231"/>
              <a:gd name="T46" fmla="*/ 231 w 231"/>
              <a:gd name="T47" fmla="*/ 145 h 231"/>
              <a:gd name="T48" fmla="*/ 188 w 231"/>
              <a:gd name="T49" fmla="*/ 145 h 231"/>
              <a:gd name="T50" fmla="*/ 87 w 231"/>
              <a:gd name="T51" fmla="*/ 159 h 231"/>
              <a:gd name="T52" fmla="*/ 87 w 231"/>
              <a:gd name="T53" fmla="*/ 173 h 231"/>
              <a:gd name="T54" fmla="*/ 14 w 231"/>
              <a:gd name="T55" fmla="*/ 173 h 231"/>
              <a:gd name="T56" fmla="*/ 14 w 231"/>
              <a:gd name="T57" fmla="*/ 159 h 231"/>
              <a:gd name="T58" fmla="*/ 87 w 231"/>
              <a:gd name="T59" fmla="*/ 159 h 231"/>
              <a:gd name="T60" fmla="*/ 87 w 231"/>
              <a:gd name="T61" fmla="*/ 29 h 231"/>
              <a:gd name="T62" fmla="*/ 87 w 231"/>
              <a:gd name="T63" fmla="*/ 15 h 231"/>
              <a:gd name="T64" fmla="*/ 159 w 231"/>
              <a:gd name="T65" fmla="*/ 15 h 231"/>
              <a:gd name="T66" fmla="*/ 159 w 231"/>
              <a:gd name="T67" fmla="*/ 29 h 231"/>
              <a:gd name="T68" fmla="*/ 87 w 231"/>
              <a:gd name="T69" fmla="*/ 29 h 231"/>
              <a:gd name="T70" fmla="*/ 217 w 231"/>
              <a:gd name="T71" fmla="*/ 173 h 231"/>
              <a:gd name="T72" fmla="*/ 144 w 231"/>
              <a:gd name="T73" fmla="*/ 173 h 231"/>
              <a:gd name="T74" fmla="*/ 144 w 231"/>
              <a:gd name="T75" fmla="*/ 159 h 231"/>
              <a:gd name="T76" fmla="*/ 217 w 231"/>
              <a:gd name="T77" fmla="*/ 159 h 231"/>
              <a:gd name="T78" fmla="*/ 217 w 231"/>
              <a:gd name="T79" fmla="*/ 173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1" h="231">
                <a:moveTo>
                  <a:pt x="188" y="145"/>
                </a:moveTo>
                <a:lnTo>
                  <a:pt x="188" y="101"/>
                </a:lnTo>
                <a:lnTo>
                  <a:pt x="130" y="101"/>
                </a:lnTo>
                <a:lnTo>
                  <a:pt x="130" y="87"/>
                </a:lnTo>
                <a:lnTo>
                  <a:pt x="173" y="87"/>
                </a:lnTo>
                <a:lnTo>
                  <a:pt x="173" y="0"/>
                </a:lnTo>
                <a:lnTo>
                  <a:pt x="72" y="0"/>
                </a:lnTo>
                <a:lnTo>
                  <a:pt x="72" y="87"/>
                </a:lnTo>
                <a:lnTo>
                  <a:pt x="115" y="87"/>
                </a:lnTo>
                <a:lnTo>
                  <a:pt x="115" y="101"/>
                </a:lnTo>
                <a:lnTo>
                  <a:pt x="43" y="101"/>
                </a:lnTo>
                <a:lnTo>
                  <a:pt x="43" y="145"/>
                </a:lnTo>
                <a:lnTo>
                  <a:pt x="0" y="145"/>
                </a:lnTo>
                <a:lnTo>
                  <a:pt x="0" y="231"/>
                </a:lnTo>
                <a:lnTo>
                  <a:pt x="101" y="231"/>
                </a:lnTo>
                <a:lnTo>
                  <a:pt x="101" y="145"/>
                </a:lnTo>
                <a:lnTo>
                  <a:pt x="58" y="145"/>
                </a:lnTo>
                <a:lnTo>
                  <a:pt x="58" y="116"/>
                </a:lnTo>
                <a:lnTo>
                  <a:pt x="173" y="116"/>
                </a:lnTo>
                <a:lnTo>
                  <a:pt x="173" y="145"/>
                </a:lnTo>
                <a:lnTo>
                  <a:pt x="130" y="145"/>
                </a:lnTo>
                <a:lnTo>
                  <a:pt x="130" y="231"/>
                </a:lnTo>
                <a:lnTo>
                  <a:pt x="231" y="231"/>
                </a:lnTo>
                <a:lnTo>
                  <a:pt x="231" y="145"/>
                </a:lnTo>
                <a:lnTo>
                  <a:pt x="188" y="145"/>
                </a:lnTo>
                <a:close/>
                <a:moveTo>
                  <a:pt x="87" y="159"/>
                </a:moveTo>
                <a:lnTo>
                  <a:pt x="87" y="173"/>
                </a:lnTo>
                <a:lnTo>
                  <a:pt x="14" y="173"/>
                </a:lnTo>
                <a:lnTo>
                  <a:pt x="14" y="159"/>
                </a:lnTo>
                <a:lnTo>
                  <a:pt x="87" y="159"/>
                </a:lnTo>
                <a:close/>
                <a:moveTo>
                  <a:pt x="87" y="29"/>
                </a:moveTo>
                <a:lnTo>
                  <a:pt x="87" y="15"/>
                </a:lnTo>
                <a:lnTo>
                  <a:pt x="159" y="15"/>
                </a:lnTo>
                <a:lnTo>
                  <a:pt x="159" y="29"/>
                </a:lnTo>
                <a:lnTo>
                  <a:pt x="87" y="29"/>
                </a:lnTo>
                <a:close/>
                <a:moveTo>
                  <a:pt x="217" y="173"/>
                </a:moveTo>
                <a:lnTo>
                  <a:pt x="144" y="173"/>
                </a:lnTo>
                <a:lnTo>
                  <a:pt x="144" y="159"/>
                </a:lnTo>
                <a:lnTo>
                  <a:pt x="217" y="159"/>
                </a:lnTo>
                <a:lnTo>
                  <a:pt x="217" y="173"/>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id-ID"/>
          </a:p>
        </p:txBody>
      </p:sp>
      <p:sp>
        <p:nvSpPr>
          <p:cNvPr id="11" name="Oval 10"/>
          <p:cNvSpPr/>
          <p:nvPr/>
        </p:nvSpPr>
        <p:spPr>
          <a:xfrm>
            <a:off x="5171586" y="3387939"/>
            <a:ext cx="696558" cy="696773"/>
          </a:xfrm>
          <a:prstGeom prst="ellipse">
            <a:avLst/>
          </a:prstGeom>
          <a:solidFill>
            <a:schemeClr val="accent4"/>
          </a:solidFill>
          <a:ln w="2540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59" name="Freeform 146"/>
          <p:cNvSpPr>
            <a:spLocks noEditPoints="1"/>
          </p:cNvSpPr>
          <p:nvPr/>
        </p:nvSpPr>
        <p:spPr bwMode="auto">
          <a:xfrm>
            <a:off x="5389707" y="3594760"/>
            <a:ext cx="273844" cy="273928"/>
          </a:xfrm>
          <a:custGeom>
            <a:avLst/>
            <a:gdLst>
              <a:gd name="T0" fmla="*/ 0 w 230"/>
              <a:gd name="T1" fmla="*/ 0 h 230"/>
              <a:gd name="T2" fmla="*/ 0 w 230"/>
              <a:gd name="T3" fmla="*/ 230 h 230"/>
              <a:gd name="T4" fmla="*/ 230 w 230"/>
              <a:gd name="T5" fmla="*/ 230 h 230"/>
              <a:gd name="T6" fmla="*/ 230 w 230"/>
              <a:gd name="T7" fmla="*/ 0 h 230"/>
              <a:gd name="T8" fmla="*/ 0 w 230"/>
              <a:gd name="T9" fmla="*/ 0 h 230"/>
              <a:gd name="T10" fmla="*/ 87 w 230"/>
              <a:gd name="T11" fmla="*/ 29 h 230"/>
              <a:gd name="T12" fmla="*/ 101 w 230"/>
              <a:gd name="T13" fmla="*/ 29 h 230"/>
              <a:gd name="T14" fmla="*/ 101 w 230"/>
              <a:gd name="T15" fmla="*/ 43 h 230"/>
              <a:gd name="T16" fmla="*/ 87 w 230"/>
              <a:gd name="T17" fmla="*/ 43 h 230"/>
              <a:gd name="T18" fmla="*/ 87 w 230"/>
              <a:gd name="T19" fmla="*/ 29 h 230"/>
              <a:gd name="T20" fmla="*/ 58 w 230"/>
              <a:gd name="T21" fmla="*/ 29 h 230"/>
              <a:gd name="T22" fmla="*/ 72 w 230"/>
              <a:gd name="T23" fmla="*/ 29 h 230"/>
              <a:gd name="T24" fmla="*/ 72 w 230"/>
              <a:gd name="T25" fmla="*/ 43 h 230"/>
              <a:gd name="T26" fmla="*/ 58 w 230"/>
              <a:gd name="T27" fmla="*/ 43 h 230"/>
              <a:gd name="T28" fmla="*/ 58 w 230"/>
              <a:gd name="T29" fmla="*/ 29 h 230"/>
              <a:gd name="T30" fmla="*/ 29 w 230"/>
              <a:gd name="T31" fmla="*/ 29 h 230"/>
              <a:gd name="T32" fmla="*/ 44 w 230"/>
              <a:gd name="T33" fmla="*/ 29 h 230"/>
              <a:gd name="T34" fmla="*/ 44 w 230"/>
              <a:gd name="T35" fmla="*/ 43 h 230"/>
              <a:gd name="T36" fmla="*/ 29 w 230"/>
              <a:gd name="T37" fmla="*/ 43 h 230"/>
              <a:gd name="T38" fmla="*/ 29 w 230"/>
              <a:gd name="T39" fmla="*/ 29 h 230"/>
              <a:gd name="T40" fmla="*/ 202 w 230"/>
              <a:gd name="T41" fmla="*/ 201 h 230"/>
              <a:gd name="T42" fmla="*/ 29 w 230"/>
              <a:gd name="T43" fmla="*/ 201 h 230"/>
              <a:gd name="T44" fmla="*/ 29 w 230"/>
              <a:gd name="T45" fmla="*/ 58 h 230"/>
              <a:gd name="T46" fmla="*/ 202 w 230"/>
              <a:gd name="T47" fmla="*/ 58 h 230"/>
              <a:gd name="T48" fmla="*/ 202 w 230"/>
              <a:gd name="T49" fmla="*/ 201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0" h="230">
                <a:moveTo>
                  <a:pt x="0" y="0"/>
                </a:moveTo>
                <a:lnTo>
                  <a:pt x="0" y="230"/>
                </a:lnTo>
                <a:lnTo>
                  <a:pt x="230" y="230"/>
                </a:lnTo>
                <a:lnTo>
                  <a:pt x="230" y="0"/>
                </a:lnTo>
                <a:lnTo>
                  <a:pt x="0" y="0"/>
                </a:lnTo>
                <a:close/>
                <a:moveTo>
                  <a:pt x="87" y="29"/>
                </a:moveTo>
                <a:lnTo>
                  <a:pt x="101" y="29"/>
                </a:lnTo>
                <a:lnTo>
                  <a:pt x="101" y="43"/>
                </a:lnTo>
                <a:lnTo>
                  <a:pt x="87" y="43"/>
                </a:lnTo>
                <a:lnTo>
                  <a:pt x="87" y="29"/>
                </a:lnTo>
                <a:close/>
                <a:moveTo>
                  <a:pt x="58" y="29"/>
                </a:moveTo>
                <a:lnTo>
                  <a:pt x="72" y="29"/>
                </a:lnTo>
                <a:lnTo>
                  <a:pt x="72" y="43"/>
                </a:lnTo>
                <a:lnTo>
                  <a:pt x="58" y="43"/>
                </a:lnTo>
                <a:lnTo>
                  <a:pt x="58" y="29"/>
                </a:lnTo>
                <a:close/>
                <a:moveTo>
                  <a:pt x="29" y="29"/>
                </a:moveTo>
                <a:lnTo>
                  <a:pt x="44" y="29"/>
                </a:lnTo>
                <a:lnTo>
                  <a:pt x="44" y="43"/>
                </a:lnTo>
                <a:lnTo>
                  <a:pt x="29" y="43"/>
                </a:lnTo>
                <a:lnTo>
                  <a:pt x="29" y="29"/>
                </a:lnTo>
                <a:close/>
                <a:moveTo>
                  <a:pt x="202" y="201"/>
                </a:moveTo>
                <a:lnTo>
                  <a:pt x="29" y="201"/>
                </a:lnTo>
                <a:lnTo>
                  <a:pt x="29" y="58"/>
                </a:lnTo>
                <a:lnTo>
                  <a:pt x="202" y="58"/>
                </a:lnTo>
                <a:lnTo>
                  <a:pt x="202" y="20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id-ID"/>
          </a:p>
        </p:txBody>
      </p:sp>
      <p:sp>
        <p:nvSpPr>
          <p:cNvPr id="10" name="Oval 9"/>
          <p:cNvSpPr/>
          <p:nvPr/>
        </p:nvSpPr>
        <p:spPr>
          <a:xfrm>
            <a:off x="3347864" y="3459947"/>
            <a:ext cx="696558" cy="696773"/>
          </a:xfrm>
          <a:prstGeom prst="ellipse">
            <a:avLst/>
          </a:prstGeom>
          <a:solidFill>
            <a:schemeClr val="accent3"/>
          </a:solidFill>
          <a:ln w="2540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grpSp>
        <p:nvGrpSpPr>
          <p:cNvPr id="67" name="Group 66"/>
          <p:cNvGrpSpPr/>
          <p:nvPr/>
        </p:nvGrpSpPr>
        <p:grpSpPr>
          <a:xfrm>
            <a:off x="3542863" y="3713645"/>
            <a:ext cx="273844" cy="273928"/>
            <a:chOff x="4752975" y="3660776"/>
            <a:chExt cx="365125" cy="365125"/>
          </a:xfrm>
          <a:solidFill>
            <a:schemeClr val="bg1"/>
          </a:solidFill>
        </p:grpSpPr>
        <p:sp>
          <p:nvSpPr>
            <p:cNvPr id="68" name="Freeform 51"/>
            <p:cNvSpPr>
              <a:spLocks/>
            </p:cNvSpPr>
            <p:nvPr/>
          </p:nvSpPr>
          <p:spPr bwMode="auto">
            <a:xfrm>
              <a:off x="4843463" y="3775076"/>
              <a:ext cx="274637" cy="250825"/>
            </a:xfrm>
            <a:custGeom>
              <a:avLst/>
              <a:gdLst>
                <a:gd name="T0" fmla="*/ 40 w 48"/>
                <a:gd name="T1" fmla="*/ 0 h 44"/>
                <a:gd name="T2" fmla="*/ 36 w 48"/>
                <a:gd name="T3" fmla="*/ 0 h 44"/>
                <a:gd name="T4" fmla="*/ 36 w 48"/>
                <a:gd name="T5" fmla="*/ 4 h 44"/>
                <a:gd name="T6" fmla="*/ 24 w 48"/>
                <a:gd name="T7" fmla="*/ 16 h 44"/>
                <a:gd name="T8" fmla="*/ 6 w 48"/>
                <a:gd name="T9" fmla="*/ 16 h 44"/>
                <a:gd name="T10" fmla="*/ 0 w 48"/>
                <a:gd name="T11" fmla="*/ 22 h 44"/>
                <a:gd name="T12" fmla="*/ 0 w 48"/>
                <a:gd name="T13" fmla="*/ 24 h 44"/>
                <a:gd name="T14" fmla="*/ 8 w 48"/>
                <a:gd name="T15" fmla="*/ 32 h 44"/>
                <a:gd name="T16" fmla="*/ 28 w 48"/>
                <a:gd name="T17" fmla="*/ 32 h 44"/>
                <a:gd name="T18" fmla="*/ 40 w 48"/>
                <a:gd name="T19" fmla="*/ 44 h 44"/>
                <a:gd name="T20" fmla="*/ 40 w 48"/>
                <a:gd name="T21" fmla="*/ 32 h 44"/>
                <a:gd name="T22" fmla="*/ 48 w 48"/>
                <a:gd name="T23" fmla="*/ 24 h 44"/>
                <a:gd name="T24" fmla="*/ 48 w 48"/>
                <a:gd name="T25" fmla="*/ 8 h 44"/>
                <a:gd name="T26" fmla="*/ 40 w 48"/>
                <a:gd name="T2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44">
                  <a:moveTo>
                    <a:pt x="40" y="0"/>
                  </a:moveTo>
                  <a:cubicBezTo>
                    <a:pt x="36" y="0"/>
                    <a:pt x="36" y="0"/>
                    <a:pt x="36" y="0"/>
                  </a:cubicBezTo>
                  <a:cubicBezTo>
                    <a:pt x="36" y="4"/>
                    <a:pt x="36" y="4"/>
                    <a:pt x="36" y="4"/>
                  </a:cubicBezTo>
                  <a:cubicBezTo>
                    <a:pt x="36" y="10"/>
                    <a:pt x="30" y="16"/>
                    <a:pt x="24" y="16"/>
                  </a:cubicBezTo>
                  <a:cubicBezTo>
                    <a:pt x="6" y="16"/>
                    <a:pt x="6" y="16"/>
                    <a:pt x="6" y="16"/>
                  </a:cubicBezTo>
                  <a:cubicBezTo>
                    <a:pt x="0" y="22"/>
                    <a:pt x="0" y="22"/>
                    <a:pt x="0" y="22"/>
                  </a:cubicBezTo>
                  <a:cubicBezTo>
                    <a:pt x="0" y="24"/>
                    <a:pt x="0" y="24"/>
                    <a:pt x="0" y="24"/>
                  </a:cubicBezTo>
                  <a:cubicBezTo>
                    <a:pt x="0" y="28"/>
                    <a:pt x="4" y="32"/>
                    <a:pt x="8" y="32"/>
                  </a:cubicBezTo>
                  <a:cubicBezTo>
                    <a:pt x="28" y="32"/>
                    <a:pt x="28" y="32"/>
                    <a:pt x="28" y="32"/>
                  </a:cubicBezTo>
                  <a:cubicBezTo>
                    <a:pt x="40" y="44"/>
                    <a:pt x="40" y="44"/>
                    <a:pt x="40" y="44"/>
                  </a:cubicBezTo>
                  <a:cubicBezTo>
                    <a:pt x="40" y="32"/>
                    <a:pt x="40" y="32"/>
                    <a:pt x="40" y="32"/>
                  </a:cubicBezTo>
                  <a:cubicBezTo>
                    <a:pt x="44" y="32"/>
                    <a:pt x="48" y="28"/>
                    <a:pt x="48" y="24"/>
                  </a:cubicBezTo>
                  <a:cubicBezTo>
                    <a:pt x="48" y="8"/>
                    <a:pt x="48" y="8"/>
                    <a:pt x="48" y="8"/>
                  </a:cubicBezTo>
                  <a:cubicBezTo>
                    <a:pt x="48" y="4"/>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9" name="Freeform 52"/>
            <p:cNvSpPr>
              <a:spLocks/>
            </p:cNvSpPr>
            <p:nvPr/>
          </p:nvSpPr>
          <p:spPr bwMode="auto">
            <a:xfrm>
              <a:off x="4752975" y="3660776"/>
              <a:ext cx="273050" cy="250825"/>
            </a:xfrm>
            <a:custGeom>
              <a:avLst/>
              <a:gdLst>
                <a:gd name="T0" fmla="*/ 20 w 48"/>
                <a:gd name="T1" fmla="*/ 32 h 44"/>
                <a:gd name="T2" fmla="*/ 40 w 48"/>
                <a:gd name="T3" fmla="*/ 32 h 44"/>
                <a:gd name="T4" fmla="*/ 48 w 48"/>
                <a:gd name="T5" fmla="*/ 24 h 44"/>
                <a:gd name="T6" fmla="*/ 48 w 48"/>
                <a:gd name="T7" fmla="*/ 8 h 44"/>
                <a:gd name="T8" fmla="*/ 40 w 48"/>
                <a:gd name="T9" fmla="*/ 0 h 44"/>
                <a:gd name="T10" fmla="*/ 8 w 48"/>
                <a:gd name="T11" fmla="*/ 0 h 44"/>
                <a:gd name="T12" fmla="*/ 0 w 48"/>
                <a:gd name="T13" fmla="*/ 8 h 44"/>
                <a:gd name="T14" fmla="*/ 0 w 48"/>
                <a:gd name="T15" fmla="*/ 24 h 44"/>
                <a:gd name="T16" fmla="*/ 8 w 48"/>
                <a:gd name="T17" fmla="*/ 32 h 44"/>
                <a:gd name="T18" fmla="*/ 8 w 48"/>
                <a:gd name="T19" fmla="*/ 44 h 44"/>
                <a:gd name="T20" fmla="*/ 20 w 48"/>
                <a:gd name="T21" fmla="*/ 3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4">
                  <a:moveTo>
                    <a:pt x="20" y="32"/>
                  </a:moveTo>
                  <a:cubicBezTo>
                    <a:pt x="40" y="32"/>
                    <a:pt x="40" y="32"/>
                    <a:pt x="40" y="32"/>
                  </a:cubicBezTo>
                  <a:cubicBezTo>
                    <a:pt x="44" y="32"/>
                    <a:pt x="48" y="28"/>
                    <a:pt x="48" y="24"/>
                  </a:cubicBezTo>
                  <a:cubicBezTo>
                    <a:pt x="48" y="8"/>
                    <a:pt x="48" y="8"/>
                    <a:pt x="48" y="8"/>
                  </a:cubicBezTo>
                  <a:cubicBezTo>
                    <a:pt x="48" y="4"/>
                    <a:pt x="44" y="0"/>
                    <a:pt x="40" y="0"/>
                  </a:cubicBezTo>
                  <a:cubicBezTo>
                    <a:pt x="8" y="0"/>
                    <a:pt x="8" y="0"/>
                    <a:pt x="8" y="0"/>
                  </a:cubicBezTo>
                  <a:cubicBezTo>
                    <a:pt x="4" y="0"/>
                    <a:pt x="0" y="4"/>
                    <a:pt x="0" y="8"/>
                  </a:cubicBezTo>
                  <a:cubicBezTo>
                    <a:pt x="0" y="24"/>
                    <a:pt x="0" y="24"/>
                    <a:pt x="0" y="24"/>
                  </a:cubicBezTo>
                  <a:cubicBezTo>
                    <a:pt x="0" y="28"/>
                    <a:pt x="4" y="32"/>
                    <a:pt x="8" y="32"/>
                  </a:cubicBezTo>
                  <a:cubicBezTo>
                    <a:pt x="8" y="44"/>
                    <a:pt x="8" y="44"/>
                    <a:pt x="8" y="44"/>
                  </a:cubicBezTo>
                  <a:lnTo>
                    <a:pt x="2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cxnSp>
        <p:nvCxnSpPr>
          <p:cNvPr id="43" name="直接连接符 42"/>
          <p:cNvCxnSpPr/>
          <p:nvPr/>
        </p:nvCxnSpPr>
        <p:spPr>
          <a:xfrm>
            <a:off x="423884" y="628328"/>
            <a:ext cx="80639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4" name="组合 43"/>
          <p:cNvGrpSpPr/>
          <p:nvPr/>
        </p:nvGrpSpPr>
        <p:grpSpPr>
          <a:xfrm rot="14400000">
            <a:off x="390146" y="232657"/>
            <a:ext cx="344020" cy="281678"/>
            <a:chOff x="3059816" y="700304"/>
            <a:chExt cx="615694" cy="504120"/>
          </a:xfrm>
          <a:solidFill>
            <a:schemeClr val="accent1"/>
          </a:solidFill>
        </p:grpSpPr>
        <p:sp>
          <p:nvSpPr>
            <p:cNvPr id="45" name="椭圆 44"/>
            <p:cNvSpPr/>
            <p:nvPr/>
          </p:nvSpPr>
          <p:spPr>
            <a:xfrm>
              <a:off x="3531462" y="844352"/>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3059816" y="700304"/>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3059816" y="1060376"/>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p:cNvCxnSpPr>
              <a:stCxn id="45" idx="7"/>
              <a:endCxn id="47" idx="3"/>
            </p:cNvCxnSpPr>
            <p:nvPr/>
          </p:nvCxnSpPr>
          <p:spPr>
            <a:xfrm flipH="1">
              <a:off x="3080911" y="865447"/>
              <a:ext cx="573504" cy="317882"/>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6" idx="0"/>
            </p:cNvCxnSpPr>
            <p:nvPr/>
          </p:nvCxnSpPr>
          <p:spPr>
            <a:xfrm>
              <a:off x="3131840" y="700304"/>
              <a:ext cx="0" cy="447037"/>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50" name="Rectangle 22"/>
          <p:cNvSpPr>
            <a:spLocks noChangeArrowheads="1"/>
          </p:cNvSpPr>
          <p:nvPr/>
        </p:nvSpPr>
        <p:spPr bwMode="auto">
          <a:xfrm>
            <a:off x="771624" y="169523"/>
            <a:ext cx="37912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l" eaLnBrk="1" fontAlgn="base" hangingPunct="1">
              <a:lnSpc>
                <a:spcPct val="120000"/>
              </a:lnSpc>
            </a:pPr>
            <a:r>
              <a:rPr lang="zh-CN" altLang="en-US" sz="1400" b="1" dirty="0" smtClean="0">
                <a:latin typeface="微软雅黑" panose="020B0503020204020204" pitchFamily="34" charset="-122"/>
                <a:ea typeface="微软雅黑" panose="020B0503020204020204" pitchFamily="34" charset="-122"/>
              </a:rPr>
              <a:t>项目前景</a:t>
            </a:r>
            <a:endParaRPr lang="en-US" altLang="zh-CN" sz="1400" b="1" dirty="0" smtClean="0">
              <a:latin typeface="微软雅黑" panose="020B0503020204020204" pitchFamily="34" charset="-122"/>
              <a:ea typeface="微软雅黑" panose="020B0503020204020204" pitchFamily="34" charset="-122"/>
            </a:endParaRPr>
          </a:p>
          <a:p>
            <a:pPr fontAlgn="base">
              <a:lnSpc>
                <a:spcPct val="120000"/>
              </a:lnSpc>
            </a:pPr>
            <a:r>
              <a:rPr lang="zh-CN" altLang="en-US" sz="800" dirty="0">
                <a:solidFill>
                  <a:schemeClr val="bg1">
                    <a:lumMod val="75000"/>
                  </a:schemeClr>
                </a:solidFill>
                <a:latin typeface="微软雅黑" panose="020B0503020204020204" pitchFamily="34" charset="-122"/>
                <a:ea typeface="微软雅黑" panose="020B0503020204020204" pitchFamily="34" charset="-122"/>
              </a:rPr>
              <a:t>以上标题可以根据您的需求随意更改</a:t>
            </a:r>
          </a:p>
          <a:p>
            <a:pPr algn="l" eaLnBrk="1" fontAlgn="base" hangingPunct="1">
              <a:lnSpc>
                <a:spcPct val="120000"/>
              </a:lnSpc>
            </a:pP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39885814"/>
      </p:ext>
    </p:extLst>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p:tgtEl>
                                          <p:spTgt spid="44"/>
                                        </p:tgtEl>
                                        <p:attrNameLst>
                                          <p:attrName>ppt_x</p:attrName>
                                        </p:attrNameLst>
                                      </p:cBhvr>
                                      <p:tavLst>
                                        <p:tav tm="0">
                                          <p:val>
                                            <p:strVal val="#ppt_x-#ppt_w*1.125000"/>
                                          </p:val>
                                        </p:tav>
                                        <p:tav tm="100000">
                                          <p:val>
                                            <p:strVal val="#ppt_x"/>
                                          </p:val>
                                        </p:tav>
                                      </p:tavLst>
                                    </p:anim>
                                    <p:animEffect transition="in" filter="wipe(right)">
                                      <p:cBhvr>
                                        <p:cTn id="8" dur="500"/>
                                        <p:tgtEl>
                                          <p:spTgt spid="44"/>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wipe(left)">
                                      <p:cBhvr>
                                        <p:cTn id="12" dur="1250"/>
                                        <p:tgtEl>
                                          <p:spTgt spid="50"/>
                                        </p:tgtEl>
                                      </p:cBhvr>
                                    </p:animEffect>
                                  </p:childTnLst>
                                </p:cTn>
                              </p:par>
                            </p:childTnLst>
                          </p:cTn>
                        </p:par>
                        <p:par>
                          <p:cTn id="13" fill="hold">
                            <p:stCondLst>
                              <p:cond delay="1750"/>
                            </p:stCondLst>
                            <p:childTnLst>
                              <p:par>
                                <p:cTn id="14" presetID="22" presetClass="entr" presetSubtype="8" fill="hold" nodeType="after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wipe(left)">
                                      <p:cBhvr>
                                        <p:cTn id="16" dur="500"/>
                                        <p:tgtEl>
                                          <p:spTgt spid="43"/>
                                        </p:tgtEl>
                                      </p:cBhvr>
                                    </p:animEffect>
                                  </p:childTnLst>
                                </p:cTn>
                              </p:par>
                            </p:childTnLst>
                          </p:cTn>
                        </p:par>
                        <p:par>
                          <p:cTn id="17" fill="hold">
                            <p:stCondLst>
                              <p:cond delay="2250"/>
                            </p:stCondLst>
                            <p:childTnLst>
                              <p:par>
                                <p:cTn id="18" presetID="21" presetClass="entr" presetSubtype="1" fill="hold" nodeType="afterEffect">
                                  <p:stCondLst>
                                    <p:cond delay="0"/>
                                  </p:stCondLst>
                                  <p:childTnLst>
                                    <p:set>
                                      <p:cBhvr>
                                        <p:cTn id="19" dur="1" fill="hold">
                                          <p:stCondLst>
                                            <p:cond delay="0"/>
                                          </p:stCondLst>
                                        </p:cTn>
                                        <p:tgtEl>
                                          <p:spTgt spid="70"/>
                                        </p:tgtEl>
                                        <p:attrNameLst>
                                          <p:attrName>style.visibility</p:attrName>
                                        </p:attrNameLst>
                                      </p:cBhvr>
                                      <p:to>
                                        <p:strVal val="visible"/>
                                      </p:to>
                                    </p:set>
                                    <p:animEffect transition="in" filter="wheel(1)">
                                      <p:cBhvr>
                                        <p:cTn id="20" dur="2000"/>
                                        <p:tgtEl>
                                          <p:spTgt spid="70"/>
                                        </p:tgtEl>
                                      </p:cBhvr>
                                    </p:animEffect>
                                  </p:childTnLst>
                                </p:cTn>
                              </p:par>
                              <p:par>
                                <p:cTn id="21" presetID="8" presetClass="emph" presetSubtype="0" fill="hold" nodeType="withEffect">
                                  <p:stCondLst>
                                    <p:cond delay="0"/>
                                  </p:stCondLst>
                                  <p:childTnLst>
                                    <p:animRot by="21600000">
                                      <p:cBhvr>
                                        <p:cTn id="22" dur="2000" fill="hold"/>
                                        <p:tgtEl>
                                          <p:spTgt spid="70"/>
                                        </p:tgtEl>
                                        <p:attrNameLst>
                                          <p:attrName>r</p:attrName>
                                        </p:attrNameLst>
                                      </p:cBhvr>
                                    </p:animRot>
                                  </p:childTnLst>
                                </p:cTn>
                              </p:par>
                            </p:childTnLst>
                          </p:cTn>
                        </p:par>
                        <p:par>
                          <p:cTn id="23" fill="hold">
                            <p:stCondLst>
                              <p:cond delay="4250"/>
                            </p:stCondLst>
                            <p:childTnLst>
                              <p:par>
                                <p:cTn id="24" presetID="53" presetClass="entr" presetSubtype="16" fill="hold" nodeType="afterEffect">
                                  <p:stCondLst>
                                    <p:cond delay="0"/>
                                  </p:stCondLst>
                                  <p:childTnLst>
                                    <p:set>
                                      <p:cBhvr>
                                        <p:cTn id="25" dur="1" fill="hold">
                                          <p:stCondLst>
                                            <p:cond delay="0"/>
                                          </p:stCondLst>
                                        </p:cTn>
                                        <p:tgtEl>
                                          <p:spTgt spid="52"/>
                                        </p:tgtEl>
                                        <p:attrNameLst>
                                          <p:attrName>style.visibility</p:attrName>
                                        </p:attrNameLst>
                                      </p:cBhvr>
                                      <p:to>
                                        <p:strVal val="visible"/>
                                      </p:to>
                                    </p:set>
                                    <p:anim calcmode="lin" valueType="num">
                                      <p:cBhvr>
                                        <p:cTn id="26" dur="500" fill="hold"/>
                                        <p:tgtEl>
                                          <p:spTgt spid="52"/>
                                        </p:tgtEl>
                                        <p:attrNameLst>
                                          <p:attrName>ppt_w</p:attrName>
                                        </p:attrNameLst>
                                      </p:cBhvr>
                                      <p:tavLst>
                                        <p:tav tm="0">
                                          <p:val>
                                            <p:fltVal val="0"/>
                                          </p:val>
                                        </p:tav>
                                        <p:tav tm="100000">
                                          <p:val>
                                            <p:strVal val="#ppt_w"/>
                                          </p:val>
                                        </p:tav>
                                      </p:tavLst>
                                    </p:anim>
                                    <p:anim calcmode="lin" valueType="num">
                                      <p:cBhvr>
                                        <p:cTn id="27" dur="500" fill="hold"/>
                                        <p:tgtEl>
                                          <p:spTgt spid="52"/>
                                        </p:tgtEl>
                                        <p:attrNameLst>
                                          <p:attrName>ppt_h</p:attrName>
                                        </p:attrNameLst>
                                      </p:cBhvr>
                                      <p:tavLst>
                                        <p:tav tm="0">
                                          <p:val>
                                            <p:fltVal val="0"/>
                                          </p:val>
                                        </p:tav>
                                        <p:tav tm="100000">
                                          <p:val>
                                            <p:strVal val="#ppt_h"/>
                                          </p:val>
                                        </p:tav>
                                      </p:tavLst>
                                    </p:anim>
                                    <p:animEffect transition="in" filter="fade">
                                      <p:cBhvr>
                                        <p:cTn id="28" dur="500"/>
                                        <p:tgtEl>
                                          <p:spTgt spid="52"/>
                                        </p:tgtEl>
                                      </p:cBhvr>
                                    </p:animEffect>
                                  </p:childTnLst>
                                </p:cTn>
                              </p:par>
                            </p:childTnLst>
                          </p:cTn>
                        </p:par>
                        <p:par>
                          <p:cTn id="29" fill="hold">
                            <p:stCondLst>
                              <p:cond delay="4750"/>
                            </p:stCondLst>
                            <p:childTnLst>
                              <p:par>
                                <p:cTn id="30" presetID="10"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par>
                                <p:cTn id="33" presetID="53" presetClass="entr" presetSubtype="16" fill="hold" nodeType="withEffect">
                                  <p:stCondLst>
                                    <p:cond delay="0"/>
                                  </p:stCondLst>
                                  <p:childTnLst>
                                    <p:set>
                                      <p:cBhvr>
                                        <p:cTn id="34" dur="1" fill="hold">
                                          <p:stCondLst>
                                            <p:cond delay="0"/>
                                          </p:stCondLst>
                                        </p:cTn>
                                        <p:tgtEl>
                                          <p:spTgt spid="60"/>
                                        </p:tgtEl>
                                        <p:attrNameLst>
                                          <p:attrName>style.visibility</p:attrName>
                                        </p:attrNameLst>
                                      </p:cBhvr>
                                      <p:to>
                                        <p:strVal val="visible"/>
                                      </p:to>
                                    </p:set>
                                    <p:anim calcmode="lin" valueType="num">
                                      <p:cBhvr>
                                        <p:cTn id="35" dur="500" fill="hold"/>
                                        <p:tgtEl>
                                          <p:spTgt spid="60"/>
                                        </p:tgtEl>
                                        <p:attrNameLst>
                                          <p:attrName>ppt_w</p:attrName>
                                        </p:attrNameLst>
                                      </p:cBhvr>
                                      <p:tavLst>
                                        <p:tav tm="0">
                                          <p:val>
                                            <p:fltVal val="0"/>
                                          </p:val>
                                        </p:tav>
                                        <p:tav tm="100000">
                                          <p:val>
                                            <p:strVal val="#ppt_w"/>
                                          </p:val>
                                        </p:tav>
                                      </p:tavLst>
                                    </p:anim>
                                    <p:anim calcmode="lin" valueType="num">
                                      <p:cBhvr>
                                        <p:cTn id="36" dur="500" fill="hold"/>
                                        <p:tgtEl>
                                          <p:spTgt spid="60"/>
                                        </p:tgtEl>
                                        <p:attrNameLst>
                                          <p:attrName>ppt_h</p:attrName>
                                        </p:attrNameLst>
                                      </p:cBhvr>
                                      <p:tavLst>
                                        <p:tav tm="0">
                                          <p:val>
                                            <p:fltVal val="0"/>
                                          </p:val>
                                        </p:tav>
                                        <p:tav tm="100000">
                                          <p:val>
                                            <p:strVal val="#ppt_h"/>
                                          </p:val>
                                        </p:tav>
                                      </p:tavLst>
                                    </p:anim>
                                    <p:animEffect transition="in" filter="fade">
                                      <p:cBhvr>
                                        <p:cTn id="37" dur="500"/>
                                        <p:tgtEl>
                                          <p:spTgt spid="60"/>
                                        </p:tgtEl>
                                      </p:cBhvr>
                                    </p:animEffect>
                                  </p:childTnLst>
                                </p:cTn>
                              </p:par>
                            </p:childTnLst>
                          </p:cTn>
                        </p:par>
                        <p:par>
                          <p:cTn id="38" fill="hold">
                            <p:stCondLst>
                              <p:cond delay="5250"/>
                            </p:stCondLst>
                            <p:childTnLst>
                              <p:par>
                                <p:cTn id="39" presetID="22" presetClass="entr" presetSubtype="2" fill="hold" nodeType="afterEffect">
                                  <p:stCondLst>
                                    <p:cond delay="0"/>
                                  </p:stCondLst>
                                  <p:childTnLst>
                                    <p:set>
                                      <p:cBhvr>
                                        <p:cTn id="40" dur="1" fill="hold">
                                          <p:stCondLst>
                                            <p:cond delay="0"/>
                                          </p:stCondLst>
                                        </p:cTn>
                                        <p:tgtEl>
                                          <p:spTgt spid="71"/>
                                        </p:tgtEl>
                                        <p:attrNameLst>
                                          <p:attrName>style.visibility</p:attrName>
                                        </p:attrNameLst>
                                      </p:cBhvr>
                                      <p:to>
                                        <p:strVal val="visible"/>
                                      </p:to>
                                    </p:set>
                                    <p:animEffect transition="in" filter="wipe(right)">
                                      <p:cBhvr>
                                        <p:cTn id="41" dur="500"/>
                                        <p:tgtEl>
                                          <p:spTgt spid="71"/>
                                        </p:tgtEl>
                                      </p:cBhvr>
                                    </p:animEffect>
                                  </p:childTnLst>
                                </p:cTn>
                              </p:par>
                            </p:childTnLst>
                          </p:cTn>
                        </p:par>
                        <p:par>
                          <p:cTn id="42" fill="hold">
                            <p:stCondLst>
                              <p:cond delay="5750"/>
                            </p:stCondLst>
                            <p:childTnLst>
                              <p:par>
                                <p:cTn id="43" presetID="10" presetClass="entr" presetSubtype="0" fill="hold" grpId="0" nodeType="afterEffect">
                                  <p:stCondLst>
                                    <p:cond delay="0"/>
                                  </p:stCondLst>
                                  <p:childTnLst>
                                    <p:set>
                                      <p:cBhvr>
                                        <p:cTn id="44" dur="1" fill="hold">
                                          <p:stCondLst>
                                            <p:cond delay="0"/>
                                          </p:stCondLst>
                                        </p:cTn>
                                        <p:tgtEl>
                                          <p:spTgt spid="83"/>
                                        </p:tgtEl>
                                        <p:attrNameLst>
                                          <p:attrName>style.visibility</p:attrName>
                                        </p:attrNameLst>
                                      </p:cBhvr>
                                      <p:to>
                                        <p:strVal val="visible"/>
                                      </p:to>
                                    </p:set>
                                    <p:animEffect transition="in" filter="fade">
                                      <p:cBhvr>
                                        <p:cTn id="45" dur="500"/>
                                        <p:tgtEl>
                                          <p:spTgt spid="8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4"/>
                                        </p:tgtEl>
                                        <p:attrNameLst>
                                          <p:attrName>style.visibility</p:attrName>
                                        </p:attrNameLst>
                                      </p:cBhvr>
                                      <p:to>
                                        <p:strVal val="visible"/>
                                      </p:to>
                                    </p:set>
                                    <p:animEffect transition="in" filter="fade">
                                      <p:cBhvr>
                                        <p:cTn id="48" dur="500"/>
                                        <p:tgtEl>
                                          <p:spTgt spid="84"/>
                                        </p:tgtEl>
                                      </p:cBhvr>
                                    </p:animEffect>
                                  </p:childTnLst>
                                </p:cTn>
                              </p:par>
                            </p:childTnLst>
                          </p:cTn>
                        </p:par>
                        <p:par>
                          <p:cTn id="49" fill="hold">
                            <p:stCondLst>
                              <p:cond delay="6250"/>
                            </p:stCondLst>
                            <p:childTnLst>
                              <p:par>
                                <p:cTn id="50" presetID="10" presetClass="entr" presetSubtype="0"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500"/>
                                        <p:tgtEl>
                                          <p:spTgt spid="8"/>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55"/>
                                        </p:tgtEl>
                                        <p:attrNameLst>
                                          <p:attrName>style.visibility</p:attrName>
                                        </p:attrNameLst>
                                      </p:cBhvr>
                                      <p:to>
                                        <p:strVal val="visible"/>
                                      </p:to>
                                    </p:set>
                                    <p:anim calcmode="lin" valueType="num">
                                      <p:cBhvr>
                                        <p:cTn id="55" dur="500" fill="hold"/>
                                        <p:tgtEl>
                                          <p:spTgt spid="55"/>
                                        </p:tgtEl>
                                        <p:attrNameLst>
                                          <p:attrName>ppt_w</p:attrName>
                                        </p:attrNameLst>
                                      </p:cBhvr>
                                      <p:tavLst>
                                        <p:tav tm="0">
                                          <p:val>
                                            <p:fltVal val="0"/>
                                          </p:val>
                                        </p:tav>
                                        <p:tav tm="100000">
                                          <p:val>
                                            <p:strVal val="#ppt_w"/>
                                          </p:val>
                                        </p:tav>
                                      </p:tavLst>
                                    </p:anim>
                                    <p:anim calcmode="lin" valueType="num">
                                      <p:cBhvr>
                                        <p:cTn id="56" dur="500" fill="hold"/>
                                        <p:tgtEl>
                                          <p:spTgt spid="55"/>
                                        </p:tgtEl>
                                        <p:attrNameLst>
                                          <p:attrName>ppt_h</p:attrName>
                                        </p:attrNameLst>
                                      </p:cBhvr>
                                      <p:tavLst>
                                        <p:tav tm="0">
                                          <p:val>
                                            <p:fltVal val="0"/>
                                          </p:val>
                                        </p:tav>
                                        <p:tav tm="100000">
                                          <p:val>
                                            <p:strVal val="#ppt_h"/>
                                          </p:val>
                                        </p:tav>
                                      </p:tavLst>
                                    </p:anim>
                                    <p:animEffect transition="in" filter="fade">
                                      <p:cBhvr>
                                        <p:cTn id="57" dur="500"/>
                                        <p:tgtEl>
                                          <p:spTgt spid="55"/>
                                        </p:tgtEl>
                                      </p:cBhvr>
                                    </p:animEffect>
                                  </p:childTnLst>
                                </p:cTn>
                              </p:par>
                            </p:childTnLst>
                          </p:cTn>
                        </p:par>
                        <p:par>
                          <p:cTn id="58" fill="hold">
                            <p:stCondLst>
                              <p:cond delay="6750"/>
                            </p:stCondLst>
                            <p:childTnLst>
                              <p:par>
                                <p:cTn id="59" presetID="22" presetClass="entr" presetSubtype="8" fill="hold" nodeType="afterEffect">
                                  <p:stCondLst>
                                    <p:cond delay="0"/>
                                  </p:stCondLst>
                                  <p:childTnLst>
                                    <p:set>
                                      <p:cBhvr>
                                        <p:cTn id="60" dur="1" fill="hold">
                                          <p:stCondLst>
                                            <p:cond delay="0"/>
                                          </p:stCondLst>
                                        </p:cTn>
                                        <p:tgtEl>
                                          <p:spTgt spid="77"/>
                                        </p:tgtEl>
                                        <p:attrNameLst>
                                          <p:attrName>style.visibility</p:attrName>
                                        </p:attrNameLst>
                                      </p:cBhvr>
                                      <p:to>
                                        <p:strVal val="visible"/>
                                      </p:to>
                                    </p:set>
                                    <p:animEffect transition="in" filter="wipe(left)">
                                      <p:cBhvr>
                                        <p:cTn id="61" dur="500"/>
                                        <p:tgtEl>
                                          <p:spTgt spid="77"/>
                                        </p:tgtEl>
                                      </p:cBhvr>
                                    </p:animEffect>
                                  </p:childTnLst>
                                </p:cTn>
                              </p:par>
                            </p:childTnLst>
                          </p:cTn>
                        </p:par>
                        <p:par>
                          <p:cTn id="62" fill="hold">
                            <p:stCondLst>
                              <p:cond delay="7250"/>
                            </p:stCondLst>
                            <p:childTnLst>
                              <p:par>
                                <p:cTn id="63" presetID="10" presetClass="entr" presetSubtype="0" fill="hold" grpId="0" nodeType="afterEffect">
                                  <p:stCondLst>
                                    <p:cond delay="0"/>
                                  </p:stCondLst>
                                  <p:childTnLst>
                                    <p:set>
                                      <p:cBhvr>
                                        <p:cTn id="64" dur="1" fill="hold">
                                          <p:stCondLst>
                                            <p:cond delay="0"/>
                                          </p:stCondLst>
                                        </p:cTn>
                                        <p:tgtEl>
                                          <p:spTgt spid="87"/>
                                        </p:tgtEl>
                                        <p:attrNameLst>
                                          <p:attrName>style.visibility</p:attrName>
                                        </p:attrNameLst>
                                      </p:cBhvr>
                                      <p:to>
                                        <p:strVal val="visible"/>
                                      </p:to>
                                    </p:set>
                                    <p:animEffect transition="in" filter="fade">
                                      <p:cBhvr>
                                        <p:cTn id="65" dur="500"/>
                                        <p:tgtEl>
                                          <p:spTgt spid="87"/>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88"/>
                                        </p:tgtEl>
                                        <p:attrNameLst>
                                          <p:attrName>style.visibility</p:attrName>
                                        </p:attrNameLst>
                                      </p:cBhvr>
                                      <p:to>
                                        <p:strVal val="visible"/>
                                      </p:to>
                                    </p:set>
                                    <p:animEffect transition="in" filter="fade">
                                      <p:cBhvr>
                                        <p:cTn id="68" dur="500"/>
                                        <p:tgtEl>
                                          <p:spTgt spid="88"/>
                                        </p:tgtEl>
                                      </p:cBhvr>
                                    </p:animEffect>
                                  </p:childTnLst>
                                </p:cTn>
                              </p:par>
                            </p:childTnLst>
                          </p:cTn>
                        </p:par>
                        <p:par>
                          <p:cTn id="69" fill="hold">
                            <p:stCondLst>
                              <p:cond delay="7750"/>
                            </p:stCondLst>
                            <p:childTnLst>
                              <p:par>
                                <p:cTn id="70" presetID="10" presetClass="entr" presetSubtype="0" fill="hold" grpId="0" nodeType="after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fade">
                                      <p:cBhvr>
                                        <p:cTn id="72" dur="500"/>
                                        <p:tgtEl>
                                          <p:spTgt spid="10"/>
                                        </p:tgtEl>
                                      </p:cBhvr>
                                    </p:animEffect>
                                  </p:childTnLst>
                                </p:cTn>
                              </p:par>
                              <p:par>
                                <p:cTn id="73" presetID="53" presetClass="entr" presetSubtype="16" fill="hold" nodeType="withEffect">
                                  <p:stCondLst>
                                    <p:cond delay="0"/>
                                  </p:stCondLst>
                                  <p:childTnLst>
                                    <p:set>
                                      <p:cBhvr>
                                        <p:cTn id="74" dur="1" fill="hold">
                                          <p:stCondLst>
                                            <p:cond delay="0"/>
                                          </p:stCondLst>
                                        </p:cTn>
                                        <p:tgtEl>
                                          <p:spTgt spid="67"/>
                                        </p:tgtEl>
                                        <p:attrNameLst>
                                          <p:attrName>style.visibility</p:attrName>
                                        </p:attrNameLst>
                                      </p:cBhvr>
                                      <p:to>
                                        <p:strVal val="visible"/>
                                      </p:to>
                                    </p:set>
                                    <p:anim calcmode="lin" valueType="num">
                                      <p:cBhvr>
                                        <p:cTn id="75" dur="500" fill="hold"/>
                                        <p:tgtEl>
                                          <p:spTgt spid="67"/>
                                        </p:tgtEl>
                                        <p:attrNameLst>
                                          <p:attrName>ppt_w</p:attrName>
                                        </p:attrNameLst>
                                      </p:cBhvr>
                                      <p:tavLst>
                                        <p:tav tm="0">
                                          <p:val>
                                            <p:fltVal val="0"/>
                                          </p:val>
                                        </p:tav>
                                        <p:tav tm="100000">
                                          <p:val>
                                            <p:strVal val="#ppt_w"/>
                                          </p:val>
                                        </p:tav>
                                      </p:tavLst>
                                    </p:anim>
                                    <p:anim calcmode="lin" valueType="num">
                                      <p:cBhvr>
                                        <p:cTn id="76" dur="500" fill="hold"/>
                                        <p:tgtEl>
                                          <p:spTgt spid="67"/>
                                        </p:tgtEl>
                                        <p:attrNameLst>
                                          <p:attrName>ppt_h</p:attrName>
                                        </p:attrNameLst>
                                      </p:cBhvr>
                                      <p:tavLst>
                                        <p:tav tm="0">
                                          <p:val>
                                            <p:fltVal val="0"/>
                                          </p:val>
                                        </p:tav>
                                        <p:tav tm="100000">
                                          <p:val>
                                            <p:strVal val="#ppt_h"/>
                                          </p:val>
                                        </p:tav>
                                      </p:tavLst>
                                    </p:anim>
                                    <p:animEffect transition="in" filter="fade">
                                      <p:cBhvr>
                                        <p:cTn id="77" dur="500"/>
                                        <p:tgtEl>
                                          <p:spTgt spid="67"/>
                                        </p:tgtEl>
                                      </p:cBhvr>
                                    </p:animEffect>
                                  </p:childTnLst>
                                </p:cTn>
                              </p:par>
                            </p:childTnLst>
                          </p:cTn>
                        </p:par>
                        <p:par>
                          <p:cTn id="78" fill="hold">
                            <p:stCondLst>
                              <p:cond delay="8250"/>
                            </p:stCondLst>
                            <p:childTnLst>
                              <p:par>
                                <p:cTn id="79" presetID="22" presetClass="entr" presetSubtype="2" fill="hold" nodeType="afterEffect">
                                  <p:stCondLst>
                                    <p:cond delay="0"/>
                                  </p:stCondLst>
                                  <p:childTnLst>
                                    <p:set>
                                      <p:cBhvr>
                                        <p:cTn id="80" dur="1" fill="hold">
                                          <p:stCondLst>
                                            <p:cond delay="0"/>
                                          </p:stCondLst>
                                        </p:cTn>
                                        <p:tgtEl>
                                          <p:spTgt spid="74"/>
                                        </p:tgtEl>
                                        <p:attrNameLst>
                                          <p:attrName>style.visibility</p:attrName>
                                        </p:attrNameLst>
                                      </p:cBhvr>
                                      <p:to>
                                        <p:strVal val="visible"/>
                                      </p:to>
                                    </p:set>
                                    <p:animEffect transition="in" filter="wipe(right)">
                                      <p:cBhvr>
                                        <p:cTn id="81" dur="500"/>
                                        <p:tgtEl>
                                          <p:spTgt spid="74"/>
                                        </p:tgtEl>
                                      </p:cBhvr>
                                    </p:animEffect>
                                  </p:childTnLst>
                                </p:cTn>
                              </p:par>
                            </p:childTnLst>
                          </p:cTn>
                        </p:par>
                        <p:par>
                          <p:cTn id="82" fill="hold">
                            <p:stCondLst>
                              <p:cond delay="8750"/>
                            </p:stCondLst>
                            <p:childTnLst>
                              <p:par>
                                <p:cTn id="83" presetID="10" presetClass="entr" presetSubtype="0" fill="hold" grpId="0" nodeType="afterEffect">
                                  <p:stCondLst>
                                    <p:cond delay="0"/>
                                  </p:stCondLst>
                                  <p:childTnLst>
                                    <p:set>
                                      <p:cBhvr>
                                        <p:cTn id="84" dur="1" fill="hold">
                                          <p:stCondLst>
                                            <p:cond delay="0"/>
                                          </p:stCondLst>
                                        </p:cTn>
                                        <p:tgtEl>
                                          <p:spTgt spid="85"/>
                                        </p:tgtEl>
                                        <p:attrNameLst>
                                          <p:attrName>style.visibility</p:attrName>
                                        </p:attrNameLst>
                                      </p:cBhvr>
                                      <p:to>
                                        <p:strVal val="visible"/>
                                      </p:to>
                                    </p:set>
                                    <p:animEffect transition="in" filter="fade">
                                      <p:cBhvr>
                                        <p:cTn id="85" dur="500"/>
                                        <p:tgtEl>
                                          <p:spTgt spid="85"/>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86"/>
                                        </p:tgtEl>
                                        <p:attrNameLst>
                                          <p:attrName>style.visibility</p:attrName>
                                        </p:attrNameLst>
                                      </p:cBhvr>
                                      <p:to>
                                        <p:strVal val="visible"/>
                                      </p:to>
                                    </p:set>
                                    <p:animEffect transition="in" filter="fade">
                                      <p:cBhvr>
                                        <p:cTn id="88" dur="500"/>
                                        <p:tgtEl>
                                          <p:spTgt spid="86"/>
                                        </p:tgtEl>
                                      </p:cBhvr>
                                    </p:animEffect>
                                  </p:childTnLst>
                                </p:cTn>
                              </p:par>
                            </p:childTnLst>
                          </p:cTn>
                        </p:par>
                        <p:par>
                          <p:cTn id="89" fill="hold">
                            <p:stCondLst>
                              <p:cond delay="9250"/>
                            </p:stCondLst>
                            <p:childTnLst>
                              <p:par>
                                <p:cTn id="90" presetID="10" presetClass="entr" presetSubtype="0" fill="hold" grpId="0" nodeType="afterEffect">
                                  <p:stCondLst>
                                    <p:cond delay="0"/>
                                  </p:stCondLst>
                                  <p:childTnLst>
                                    <p:set>
                                      <p:cBhvr>
                                        <p:cTn id="91" dur="1" fill="hold">
                                          <p:stCondLst>
                                            <p:cond delay="0"/>
                                          </p:stCondLst>
                                        </p:cTn>
                                        <p:tgtEl>
                                          <p:spTgt spid="11"/>
                                        </p:tgtEl>
                                        <p:attrNameLst>
                                          <p:attrName>style.visibility</p:attrName>
                                        </p:attrNameLst>
                                      </p:cBhvr>
                                      <p:to>
                                        <p:strVal val="visible"/>
                                      </p:to>
                                    </p:set>
                                    <p:animEffect transition="in" filter="fade">
                                      <p:cBhvr>
                                        <p:cTn id="92" dur="500"/>
                                        <p:tgtEl>
                                          <p:spTgt spid="11"/>
                                        </p:tgtEl>
                                      </p:cBhvr>
                                    </p:animEffect>
                                  </p:childTnLst>
                                </p:cTn>
                              </p:par>
                              <p:par>
                                <p:cTn id="93" presetID="53" presetClass="entr" presetSubtype="16" fill="hold" grpId="0" nodeType="withEffect">
                                  <p:stCondLst>
                                    <p:cond delay="0"/>
                                  </p:stCondLst>
                                  <p:childTnLst>
                                    <p:set>
                                      <p:cBhvr>
                                        <p:cTn id="94" dur="1" fill="hold">
                                          <p:stCondLst>
                                            <p:cond delay="0"/>
                                          </p:stCondLst>
                                        </p:cTn>
                                        <p:tgtEl>
                                          <p:spTgt spid="59"/>
                                        </p:tgtEl>
                                        <p:attrNameLst>
                                          <p:attrName>style.visibility</p:attrName>
                                        </p:attrNameLst>
                                      </p:cBhvr>
                                      <p:to>
                                        <p:strVal val="visible"/>
                                      </p:to>
                                    </p:set>
                                    <p:anim calcmode="lin" valueType="num">
                                      <p:cBhvr>
                                        <p:cTn id="95" dur="500" fill="hold"/>
                                        <p:tgtEl>
                                          <p:spTgt spid="59"/>
                                        </p:tgtEl>
                                        <p:attrNameLst>
                                          <p:attrName>ppt_w</p:attrName>
                                        </p:attrNameLst>
                                      </p:cBhvr>
                                      <p:tavLst>
                                        <p:tav tm="0">
                                          <p:val>
                                            <p:fltVal val="0"/>
                                          </p:val>
                                        </p:tav>
                                        <p:tav tm="100000">
                                          <p:val>
                                            <p:strVal val="#ppt_w"/>
                                          </p:val>
                                        </p:tav>
                                      </p:tavLst>
                                    </p:anim>
                                    <p:anim calcmode="lin" valueType="num">
                                      <p:cBhvr>
                                        <p:cTn id="96" dur="500" fill="hold"/>
                                        <p:tgtEl>
                                          <p:spTgt spid="59"/>
                                        </p:tgtEl>
                                        <p:attrNameLst>
                                          <p:attrName>ppt_h</p:attrName>
                                        </p:attrNameLst>
                                      </p:cBhvr>
                                      <p:tavLst>
                                        <p:tav tm="0">
                                          <p:val>
                                            <p:fltVal val="0"/>
                                          </p:val>
                                        </p:tav>
                                        <p:tav tm="100000">
                                          <p:val>
                                            <p:strVal val="#ppt_h"/>
                                          </p:val>
                                        </p:tav>
                                      </p:tavLst>
                                    </p:anim>
                                    <p:animEffect transition="in" filter="fade">
                                      <p:cBhvr>
                                        <p:cTn id="97" dur="500"/>
                                        <p:tgtEl>
                                          <p:spTgt spid="59"/>
                                        </p:tgtEl>
                                      </p:cBhvr>
                                    </p:animEffect>
                                  </p:childTnLst>
                                </p:cTn>
                              </p:par>
                            </p:childTnLst>
                          </p:cTn>
                        </p:par>
                        <p:par>
                          <p:cTn id="98" fill="hold">
                            <p:stCondLst>
                              <p:cond delay="9750"/>
                            </p:stCondLst>
                            <p:childTnLst>
                              <p:par>
                                <p:cTn id="99" presetID="22" presetClass="entr" presetSubtype="8" fill="hold" nodeType="afterEffect">
                                  <p:stCondLst>
                                    <p:cond delay="0"/>
                                  </p:stCondLst>
                                  <p:childTnLst>
                                    <p:set>
                                      <p:cBhvr>
                                        <p:cTn id="100" dur="1" fill="hold">
                                          <p:stCondLst>
                                            <p:cond delay="0"/>
                                          </p:stCondLst>
                                        </p:cTn>
                                        <p:tgtEl>
                                          <p:spTgt spid="80"/>
                                        </p:tgtEl>
                                        <p:attrNameLst>
                                          <p:attrName>style.visibility</p:attrName>
                                        </p:attrNameLst>
                                      </p:cBhvr>
                                      <p:to>
                                        <p:strVal val="visible"/>
                                      </p:to>
                                    </p:set>
                                    <p:animEffect transition="in" filter="wipe(left)">
                                      <p:cBhvr>
                                        <p:cTn id="101" dur="500"/>
                                        <p:tgtEl>
                                          <p:spTgt spid="80"/>
                                        </p:tgtEl>
                                      </p:cBhvr>
                                    </p:animEffect>
                                  </p:childTnLst>
                                </p:cTn>
                              </p:par>
                            </p:childTnLst>
                          </p:cTn>
                        </p:par>
                        <p:par>
                          <p:cTn id="102" fill="hold">
                            <p:stCondLst>
                              <p:cond delay="10250"/>
                            </p:stCondLst>
                            <p:childTnLst>
                              <p:par>
                                <p:cTn id="103" presetID="10" presetClass="entr" presetSubtype="0" fill="hold" grpId="0" nodeType="afterEffect">
                                  <p:stCondLst>
                                    <p:cond delay="0"/>
                                  </p:stCondLst>
                                  <p:childTnLst>
                                    <p:set>
                                      <p:cBhvr>
                                        <p:cTn id="104" dur="1" fill="hold">
                                          <p:stCondLst>
                                            <p:cond delay="0"/>
                                          </p:stCondLst>
                                        </p:cTn>
                                        <p:tgtEl>
                                          <p:spTgt spid="89"/>
                                        </p:tgtEl>
                                        <p:attrNameLst>
                                          <p:attrName>style.visibility</p:attrName>
                                        </p:attrNameLst>
                                      </p:cBhvr>
                                      <p:to>
                                        <p:strVal val="visible"/>
                                      </p:to>
                                    </p:set>
                                    <p:animEffect transition="in" filter="fade">
                                      <p:cBhvr>
                                        <p:cTn id="105" dur="500"/>
                                        <p:tgtEl>
                                          <p:spTgt spid="89"/>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90"/>
                                        </p:tgtEl>
                                        <p:attrNameLst>
                                          <p:attrName>style.visibility</p:attrName>
                                        </p:attrNameLst>
                                      </p:cBhvr>
                                      <p:to>
                                        <p:strVal val="visible"/>
                                      </p:to>
                                    </p:set>
                                    <p:animEffect transition="in" filter="fade">
                                      <p:cBhvr>
                                        <p:cTn id="108"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P spid="85" grpId="0"/>
      <p:bldP spid="86" grpId="0"/>
      <p:bldP spid="87" grpId="0"/>
      <p:bldP spid="88" grpId="0"/>
      <p:bldP spid="89" grpId="0"/>
      <p:bldP spid="90" grpId="0"/>
      <p:bldP spid="5" grpId="0" animBg="1"/>
      <p:bldP spid="8" grpId="0" animBg="1"/>
      <p:bldP spid="55" grpId="0" animBg="1"/>
      <p:bldP spid="11" grpId="0" animBg="1"/>
      <p:bldP spid="59" grpId="0" animBg="1"/>
      <p:bldP spid="10" grpId="0" animBg="1"/>
      <p:bldP spid="5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sosceles Triangle 7"/>
          <p:cNvSpPr/>
          <p:nvPr/>
        </p:nvSpPr>
        <p:spPr>
          <a:xfrm rot="10800000">
            <a:off x="5273731" y="2016693"/>
            <a:ext cx="1149096" cy="99090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9" name="Isosceles Triangle 8"/>
          <p:cNvSpPr/>
          <p:nvPr/>
        </p:nvSpPr>
        <p:spPr>
          <a:xfrm rot="10800000">
            <a:off x="4000383" y="2016693"/>
            <a:ext cx="1149096" cy="990906"/>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10" name="Isosceles Triangle 9"/>
          <p:cNvSpPr/>
          <p:nvPr/>
        </p:nvSpPr>
        <p:spPr>
          <a:xfrm rot="10800000">
            <a:off x="2727035" y="2016693"/>
            <a:ext cx="1149096" cy="99090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11" name="Isosceles Triangle 10"/>
          <p:cNvSpPr/>
          <p:nvPr/>
        </p:nvSpPr>
        <p:spPr>
          <a:xfrm>
            <a:off x="3368685" y="2256726"/>
            <a:ext cx="1149096" cy="990906"/>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12" name="Isosceles Triangle 11"/>
          <p:cNvSpPr/>
          <p:nvPr/>
        </p:nvSpPr>
        <p:spPr>
          <a:xfrm>
            <a:off x="4642034" y="2256726"/>
            <a:ext cx="1149096" cy="990906"/>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grpSp>
        <p:nvGrpSpPr>
          <p:cNvPr id="13" name="Group 12"/>
          <p:cNvGrpSpPr/>
          <p:nvPr/>
        </p:nvGrpSpPr>
        <p:grpSpPr>
          <a:xfrm>
            <a:off x="3184761" y="2232826"/>
            <a:ext cx="257057" cy="242581"/>
            <a:chOff x="3498850" y="1541463"/>
            <a:chExt cx="504825" cy="476250"/>
          </a:xfrm>
          <a:solidFill>
            <a:schemeClr val="bg1"/>
          </a:solidFill>
        </p:grpSpPr>
        <p:sp>
          <p:nvSpPr>
            <p:cNvPr id="14" name="Oval 5"/>
            <p:cNvSpPr>
              <a:spLocks noChangeArrowheads="1"/>
            </p:cNvSpPr>
            <p:nvPr/>
          </p:nvSpPr>
          <p:spPr bwMode="auto">
            <a:xfrm>
              <a:off x="3743325" y="1801813"/>
              <a:ext cx="61913" cy="619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 name="Freeform 6"/>
            <p:cNvSpPr>
              <a:spLocks noEditPoints="1"/>
            </p:cNvSpPr>
            <p:nvPr/>
          </p:nvSpPr>
          <p:spPr bwMode="auto">
            <a:xfrm>
              <a:off x="3498850" y="1541463"/>
              <a:ext cx="504825" cy="476250"/>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6" name="Group 15"/>
          <p:cNvGrpSpPr/>
          <p:nvPr/>
        </p:nvGrpSpPr>
        <p:grpSpPr>
          <a:xfrm>
            <a:off x="3806987" y="2794373"/>
            <a:ext cx="251471" cy="252362"/>
            <a:chOff x="3206750" y="1381125"/>
            <a:chExt cx="490538" cy="492125"/>
          </a:xfrm>
          <a:solidFill>
            <a:schemeClr val="bg1"/>
          </a:solidFill>
        </p:grpSpPr>
        <p:sp>
          <p:nvSpPr>
            <p:cNvPr id="17" name="Freeform 10"/>
            <p:cNvSpPr>
              <a:spLocks noEditPoints="1"/>
            </p:cNvSpPr>
            <p:nvPr/>
          </p:nvSpPr>
          <p:spPr bwMode="auto">
            <a:xfrm>
              <a:off x="3206750" y="1381125"/>
              <a:ext cx="490538" cy="492125"/>
            </a:xfrm>
            <a:custGeom>
              <a:avLst/>
              <a:gdLst>
                <a:gd name="T0" fmla="*/ 80 w 128"/>
                <a:gd name="T1" fmla="*/ 0 h 128"/>
                <a:gd name="T2" fmla="*/ 32 w 128"/>
                <a:gd name="T3" fmla="*/ 48 h 128"/>
                <a:gd name="T4" fmla="*/ 38 w 128"/>
                <a:gd name="T5" fmla="*/ 70 h 128"/>
                <a:gd name="T6" fmla="*/ 4 w 128"/>
                <a:gd name="T7" fmla="*/ 104 h 128"/>
                <a:gd name="T8" fmla="*/ 4 w 128"/>
                <a:gd name="T9" fmla="*/ 104 h 128"/>
                <a:gd name="T10" fmla="*/ 0 w 128"/>
                <a:gd name="T11" fmla="*/ 114 h 128"/>
                <a:gd name="T12" fmla="*/ 14 w 128"/>
                <a:gd name="T13" fmla="*/ 128 h 128"/>
                <a:gd name="T14" fmla="*/ 24 w 128"/>
                <a:gd name="T15" fmla="*/ 124 h 128"/>
                <a:gd name="T16" fmla="*/ 24 w 128"/>
                <a:gd name="T17" fmla="*/ 124 h 128"/>
                <a:gd name="T18" fmla="*/ 58 w 128"/>
                <a:gd name="T19" fmla="*/ 90 h 128"/>
                <a:gd name="T20" fmla="*/ 80 w 128"/>
                <a:gd name="T21" fmla="*/ 96 h 128"/>
                <a:gd name="T22" fmla="*/ 128 w 128"/>
                <a:gd name="T23" fmla="*/ 48 h 128"/>
                <a:gd name="T24" fmla="*/ 80 w 128"/>
                <a:gd name="T25" fmla="*/ 0 h 128"/>
                <a:gd name="T26" fmla="*/ 19 w 128"/>
                <a:gd name="T27" fmla="*/ 119 h 128"/>
                <a:gd name="T28" fmla="*/ 14 w 128"/>
                <a:gd name="T29" fmla="*/ 121 h 128"/>
                <a:gd name="T30" fmla="*/ 7 w 128"/>
                <a:gd name="T31" fmla="*/ 114 h 128"/>
                <a:gd name="T32" fmla="*/ 9 w 128"/>
                <a:gd name="T33" fmla="*/ 109 h 128"/>
                <a:gd name="T34" fmla="*/ 9 w 128"/>
                <a:gd name="T35" fmla="*/ 109 h 128"/>
                <a:gd name="T36" fmla="*/ 41 w 128"/>
                <a:gd name="T37" fmla="*/ 77 h 128"/>
                <a:gd name="T38" fmla="*/ 51 w 128"/>
                <a:gd name="T39" fmla="*/ 87 h 128"/>
                <a:gd name="T40" fmla="*/ 19 w 128"/>
                <a:gd name="T41" fmla="*/ 119 h 128"/>
                <a:gd name="T42" fmla="*/ 80 w 128"/>
                <a:gd name="T43" fmla="*/ 88 h 128"/>
                <a:gd name="T44" fmla="*/ 40 w 128"/>
                <a:gd name="T45" fmla="*/ 48 h 128"/>
                <a:gd name="T46" fmla="*/ 80 w 128"/>
                <a:gd name="T47" fmla="*/ 8 h 128"/>
                <a:gd name="T48" fmla="*/ 120 w 128"/>
                <a:gd name="T49" fmla="*/ 48 h 128"/>
                <a:gd name="T50" fmla="*/ 80 w 128"/>
                <a:gd name="T51" fmla="*/ 8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 h="128">
                  <a:moveTo>
                    <a:pt x="80" y="0"/>
                  </a:moveTo>
                  <a:cubicBezTo>
                    <a:pt x="53" y="0"/>
                    <a:pt x="32" y="21"/>
                    <a:pt x="32" y="48"/>
                  </a:cubicBezTo>
                  <a:cubicBezTo>
                    <a:pt x="32" y="56"/>
                    <a:pt x="34" y="64"/>
                    <a:pt x="38" y="70"/>
                  </a:cubicBezTo>
                  <a:cubicBezTo>
                    <a:pt x="4" y="104"/>
                    <a:pt x="4" y="104"/>
                    <a:pt x="4" y="104"/>
                  </a:cubicBezTo>
                  <a:cubicBezTo>
                    <a:pt x="4" y="104"/>
                    <a:pt x="4" y="104"/>
                    <a:pt x="4" y="104"/>
                  </a:cubicBezTo>
                  <a:cubicBezTo>
                    <a:pt x="2" y="106"/>
                    <a:pt x="0" y="110"/>
                    <a:pt x="0" y="114"/>
                  </a:cubicBezTo>
                  <a:cubicBezTo>
                    <a:pt x="0" y="122"/>
                    <a:pt x="6" y="128"/>
                    <a:pt x="14" y="128"/>
                  </a:cubicBezTo>
                  <a:cubicBezTo>
                    <a:pt x="18" y="128"/>
                    <a:pt x="22" y="126"/>
                    <a:pt x="24" y="124"/>
                  </a:cubicBezTo>
                  <a:cubicBezTo>
                    <a:pt x="24" y="124"/>
                    <a:pt x="24" y="124"/>
                    <a:pt x="24" y="124"/>
                  </a:cubicBezTo>
                  <a:cubicBezTo>
                    <a:pt x="58" y="90"/>
                    <a:pt x="58" y="90"/>
                    <a:pt x="58" y="90"/>
                  </a:cubicBezTo>
                  <a:cubicBezTo>
                    <a:pt x="64" y="94"/>
                    <a:pt x="72" y="96"/>
                    <a:pt x="80" y="96"/>
                  </a:cubicBezTo>
                  <a:cubicBezTo>
                    <a:pt x="107" y="96"/>
                    <a:pt x="128" y="75"/>
                    <a:pt x="128" y="48"/>
                  </a:cubicBezTo>
                  <a:cubicBezTo>
                    <a:pt x="128" y="21"/>
                    <a:pt x="107" y="0"/>
                    <a:pt x="80" y="0"/>
                  </a:cubicBezTo>
                  <a:close/>
                  <a:moveTo>
                    <a:pt x="19" y="119"/>
                  </a:moveTo>
                  <a:cubicBezTo>
                    <a:pt x="18" y="120"/>
                    <a:pt x="16" y="121"/>
                    <a:pt x="14" y="121"/>
                  </a:cubicBezTo>
                  <a:cubicBezTo>
                    <a:pt x="10" y="121"/>
                    <a:pt x="7" y="118"/>
                    <a:pt x="7" y="114"/>
                  </a:cubicBezTo>
                  <a:cubicBezTo>
                    <a:pt x="7" y="112"/>
                    <a:pt x="8" y="110"/>
                    <a:pt x="9" y="109"/>
                  </a:cubicBezTo>
                  <a:cubicBezTo>
                    <a:pt x="9" y="109"/>
                    <a:pt x="9" y="109"/>
                    <a:pt x="9" y="109"/>
                  </a:cubicBezTo>
                  <a:cubicBezTo>
                    <a:pt x="41" y="77"/>
                    <a:pt x="41" y="77"/>
                    <a:pt x="41" y="77"/>
                  </a:cubicBezTo>
                  <a:cubicBezTo>
                    <a:pt x="44" y="80"/>
                    <a:pt x="48" y="84"/>
                    <a:pt x="51" y="87"/>
                  </a:cubicBezTo>
                  <a:lnTo>
                    <a:pt x="19" y="119"/>
                  </a:lnTo>
                  <a:close/>
                  <a:moveTo>
                    <a:pt x="80" y="88"/>
                  </a:moveTo>
                  <a:cubicBezTo>
                    <a:pt x="58" y="88"/>
                    <a:pt x="40" y="70"/>
                    <a:pt x="40" y="48"/>
                  </a:cubicBezTo>
                  <a:cubicBezTo>
                    <a:pt x="40" y="26"/>
                    <a:pt x="58" y="8"/>
                    <a:pt x="80" y="8"/>
                  </a:cubicBezTo>
                  <a:cubicBezTo>
                    <a:pt x="102" y="8"/>
                    <a:pt x="120" y="26"/>
                    <a:pt x="120" y="48"/>
                  </a:cubicBezTo>
                  <a:cubicBezTo>
                    <a:pt x="120" y="70"/>
                    <a:pt x="102" y="88"/>
                    <a:pt x="80"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 name="Freeform 11"/>
            <p:cNvSpPr>
              <a:spLocks/>
            </p:cNvSpPr>
            <p:nvPr/>
          </p:nvSpPr>
          <p:spPr bwMode="auto">
            <a:xfrm>
              <a:off x="3406775" y="1458913"/>
              <a:ext cx="114300" cy="114300"/>
            </a:xfrm>
            <a:custGeom>
              <a:avLst/>
              <a:gdLst>
                <a:gd name="T0" fmla="*/ 28 w 30"/>
                <a:gd name="T1" fmla="*/ 0 h 30"/>
                <a:gd name="T2" fmla="*/ 0 w 30"/>
                <a:gd name="T3" fmla="*/ 28 h 30"/>
                <a:gd name="T4" fmla="*/ 2 w 30"/>
                <a:gd name="T5" fmla="*/ 30 h 30"/>
                <a:gd name="T6" fmla="*/ 4 w 30"/>
                <a:gd name="T7" fmla="*/ 28 h 30"/>
                <a:gd name="T8" fmla="*/ 28 w 30"/>
                <a:gd name="T9" fmla="*/ 4 h 30"/>
                <a:gd name="T10" fmla="*/ 30 w 30"/>
                <a:gd name="T11" fmla="*/ 2 h 30"/>
                <a:gd name="T12" fmla="*/ 28 w 30"/>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30" h="30">
                  <a:moveTo>
                    <a:pt x="28" y="0"/>
                  </a:moveTo>
                  <a:cubicBezTo>
                    <a:pt x="13" y="0"/>
                    <a:pt x="0" y="13"/>
                    <a:pt x="0" y="28"/>
                  </a:cubicBezTo>
                  <a:cubicBezTo>
                    <a:pt x="0" y="29"/>
                    <a:pt x="1" y="30"/>
                    <a:pt x="2" y="30"/>
                  </a:cubicBezTo>
                  <a:cubicBezTo>
                    <a:pt x="3" y="30"/>
                    <a:pt x="4" y="29"/>
                    <a:pt x="4" y="28"/>
                  </a:cubicBezTo>
                  <a:cubicBezTo>
                    <a:pt x="4" y="15"/>
                    <a:pt x="15" y="4"/>
                    <a:pt x="28" y="4"/>
                  </a:cubicBezTo>
                  <a:cubicBezTo>
                    <a:pt x="29" y="4"/>
                    <a:pt x="30" y="3"/>
                    <a:pt x="30" y="2"/>
                  </a:cubicBezTo>
                  <a:cubicBezTo>
                    <a:pt x="30" y="1"/>
                    <a:pt x="29" y="0"/>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9" name="Group 18"/>
          <p:cNvGrpSpPr/>
          <p:nvPr/>
        </p:nvGrpSpPr>
        <p:grpSpPr>
          <a:xfrm>
            <a:off x="4483643" y="2192414"/>
            <a:ext cx="197483" cy="282993"/>
            <a:chOff x="3741341" y="1604128"/>
            <a:chExt cx="341313" cy="488950"/>
          </a:xfrm>
          <a:solidFill>
            <a:schemeClr val="bg1"/>
          </a:solidFill>
        </p:grpSpPr>
        <p:sp>
          <p:nvSpPr>
            <p:cNvPr id="20" name="Freeform 15"/>
            <p:cNvSpPr>
              <a:spLocks noEditPoints="1"/>
            </p:cNvSpPr>
            <p:nvPr/>
          </p:nvSpPr>
          <p:spPr bwMode="auto">
            <a:xfrm>
              <a:off x="3741341" y="1604128"/>
              <a:ext cx="341313" cy="48895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 name="Freeform 16"/>
            <p:cNvSpPr>
              <a:spLocks/>
            </p:cNvSpPr>
            <p:nvPr/>
          </p:nvSpPr>
          <p:spPr bwMode="auto">
            <a:xfrm>
              <a:off x="3819128" y="1680328"/>
              <a:ext cx="101600" cy="100013"/>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2" name="Group 21"/>
          <p:cNvGrpSpPr/>
          <p:nvPr/>
        </p:nvGrpSpPr>
        <p:grpSpPr>
          <a:xfrm>
            <a:off x="5048100" y="2821635"/>
            <a:ext cx="311954" cy="197836"/>
            <a:chOff x="7726363" y="1603045"/>
            <a:chExt cx="876914" cy="555955"/>
          </a:xfrm>
          <a:solidFill>
            <a:schemeClr val="bg1"/>
          </a:solidFill>
        </p:grpSpPr>
        <p:grpSp>
          <p:nvGrpSpPr>
            <p:cNvPr id="23" name="Group 22"/>
            <p:cNvGrpSpPr/>
            <p:nvPr/>
          </p:nvGrpSpPr>
          <p:grpSpPr>
            <a:xfrm>
              <a:off x="7726363" y="1666875"/>
              <a:ext cx="492125" cy="492125"/>
              <a:chOff x="7726363" y="1666875"/>
              <a:chExt cx="492125" cy="492125"/>
            </a:xfrm>
            <a:grpFill/>
          </p:grpSpPr>
          <p:sp>
            <p:nvSpPr>
              <p:cNvPr id="28" name="Freeform 10"/>
              <p:cNvSpPr>
                <a:spLocks noEditPoints="1"/>
              </p:cNvSpPr>
              <p:nvPr/>
            </p:nvSpPr>
            <p:spPr bwMode="auto">
              <a:xfrm>
                <a:off x="7726363" y="1666875"/>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 name="Freeform 11"/>
              <p:cNvSpPr>
                <a:spLocks noEditPoints="1"/>
              </p:cNvSpPr>
              <p:nvPr/>
            </p:nvSpPr>
            <p:spPr bwMode="auto">
              <a:xfrm>
                <a:off x="7866063" y="1806575"/>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0" name="Freeform 12"/>
              <p:cNvSpPr>
                <a:spLocks noEditPoints="1"/>
              </p:cNvSpPr>
              <p:nvPr/>
            </p:nvSpPr>
            <p:spPr bwMode="auto">
              <a:xfrm>
                <a:off x="7912101" y="1852613"/>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4" name="Group 23"/>
            <p:cNvGrpSpPr/>
            <p:nvPr/>
          </p:nvGrpSpPr>
          <p:grpSpPr>
            <a:xfrm>
              <a:off x="8191089" y="1603045"/>
              <a:ext cx="412188" cy="412188"/>
              <a:chOff x="7726363" y="1666875"/>
              <a:chExt cx="492125" cy="492125"/>
            </a:xfrm>
            <a:grpFill/>
          </p:grpSpPr>
          <p:sp>
            <p:nvSpPr>
              <p:cNvPr id="25" name="Freeform 10"/>
              <p:cNvSpPr>
                <a:spLocks noEditPoints="1"/>
              </p:cNvSpPr>
              <p:nvPr/>
            </p:nvSpPr>
            <p:spPr bwMode="auto">
              <a:xfrm>
                <a:off x="7726363" y="1666875"/>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 name="Freeform 11"/>
              <p:cNvSpPr>
                <a:spLocks noEditPoints="1"/>
              </p:cNvSpPr>
              <p:nvPr/>
            </p:nvSpPr>
            <p:spPr bwMode="auto">
              <a:xfrm>
                <a:off x="7866063" y="1806575"/>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 name="Freeform 12"/>
              <p:cNvSpPr>
                <a:spLocks noEditPoints="1"/>
              </p:cNvSpPr>
              <p:nvPr/>
            </p:nvSpPr>
            <p:spPr bwMode="auto">
              <a:xfrm>
                <a:off x="7912101" y="1852613"/>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31" name="Group 30"/>
          <p:cNvGrpSpPr/>
          <p:nvPr/>
        </p:nvGrpSpPr>
        <p:grpSpPr>
          <a:xfrm>
            <a:off x="5729826" y="2208244"/>
            <a:ext cx="236905" cy="223812"/>
            <a:chOff x="10261600" y="2471738"/>
            <a:chExt cx="514350" cy="485775"/>
          </a:xfrm>
          <a:solidFill>
            <a:schemeClr val="bg1"/>
          </a:solidFill>
        </p:grpSpPr>
        <p:sp>
          <p:nvSpPr>
            <p:cNvPr id="32" name="Freeform 16"/>
            <p:cNvSpPr>
              <a:spLocks/>
            </p:cNvSpPr>
            <p:nvPr/>
          </p:nvSpPr>
          <p:spPr bwMode="auto">
            <a:xfrm>
              <a:off x="10261600" y="2722563"/>
              <a:ext cx="476250" cy="234950"/>
            </a:xfrm>
            <a:custGeom>
              <a:avLst/>
              <a:gdLst>
                <a:gd name="T0" fmla="*/ 121 w 124"/>
                <a:gd name="T1" fmla="*/ 19 h 61"/>
                <a:gd name="T2" fmla="*/ 116 w 124"/>
                <a:gd name="T3" fmla="*/ 21 h 61"/>
                <a:gd name="T4" fmla="*/ 66 w 124"/>
                <a:gd name="T5" fmla="*/ 53 h 61"/>
                <a:gd name="T6" fmla="*/ 19 w 124"/>
                <a:gd name="T7" fmla="*/ 25 h 61"/>
                <a:gd name="T8" fmla="*/ 29 w 124"/>
                <a:gd name="T9" fmla="*/ 19 h 61"/>
                <a:gd name="T10" fmla="*/ 29 w 124"/>
                <a:gd name="T11" fmla="*/ 16 h 61"/>
                <a:gd name="T12" fmla="*/ 3 w 124"/>
                <a:gd name="T13" fmla="*/ 1 h 61"/>
                <a:gd name="T14" fmla="*/ 0 w 124"/>
                <a:gd name="T15" fmla="*/ 2 h 61"/>
                <a:gd name="T16" fmla="*/ 0 w 124"/>
                <a:gd name="T17" fmla="*/ 32 h 61"/>
                <a:gd name="T18" fmla="*/ 3 w 124"/>
                <a:gd name="T19" fmla="*/ 34 h 61"/>
                <a:gd name="T20" fmla="*/ 12 w 124"/>
                <a:gd name="T21" fmla="*/ 29 h 61"/>
                <a:gd name="T22" fmla="*/ 66 w 124"/>
                <a:gd name="T23" fmla="*/ 61 h 61"/>
                <a:gd name="T24" fmla="*/ 123 w 124"/>
                <a:gd name="T25" fmla="*/ 24 h 61"/>
                <a:gd name="T26" fmla="*/ 121 w 124"/>
                <a:gd name="T27" fmla="*/ 1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4" h="61">
                  <a:moveTo>
                    <a:pt x="121" y="19"/>
                  </a:moveTo>
                  <a:cubicBezTo>
                    <a:pt x="119" y="18"/>
                    <a:pt x="117" y="19"/>
                    <a:pt x="116" y="21"/>
                  </a:cubicBezTo>
                  <a:cubicBezTo>
                    <a:pt x="108" y="41"/>
                    <a:pt x="88" y="53"/>
                    <a:pt x="66" y="53"/>
                  </a:cubicBezTo>
                  <a:cubicBezTo>
                    <a:pt x="46" y="53"/>
                    <a:pt x="28" y="42"/>
                    <a:pt x="19" y="25"/>
                  </a:cubicBezTo>
                  <a:cubicBezTo>
                    <a:pt x="24" y="22"/>
                    <a:pt x="29" y="20"/>
                    <a:pt x="29" y="19"/>
                  </a:cubicBezTo>
                  <a:cubicBezTo>
                    <a:pt x="31" y="18"/>
                    <a:pt x="31" y="17"/>
                    <a:pt x="29" y="16"/>
                  </a:cubicBezTo>
                  <a:cubicBezTo>
                    <a:pt x="28" y="15"/>
                    <a:pt x="4" y="1"/>
                    <a:pt x="3" y="1"/>
                  </a:cubicBezTo>
                  <a:cubicBezTo>
                    <a:pt x="2" y="0"/>
                    <a:pt x="0" y="1"/>
                    <a:pt x="0" y="2"/>
                  </a:cubicBezTo>
                  <a:cubicBezTo>
                    <a:pt x="0" y="4"/>
                    <a:pt x="0" y="30"/>
                    <a:pt x="0" y="32"/>
                  </a:cubicBezTo>
                  <a:cubicBezTo>
                    <a:pt x="0" y="34"/>
                    <a:pt x="1" y="35"/>
                    <a:pt x="3" y="34"/>
                  </a:cubicBezTo>
                  <a:cubicBezTo>
                    <a:pt x="3" y="34"/>
                    <a:pt x="7" y="32"/>
                    <a:pt x="12" y="29"/>
                  </a:cubicBezTo>
                  <a:cubicBezTo>
                    <a:pt x="23" y="49"/>
                    <a:pt x="43" y="61"/>
                    <a:pt x="66" y="61"/>
                  </a:cubicBezTo>
                  <a:cubicBezTo>
                    <a:pt x="91" y="61"/>
                    <a:pt x="114" y="47"/>
                    <a:pt x="123" y="24"/>
                  </a:cubicBezTo>
                  <a:cubicBezTo>
                    <a:pt x="124" y="22"/>
                    <a:pt x="123" y="20"/>
                    <a:pt x="121"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Freeform 17"/>
            <p:cNvSpPr>
              <a:spLocks/>
            </p:cNvSpPr>
            <p:nvPr/>
          </p:nvSpPr>
          <p:spPr bwMode="auto">
            <a:xfrm>
              <a:off x="10296525" y="2471738"/>
              <a:ext cx="479425" cy="239712"/>
            </a:xfrm>
            <a:custGeom>
              <a:avLst/>
              <a:gdLst>
                <a:gd name="T0" fmla="*/ 125 w 125"/>
                <a:gd name="T1" fmla="*/ 29 h 62"/>
                <a:gd name="T2" fmla="*/ 122 w 125"/>
                <a:gd name="T3" fmla="*/ 28 h 62"/>
                <a:gd name="T4" fmla="*/ 112 w 125"/>
                <a:gd name="T5" fmla="*/ 33 h 62"/>
                <a:gd name="T6" fmla="*/ 57 w 125"/>
                <a:gd name="T7" fmla="*/ 0 h 62"/>
                <a:gd name="T8" fmla="*/ 0 w 125"/>
                <a:gd name="T9" fmla="*/ 38 h 62"/>
                <a:gd name="T10" fmla="*/ 2 w 125"/>
                <a:gd name="T11" fmla="*/ 43 h 62"/>
                <a:gd name="T12" fmla="*/ 8 w 125"/>
                <a:gd name="T13" fmla="*/ 41 h 62"/>
                <a:gd name="T14" fmla="*/ 57 w 125"/>
                <a:gd name="T15" fmla="*/ 8 h 62"/>
                <a:gd name="T16" fmla="*/ 106 w 125"/>
                <a:gd name="T17" fmla="*/ 37 h 62"/>
                <a:gd name="T18" fmla="*/ 96 w 125"/>
                <a:gd name="T19" fmla="*/ 43 h 62"/>
                <a:gd name="T20" fmla="*/ 96 w 125"/>
                <a:gd name="T21" fmla="*/ 46 h 62"/>
                <a:gd name="T22" fmla="*/ 122 w 125"/>
                <a:gd name="T23" fmla="*/ 61 h 62"/>
                <a:gd name="T24" fmla="*/ 125 w 125"/>
                <a:gd name="T25" fmla="*/ 60 h 62"/>
                <a:gd name="T26" fmla="*/ 125 w 125"/>
                <a:gd name="T27"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62">
                  <a:moveTo>
                    <a:pt x="125" y="29"/>
                  </a:moveTo>
                  <a:cubicBezTo>
                    <a:pt x="125" y="28"/>
                    <a:pt x="124" y="27"/>
                    <a:pt x="122" y="28"/>
                  </a:cubicBezTo>
                  <a:cubicBezTo>
                    <a:pt x="122" y="28"/>
                    <a:pt x="118" y="30"/>
                    <a:pt x="112" y="33"/>
                  </a:cubicBezTo>
                  <a:cubicBezTo>
                    <a:pt x="103" y="13"/>
                    <a:pt x="82" y="0"/>
                    <a:pt x="57" y="0"/>
                  </a:cubicBezTo>
                  <a:cubicBezTo>
                    <a:pt x="32" y="0"/>
                    <a:pt x="10" y="15"/>
                    <a:pt x="0" y="38"/>
                  </a:cubicBezTo>
                  <a:cubicBezTo>
                    <a:pt x="0" y="40"/>
                    <a:pt x="0" y="42"/>
                    <a:pt x="2" y="43"/>
                  </a:cubicBezTo>
                  <a:cubicBezTo>
                    <a:pt x="5" y="44"/>
                    <a:pt x="7" y="43"/>
                    <a:pt x="8" y="41"/>
                  </a:cubicBezTo>
                  <a:cubicBezTo>
                    <a:pt x="16" y="21"/>
                    <a:pt x="36" y="8"/>
                    <a:pt x="57" y="8"/>
                  </a:cubicBezTo>
                  <a:cubicBezTo>
                    <a:pt x="79" y="8"/>
                    <a:pt x="97" y="19"/>
                    <a:pt x="106" y="37"/>
                  </a:cubicBezTo>
                  <a:cubicBezTo>
                    <a:pt x="101" y="40"/>
                    <a:pt x="96" y="43"/>
                    <a:pt x="96" y="43"/>
                  </a:cubicBezTo>
                  <a:cubicBezTo>
                    <a:pt x="94" y="44"/>
                    <a:pt x="94" y="46"/>
                    <a:pt x="96" y="46"/>
                  </a:cubicBezTo>
                  <a:cubicBezTo>
                    <a:pt x="97" y="47"/>
                    <a:pt x="121" y="60"/>
                    <a:pt x="122" y="61"/>
                  </a:cubicBezTo>
                  <a:cubicBezTo>
                    <a:pt x="124" y="62"/>
                    <a:pt x="125" y="61"/>
                    <a:pt x="125" y="60"/>
                  </a:cubicBezTo>
                  <a:cubicBezTo>
                    <a:pt x="125" y="57"/>
                    <a:pt x="125" y="31"/>
                    <a:pt x="125"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cxnSp>
        <p:nvCxnSpPr>
          <p:cNvPr id="34" name="Straight Connector 33"/>
          <p:cNvCxnSpPr/>
          <p:nvPr/>
        </p:nvCxnSpPr>
        <p:spPr>
          <a:xfrm flipH="1">
            <a:off x="2469581" y="1779591"/>
            <a:ext cx="831954" cy="0"/>
          </a:xfrm>
          <a:prstGeom prst="line">
            <a:avLst/>
          </a:prstGeom>
          <a:ln w="12700">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4574931" y="3019472"/>
            <a:ext cx="0" cy="621132"/>
          </a:xfrm>
          <a:prstGeom prst="line">
            <a:avLst/>
          </a:prstGeom>
          <a:ln w="12700">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3300938" y="1776659"/>
            <a:ext cx="0" cy="240034"/>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H="1">
            <a:off x="5841563" y="1779591"/>
            <a:ext cx="831954" cy="0"/>
          </a:xfrm>
          <a:prstGeom prst="line">
            <a:avLst/>
          </a:prstGeom>
          <a:ln w="12700">
            <a:solidFill>
              <a:schemeClr val="bg1">
                <a:lumMod val="85000"/>
              </a:schemeClr>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V="1">
            <a:off x="5843309" y="1776659"/>
            <a:ext cx="0" cy="240034"/>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H="1" flipV="1">
            <a:off x="3110864" y="3482902"/>
            <a:ext cx="831954" cy="0"/>
          </a:xfrm>
          <a:prstGeom prst="line">
            <a:avLst/>
          </a:prstGeom>
          <a:ln w="12700">
            <a:solidFill>
              <a:schemeClr val="bg1">
                <a:lumMod val="85000"/>
              </a:schemeClr>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3942220" y="3245800"/>
            <a:ext cx="0" cy="240034"/>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H="1" flipV="1">
            <a:off x="5214400" y="3482902"/>
            <a:ext cx="831954" cy="0"/>
          </a:xfrm>
          <a:prstGeom prst="line">
            <a:avLst/>
          </a:prstGeom>
          <a:ln w="12700">
            <a:solidFill>
              <a:schemeClr val="bg1">
                <a:lumMod val="85000"/>
              </a:schemeClr>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5216147" y="3245800"/>
            <a:ext cx="0" cy="240034"/>
          </a:xfrm>
          <a:prstGeom prst="line">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1338714" y="1422996"/>
            <a:ext cx="1130228" cy="238527"/>
          </a:xfrm>
          <a:prstGeom prst="rect">
            <a:avLst/>
          </a:prstGeom>
          <a:noFill/>
        </p:spPr>
        <p:txBody>
          <a:bodyPr wrap="square" lIns="68580" tIns="34290" rIns="68580" bIns="34290" rtlCol="0">
            <a:spAutoFit/>
          </a:bodyPr>
          <a:lstStyle/>
          <a:p>
            <a:pPr lvl="0" algn="r"/>
            <a:r>
              <a:rPr lang="zh-CN" altLang="en-US" sz="1100" dirty="0">
                <a:solidFill>
                  <a:srgbClr val="C0C0C0"/>
                </a:solidFill>
                <a:latin typeface="微软雅黑" panose="020B0503020204020204" pitchFamily="34" charset="-122"/>
                <a:ea typeface="微软雅黑" panose="020B0503020204020204" pitchFamily="34" charset="-122"/>
              </a:rPr>
              <a:t>标题</a:t>
            </a:r>
            <a:endParaRPr lang="en-US" altLang="zh-CN" sz="1100" dirty="0">
              <a:solidFill>
                <a:srgbClr val="C0C0C0"/>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805416" y="1589285"/>
            <a:ext cx="1663526" cy="284693"/>
          </a:xfrm>
          <a:prstGeom prst="rect">
            <a:avLst/>
          </a:prstGeom>
          <a:noFill/>
        </p:spPr>
        <p:txBody>
          <a:bodyPr wrap="square" lIns="68580" tIns="34290" rIns="68580" bIns="34290" rtlCol="0">
            <a:spAutoFit/>
          </a:bodyPr>
          <a:lstStyle/>
          <a:p>
            <a:pPr algn="r" defTabSz="1088205">
              <a:defRPr/>
            </a:pPr>
            <a:r>
              <a:rPr lang="zh-CN" altLang="en-US" sz="7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7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45" name="TextBox 44"/>
          <p:cNvSpPr txBox="1"/>
          <p:nvPr/>
        </p:nvSpPr>
        <p:spPr>
          <a:xfrm>
            <a:off x="1977826" y="3110397"/>
            <a:ext cx="1130228" cy="238527"/>
          </a:xfrm>
          <a:prstGeom prst="rect">
            <a:avLst/>
          </a:prstGeom>
          <a:noFill/>
        </p:spPr>
        <p:txBody>
          <a:bodyPr wrap="square" lIns="68580" tIns="34290" rIns="68580" bIns="34290" rtlCol="0">
            <a:spAutoFit/>
          </a:bodyPr>
          <a:lstStyle/>
          <a:p>
            <a:pPr lvl="0" algn="r"/>
            <a:r>
              <a:rPr lang="zh-CN" altLang="en-US" sz="1100" dirty="0">
                <a:solidFill>
                  <a:srgbClr val="C0C0C0"/>
                </a:solidFill>
                <a:latin typeface="微软雅黑" panose="020B0503020204020204" pitchFamily="34" charset="-122"/>
                <a:ea typeface="微软雅黑" panose="020B0503020204020204" pitchFamily="34" charset="-122"/>
              </a:rPr>
              <a:t>标题</a:t>
            </a:r>
            <a:endParaRPr lang="en-US" altLang="zh-CN" sz="1100" dirty="0">
              <a:solidFill>
                <a:srgbClr val="C0C0C0"/>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1444528" y="3276686"/>
            <a:ext cx="1663526" cy="284693"/>
          </a:xfrm>
          <a:prstGeom prst="rect">
            <a:avLst/>
          </a:prstGeom>
          <a:noFill/>
        </p:spPr>
        <p:txBody>
          <a:bodyPr wrap="square" lIns="68580" tIns="34290" rIns="68580" bIns="34290" rtlCol="0">
            <a:spAutoFit/>
          </a:bodyPr>
          <a:lstStyle/>
          <a:p>
            <a:pPr algn="r" defTabSz="1088205">
              <a:defRPr/>
            </a:pPr>
            <a:r>
              <a:rPr lang="zh-CN" altLang="en-US" sz="7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7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47" name="TextBox 46"/>
          <p:cNvSpPr txBox="1"/>
          <p:nvPr/>
        </p:nvSpPr>
        <p:spPr>
          <a:xfrm>
            <a:off x="6051254" y="3110397"/>
            <a:ext cx="1130228" cy="238527"/>
          </a:xfrm>
          <a:prstGeom prst="rect">
            <a:avLst/>
          </a:prstGeom>
          <a:noFill/>
        </p:spPr>
        <p:txBody>
          <a:bodyPr wrap="square" lIns="68580" tIns="34290" rIns="68580" bIns="34290" rtlCol="0">
            <a:spAutoFit/>
          </a:bodyPr>
          <a:lstStyle/>
          <a:p>
            <a:pPr lvl="0"/>
            <a:r>
              <a:rPr lang="zh-CN" altLang="en-US" sz="1100" dirty="0">
                <a:solidFill>
                  <a:srgbClr val="C0C0C0"/>
                </a:solidFill>
                <a:latin typeface="微软雅黑" panose="020B0503020204020204" pitchFamily="34" charset="-122"/>
                <a:ea typeface="微软雅黑" panose="020B0503020204020204" pitchFamily="34" charset="-122"/>
              </a:rPr>
              <a:t>标题</a:t>
            </a:r>
            <a:endParaRPr lang="en-US" altLang="zh-CN" sz="1100" dirty="0">
              <a:solidFill>
                <a:srgbClr val="C0C0C0"/>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6051851" y="3276686"/>
            <a:ext cx="1834665" cy="284693"/>
          </a:xfrm>
          <a:prstGeom prst="rect">
            <a:avLst/>
          </a:prstGeom>
          <a:noFill/>
        </p:spPr>
        <p:txBody>
          <a:bodyPr wrap="square" lIns="68580" tIns="34290" rIns="68580" bIns="34290" rtlCol="0">
            <a:spAutoFit/>
          </a:bodyPr>
          <a:lstStyle/>
          <a:p>
            <a:pPr defTabSz="1088205">
              <a:defRPr/>
            </a:pPr>
            <a:r>
              <a:rPr lang="zh-CN" altLang="en-US" sz="7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7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49" name="TextBox 48"/>
          <p:cNvSpPr txBox="1"/>
          <p:nvPr/>
        </p:nvSpPr>
        <p:spPr>
          <a:xfrm>
            <a:off x="6672265" y="1425204"/>
            <a:ext cx="1130228" cy="238527"/>
          </a:xfrm>
          <a:prstGeom prst="rect">
            <a:avLst/>
          </a:prstGeom>
          <a:noFill/>
        </p:spPr>
        <p:txBody>
          <a:bodyPr wrap="square" lIns="68580" tIns="34290" rIns="68580" bIns="34290" rtlCol="0">
            <a:spAutoFit/>
          </a:bodyPr>
          <a:lstStyle/>
          <a:p>
            <a:pPr lvl="0"/>
            <a:r>
              <a:rPr lang="zh-CN" altLang="en-US" sz="1100" dirty="0">
                <a:solidFill>
                  <a:srgbClr val="C0C0C0"/>
                </a:solidFill>
                <a:latin typeface="微软雅黑" panose="020B0503020204020204" pitchFamily="34" charset="-122"/>
                <a:ea typeface="微软雅黑" panose="020B0503020204020204" pitchFamily="34" charset="-122"/>
              </a:rPr>
              <a:t>标题</a:t>
            </a:r>
            <a:endParaRPr lang="en-US" altLang="zh-CN" sz="1100" dirty="0">
              <a:solidFill>
                <a:srgbClr val="C0C0C0"/>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6672862" y="1591493"/>
            <a:ext cx="1834665" cy="284693"/>
          </a:xfrm>
          <a:prstGeom prst="rect">
            <a:avLst/>
          </a:prstGeom>
          <a:noFill/>
        </p:spPr>
        <p:txBody>
          <a:bodyPr wrap="square" lIns="68580" tIns="34290" rIns="68580" bIns="34290" rtlCol="0">
            <a:spAutoFit/>
          </a:bodyPr>
          <a:lstStyle/>
          <a:p>
            <a:pPr defTabSz="1088205">
              <a:defRPr/>
            </a:pPr>
            <a:r>
              <a:rPr lang="zh-CN" altLang="en-US" sz="7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7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1" name="TextBox 50"/>
          <p:cNvSpPr txBox="1"/>
          <p:nvPr/>
        </p:nvSpPr>
        <p:spPr>
          <a:xfrm>
            <a:off x="4017836" y="3795247"/>
            <a:ext cx="1130228" cy="238527"/>
          </a:xfrm>
          <a:prstGeom prst="rect">
            <a:avLst/>
          </a:prstGeom>
          <a:noFill/>
        </p:spPr>
        <p:txBody>
          <a:bodyPr wrap="square" lIns="68580" tIns="34290" rIns="68580" bIns="34290" rtlCol="0">
            <a:spAutoFit/>
          </a:bodyPr>
          <a:lstStyle/>
          <a:p>
            <a:pPr lvl="0" algn="ctr"/>
            <a:r>
              <a:rPr lang="zh-CN" altLang="en-US" sz="1100" dirty="0">
                <a:solidFill>
                  <a:srgbClr val="C0C0C0"/>
                </a:solidFill>
                <a:latin typeface="微软雅黑" panose="020B0503020204020204" pitchFamily="34" charset="-122"/>
                <a:ea typeface="微软雅黑" panose="020B0503020204020204" pitchFamily="34" charset="-122"/>
              </a:rPr>
              <a:t>标题</a:t>
            </a:r>
            <a:endParaRPr lang="en-US" altLang="zh-CN" sz="1100" dirty="0">
              <a:solidFill>
                <a:srgbClr val="C0C0C0"/>
              </a:solidFill>
              <a:latin typeface="微软雅黑" panose="020B0503020204020204" pitchFamily="34" charset="-122"/>
              <a:ea typeface="微软雅黑" panose="020B0503020204020204" pitchFamily="34" charset="-122"/>
            </a:endParaRPr>
          </a:p>
        </p:txBody>
      </p:sp>
      <p:sp>
        <p:nvSpPr>
          <p:cNvPr id="52" name="TextBox 51"/>
          <p:cNvSpPr txBox="1"/>
          <p:nvPr/>
        </p:nvSpPr>
        <p:spPr>
          <a:xfrm>
            <a:off x="3673439" y="4016043"/>
            <a:ext cx="1834665" cy="284693"/>
          </a:xfrm>
          <a:prstGeom prst="rect">
            <a:avLst/>
          </a:prstGeom>
          <a:noFill/>
        </p:spPr>
        <p:txBody>
          <a:bodyPr wrap="square" lIns="68580" tIns="34290" rIns="68580" bIns="34290" rtlCol="0">
            <a:spAutoFit/>
          </a:bodyPr>
          <a:lstStyle/>
          <a:p>
            <a:pPr algn="ctr" defTabSz="1088205">
              <a:defRPr/>
            </a:pPr>
            <a:r>
              <a:rPr lang="zh-CN" altLang="en-US" sz="7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7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cxnSp>
        <p:nvCxnSpPr>
          <p:cNvPr id="53" name="直接连接符 52"/>
          <p:cNvCxnSpPr/>
          <p:nvPr/>
        </p:nvCxnSpPr>
        <p:spPr>
          <a:xfrm>
            <a:off x="423884" y="628328"/>
            <a:ext cx="80639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4" name="组合 53"/>
          <p:cNvGrpSpPr/>
          <p:nvPr/>
        </p:nvGrpSpPr>
        <p:grpSpPr>
          <a:xfrm rot="14400000">
            <a:off x="390146" y="232657"/>
            <a:ext cx="344020" cy="281678"/>
            <a:chOff x="3059816" y="700304"/>
            <a:chExt cx="615694" cy="504120"/>
          </a:xfrm>
          <a:solidFill>
            <a:schemeClr val="accent1"/>
          </a:solidFill>
        </p:grpSpPr>
        <p:sp>
          <p:nvSpPr>
            <p:cNvPr id="55" name="椭圆 54"/>
            <p:cNvSpPr/>
            <p:nvPr/>
          </p:nvSpPr>
          <p:spPr>
            <a:xfrm>
              <a:off x="3531462" y="844352"/>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3059816" y="700304"/>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3059816" y="1060376"/>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8" name="直接连接符 57"/>
            <p:cNvCxnSpPr>
              <a:stCxn id="55" idx="7"/>
              <a:endCxn id="57" idx="3"/>
            </p:cNvCxnSpPr>
            <p:nvPr/>
          </p:nvCxnSpPr>
          <p:spPr>
            <a:xfrm flipH="1">
              <a:off x="3080911" y="865447"/>
              <a:ext cx="573504" cy="317882"/>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a:stCxn id="56" idx="0"/>
            </p:cNvCxnSpPr>
            <p:nvPr/>
          </p:nvCxnSpPr>
          <p:spPr>
            <a:xfrm>
              <a:off x="3131840" y="700304"/>
              <a:ext cx="0" cy="447037"/>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60" name="Rectangle 22"/>
          <p:cNvSpPr>
            <a:spLocks noChangeArrowheads="1"/>
          </p:cNvSpPr>
          <p:nvPr/>
        </p:nvSpPr>
        <p:spPr bwMode="auto">
          <a:xfrm>
            <a:off x="771624" y="169523"/>
            <a:ext cx="37912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l" eaLnBrk="1" fontAlgn="base" hangingPunct="1">
              <a:lnSpc>
                <a:spcPct val="120000"/>
              </a:lnSpc>
            </a:pPr>
            <a:r>
              <a:rPr lang="zh-CN" altLang="en-US" sz="1400" b="1" dirty="0" smtClean="0">
                <a:latin typeface="微软雅黑" panose="020B0503020204020204" pitchFamily="34" charset="-122"/>
                <a:ea typeface="微软雅黑" panose="020B0503020204020204" pitchFamily="34" charset="-122"/>
              </a:rPr>
              <a:t>项目前景</a:t>
            </a:r>
            <a:endParaRPr lang="en-US" altLang="zh-CN" sz="1400" b="1" dirty="0" smtClean="0">
              <a:latin typeface="微软雅黑" panose="020B0503020204020204" pitchFamily="34" charset="-122"/>
              <a:ea typeface="微软雅黑" panose="020B0503020204020204" pitchFamily="34" charset="-122"/>
            </a:endParaRPr>
          </a:p>
          <a:p>
            <a:pPr fontAlgn="base">
              <a:lnSpc>
                <a:spcPct val="120000"/>
              </a:lnSpc>
            </a:pPr>
            <a:r>
              <a:rPr lang="zh-CN" altLang="en-US" sz="800" dirty="0">
                <a:solidFill>
                  <a:schemeClr val="bg1">
                    <a:lumMod val="75000"/>
                  </a:schemeClr>
                </a:solidFill>
                <a:latin typeface="微软雅黑" panose="020B0503020204020204" pitchFamily="34" charset="-122"/>
                <a:ea typeface="微软雅黑" panose="020B0503020204020204" pitchFamily="34" charset="-122"/>
              </a:rPr>
              <a:t>以上标题可以根据您的需求随意更改</a:t>
            </a:r>
          </a:p>
          <a:p>
            <a:pPr algn="l" eaLnBrk="1" fontAlgn="base" hangingPunct="1">
              <a:lnSpc>
                <a:spcPct val="120000"/>
              </a:lnSpc>
            </a:pP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76814396"/>
      </p:ext>
    </p:extLst>
  </p:cSld>
  <p:clrMapOvr>
    <a:masterClrMapping/>
  </p:clrMapOvr>
  <mc:AlternateContent xmlns:mc="http://schemas.openxmlformats.org/markup-compatibility/2006" xmlns:p14="http://schemas.microsoft.com/office/powerpoint/2010/main">
    <mc:Choice Requires="p14">
      <p:transition spd="slow" p14:dur="1500" advTm="0">
        <p14:window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p:tgtEl>
                                          <p:spTgt spid="54"/>
                                        </p:tgtEl>
                                        <p:attrNameLst>
                                          <p:attrName>ppt_x</p:attrName>
                                        </p:attrNameLst>
                                      </p:cBhvr>
                                      <p:tavLst>
                                        <p:tav tm="0">
                                          <p:val>
                                            <p:strVal val="#ppt_x-#ppt_w*1.125000"/>
                                          </p:val>
                                        </p:tav>
                                        <p:tav tm="100000">
                                          <p:val>
                                            <p:strVal val="#ppt_x"/>
                                          </p:val>
                                        </p:tav>
                                      </p:tavLst>
                                    </p:anim>
                                    <p:animEffect transition="in" filter="wipe(right)">
                                      <p:cBhvr>
                                        <p:cTn id="8" dur="500"/>
                                        <p:tgtEl>
                                          <p:spTgt spid="54"/>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wipe(left)">
                                      <p:cBhvr>
                                        <p:cTn id="12" dur="1250"/>
                                        <p:tgtEl>
                                          <p:spTgt spid="60"/>
                                        </p:tgtEl>
                                      </p:cBhvr>
                                    </p:animEffect>
                                  </p:childTnLst>
                                </p:cTn>
                              </p:par>
                            </p:childTnLst>
                          </p:cTn>
                        </p:par>
                        <p:par>
                          <p:cTn id="13" fill="hold">
                            <p:stCondLst>
                              <p:cond delay="1750"/>
                            </p:stCondLst>
                            <p:childTnLst>
                              <p:par>
                                <p:cTn id="14" presetID="22" presetClass="entr" presetSubtype="8" fill="hold" nodeType="afterEffect">
                                  <p:stCondLst>
                                    <p:cond delay="0"/>
                                  </p:stCondLst>
                                  <p:childTnLst>
                                    <p:set>
                                      <p:cBhvr>
                                        <p:cTn id="15" dur="1" fill="hold">
                                          <p:stCondLst>
                                            <p:cond delay="0"/>
                                          </p:stCondLst>
                                        </p:cTn>
                                        <p:tgtEl>
                                          <p:spTgt spid="53"/>
                                        </p:tgtEl>
                                        <p:attrNameLst>
                                          <p:attrName>style.visibility</p:attrName>
                                        </p:attrNameLst>
                                      </p:cBhvr>
                                      <p:to>
                                        <p:strVal val="visible"/>
                                      </p:to>
                                    </p:set>
                                    <p:animEffect transition="in" filter="wipe(left)">
                                      <p:cBhvr>
                                        <p:cTn id="16" dur="500"/>
                                        <p:tgtEl>
                                          <p:spTgt spid="53"/>
                                        </p:tgtEl>
                                      </p:cBhvr>
                                    </p:animEffect>
                                  </p:childTnLst>
                                </p:cTn>
                              </p:par>
                            </p:childTnLst>
                          </p:cTn>
                        </p:par>
                        <p:par>
                          <p:cTn id="17" fill="hold">
                            <p:stCondLst>
                              <p:cond delay="2250"/>
                            </p:stCondLst>
                            <p:childTnLst>
                              <p:par>
                                <p:cTn id="18" presetID="2" presetClass="entr" presetSubtype="1"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750" fill="hold"/>
                                        <p:tgtEl>
                                          <p:spTgt spid="10"/>
                                        </p:tgtEl>
                                        <p:attrNameLst>
                                          <p:attrName>ppt_x</p:attrName>
                                        </p:attrNameLst>
                                      </p:cBhvr>
                                      <p:tavLst>
                                        <p:tav tm="0">
                                          <p:val>
                                            <p:strVal val="#ppt_x"/>
                                          </p:val>
                                        </p:tav>
                                        <p:tav tm="100000">
                                          <p:val>
                                            <p:strVal val="#ppt_x"/>
                                          </p:val>
                                        </p:tav>
                                      </p:tavLst>
                                    </p:anim>
                                    <p:anim calcmode="lin" valueType="num">
                                      <p:cBhvr additive="base">
                                        <p:cTn id="21" dur="750" fill="hold"/>
                                        <p:tgtEl>
                                          <p:spTgt spid="10"/>
                                        </p:tgtEl>
                                        <p:attrNameLst>
                                          <p:attrName>ppt_y</p:attrName>
                                        </p:attrNameLst>
                                      </p:cBhvr>
                                      <p:tavLst>
                                        <p:tav tm="0">
                                          <p:val>
                                            <p:strVal val="0-#ppt_h/2"/>
                                          </p:val>
                                        </p:tav>
                                        <p:tav tm="100000">
                                          <p:val>
                                            <p:strVal val="#ppt_y"/>
                                          </p:val>
                                        </p:tav>
                                      </p:tavLst>
                                    </p:anim>
                                  </p:childTnLst>
                                </p:cTn>
                              </p:par>
                              <p:par>
                                <p:cTn id="22" presetID="2" presetClass="entr" presetSubtype="1"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additive="base">
                                        <p:cTn id="24" dur="750" fill="hold"/>
                                        <p:tgtEl>
                                          <p:spTgt spid="13"/>
                                        </p:tgtEl>
                                        <p:attrNameLst>
                                          <p:attrName>ppt_x</p:attrName>
                                        </p:attrNameLst>
                                      </p:cBhvr>
                                      <p:tavLst>
                                        <p:tav tm="0">
                                          <p:val>
                                            <p:strVal val="#ppt_x"/>
                                          </p:val>
                                        </p:tav>
                                        <p:tav tm="100000">
                                          <p:val>
                                            <p:strVal val="#ppt_x"/>
                                          </p:val>
                                        </p:tav>
                                      </p:tavLst>
                                    </p:anim>
                                    <p:anim calcmode="lin" valueType="num">
                                      <p:cBhvr additive="base">
                                        <p:cTn id="25" dur="750" fill="hold"/>
                                        <p:tgtEl>
                                          <p:spTgt spid="13"/>
                                        </p:tgtEl>
                                        <p:attrNameLst>
                                          <p:attrName>ppt_y</p:attrName>
                                        </p:attrNameLst>
                                      </p:cBhvr>
                                      <p:tavLst>
                                        <p:tav tm="0">
                                          <p:val>
                                            <p:strVal val="0-#ppt_h/2"/>
                                          </p:val>
                                        </p:tav>
                                        <p:tav tm="100000">
                                          <p:val>
                                            <p:strVal val="#ppt_y"/>
                                          </p:val>
                                        </p:tav>
                                      </p:tavLst>
                                    </p:anim>
                                  </p:childTnLst>
                                </p:cTn>
                              </p:par>
                              <p:par>
                                <p:cTn id="26" presetID="2" presetClass="entr" presetSubtype="4" fill="hold" grpId="0" nodeType="withEffect">
                                  <p:stCondLst>
                                    <p:cond delay="25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750" fill="hold"/>
                                        <p:tgtEl>
                                          <p:spTgt spid="11"/>
                                        </p:tgtEl>
                                        <p:attrNameLst>
                                          <p:attrName>ppt_x</p:attrName>
                                        </p:attrNameLst>
                                      </p:cBhvr>
                                      <p:tavLst>
                                        <p:tav tm="0">
                                          <p:val>
                                            <p:strVal val="#ppt_x"/>
                                          </p:val>
                                        </p:tav>
                                        <p:tav tm="100000">
                                          <p:val>
                                            <p:strVal val="#ppt_x"/>
                                          </p:val>
                                        </p:tav>
                                      </p:tavLst>
                                    </p:anim>
                                    <p:anim calcmode="lin" valueType="num">
                                      <p:cBhvr additive="base">
                                        <p:cTn id="29" dur="750" fill="hold"/>
                                        <p:tgtEl>
                                          <p:spTgt spid="11"/>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25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750" fill="hold"/>
                                        <p:tgtEl>
                                          <p:spTgt spid="16"/>
                                        </p:tgtEl>
                                        <p:attrNameLst>
                                          <p:attrName>ppt_x</p:attrName>
                                        </p:attrNameLst>
                                      </p:cBhvr>
                                      <p:tavLst>
                                        <p:tav tm="0">
                                          <p:val>
                                            <p:strVal val="#ppt_x"/>
                                          </p:val>
                                        </p:tav>
                                        <p:tav tm="100000">
                                          <p:val>
                                            <p:strVal val="#ppt_x"/>
                                          </p:val>
                                        </p:tav>
                                      </p:tavLst>
                                    </p:anim>
                                    <p:anim calcmode="lin" valueType="num">
                                      <p:cBhvr additive="base">
                                        <p:cTn id="33" dur="750" fill="hold"/>
                                        <p:tgtEl>
                                          <p:spTgt spid="16"/>
                                        </p:tgtEl>
                                        <p:attrNameLst>
                                          <p:attrName>ppt_y</p:attrName>
                                        </p:attrNameLst>
                                      </p:cBhvr>
                                      <p:tavLst>
                                        <p:tav tm="0">
                                          <p:val>
                                            <p:strVal val="1+#ppt_h/2"/>
                                          </p:val>
                                        </p:tav>
                                        <p:tav tm="100000">
                                          <p:val>
                                            <p:strVal val="#ppt_y"/>
                                          </p:val>
                                        </p:tav>
                                      </p:tavLst>
                                    </p:anim>
                                  </p:childTnLst>
                                </p:cTn>
                              </p:par>
                              <p:par>
                                <p:cTn id="34" presetID="2" presetClass="entr" presetSubtype="1" fill="hold" grpId="0" nodeType="withEffect">
                                  <p:stCondLst>
                                    <p:cond delay="500"/>
                                  </p:stCondLst>
                                  <p:childTnLst>
                                    <p:set>
                                      <p:cBhvr>
                                        <p:cTn id="35" dur="1" fill="hold">
                                          <p:stCondLst>
                                            <p:cond delay="0"/>
                                          </p:stCondLst>
                                        </p:cTn>
                                        <p:tgtEl>
                                          <p:spTgt spid="9"/>
                                        </p:tgtEl>
                                        <p:attrNameLst>
                                          <p:attrName>style.visibility</p:attrName>
                                        </p:attrNameLst>
                                      </p:cBhvr>
                                      <p:to>
                                        <p:strVal val="visible"/>
                                      </p:to>
                                    </p:set>
                                    <p:anim calcmode="lin" valueType="num">
                                      <p:cBhvr additive="base">
                                        <p:cTn id="36" dur="750" fill="hold"/>
                                        <p:tgtEl>
                                          <p:spTgt spid="9"/>
                                        </p:tgtEl>
                                        <p:attrNameLst>
                                          <p:attrName>ppt_x</p:attrName>
                                        </p:attrNameLst>
                                      </p:cBhvr>
                                      <p:tavLst>
                                        <p:tav tm="0">
                                          <p:val>
                                            <p:strVal val="#ppt_x"/>
                                          </p:val>
                                        </p:tav>
                                        <p:tav tm="100000">
                                          <p:val>
                                            <p:strVal val="#ppt_x"/>
                                          </p:val>
                                        </p:tav>
                                      </p:tavLst>
                                    </p:anim>
                                    <p:anim calcmode="lin" valueType="num">
                                      <p:cBhvr additive="base">
                                        <p:cTn id="37" dur="750" fill="hold"/>
                                        <p:tgtEl>
                                          <p:spTgt spid="9"/>
                                        </p:tgtEl>
                                        <p:attrNameLst>
                                          <p:attrName>ppt_y</p:attrName>
                                        </p:attrNameLst>
                                      </p:cBhvr>
                                      <p:tavLst>
                                        <p:tav tm="0">
                                          <p:val>
                                            <p:strVal val="0-#ppt_h/2"/>
                                          </p:val>
                                        </p:tav>
                                        <p:tav tm="100000">
                                          <p:val>
                                            <p:strVal val="#ppt_y"/>
                                          </p:val>
                                        </p:tav>
                                      </p:tavLst>
                                    </p:anim>
                                  </p:childTnLst>
                                </p:cTn>
                              </p:par>
                              <p:par>
                                <p:cTn id="38" presetID="2" presetClass="entr" presetSubtype="1" fill="hold" nodeType="withEffect">
                                  <p:stCondLst>
                                    <p:cond delay="500"/>
                                  </p:stCondLst>
                                  <p:childTnLst>
                                    <p:set>
                                      <p:cBhvr>
                                        <p:cTn id="39" dur="1" fill="hold">
                                          <p:stCondLst>
                                            <p:cond delay="0"/>
                                          </p:stCondLst>
                                        </p:cTn>
                                        <p:tgtEl>
                                          <p:spTgt spid="19"/>
                                        </p:tgtEl>
                                        <p:attrNameLst>
                                          <p:attrName>style.visibility</p:attrName>
                                        </p:attrNameLst>
                                      </p:cBhvr>
                                      <p:to>
                                        <p:strVal val="visible"/>
                                      </p:to>
                                    </p:set>
                                    <p:anim calcmode="lin" valueType="num">
                                      <p:cBhvr additive="base">
                                        <p:cTn id="40" dur="750" fill="hold"/>
                                        <p:tgtEl>
                                          <p:spTgt spid="19"/>
                                        </p:tgtEl>
                                        <p:attrNameLst>
                                          <p:attrName>ppt_x</p:attrName>
                                        </p:attrNameLst>
                                      </p:cBhvr>
                                      <p:tavLst>
                                        <p:tav tm="0">
                                          <p:val>
                                            <p:strVal val="#ppt_x"/>
                                          </p:val>
                                        </p:tav>
                                        <p:tav tm="100000">
                                          <p:val>
                                            <p:strVal val="#ppt_x"/>
                                          </p:val>
                                        </p:tav>
                                      </p:tavLst>
                                    </p:anim>
                                    <p:anim calcmode="lin" valueType="num">
                                      <p:cBhvr additive="base">
                                        <p:cTn id="41" dur="750" fill="hold"/>
                                        <p:tgtEl>
                                          <p:spTgt spid="19"/>
                                        </p:tgtEl>
                                        <p:attrNameLst>
                                          <p:attrName>ppt_y</p:attrName>
                                        </p:attrNameLst>
                                      </p:cBhvr>
                                      <p:tavLst>
                                        <p:tav tm="0">
                                          <p:val>
                                            <p:strVal val="0-#ppt_h/2"/>
                                          </p:val>
                                        </p:tav>
                                        <p:tav tm="100000">
                                          <p:val>
                                            <p:strVal val="#ppt_y"/>
                                          </p:val>
                                        </p:tav>
                                      </p:tavLst>
                                    </p:anim>
                                  </p:childTnLst>
                                </p:cTn>
                              </p:par>
                              <p:par>
                                <p:cTn id="42" presetID="2" presetClass="entr" presetSubtype="4" fill="hold" grpId="0" nodeType="withEffect">
                                  <p:stCondLst>
                                    <p:cond delay="75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750" fill="hold"/>
                                        <p:tgtEl>
                                          <p:spTgt spid="12"/>
                                        </p:tgtEl>
                                        <p:attrNameLst>
                                          <p:attrName>ppt_x</p:attrName>
                                        </p:attrNameLst>
                                      </p:cBhvr>
                                      <p:tavLst>
                                        <p:tav tm="0">
                                          <p:val>
                                            <p:strVal val="#ppt_x"/>
                                          </p:val>
                                        </p:tav>
                                        <p:tav tm="100000">
                                          <p:val>
                                            <p:strVal val="#ppt_x"/>
                                          </p:val>
                                        </p:tav>
                                      </p:tavLst>
                                    </p:anim>
                                    <p:anim calcmode="lin" valueType="num">
                                      <p:cBhvr additive="base">
                                        <p:cTn id="45" dur="750" fill="hold"/>
                                        <p:tgtEl>
                                          <p:spTgt spid="12"/>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750"/>
                                  </p:stCondLst>
                                  <p:childTnLst>
                                    <p:set>
                                      <p:cBhvr>
                                        <p:cTn id="47" dur="1" fill="hold">
                                          <p:stCondLst>
                                            <p:cond delay="0"/>
                                          </p:stCondLst>
                                        </p:cTn>
                                        <p:tgtEl>
                                          <p:spTgt spid="22"/>
                                        </p:tgtEl>
                                        <p:attrNameLst>
                                          <p:attrName>style.visibility</p:attrName>
                                        </p:attrNameLst>
                                      </p:cBhvr>
                                      <p:to>
                                        <p:strVal val="visible"/>
                                      </p:to>
                                    </p:set>
                                    <p:anim calcmode="lin" valueType="num">
                                      <p:cBhvr additive="base">
                                        <p:cTn id="48" dur="750" fill="hold"/>
                                        <p:tgtEl>
                                          <p:spTgt spid="22"/>
                                        </p:tgtEl>
                                        <p:attrNameLst>
                                          <p:attrName>ppt_x</p:attrName>
                                        </p:attrNameLst>
                                      </p:cBhvr>
                                      <p:tavLst>
                                        <p:tav tm="0">
                                          <p:val>
                                            <p:strVal val="#ppt_x"/>
                                          </p:val>
                                        </p:tav>
                                        <p:tav tm="100000">
                                          <p:val>
                                            <p:strVal val="#ppt_x"/>
                                          </p:val>
                                        </p:tav>
                                      </p:tavLst>
                                    </p:anim>
                                    <p:anim calcmode="lin" valueType="num">
                                      <p:cBhvr additive="base">
                                        <p:cTn id="49" dur="750" fill="hold"/>
                                        <p:tgtEl>
                                          <p:spTgt spid="22"/>
                                        </p:tgtEl>
                                        <p:attrNameLst>
                                          <p:attrName>ppt_y</p:attrName>
                                        </p:attrNameLst>
                                      </p:cBhvr>
                                      <p:tavLst>
                                        <p:tav tm="0">
                                          <p:val>
                                            <p:strVal val="1+#ppt_h/2"/>
                                          </p:val>
                                        </p:tav>
                                        <p:tav tm="100000">
                                          <p:val>
                                            <p:strVal val="#ppt_y"/>
                                          </p:val>
                                        </p:tav>
                                      </p:tavLst>
                                    </p:anim>
                                  </p:childTnLst>
                                </p:cTn>
                              </p:par>
                              <p:par>
                                <p:cTn id="50" presetID="2" presetClass="entr" presetSubtype="1" fill="hold" grpId="0" nodeType="withEffect">
                                  <p:stCondLst>
                                    <p:cond delay="1000"/>
                                  </p:stCondLst>
                                  <p:childTnLst>
                                    <p:set>
                                      <p:cBhvr>
                                        <p:cTn id="51" dur="1" fill="hold">
                                          <p:stCondLst>
                                            <p:cond delay="0"/>
                                          </p:stCondLst>
                                        </p:cTn>
                                        <p:tgtEl>
                                          <p:spTgt spid="8"/>
                                        </p:tgtEl>
                                        <p:attrNameLst>
                                          <p:attrName>style.visibility</p:attrName>
                                        </p:attrNameLst>
                                      </p:cBhvr>
                                      <p:to>
                                        <p:strVal val="visible"/>
                                      </p:to>
                                    </p:set>
                                    <p:anim calcmode="lin" valueType="num">
                                      <p:cBhvr additive="base">
                                        <p:cTn id="52" dur="750" fill="hold"/>
                                        <p:tgtEl>
                                          <p:spTgt spid="8"/>
                                        </p:tgtEl>
                                        <p:attrNameLst>
                                          <p:attrName>ppt_x</p:attrName>
                                        </p:attrNameLst>
                                      </p:cBhvr>
                                      <p:tavLst>
                                        <p:tav tm="0">
                                          <p:val>
                                            <p:strVal val="#ppt_x"/>
                                          </p:val>
                                        </p:tav>
                                        <p:tav tm="100000">
                                          <p:val>
                                            <p:strVal val="#ppt_x"/>
                                          </p:val>
                                        </p:tav>
                                      </p:tavLst>
                                    </p:anim>
                                    <p:anim calcmode="lin" valueType="num">
                                      <p:cBhvr additive="base">
                                        <p:cTn id="53" dur="750" fill="hold"/>
                                        <p:tgtEl>
                                          <p:spTgt spid="8"/>
                                        </p:tgtEl>
                                        <p:attrNameLst>
                                          <p:attrName>ppt_y</p:attrName>
                                        </p:attrNameLst>
                                      </p:cBhvr>
                                      <p:tavLst>
                                        <p:tav tm="0">
                                          <p:val>
                                            <p:strVal val="0-#ppt_h/2"/>
                                          </p:val>
                                        </p:tav>
                                        <p:tav tm="100000">
                                          <p:val>
                                            <p:strVal val="#ppt_y"/>
                                          </p:val>
                                        </p:tav>
                                      </p:tavLst>
                                    </p:anim>
                                  </p:childTnLst>
                                </p:cTn>
                              </p:par>
                              <p:par>
                                <p:cTn id="54" presetID="2" presetClass="entr" presetSubtype="1" fill="hold" nodeType="withEffect">
                                  <p:stCondLst>
                                    <p:cond delay="1000"/>
                                  </p:stCondLst>
                                  <p:childTnLst>
                                    <p:set>
                                      <p:cBhvr>
                                        <p:cTn id="55" dur="1" fill="hold">
                                          <p:stCondLst>
                                            <p:cond delay="0"/>
                                          </p:stCondLst>
                                        </p:cTn>
                                        <p:tgtEl>
                                          <p:spTgt spid="31"/>
                                        </p:tgtEl>
                                        <p:attrNameLst>
                                          <p:attrName>style.visibility</p:attrName>
                                        </p:attrNameLst>
                                      </p:cBhvr>
                                      <p:to>
                                        <p:strVal val="visible"/>
                                      </p:to>
                                    </p:set>
                                    <p:anim calcmode="lin" valueType="num">
                                      <p:cBhvr additive="base">
                                        <p:cTn id="56" dur="750" fill="hold"/>
                                        <p:tgtEl>
                                          <p:spTgt spid="31"/>
                                        </p:tgtEl>
                                        <p:attrNameLst>
                                          <p:attrName>ppt_x</p:attrName>
                                        </p:attrNameLst>
                                      </p:cBhvr>
                                      <p:tavLst>
                                        <p:tav tm="0">
                                          <p:val>
                                            <p:strVal val="#ppt_x"/>
                                          </p:val>
                                        </p:tav>
                                        <p:tav tm="100000">
                                          <p:val>
                                            <p:strVal val="#ppt_x"/>
                                          </p:val>
                                        </p:tav>
                                      </p:tavLst>
                                    </p:anim>
                                    <p:anim calcmode="lin" valueType="num">
                                      <p:cBhvr additive="base">
                                        <p:cTn id="57" dur="750" fill="hold"/>
                                        <p:tgtEl>
                                          <p:spTgt spid="31"/>
                                        </p:tgtEl>
                                        <p:attrNameLst>
                                          <p:attrName>ppt_y</p:attrName>
                                        </p:attrNameLst>
                                      </p:cBhvr>
                                      <p:tavLst>
                                        <p:tav tm="0">
                                          <p:val>
                                            <p:strVal val="0-#ppt_h/2"/>
                                          </p:val>
                                        </p:tav>
                                        <p:tav tm="100000">
                                          <p:val>
                                            <p:strVal val="#ppt_y"/>
                                          </p:val>
                                        </p:tav>
                                      </p:tavLst>
                                    </p:anim>
                                  </p:childTnLst>
                                </p:cTn>
                              </p:par>
                            </p:childTnLst>
                          </p:cTn>
                        </p:par>
                        <p:par>
                          <p:cTn id="58" fill="hold">
                            <p:stCondLst>
                              <p:cond delay="4000"/>
                            </p:stCondLst>
                            <p:childTnLst>
                              <p:par>
                                <p:cTn id="59" presetID="22" presetClass="entr" presetSubtype="4" fill="hold" nodeType="after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wipe(down)">
                                      <p:cBhvr>
                                        <p:cTn id="61" dur="500"/>
                                        <p:tgtEl>
                                          <p:spTgt spid="36"/>
                                        </p:tgtEl>
                                      </p:cBhvr>
                                    </p:animEffect>
                                  </p:childTnLst>
                                </p:cTn>
                              </p:par>
                              <p:par>
                                <p:cTn id="62" presetID="22" presetClass="entr" presetSubtype="1" fill="hold" nodeType="withEffect">
                                  <p:stCondLst>
                                    <p:cond delay="0"/>
                                  </p:stCondLst>
                                  <p:childTnLst>
                                    <p:set>
                                      <p:cBhvr>
                                        <p:cTn id="63" dur="1" fill="hold">
                                          <p:stCondLst>
                                            <p:cond delay="0"/>
                                          </p:stCondLst>
                                        </p:cTn>
                                        <p:tgtEl>
                                          <p:spTgt spid="40"/>
                                        </p:tgtEl>
                                        <p:attrNameLst>
                                          <p:attrName>style.visibility</p:attrName>
                                        </p:attrNameLst>
                                      </p:cBhvr>
                                      <p:to>
                                        <p:strVal val="visible"/>
                                      </p:to>
                                    </p:set>
                                    <p:animEffect transition="in" filter="wipe(up)">
                                      <p:cBhvr>
                                        <p:cTn id="64" dur="500"/>
                                        <p:tgtEl>
                                          <p:spTgt spid="40"/>
                                        </p:tgtEl>
                                      </p:cBhvr>
                                    </p:animEffect>
                                  </p:childTnLst>
                                </p:cTn>
                              </p:par>
                              <p:par>
                                <p:cTn id="65" presetID="22" presetClass="entr" presetSubtype="1" fill="hold" nodeType="with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up)">
                                      <p:cBhvr>
                                        <p:cTn id="67" dur="500"/>
                                        <p:tgtEl>
                                          <p:spTgt spid="35"/>
                                        </p:tgtEl>
                                      </p:cBhvr>
                                    </p:animEffect>
                                  </p:childTnLst>
                                </p:cTn>
                              </p:par>
                              <p:par>
                                <p:cTn id="68" presetID="22" presetClass="entr" presetSubtype="1" fill="hold" nodeType="withEffect">
                                  <p:stCondLst>
                                    <p:cond delay="0"/>
                                  </p:stCondLst>
                                  <p:childTnLst>
                                    <p:set>
                                      <p:cBhvr>
                                        <p:cTn id="69" dur="1" fill="hold">
                                          <p:stCondLst>
                                            <p:cond delay="0"/>
                                          </p:stCondLst>
                                        </p:cTn>
                                        <p:tgtEl>
                                          <p:spTgt spid="42"/>
                                        </p:tgtEl>
                                        <p:attrNameLst>
                                          <p:attrName>style.visibility</p:attrName>
                                        </p:attrNameLst>
                                      </p:cBhvr>
                                      <p:to>
                                        <p:strVal val="visible"/>
                                      </p:to>
                                    </p:set>
                                    <p:animEffect transition="in" filter="wipe(up)">
                                      <p:cBhvr>
                                        <p:cTn id="70" dur="500"/>
                                        <p:tgtEl>
                                          <p:spTgt spid="42"/>
                                        </p:tgtEl>
                                      </p:cBhvr>
                                    </p:animEffect>
                                  </p:childTnLst>
                                </p:cTn>
                              </p:par>
                              <p:par>
                                <p:cTn id="71" presetID="22" presetClass="entr" presetSubtype="4" fill="hold" nodeType="withEffect">
                                  <p:stCondLst>
                                    <p:cond delay="0"/>
                                  </p:stCondLst>
                                  <p:childTnLst>
                                    <p:set>
                                      <p:cBhvr>
                                        <p:cTn id="72" dur="1" fill="hold">
                                          <p:stCondLst>
                                            <p:cond delay="0"/>
                                          </p:stCondLst>
                                        </p:cTn>
                                        <p:tgtEl>
                                          <p:spTgt spid="38"/>
                                        </p:tgtEl>
                                        <p:attrNameLst>
                                          <p:attrName>style.visibility</p:attrName>
                                        </p:attrNameLst>
                                      </p:cBhvr>
                                      <p:to>
                                        <p:strVal val="visible"/>
                                      </p:to>
                                    </p:set>
                                    <p:animEffect transition="in" filter="wipe(down)">
                                      <p:cBhvr>
                                        <p:cTn id="73" dur="500"/>
                                        <p:tgtEl>
                                          <p:spTgt spid="38"/>
                                        </p:tgtEl>
                                      </p:cBhvr>
                                    </p:animEffect>
                                  </p:childTnLst>
                                </p:cTn>
                              </p:par>
                            </p:childTnLst>
                          </p:cTn>
                        </p:par>
                        <p:par>
                          <p:cTn id="74" fill="hold">
                            <p:stCondLst>
                              <p:cond delay="4500"/>
                            </p:stCondLst>
                            <p:childTnLst>
                              <p:par>
                                <p:cTn id="75" presetID="22" presetClass="entr" presetSubtype="2" fill="hold" nodeType="after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wipe(right)">
                                      <p:cBhvr>
                                        <p:cTn id="77" dur="500"/>
                                        <p:tgtEl>
                                          <p:spTgt spid="34"/>
                                        </p:tgtEl>
                                      </p:cBhvr>
                                    </p:animEffect>
                                  </p:childTnLst>
                                </p:cTn>
                              </p:par>
                              <p:par>
                                <p:cTn id="78" presetID="22" presetClass="entr" presetSubtype="2" fill="hold" nodeType="withEffect">
                                  <p:stCondLst>
                                    <p:cond delay="0"/>
                                  </p:stCondLst>
                                  <p:childTnLst>
                                    <p:set>
                                      <p:cBhvr>
                                        <p:cTn id="79" dur="1" fill="hold">
                                          <p:stCondLst>
                                            <p:cond delay="0"/>
                                          </p:stCondLst>
                                        </p:cTn>
                                        <p:tgtEl>
                                          <p:spTgt spid="39"/>
                                        </p:tgtEl>
                                        <p:attrNameLst>
                                          <p:attrName>style.visibility</p:attrName>
                                        </p:attrNameLst>
                                      </p:cBhvr>
                                      <p:to>
                                        <p:strVal val="visible"/>
                                      </p:to>
                                    </p:set>
                                    <p:animEffect transition="in" filter="wipe(right)">
                                      <p:cBhvr>
                                        <p:cTn id="80" dur="500"/>
                                        <p:tgtEl>
                                          <p:spTgt spid="39"/>
                                        </p:tgtEl>
                                      </p:cBhvr>
                                    </p:animEffect>
                                  </p:childTnLst>
                                </p:cTn>
                              </p:par>
                              <p:par>
                                <p:cTn id="81" presetID="22" presetClass="entr" presetSubtype="8" fill="hold" nodeType="withEffect">
                                  <p:stCondLst>
                                    <p:cond delay="0"/>
                                  </p:stCondLst>
                                  <p:childTnLst>
                                    <p:set>
                                      <p:cBhvr>
                                        <p:cTn id="82" dur="1" fill="hold">
                                          <p:stCondLst>
                                            <p:cond delay="0"/>
                                          </p:stCondLst>
                                        </p:cTn>
                                        <p:tgtEl>
                                          <p:spTgt spid="41"/>
                                        </p:tgtEl>
                                        <p:attrNameLst>
                                          <p:attrName>style.visibility</p:attrName>
                                        </p:attrNameLst>
                                      </p:cBhvr>
                                      <p:to>
                                        <p:strVal val="visible"/>
                                      </p:to>
                                    </p:set>
                                    <p:animEffect transition="in" filter="wipe(left)">
                                      <p:cBhvr>
                                        <p:cTn id="83" dur="500"/>
                                        <p:tgtEl>
                                          <p:spTgt spid="41"/>
                                        </p:tgtEl>
                                      </p:cBhvr>
                                    </p:animEffect>
                                  </p:childTnLst>
                                </p:cTn>
                              </p:par>
                              <p:par>
                                <p:cTn id="84" presetID="22" presetClass="entr" presetSubtype="8" fill="hold" nodeType="withEffect">
                                  <p:stCondLst>
                                    <p:cond delay="0"/>
                                  </p:stCondLst>
                                  <p:childTnLst>
                                    <p:set>
                                      <p:cBhvr>
                                        <p:cTn id="85" dur="1" fill="hold">
                                          <p:stCondLst>
                                            <p:cond delay="0"/>
                                          </p:stCondLst>
                                        </p:cTn>
                                        <p:tgtEl>
                                          <p:spTgt spid="37"/>
                                        </p:tgtEl>
                                        <p:attrNameLst>
                                          <p:attrName>style.visibility</p:attrName>
                                        </p:attrNameLst>
                                      </p:cBhvr>
                                      <p:to>
                                        <p:strVal val="visible"/>
                                      </p:to>
                                    </p:set>
                                    <p:animEffect transition="in" filter="wipe(left)">
                                      <p:cBhvr>
                                        <p:cTn id="86" dur="500"/>
                                        <p:tgtEl>
                                          <p:spTgt spid="37"/>
                                        </p:tgtEl>
                                      </p:cBhvr>
                                    </p:animEffect>
                                  </p:childTnLst>
                                </p:cTn>
                              </p:par>
                            </p:childTnLst>
                          </p:cTn>
                        </p:par>
                        <p:par>
                          <p:cTn id="87" fill="hold">
                            <p:stCondLst>
                              <p:cond delay="5000"/>
                            </p:stCondLst>
                            <p:childTnLst>
                              <p:par>
                                <p:cTn id="88" presetID="10" presetClass="entr" presetSubtype="0" fill="hold" grpId="0" nodeType="afterEffect">
                                  <p:stCondLst>
                                    <p:cond delay="0"/>
                                  </p:stCondLst>
                                  <p:childTnLst>
                                    <p:set>
                                      <p:cBhvr>
                                        <p:cTn id="89" dur="1" fill="hold">
                                          <p:stCondLst>
                                            <p:cond delay="0"/>
                                          </p:stCondLst>
                                        </p:cTn>
                                        <p:tgtEl>
                                          <p:spTgt spid="43"/>
                                        </p:tgtEl>
                                        <p:attrNameLst>
                                          <p:attrName>style.visibility</p:attrName>
                                        </p:attrNameLst>
                                      </p:cBhvr>
                                      <p:to>
                                        <p:strVal val="visible"/>
                                      </p:to>
                                    </p:set>
                                    <p:animEffect transition="in" filter="fade">
                                      <p:cBhvr>
                                        <p:cTn id="90" dur="500"/>
                                        <p:tgtEl>
                                          <p:spTgt spid="43"/>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44"/>
                                        </p:tgtEl>
                                        <p:attrNameLst>
                                          <p:attrName>style.visibility</p:attrName>
                                        </p:attrNameLst>
                                      </p:cBhvr>
                                      <p:to>
                                        <p:strVal val="visible"/>
                                      </p:to>
                                    </p:set>
                                    <p:animEffect transition="in" filter="fade">
                                      <p:cBhvr>
                                        <p:cTn id="93" dur="500"/>
                                        <p:tgtEl>
                                          <p:spTgt spid="44"/>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45"/>
                                        </p:tgtEl>
                                        <p:attrNameLst>
                                          <p:attrName>style.visibility</p:attrName>
                                        </p:attrNameLst>
                                      </p:cBhvr>
                                      <p:to>
                                        <p:strVal val="visible"/>
                                      </p:to>
                                    </p:set>
                                    <p:animEffect transition="in" filter="fade">
                                      <p:cBhvr>
                                        <p:cTn id="96" dur="500"/>
                                        <p:tgtEl>
                                          <p:spTgt spid="45"/>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46"/>
                                        </p:tgtEl>
                                        <p:attrNameLst>
                                          <p:attrName>style.visibility</p:attrName>
                                        </p:attrNameLst>
                                      </p:cBhvr>
                                      <p:to>
                                        <p:strVal val="visible"/>
                                      </p:to>
                                    </p:set>
                                    <p:animEffect transition="in" filter="fade">
                                      <p:cBhvr>
                                        <p:cTn id="99" dur="500"/>
                                        <p:tgtEl>
                                          <p:spTgt spid="46"/>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51"/>
                                        </p:tgtEl>
                                        <p:attrNameLst>
                                          <p:attrName>style.visibility</p:attrName>
                                        </p:attrNameLst>
                                      </p:cBhvr>
                                      <p:to>
                                        <p:strVal val="visible"/>
                                      </p:to>
                                    </p:set>
                                    <p:animEffect transition="in" filter="fade">
                                      <p:cBhvr>
                                        <p:cTn id="102" dur="500"/>
                                        <p:tgtEl>
                                          <p:spTgt spid="51"/>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52"/>
                                        </p:tgtEl>
                                        <p:attrNameLst>
                                          <p:attrName>style.visibility</p:attrName>
                                        </p:attrNameLst>
                                      </p:cBhvr>
                                      <p:to>
                                        <p:strVal val="visible"/>
                                      </p:to>
                                    </p:set>
                                    <p:animEffect transition="in" filter="fade">
                                      <p:cBhvr>
                                        <p:cTn id="105" dur="500"/>
                                        <p:tgtEl>
                                          <p:spTgt spid="52"/>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47"/>
                                        </p:tgtEl>
                                        <p:attrNameLst>
                                          <p:attrName>style.visibility</p:attrName>
                                        </p:attrNameLst>
                                      </p:cBhvr>
                                      <p:to>
                                        <p:strVal val="visible"/>
                                      </p:to>
                                    </p:set>
                                    <p:animEffect transition="in" filter="fade">
                                      <p:cBhvr>
                                        <p:cTn id="108" dur="500"/>
                                        <p:tgtEl>
                                          <p:spTgt spid="47"/>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48"/>
                                        </p:tgtEl>
                                        <p:attrNameLst>
                                          <p:attrName>style.visibility</p:attrName>
                                        </p:attrNameLst>
                                      </p:cBhvr>
                                      <p:to>
                                        <p:strVal val="visible"/>
                                      </p:to>
                                    </p:set>
                                    <p:animEffect transition="in" filter="fade">
                                      <p:cBhvr>
                                        <p:cTn id="111" dur="500"/>
                                        <p:tgtEl>
                                          <p:spTgt spid="48"/>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49"/>
                                        </p:tgtEl>
                                        <p:attrNameLst>
                                          <p:attrName>style.visibility</p:attrName>
                                        </p:attrNameLst>
                                      </p:cBhvr>
                                      <p:to>
                                        <p:strVal val="visible"/>
                                      </p:to>
                                    </p:set>
                                    <p:animEffect transition="in" filter="fade">
                                      <p:cBhvr>
                                        <p:cTn id="114" dur="500"/>
                                        <p:tgtEl>
                                          <p:spTgt spid="49"/>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50"/>
                                        </p:tgtEl>
                                        <p:attrNameLst>
                                          <p:attrName>style.visibility</p:attrName>
                                        </p:attrNameLst>
                                      </p:cBhvr>
                                      <p:to>
                                        <p:strVal val="visible"/>
                                      </p:to>
                                    </p:set>
                                    <p:animEffect transition="in" filter="fade">
                                      <p:cBhvr>
                                        <p:cTn id="11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43" grpId="0"/>
      <p:bldP spid="44" grpId="0"/>
      <p:bldP spid="45" grpId="0"/>
      <p:bldP spid="46" grpId="0"/>
      <p:bldP spid="47" grpId="0"/>
      <p:bldP spid="48" grpId="0"/>
      <p:bldP spid="49" grpId="0"/>
      <p:bldP spid="50" grpId="0"/>
      <p:bldP spid="51" grpId="0"/>
      <p:bldP spid="52" grpId="0"/>
      <p:bldP spid="6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6" name="Chart 115"/>
          <p:cNvGraphicFramePr/>
          <p:nvPr>
            <p:extLst>
              <p:ext uri="{D42A27DB-BD31-4B8C-83A1-F6EECF244321}">
                <p14:modId xmlns:p14="http://schemas.microsoft.com/office/powerpoint/2010/main" val="3762278697"/>
              </p:ext>
            </p:extLst>
          </p:nvPr>
        </p:nvGraphicFramePr>
        <p:xfrm>
          <a:off x="753611" y="1865928"/>
          <a:ext cx="1723106" cy="1634854"/>
        </p:xfrm>
        <a:graphic>
          <a:graphicData uri="http://schemas.openxmlformats.org/drawingml/2006/chart">
            <c:chart xmlns:c="http://schemas.openxmlformats.org/drawingml/2006/chart" xmlns:r="http://schemas.openxmlformats.org/officeDocument/2006/relationships" r:id="rId3"/>
          </a:graphicData>
        </a:graphic>
      </p:graphicFrame>
      <p:sp>
        <p:nvSpPr>
          <p:cNvPr id="117" name="Oval 116"/>
          <p:cNvSpPr/>
          <p:nvPr/>
        </p:nvSpPr>
        <p:spPr>
          <a:xfrm>
            <a:off x="1313464" y="2381560"/>
            <a:ext cx="603401" cy="603587"/>
          </a:xfrm>
          <a:prstGeom prst="ellipse">
            <a:avLst/>
          </a:prstGeom>
          <a:solidFill>
            <a:schemeClr val="tx2">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118" name="TextBox 117"/>
          <p:cNvSpPr txBox="1"/>
          <p:nvPr/>
        </p:nvSpPr>
        <p:spPr>
          <a:xfrm>
            <a:off x="1317159" y="2510176"/>
            <a:ext cx="612988" cy="346249"/>
          </a:xfrm>
          <a:prstGeom prst="rect">
            <a:avLst/>
          </a:prstGeom>
          <a:noFill/>
        </p:spPr>
        <p:txBody>
          <a:bodyPr wrap="none" lIns="68580" tIns="34290" rIns="68580" bIns="34290" rtlCol="0">
            <a:spAutoFit/>
          </a:bodyPr>
          <a:lstStyle/>
          <a:p>
            <a:r>
              <a:rPr lang="id-ID" sz="1800" dirty="0">
                <a:solidFill>
                  <a:schemeClr val="accent1"/>
                </a:solidFill>
              </a:rPr>
              <a:t>75%</a:t>
            </a:r>
          </a:p>
        </p:txBody>
      </p:sp>
      <p:grpSp>
        <p:nvGrpSpPr>
          <p:cNvPr id="119" name="Group 118"/>
          <p:cNvGrpSpPr/>
          <p:nvPr/>
        </p:nvGrpSpPr>
        <p:grpSpPr>
          <a:xfrm>
            <a:off x="897548" y="3458348"/>
            <a:ext cx="1435232" cy="815241"/>
            <a:chOff x="1196731" y="4609707"/>
            <a:chExt cx="1913642" cy="1086653"/>
          </a:xfrm>
        </p:grpSpPr>
        <p:sp>
          <p:nvSpPr>
            <p:cNvPr id="120" name="TextBox 119"/>
            <p:cNvSpPr txBox="1"/>
            <p:nvPr/>
          </p:nvSpPr>
          <p:spPr>
            <a:xfrm>
              <a:off x="1224666" y="4609707"/>
              <a:ext cx="1857774" cy="615364"/>
            </a:xfrm>
            <a:prstGeom prst="rect">
              <a:avLst/>
            </a:prstGeom>
            <a:noFill/>
          </p:spPr>
          <p:txBody>
            <a:bodyPr wrap="none" rtlCol="0">
              <a:spAutoFit/>
            </a:bodyPr>
            <a:lstStyle/>
            <a:p>
              <a:pPr algn="ctr"/>
              <a:r>
                <a:rPr lang="id-ID" sz="2400" b="1" dirty="0">
                  <a:solidFill>
                    <a:schemeClr val="accent1"/>
                  </a:solidFill>
                  <a:latin typeface="+mj-lt"/>
                </a:rPr>
                <a:t>89,750</a:t>
              </a:r>
            </a:p>
          </p:txBody>
        </p:sp>
        <p:cxnSp>
          <p:nvCxnSpPr>
            <p:cNvPr id="121" name="Straight Connector 120"/>
            <p:cNvCxnSpPr/>
            <p:nvPr/>
          </p:nvCxnSpPr>
          <p:spPr>
            <a:xfrm>
              <a:off x="1196731" y="5250730"/>
              <a:ext cx="19136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22" name="TextBox 121"/>
            <p:cNvSpPr txBox="1"/>
            <p:nvPr/>
          </p:nvSpPr>
          <p:spPr>
            <a:xfrm>
              <a:off x="1414891" y="5327142"/>
              <a:ext cx="1477327" cy="369218"/>
            </a:xfrm>
            <a:prstGeom prst="rect">
              <a:avLst/>
            </a:prstGeom>
            <a:noFill/>
          </p:spPr>
          <p:txBody>
            <a:bodyPr wrap="none" rtlCol="0">
              <a:spAutoFit/>
            </a:bodyPr>
            <a:lstStyle/>
            <a:p>
              <a:pPr algn="ct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grpSp>
      <p:graphicFrame>
        <p:nvGraphicFramePr>
          <p:cNvPr id="123" name="Chart 122"/>
          <p:cNvGraphicFramePr/>
          <p:nvPr>
            <p:extLst>
              <p:ext uri="{D42A27DB-BD31-4B8C-83A1-F6EECF244321}">
                <p14:modId xmlns:p14="http://schemas.microsoft.com/office/powerpoint/2010/main" val="1484628551"/>
              </p:ext>
            </p:extLst>
          </p:nvPr>
        </p:nvGraphicFramePr>
        <p:xfrm>
          <a:off x="2725218" y="1865928"/>
          <a:ext cx="1723106" cy="1634854"/>
        </p:xfrm>
        <a:graphic>
          <a:graphicData uri="http://schemas.openxmlformats.org/drawingml/2006/chart">
            <c:chart xmlns:c="http://schemas.openxmlformats.org/drawingml/2006/chart" xmlns:r="http://schemas.openxmlformats.org/officeDocument/2006/relationships" r:id="rId4"/>
          </a:graphicData>
        </a:graphic>
      </p:graphicFrame>
      <p:sp>
        <p:nvSpPr>
          <p:cNvPr id="124" name="Oval 123"/>
          <p:cNvSpPr/>
          <p:nvPr/>
        </p:nvSpPr>
        <p:spPr>
          <a:xfrm>
            <a:off x="3285070" y="2381560"/>
            <a:ext cx="603401" cy="603587"/>
          </a:xfrm>
          <a:prstGeom prst="ellipse">
            <a:avLst/>
          </a:prstGeom>
          <a:solidFill>
            <a:schemeClr val="tx2">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125" name="TextBox 124"/>
          <p:cNvSpPr txBox="1"/>
          <p:nvPr/>
        </p:nvSpPr>
        <p:spPr>
          <a:xfrm>
            <a:off x="3301918" y="2510176"/>
            <a:ext cx="612989" cy="346249"/>
          </a:xfrm>
          <a:prstGeom prst="rect">
            <a:avLst/>
          </a:prstGeom>
          <a:noFill/>
        </p:spPr>
        <p:txBody>
          <a:bodyPr wrap="none" lIns="68580" tIns="34290" rIns="68580" bIns="34290" rtlCol="0">
            <a:spAutoFit/>
          </a:bodyPr>
          <a:lstStyle/>
          <a:p>
            <a:r>
              <a:rPr lang="id-ID" sz="1800" dirty="0">
                <a:solidFill>
                  <a:schemeClr val="accent1"/>
                </a:solidFill>
              </a:rPr>
              <a:t>90%</a:t>
            </a:r>
          </a:p>
        </p:txBody>
      </p:sp>
      <p:grpSp>
        <p:nvGrpSpPr>
          <p:cNvPr id="126" name="Group 125"/>
          <p:cNvGrpSpPr/>
          <p:nvPr/>
        </p:nvGrpSpPr>
        <p:grpSpPr>
          <a:xfrm>
            <a:off x="2780300" y="3458348"/>
            <a:ext cx="1612942" cy="815241"/>
            <a:chOff x="3707068" y="4609707"/>
            <a:chExt cx="2150589" cy="1086653"/>
          </a:xfrm>
        </p:grpSpPr>
        <p:sp>
          <p:nvSpPr>
            <p:cNvPr id="127" name="TextBox 126"/>
            <p:cNvSpPr txBox="1"/>
            <p:nvPr/>
          </p:nvSpPr>
          <p:spPr>
            <a:xfrm>
              <a:off x="3707068" y="4609707"/>
              <a:ext cx="2150589" cy="615364"/>
            </a:xfrm>
            <a:prstGeom prst="rect">
              <a:avLst/>
            </a:prstGeom>
            <a:noFill/>
          </p:spPr>
          <p:txBody>
            <a:bodyPr wrap="none" rtlCol="0">
              <a:spAutoFit/>
            </a:bodyPr>
            <a:lstStyle/>
            <a:p>
              <a:pPr algn="ctr"/>
              <a:r>
                <a:rPr lang="id-ID" sz="2400" b="1" dirty="0">
                  <a:solidFill>
                    <a:schemeClr val="accent1"/>
                  </a:solidFill>
                  <a:latin typeface="+mj-lt"/>
                </a:rPr>
                <a:t>120,890</a:t>
              </a:r>
            </a:p>
          </p:txBody>
        </p:sp>
        <p:cxnSp>
          <p:nvCxnSpPr>
            <p:cNvPr id="128" name="Straight Connector 127"/>
            <p:cNvCxnSpPr/>
            <p:nvPr/>
          </p:nvCxnSpPr>
          <p:spPr>
            <a:xfrm>
              <a:off x="3825540" y="5250730"/>
              <a:ext cx="19136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29" name="TextBox 128"/>
            <p:cNvSpPr txBox="1"/>
            <p:nvPr/>
          </p:nvSpPr>
          <p:spPr>
            <a:xfrm>
              <a:off x="4043701" y="5327142"/>
              <a:ext cx="1477328" cy="369218"/>
            </a:xfrm>
            <a:prstGeom prst="rect">
              <a:avLst/>
            </a:prstGeom>
            <a:noFill/>
          </p:spPr>
          <p:txBody>
            <a:bodyPr wrap="none" rtlCol="0">
              <a:spAutoFit/>
            </a:bodyPr>
            <a:lstStyle/>
            <a:p>
              <a:pPr algn="ct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grpSp>
      <p:graphicFrame>
        <p:nvGraphicFramePr>
          <p:cNvPr id="130" name="Chart 129"/>
          <p:cNvGraphicFramePr/>
          <p:nvPr>
            <p:extLst>
              <p:ext uri="{D42A27DB-BD31-4B8C-83A1-F6EECF244321}">
                <p14:modId xmlns:p14="http://schemas.microsoft.com/office/powerpoint/2010/main" val="1310822082"/>
              </p:ext>
            </p:extLst>
          </p:nvPr>
        </p:nvGraphicFramePr>
        <p:xfrm>
          <a:off x="4695676" y="1865928"/>
          <a:ext cx="1723106" cy="1634854"/>
        </p:xfrm>
        <a:graphic>
          <a:graphicData uri="http://schemas.openxmlformats.org/drawingml/2006/chart">
            <c:chart xmlns:c="http://schemas.openxmlformats.org/drawingml/2006/chart" xmlns:r="http://schemas.openxmlformats.org/officeDocument/2006/relationships" r:id="rId5"/>
          </a:graphicData>
        </a:graphic>
      </p:graphicFrame>
      <p:sp>
        <p:nvSpPr>
          <p:cNvPr id="131" name="Oval 130"/>
          <p:cNvSpPr/>
          <p:nvPr/>
        </p:nvSpPr>
        <p:spPr>
          <a:xfrm>
            <a:off x="5255529" y="2381560"/>
            <a:ext cx="603401" cy="603587"/>
          </a:xfrm>
          <a:prstGeom prst="ellipse">
            <a:avLst/>
          </a:prstGeom>
          <a:solidFill>
            <a:schemeClr val="tx2">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132" name="TextBox 131"/>
          <p:cNvSpPr txBox="1"/>
          <p:nvPr/>
        </p:nvSpPr>
        <p:spPr>
          <a:xfrm>
            <a:off x="5250736" y="2510176"/>
            <a:ext cx="612989" cy="346249"/>
          </a:xfrm>
          <a:prstGeom prst="rect">
            <a:avLst/>
          </a:prstGeom>
          <a:noFill/>
        </p:spPr>
        <p:txBody>
          <a:bodyPr wrap="none" lIns="68580" tIns="34290" rIns="68580" bIns="34290" rtlCol="0">
            <a:spAutoFit/>
          </a:bodyPr>
          <a:lstStyle/>
          <a:p>
            <a:r>
              <a:rPr lang="id-ID" sz="1800" dirty="0">
                <a:solidFill>
                  <a:schemeClr val="accent1"/>
                </a:solidFill>
              </a:rPr>
              <a:t>15%</a:t>
            </a:r>
          </a:p>
        </p:txBody>
      </p:sp>
      <p:grpSp>
        <p:nvGrpSpPr>
          <p:cNvPr id="133" name="Group 132"/>
          <p:cNvGrpSpPr/>
          <p:nvPr/>
        </p:nvGrpSpPr>
        <p:grpSpPr>
          <a:xfrm>
            <a:off x="4839613" y="3458348"/>
            <a:ext cx="1435232" cy="815241"/>
            <a:chOff x="6452818" y="4609707"/>
            <a:chExt cx="1913642" cy="1086653"/>
          </a:xfrm>
        </p:grpSpPr>
        <p:sp>
          <p:nvSpPr>
            <p:cNvPr id="134" name="TextBox 133"/>
            <p:cNvSpPr txBox="1"/>
            <p:nvPr/>
          </p:nvSpPr>
          <p:spPr>
            <a:xfrm>
              <a:off x="6627162" y="4609707"/>
              <a:ext cx="1564958" cy="615364"/>
            </a:xfrm>
            <a:prstGeom prst="rect">
              <a:avLst/>
            </a:prstGeom>
            <a:noFill/>
          </p:spPr>
          <p:txBody>
            <a:bodyPr wrap="none" rtlCol="0">
              <a:spAutoFit/>
            </a:bodyPr>
            <a:lstStyle/>
            <a:p>
              <a:pPr algn="ctr"/>
              <a:r>
                <a:rPr lang="id-ID" sz="2400" b="1" dirty="0">
                  <a:solidFill>
                    <a:schemeClr val="accent1"/>
                  </a:solidFill>
                  <a:latin typeface="+mj-lt"/>
                </a:rPr>
                <a:t>2,508</a:t>
              </a:r>
            </a:p>
          </p:txBody>
        </p:sp>
        <p:cxnSp>
          <p:nvCxnSpPr>
            <p:cNvPr id="135" name="Straight Connector 134"/>
            <p:cNvCxnSpPr/>
            <p:nvPr/>
          </p:nvCxnSpPr>
          <p:spPr>
            <a:xfrm>
              <a:off x="6452818" y="5250730"/>
              <a:ext cx="19136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6" name="TextBox 135"/>
            <p:cNvSpPr txBox="1"/>
            <p:nvPr/>
          </p:nvSpPr>
          <p:spPr>
            <a:xfrm>
              <a:off x="6670981" y="5327142"/>
              <a:ext cx="1477327" cy="369218"/>
            </a:xfrm>
            <a:prstGeom prst="rect">
              <a:avLst/>
            </a:prstGeom>
            <a:noFill/>
          </p:spPr>
          <p:txBody>
            <a:bodyPr wrap="none" rtlCol="0">
              <a:spAutoFit/>
            </a:bodyPr>
            <a:lstStyle/>
            <a:p>
              <a:pPr algn="ct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grpSp>
      <p:graphicFrame>
        <p:nvGraphicFramePr>
          <p:cNvPr id="137" name="Chart 136"/>
          <p:cNvGraphicFramePr/>
          <p:nvPr>
            <p:extLst>
              <p:ext uri="{D42A27DB-BD31-4B8C-83A1-F6EECF244321}">
                <p14:modId xmlns:p14="http://schemas.microsoft.com/office/powerpoint/2010/main" val="3802311251"/>
              </p:ext>
            </p:extLst>
          </p:nvPr>
        </p:nvGraphicFramePr>
        <p:xfrm>
          <a:off x="6667283" y="1865928"/>
          <a:ext cx="1723106" cy="1634854"/>
        </p:xfrm>
        <a:graphic>
          <a:graphicData uri="http://schemas.openxmlformats.org/drawingml/2006/chart">
            <c:chart xmlns:c="http://schemas.openxmlformats.org/drawingml/2006/chart" xmlns:r="http://schemas.openxmlformats.org/officeDocument/2006/relationships" r:id="rId6"/>
          </a:graphicData>
        </a:graphic>
      </p:graphicFrame>
      <p:sp>
        <p:nvSpPr>
          <p:cNvPr id="138" name="Oval 137"/>
          <p:cNvSpPr/>
          <p:nvPr/>
        </p:nvSpPr>
        <p:spPr>
          <a:xfrm>
            <a:off x="7227136" y="2381560"/>
            <a:ext cx="603401" cy="603587"/>
          </a:xfrm>
          <a:prstGeom prst="ellipse">
            <a:avLst/>
          </a:prstGeom>
          <a:solidFill>
            <a:schemeClr val="tx2">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139" name="TextBox 138"/>
          <p:cNvSpPr txBox="1"/>
          <p:nvPr/>
        </p:nvSpPr>
        <p:spPr>
          <a:xfrm>
            <a:off x="7242781" y="2510176"/>
            <a:ext cx="612988" cy="346249"/>
          </a:xfrm>
          <a:prstGeom prst="rect">
            <a:avLst/>
          </a:prstGeom>
          <a:noFill/>
        </p:spPr>
        <p:txBody>
          <a:bodyPr wrap="none" lIns="68580" tIns="34290" rIns="68580" bIns="34290" rtlCol="0">
            <a:spAutoFit/>
          </a:bodyPr>
          <a:lstStyle/>
          <a:p>
            <a:r>
              <a:rPr lang="id-ID" sz="1800" dirty="0">
                <a:solidFill>
                  <a:schemeClr val="accent1"/>
                </a:solidFill>
              </a:rPr>
              <a:t>69%</a:t>
            </a:r>
          </a:p>
        </p:txBody>
      </p:sp>
      <p:grpSp>
        <p:nvGrpSpPr>
          <p:cNvPr id="140" name="Group 139"/>
          <p:cNvGrpSpPr/>
          <p:nvPr/>
        </p:nvGrpSpPr>
        <p:grpSpPr>
          <a:xfrm>
            <a:off x="6811220" y="3458348"/>
            <a:ext cx="1435232" cy="815241"/>
            <a:chOff x="9081627" y="4609707"/>
            <a:chExt cx="1913642" cy="1086653"/>
          </a:xfrm>
        </p:grpSpPr>
        <p:sp>
          <p:nvSpPr>
            <p:cNvPr id="141" name="TextBox 140"/>
            <p:cNvSpPr txBox="1"/>
            <p:nvPr/>
          </p:nvSpPr>
          <p:spPr>
            <a:xfrm>
              <a:off x="9109563" y="4609707"/>
              <a:ext cx="1857774" cy="615364"/>
            </a:xfrm>
            <a:prstGeom prst="rect">
              <a:avLst/>
            </a:prstGeom>
            <a:noFill/>
          </p:spPr>
          <p:txBody>
            <a:bodyPr wrap="none" rtlCol="0">
              <a:spAutoFit/>
            </a:bodyPr>
            <a:lstStyle/>
            <a:p>
              <a:pPr algn="ctr"/>
              <a:r>
                <a:rPr lang="id-ID" sz="2400" b="1" dirty="0">
                  <a:solidFill>
                    <a:schemeClr val="accent1"/>
                  </a:solidFill>
                  <a:latin typeface="+mj-lt"/>
                </a:rPr>
                <a:t>75,600</a:t>
              </a:r>
            </a:p>
          </p:txBody>
        </p:sp>
        <p:cxnSp>
          <p:nvCxnSpPr>
            <p:cNvPr id="142" name="Straight Connector 141"/>
            <p:cNvCxnSpPr/>
            <p:nvPr/>
          </p:nvCxnSpPr>
          <p:spPr>
            <a:xfrm>
              <a:off x="9081627" y="5250730"/>
              <a:ext cx="191364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43" name="TextBox 142"/>
            <p:cNvSpPr txBox="1"/>
            <p:nvPr/>
          </p:nvSpPr>
          <p:spPr>
            <a:xfrm>
              <a:off x="9299791" y="5327142"/>
              <a:ext cx="1477327" cy="369218"/>
            </a:xfrm>
            <a:prstGeom prst="rect">
              <a:avLst/>
            </a:prstGeom>
            <a:noFill/>
          </p:spPr>
          <p:txBody>
            <a:bodyPr wrap="none" rtlCol="0">
              <a:spAutoFit/>
            </a:bodyPr>
            <a:lstStyle/>
            <a:p>
              <a:pPr algn="ct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grpSp>
      <p:cxnSp>
        <p:nvCxnSpPr>
          <p:cNvPr id="30" name="直接连接符 29"/>
          <p:cNvCxnSpPr/>
          <p:nvPr/>
        </p:nvCxnSpPr>
        <p:spPr>
          <a:xfrm>
            <a:off x="423884" y="628328"/>
            <a:ext cx="80639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rot="14400000">
            <a:off x="390146" y="232657"/>
            <a:ext cx="344020" cy="281678"/>
            <a:chOff x="3059816" y="700304"/>
            <a:chExt cx="615694" cy="504120"/>
          </a:xfrm>
          <a:solidFill>
            <a:schemeClr val="accent1"/>
          </a:solidFill>
        </p:grpSpPr>
        <p:sp>
          <p:nvSpPr>
            <p:cNvPr id="32" name="椭圆 31"/>
            <p:cNvSpPr/>
            <p:nvPr/>
          </p:nvSpPr>
          <p:spPr>
            <a:xfrm>
              <a:off x="3531462" y="844352"/>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059816" y="700304"/>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3059816" y="1060376"/>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5" name="直接连接符 34"/>
            <p:cNvCxnSpPr>
              <a:stCxn id="32" idx="7"/>
              <a:endCxn id="34" idx="3"/>
            </p:cNvCxnSpPr>
            <p:nvPr/>
          </p:nvCxnSpPr>
          <p:spPr>
            <a:xfrm flipH="1">
              <a:off x="3080911" y="865447"/>
              <a:ext cx="573504" cy="317882"/>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33" idx="0"/>
            </p:cNvCxnSpPr>
            <p:nvPr/>
          </p:nvCxnSpPr>
          <p:spPr>
            <a:xfrm>
              <a:off x="3131840" y="700304"/>
              <a:ext cx="0" cy="447037"/>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37" name="Rectangle 22"/>
          <p:cNvSpPr>
            <a:spLocks noChangeArrowheads="1"/>
          </p:cNvSpPr>
          <p:nvPr/>
        </p:nvSpPr>
        <p:spPr bwMode="auto">
          <a:xfrm>
            <a:off x="771624" y="169523"/>
            <a:ext cx="37912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l" eaLnBrk="1" fontAlgn="base" hangingPunct="1">
              <a:lnSpc>
                <a:spcPct val="120000"/>
              </a:lnSpc>
            </a:pPr>
            <a:r>
              <a:rPr lang="zh-CN" altLang="en-US" sz="1400" b="1" dirty="0" smtClean="0">
                <a:latin typeface="微软雅黑" panose="020B0503020204020204" pitchFamily="34" charset="-122"/>
                <a:ea typeface="微软雅黑" panose="020B0503020204020204" pitchFamily="34" charset="-122"/>
              </a:rPr>
              <a:t>项目策划</a:t>
            </a:r>
            <a:endParaRPr lang="en-US" altLang="zh-CN" sz="1400" b="1" dirty="0" smtClean="0">
              <a:latin typeface="微软雅黑" panose="020B0503020204020204" pitchFamily="34" charset="-122"/>
              <a:ea typeface="微软雅黑" panose="020B0503020204020204" pitchFamily="34" charset="-122"/>
            </a:endParaRPr>
          </a:p>
          <a:p>
            <a:pPr fontAlgn="base">
              <a:lnSpc>
                <a:spcPct val="120000"/>
              </a:lnSpc>
            </a:pPr>
            <a:r>
              <a:rPr lang="zh-CN" altLang="en-US" sz="800" dirty="0">
                <a:solidFill>
                  <a:schemeClr val="bg1">
                    <a:lumMod val="75000"/>
                  </a:schemeClr>
                </a:solidFill>
                <a:latin typeface="微软雅黑" panose="020B0503020204020204" pitchFamily="34" charset="-122"/>
                <a:ea typeface="微软雅黑" panose="020B0503020204020204" pitchFamily="34" charset="-122"/>
              </a:rPr>
              <a:t>以上标题可以根据您的需求随意更改</a:t>
            </a:r>
          </a:p>
          <a:p>
            <a:pPr algn="l" eaLnBrk="1" fontAlgn="base" hangingPunct="1">
              <a:lnSpc>
                <a:spcPct val="120000"/>
              </a:lnSpc>
            </a:pP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57578892"/>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p:tgtEl>
                                          <p:spTgt spid="31"/>
                                        </p:tgtEl>
                                        <p:attrNameLst>
                                          <p:attrName>ppt_x</p:attrName>
                                        </p:attrNameLst>
                                      </p:cBhvr>
                                      <p:tavLst>
                                        <p:tav tm="0">
                                          <p:val>
                                            <p:strVal val="#ppt_x-#ppt_w*1.125000"/>
                                          </p:val>
                                        </p:tav>
                                        <p:tav tm="100000">
                                          <p:val>
                                            <p:strVal val="#ppt_x"/>
                                          </p:val>
                                        </p:tav>
                                      </p:tavLst>
                                    </p:anim>
                                    <p:animEffect transition="in" filter="wipe(right)">
                                      <p:cBhvr>
                                        <p:cTn id="8" dur="500"/>
                                        <p:tgtEl>
                                          <p:spTgt spid="31"/>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left)">
                                      <p:cBhvr>
                                        <p:cTn id="12" dur="1250"/>
                                        <p:tgtEl>
                                          <p:spTgt spid="37"/>
                                        </p:tgtEl>
                                      </p:cBhvr>
                                    </p:animEffect>
                                  </p:childTnLst>
                                </p:cTn>
                              </p:par>
                            </p:childTnLst>
                          </p:cTn>
                        </p:par>
                        <p:par>
                          <p:cTn id="13" fill="hold">
                            <p:stCondLst>
                              <p:cond delay="1750"/>
                            </p:stCondLst>
                            <p:childTnLst>
                              <p:par>
                                <p:cTn id="14" presetID="22" presetClass="entr" presetSubtype="8"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wipe(left)">
                                      <p:cBhvr>
                                        <p:cTn id="16" dur="500"/>
                                        <p:tgtEl>
                                          <p:spTgt spid="30"/>
                                        </p:tgtEl>
                                      </p:cBhvr>
                                    </p:animEffect>
                                  </p:childTnLst>
                                </p:cTn>
                              </p:par>
                            </p:childTnLst>
                          </p:cTn>
                        </p:par>
                        <p:par>
                          <p:cTn id="17" fill="hold">
                            <p:stCondLst>
                              <p:cond delay="2250"/>
                            </p:stCondLst>
                            <p:childTnLst>
                              <p:par>
                                <p:cTn id="18" presetID="21" presetClass="entr" presetSubtype="1" fill="hold" grpId="0" nodeType="afterEffect">
                                  <p:stCondLst>
                                    <p:cond delay="0"/>
                                  </p:stCondLst>
                                  <p:childTnLst>
                                    <p:set>
                                      <p:cBhvr>
                                        <p:cTn id="19" dur="1" fill="hold">
                                          <p:stCondLst>
                                            <p:cond delay="0"/>
                                          </p:stCondLst>
                                        </p:cTn>
                                        <p:tgtEl>
                                          <p:spTgt spid="116"/>
                                        </p:tgtEl>
                                        <p:attrNameLst>
                                          <p:attrName>style.visibility</p:attrName>
                                        </p:attrNameLst>
                                      </p:cBhvr>
                                      <p:to>
                                        <p:strVal val="visible"/>
                                      </p:to>
                                    </p:set>
                                    <p:animEffect transition="in" filter="wheel(1)">
                                      <p:cBhvr>
                                        <p:cTn id="20" dur="1500"/>
                                        <p:tgtEl>
                                          <p:spTgt spid="116"/>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17"/>
                                        </p:tgtEl>
                                        <p:attrNameLst>
                                          <p:attrName>style.visibility</p:attrName>
                                        </p:attrNameLst>
                                      </p:cBhvr>
                                      <p:to>
                                        <p:strVal val="visible"/>
                                      </p:to>
                                    </p:set>
                                    <p:anim calcmode="lin" valueType="num">
                                      <p:cBhvr>
                                        <p:cTn id="23" dur="500" fill="hold"/>
                                        <p:tgtEl>
                                          <p:spTgt spid="117"/>
                                        </p:tgtEl>
                                        <p:attrNameLst>
                                          <p:attrName>ppt_w</p:attrName>
                                        </p:attrNameLst>
                                      </p:cBhvr>
                                      <p:tavLst>
                                        <p:tav tm="0">
                                          <p:val>
                                            <p:fltVal val="0"/>
                                          </p:val>
                                        </p:tav>
                                        <p:tav tm="100000">
                                          <p:val>
                                            <p:strVal val="#ppt_w"/>
                                          </p:val>
                                        </p:tav>
                                      </p:tavLst>
                                    </p:anim>
                                    <p:anim calcmode="lin" valueType="num">
                                      <p:cBhvr>
                                        <p:cTn id="24" dur="500" fill="hold"/>
                                        <p:tgtEl>
                                          <p:spTgt spid="117"/>
                                        </p:tgtEl>
                                        <p:attrNameLst>
                                          <p:attrName>ppt_h</p:attrName>
                                        </p:attrNameLst>
                                      </p:cBhvr>
                                      <p:tavLst>
                                        <p:tav tm="0">
                                          <p:val>
                                            <p:fltVal val="0"/>
                                          </p:val>
                                        </p:tav>
                                        <p:tav tm="100000">
                                          <p:val>
                                            <p:strVal val="#ppt_h"/>
                                          </p:val>
                                        </p:tav>
                                      </p:tavLst>
                                    </p:anim>
                                    <p:animEffect transition="in" filter="fade">
                                      <p:cBhvr>
                                        <p:cTn id="25" dur="500"/>
                                        <p:tgtEl>
                                          <p:spTgt spid="117"/>
                                        </p:tgtEl>
                                      </p:cBhvr>
                                    </p:animEffect>
                                  </p:childTnLst>
                                </p:cTn>
                              </p:par>
                            </p:childTnLst>
                          </p:cTn>
                        </p:par>
                        <p:par>
                          <p:cTn id="26" fill="hold">
                            <p:stCondLst>
                              <p:cond delay="3750"/>
                            </p:stCondLst>
                            <p:childTnLst>
                              <p:par>
                                <p:cTn id="27" presetID="10" presetClass="entr" presetSubtype="0" fill="hold" grpId="0" nodeType="afterEffect">
                                  <p:stCondLst>
                                    <p:cond delay="0"/>
                                  </p:stCondLst>
                                  <p:childTnLst>
                                    <p:set>
                                      <p:cBhvr>
                                        <p:cTn id="28" dur="1" fill="hold">
                                          <p:stCondLst>
                                            <p:cond delay="0"/>
                                          </p:stCondLst>
                                        </p:cTn>
                                        <p:tgtEl>
                                          <p:spTgt spid="118"/>
                                        </p:tgtEl>
                                        <p:attrNameLst>
                                          <p:attrName>style.visibility</p:attrName>
                                        </p:attrNameLst>
                                      </p:cBhvr>
                                      <p:to>
                                        <p:strVal val="visible"/>
                                      </p:to>
                                    </p:set>
                                    <p:animEffect transition="in" filter="fade">
                                      <p:cBhvr>
                                        <p:cTn id="29" dur="500"/>
                                        <p:tgtEl>
                                          <p:spTgt spid="118"/>
                                        </p:tgtEl>
                                      </p:cBhvr>
                                    </p:animEffect>
                                  </p:childTnLst>
                                </p:cTn>
                              </p:par>
                            </p:childTnLst>
                          </p:cTn>
                        </p:par>
                        <p:par>
                          <p:cTn id="30" fill="hold">
                            <p:stCondLst>
                              <p:cond delay="4250"/>
                            </p:stCondLst>
                            <p:childTnLst>
                              <p:par>
                                <p:cTn id="31" presetID="42" presetClass="entr" presetSubtype="0" fill="hold" nodeType="afterEffect">
                                  <p:stCondLst>
                                    <p:cond delay="0"/>
                                  </p:stCondLst>
                                  <p:childTnLst>
                                    <p:set>
                                      <p:cBhvr>
                                        <p:cTn id="32" dur="1" fill="hold">
                                          <p:stCondLst>
                                            <p:cond delay="0"/>
                                          </p:stCondLst>
                                        </p:cTn>
                                        <p:tgtEl>
                                          <p:spTgt spid="119"/>
                                        </p:tgtEl>
                                        <p:attrNameLst>
                                          <p:attrName>style.visibility</p:attrName>
                                        </p:attrNameLst>
                                      </p:cBhvr>
                                      <p:to>
                                        <p:strVal val="visible"/>
                                      </p:to>
                                    </p:set>
                                    <p:animEffect transition="in" filter="fade">
                                      <p:cBhvr>
                                        <p:cTn id="33" dur="1000"/>
                                        <p:tgtEl>
                                          <p:spTgt spid="119"/>
                                        </p:tgtEl>
                                      </p:cBhvr>
                                    </p:animEffect>
                                    <p:anim calcmode="lin" valueType="num">
                                      <p:cBhvr>
                                        <p:cTn id="34" dur="1000" fill="hold"/>
                                        <p:tgtEl>
                                          <p:spTgt spid="119"/>
                                        </p:tgtEl>
                                        <p:attrNameLst>
                                          <p:attrName>ppt_x</p:attrName>
                                        </p:attrNameLst>
                                      </p:cBhvr>
                                      <p:tavLst>
                                        <p:tav tm="0">
                                          <p:val>
                                            <p:strVal val="#ppt_x"/>
                                          </p:val>
                                        </p:tav>
                                        <p:tav tm="100000">
                                          <p:val>
                                            <p:strVal val="#ppt_x"/>
                                          </p:val>
                                        </p:tav>
                                      </p:tavLst>
                                    </p:anim>
                                    <p:anim calcmode="lin" valueType="num">
                                      <p:cBhvr>
                                        <p:cTn id="35" dur="1000" fill="hold"/>
                                        <p:tgtEl>
                                          <p:spTgt spid="119"/>
                                        </p:tgtEl>
                                        <p:attrNameLst>
                                          <p:attrName>ppt_y</p:attrName>
                                        </p:attrNameLst>
                                      </p:cBhvr>
                                      <p:tavLst>
                                        <p:tav tm="0">
                                          <p:val>
                                            <p:strVal val="#ppt_y+.1"/>
                                          </p:val>
                                        </p:tav>
                                        <p:tav tm="100000">
                                          <p:val>
                                            <p:strVal val="#ppt_y"/>
                                          </p:val>
                                        </p:tav>
                                      </p:tavLst>
                                    </p:anim>
                                  </p:childTnLst>
                                </p:cTn>
                              </p:par>
                            </p:childTnLst>
                          </p:cTn>
                        </p:par>
                        <p:par>
                          <p:cTn id="36" fill="hold">
                            <p:stCondLst>
                              <p:cond delay="5250"/>
                            </p:stCondLst>
                            <p:childTnLst>
                              <p:par>
                                <p:cTn id="37" presetID="21" presetClass="entr" presetSubtype="1" fill="hold" grpId="0" nodeType="afterEffect">
                                  <p:stCondLst>
                                    <p:cond delay="0"/>
                                  </p:stCondLst>
                                  <p:childTnLst>
                                    <p:set>
                                      <p:cBhvr>
                                        <p:cTn id="38" dur="1" fill="hold">
                                          <p:stCondLst>
                                            <p:cond delay="0"/>
                                          </p:stCondLst>
                                        </p:cTn>
                                        <p:tgtEl>
                                          <p:spTgt spid="123"/>
                                        </p:tgtEl>
                                        <p:attrNameLst>
                                          <p:attrName>style.visibility</p:attrName>
                                        </p:attrNameLst>
                                      </p:cBhvr>
                                      <p:to>
                                        <p:strVal val="visible"/>
                                      </p:to>
                                    </p:set>
                                    <p:animEffect transition="in" filter="wheel(1)">
                                      <p:cBhvr>
                                        <p:cTn id="39" dur="1500"/>
                                        <p:tgtEl>
                                          <p:spTgt spid="12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24"/>
                                        </p:tgtEl>
                                        <p:attrNameLst>
                                          <p:attrName>style.visibility</p:attrName>
                                        </p:attrNameLst>
                                      </p:cBhvr>
                                      <p:to>
                                        <p:strVal val="visible"/>
                                      </p:to>
                                    </p:set>
                                    <p:anim calcmode="lin" valueType="num">
                                      <p:cBhvr>
                                        <p:cTn id="42" dur="500" fill="hold"/>
                                        <p:tgtEl>
                                          <p:spTgt spid="124"/>
                                        </p:tgtEl>
                                        <p:attrNameLst>
                                          <p:attrName>ppt_w</p:attrName>
                                        </p:attrNameLst>
                                      </p:cBhvr>
                                      <p:tavLst>
                                        <p:tav tm="0">
                                          <p:val>
                                            <p:fltVal val="0"/>
                                          </p:val>
                                        </p:tav>
                                        <p:tav tm="100000">
                                          <p:val>
                                            <p:strVal val="#ppt_w"/>
                                          </p:val>
                                        </p:tav>
                                      </p:tavLst>
                                    </p:anim>
                                    <p:anim calcmode="lin" valueType="num">
                                      <p:cBhvr>
                                        <p:cTn id="43" dur="500" fill="hold"/>
                                        <p:tgtEl>
                                          <p:spTgt spid="124"/>
                                        </p:tgtEl>
                                        <p:attrNameLst>
                                          <p:attrName>ppt_h</p:attrName>
                                        </p:attrNameLst>
                                      </p:cBhvr>
                                      <p:tavLst>
                                        <p:tav tm="0">
                                          <p:val>
                                            <p:fltVal val="0"/>
                                          </p:val>
                                        </p:tav>
                                        <p:tav tm="100000">
                                          <p:val>
                                            <p:strVal val="#ppt_h"/>
                                          </p:val>
                                        </p:tav>
                                      </p:tavLst>
                                    </p:anim>
                                    <p:animEffect transition="in" filter="fade">
                                      <p:cBhvr>
                                        <p:cTn id="44" dur="500"/>
                                        <p:tgtEl>
                                          <p:spTgt spid="124"/>
                                        </p:tgtEl>
                                      </p:cBhvr>
                                    </p:animEffect>
                                  </p:childTnLst>
                                </p:cTn>
                              </p:par>
                            </p:childTnLst>
                          </p:cTn>
                        </p:par>
                        <p:par>
                          <p:cTn id="45" fill="hold">
                            <p:stCondLst>
                              <p:cond delay="6750"/>
                            </p:stCondLst>
                            <p:childTnLst>
                              <p:par>
                                <p:cTn id="46" presetID="10" presetClass="entr" presetSubtype="0" fill="hold" grpId="0" nodeType="afterEffect">
                                  <p:stCondLst>
                                    <p:cond delay="0"/>
                                  </p:stCondLst>
                                  <p:childTnLst>
                                    <p:set>
                                      <p:cBhvr>
                                        <p:cTn id="47" dur="1" fill="hold">
                                          <p:stCondLst>
                                            <p:cond delay="0"/>
                                          </p:stCondLst>
                                        </p:cTn>
                                        <p:tgtEl>
                                          <p:spTgt spid="125"/>
                                        </p:tgtEl>
                                        <p:attrNameLst>
                                          <p:attrName>style.visibility</p:attrName>
                                        </p:attrNameLst>
                                      </p:cBhvr>
                                      <p:to>
                                        <p:strVal val="visible"/>
                                      </p:to>
                                    </p:set>
                                    <p:animEffect transition="in" filter="fade">
                                      <p:cBhvr>
                                        <p:cTn id="48" dur="500"/>
                                        <p:tgtEl>
                                          <p:spTgt spid="125"/>
                                        </p:tgtEl>
                                      </p:cBhvr>
                                    </p:animEffect>
                                  </p:childTnLst>
                                </p:cTn>
                              </p:par>
                            </p:childTnLst>
                          </p:cTn>
                        </p:par>
                        <p:par>
                          <p:cTn id="49" fill="hold">
                            <p:stCondLst>
                              <p:cond delay="7250"/>
                            </p:stCondLst>
                            <p:childTnLst>
                              <p:par>
                                <p:cTn id="50" presetID="42" presetClass="entr" presetSubtype="0" fill="hold" nodeType="afterEffect">
                                  <p:stCondLst>
                                    <p:cond delay="0"/>
                                  </p:stCondLst>
                                  <p:childTnLst>
                                    <p:set>
                                      <p:cBhvr>
                                        <p:cTn id="51" dur="1" fill="hold">
                                          <p:stCondLst>
                                            <p:cond delay="0"/>
                                          </p:stCondLst>
                                        </p:cTn>
                                        <p:tgtEl>
                                          <p:spTgt spid="126"/>
                                        </p:tgtEl>
                                        <p:attrNameLst>
                                          <p:attrName>style.visibility</p:attrName>
                                        </p:attrNameLst>
                                      </p:cBhvr>
                                      <p:to>
                                        <p:strVal val="visible"/>
                                      </p:to>
                                    </p:set>
                                    <p:animEffect transition="in" filter="fade">
                                      <p:cBhvr>
                                        <p:cTn id="52" dur="1000"/>
                                        <p:tgtEl>
                                          <p:spTgt spid="126"/>
                                        </p:tgtEl>
                                      </p:cBhvr>
                                    </p:animEffect>
                                    <p:anim calcmode="lin" valueType="num">
                                      <p:cBhvr>
                                        <p:cTn id="53" dur="1000" fill="hold"/>
                                        <p:tgtEl>
                                          <p:spTgt spid="126"/>
                                        </p:tgtEl>
                                        <p:attrNameLst>
                                          <p:attrName>ppt_x</p:attrName>
                                        </p:attrNameLst>
                                      </p:cBhvr>
                                      <p:tavLst>
                                        <p:tav tm="0">
                                          <p:val>
                                            <p:strVal val="#ppt_x"/>
                                          </p:val>
                                        </p:tav>
                                        <p:tav tm="100000">
                                          <p:val>
                                            <p:strVal val="#ppt_x"/>
                                          </p:val>
                                        </p:tav>
                                      </p:tavLst>
                                    </p:anim>
                                    <p:anim calcmode="lin" valueType="num">
                                      <p:cBhvr>
                                        <p:cTn id="54" dur="1000" fill="hold"/>
                                        <p:tgtEl>
                                          <p:spTgt spid="126"/>
                                        </p:tgtEl>
                                        <p:attrNameLst>
                                          <p:attrName>ppt_y</p:attrName>
                                        </p:attrNameLst>
                                      </p:cBhvr>
                                      <p:tavLst>
                                        <p:tav tm="0">
                                          <p:val>
                                            <p:strVal val="#ppt_y+.1"/>
                                          </p:val>
                                        </p:tav>
                                        <p:tav tm="100000">
                                          <p:val>
                                            <p:strVal val="#ppt_y"/>
                                          </p:val>
                                        </p:tav>
                                      </p:tavLst>
                                    </p:anim>
                                  </p:childTnLst>
                                </p:cTn>
                              </p:par>
                            </p:childTnLst>
                          </p:cTn>
                        </p:par>
                        <p:par>
                          <p:cTn id="55" fill="hold">
                            <p:stCondLst>
                              <p:cond delay="8250"/>
                            </p:stCondLst>
                            <p:childTnLst>
                              <p:par>
                                <p:cTn id="56" presetID="21" presetClass="entr" presetSubtype="1" fill="hold" grpId="0" nodeType="afterEffect">
                                  <p:stCondLst>
                                    <p:cond delay="0"/>
                                  </p:stCondLst>
                                  <p:childTnLst>
                                    <p:set>
                                      <p:cBhvr>
                                        <p:cTn id="57" dur="1" fill="hold">
                                          <p:stCondLst>
                                            <p:cond delay="0"/>
                                          </p:stCondLst>
                                        </p:cTn>
                                        <p:tgtEl>
                                          <p:spTgt spid="130"/>
                                        </p:tgtEl>
                                        <p:attrNameLst>
                                          <p:attrName>style.visibility</p:attrName>
                                        </p:attrNameLst>
                                      </p:cBhvr>
                                      <p:to>
                                        <p:strVal val="visible"/>
                                      </p:to>
                                    </p:set>
                                    <p:animEffect transition="in" filter="wheel(1)">
                                      <p:cBhvr>
                                        <p:cTn id="58" dur="1500"/>
                                        <p:tgtEl>
                                          <p:spTgt spid="130"/>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31"/>
                                        </p:tgtEl>
                                        <p:attrNameLst>
                                          <p:attrName>style.visibility</p:attrName>
                                        </p:attrNameLst>
                                      </p:cBhvr>
                                      <p:to>
                                        <p:strVal val="visible"/>
                                      </p:to>
                                    </p:set>
                                    <p:anim calcmode="lin" valueType="num">
                                      <p:cBhvr>
                                        <p:cTn id="61" dur="500" fill="hold"/>
                                        <p:tgtEl>
                                          <p:spTgt spid="131"/>
                                        </p:tgtEl>
                                        <p:attrNameLst>
                                          <p:attrName>ppt_w</p:attrName>
                                        </p:attrNameLst>
                                      </p:cBhvr>
                                      <p:tavLst>
                                        <p:tav tm="0">
                                          <p:val>
                                            <p:fltVal val="0"/>
                                          </p:val>
                                        </p:tav>
                                        <p:tav tm="100000">
                                          <p:val>
                                            <p:strVal val="#ppt_w"/>
                                          </p:val>
                                        </p:tav>
                                      </p:tavLst>
                                    </p:anim>
                                    <p:anim calcmode="lin" valueType="num">
                                      <p:cBhvr>
                                        <p:cTn id="62" dur="500" fill="hold"/>
                                        <p:tgtEl>
                                          <p:spTgt spid="131"/>
                                        </p:tgtEl>
                                        <p:attrNameLst>
                                          <p:attrName>ppt_h</p:attrName>
                                        </p:attrNameLst>
                                      </p:cBhvr>
                                      <p:tavLst>
                                        <p:tav tm="0">
                                          <p:val>
                                            <p:fltVal val="0"/>
                                          </p:val>
                                        </p:tav>
                                        <p:tav tm="100000">
                                          <p:val>
                                            <p:strVal val="#ppt_h"/>
                                          </p:val>
                                        </p:tav>
                                      </p:tavLst>
                                    </p:anim>
                                    <p:animEffect transition="in" filter="fade">
                                      <p:cBhvr>
                                        <p:cTn id="63" dur="500"/>
                                        <p:tgtEl>
                                          <p:spTgt spid="131"/>
                                        </p:tgtEl>
                                      </p:cBhvr>
                                    </p:animEffect>
                                  </p:childTnLst>
                                </p:cTn>
                              </p:par>
                            </p:childTnLst>
                          </p:cTn>
                        </p:par>
                        <p:par>
                          <p:cTn id="64" fill="hold">
                            <p:stCondLst>
                              <p:cond delay="9750"/>
                            </p:stCondLst>
                            <p:childTnLst>
                              <p:par>
                                <p:cTn id="65" presetID="10" presetClass="entr" presetSubtype="0" fill="hold" grpId="0" nodeType="afterEffect">
                                  <p:stCondLst>
                                    <p:cond delay="0"/>
                                  </p:stCondLst>
                                  <p:childTnLst>
                                    <p:set>
                                      <p:cBhvr>
                                        <p:cTn id="66" dur="1" fill="hold">
                                          <p:stCondLst>
                                            <p:cond delay="0"/>
                                          </p:stCondLst>
                                        </p:cTn>
                                        <p:tgtEl>
                                          <p:spTgt spid="132"/>
                                        </p:tgtEl>
                                        <p:attrNameLst>
                                          <p:attrName>style.visibility</p:attrName>
                                        </p:attrNameLst>
                                      </p:cBhvr>
                                      <p:to>
                                        <p:strVal val="visible"/>
                                      </p:to>
                                    </p:set>
                                    <p:animEffect transition="in" filter="fade">
                                      <p:cBhvr>
                                        <p:cTn id="67" dur="500"/>
                                        <p:tgtEl>
                                          <p:spTgt spid="132"/>
                                        </p:tgtEl>
                                      </p:cBhvr>
                                    </p:animEffect>
                                  </p:childTnLst>
                                </p:cTn>
                              </p:par>
                            </p:childTnLst>
                          </p:cTn>
                        </p:par>
                        <p:par>
                          <p:cTn id="68" fill="hold">
                            <p:stCondLst>
                              <p:cond delay="10250"/>
                            </p:stCondLst>
                            <p:childTnLst>
                              <p:par>
                                <p:cTn id="69" presetID="42" presetClass="entr" presetSubtype="0" fill="hold" nodeType="afterEffect">
                                  <p:stCondLst>
                                    <p:cond delay="0"/>
                                  </p:stCondLst>
                                  <p:childTnLst>
                                    <p:set>
                                      <p:cBhvr>
                                        <p:cTn id="70" dur="1" fill="hold">
                                          <p:stCondLst>
                                            <p:cond delay="0"/>
                                          </p:stCondLst>
                                        </p:cTn>
                                        <p:tgtEl>
                                          <p:spTgt spid="133"/>
                                        </p:tgtEl>
                                        <p:attrNameLst>
                                          <p:attrName>style.visibility</p:attrName>
                                        </p:attrNameLst>
                                      </p:cBhvr>
                                      <p:to>
                                        <p:strVal val="visible"/>
                                      </p:to>
                                    </p:set>
                                    <p:animEffect transition="in" filter="fade">
                                      <p:cBhvr>
                                        <p:cTn id="71" dur="1000"/>
                                        <p:tgtEl>
                                          <p:spTgt spid="133"/>
                                        </p:tgtEl>
                                      </p:cBhvr>
                                    </p:animEffect>
                                    <p:anim calcmode="lin" valueType="num">
                                      <p:cBhvr>
                                        <p:cTn id="72" dur="1000" fill="hold"/>
                                        <p:tgtEl>
                                          <p:spTgt spid="133"/>
                                        </p:tgtEl>
                                        <p:attrNameLst>
                                          <p:attrName>ppt_x</p:attrName>
                                        </p:attrNameLst>
                                      </p:cBhvr>
                                      <p:tavLst>
                                        <p:tav tm="0">
                                          <p:val>
                                            <p:strVal val="#ppt_x"/>
                                          </p:val>
                                        </p:tav>
                                        <p:tav tm="100000">
                                          <p:val>
                                            <p:strVal val="#ppt_x"/>
                                          </p:val>
                                        </p:tav>
                                      </p:tavLst>
                                    </p:anim>
                                    <p:anim calcmode="lin" valueType="num">
                                      <p:cBhvr>
                                        <p:cTn id="73" dur="1000" fill="hold"/>
                                        <p:tgtEl>
                                          <p:spTgt spid="133"/>
                                        </p:tgtEl>
                                        <p:attrNameLst>
                                          <p:attrName>ppt_y</p:attrName>
                                        </p:attrNameLst>
                                      </p:cBhvr>
                                      <p:tavLst>
                                        <p:tav tm="0">
                                          <p:val>
                                            <p:strVal val="#ppt_y+.1"/>
                                          </p:val>
                                        </p:tav>
                                        <p:tav tm="100000">
                                          <p:val>
                                            <p:strVal val="#ppt_y"/>
                                          </p:val>
                                        </p:tav>
                                      </p:tavLst>
                                    </p:anim>
                                  </p:childTnLst>
                                </p:cTn>
                              </p:par>
                            </p:childTnLst>
                          </p:cTn>
                        </p:par>
                        <p:par>
                          <p:cTn id="74" fill="hold">
                            <p:stCondLst>
                              <p:cond delay="11250"/>
                            </p:stCondLst>
                            <p:childTnLst>
                              <p:par>
                                <p:cTn id="75" presetID="21" presetClass="entr" presetSubtype="1" fill="hold" grpId="0" nodeType="afterEffect">
                                  <p:stCondLst>
                                    <p:cond delay="0"/>
                                  </p:stCondLst>
                                  <p:childTnLst>
                                    <p:set>
                                      <p:cBhvr>
                                        <p:cTn id="76" dur="1" fill="hold">
                                          <p:stCondLst>
                                            <p:cond delay="0"/>
                                          </p:stCondLst>
                                        </p:cTn>
                                        <p:tgtEl>
                                          <p:spTgt spid="137"/>
                                        </p:tgtEl>
                                        <p:attrNameLst>
                                          <p:attrName>style.visibility</p:attrName>
                                        </p:attrNameLst>
                                      </p:cBhvr>
                                      <p:to>
                                        <p:strVal val="visible"/>
                                      </p:to>
                                    </p:set>
                                    <p:animEffect transition="in" filter="wheel(1)">
                                      <p:cBhvr>
                                        <p:cTn id="77" dur="1500"/>
                                        <p:tgtEl>
                                          <p:spTgt spid="137"/>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138"/>
                                        </p:tgtEl>
                                        <p:attrNameLst>
                                          <p:attrName>style.visibility</p:attrName>
                                        </p:attrNameLst>
                                      </p:cBhvr>
                                      <p:to>
                                        <p:strVal val="visible"/>
                                      </p:to>
                                    </p:set>
                                    <p:anim calcmode="lin" valueType="num">
                                      <p:cBhvr>
                                        <p:cTn id="80" dur="500" fill="hold"/>
                                        <p:tgtEl>
                                          <p:spTgt spid="138"/>
                                        </p:tgtEl>
                                        <p:attrNameLst>
                                          <p:attrName>ppt_w</p:attrName>
                                        </p:attrNameLst>
                                      </p:cBhvr>
                                      <p:tavLst>
                                        <p:tav tm="0">
                                          <p:val>
                                            <p:fltVal val="0"/>
                                          </p:val>
                                        </p:tav>
                                        <p:tav tm="100000">
                                          <p:val>
                                            <p:strVal val="#ppt_w"/>
                                          </p:val>
                                        </p:tav>
                                      </p:tavLst>
                                    </p:anim>
                                    <p:anim calcmode="lin" valueType="num">
                                      <p:cBhvr>
                                        <p:cTn id="81" dur="500" fill="hold"/>
                                        <p:tgtEl>
                                          <p:spTgt spid="138"/>
                                        </p:tgtEl>
                                        <p:attrNameLst>
                                          <p:attrName>ppt_h</p:attrName>
                                        </p:attrNameLst>
                                      </p:cBhvr>
                                      <p:tavLst>
                                        <p:tav tm="0">
                                          <p:val>
                                            <p:fltVal val="0"/>
                                          </p:val>
                                        </p:tav>
                                        <p:tav tm="100000">
                                          <p:val>
                                            <p:strVal val="#ppt_h"/>
                                          </p:val>
                                        </p:tav>
                                      </p:tavLst>
                                    </p:anim>
                                    <p:animEffect transition="in" filter="fade">
                                      <p:cBhvr>
                                        <p:cTn id="82" dur="500"/>
                                        <p:tgtEl>
                                          <p:spTgt spid="138"/>
                                        </p:tgtEl>
                                      </p:cBhvr>
                                    </p:animEffect>
                                  </p:childTnLst>
                                </p:cTn>
                              </p:par>
                            </p:childTnLst>
                          </p:cTn>
                        </p:par>
                        <p:par>
                          <p:cTn id="83" fill="hold">
                            <p:stCondLst>
                              <p:cond delay="12750"/>
                            </p:stCondLst>
                            <p:childTnLst>
                              <p:par>
                                <p:cTn id="84" presetID="10" presetClass="entr" presetSubtype="0" fill="hold" grpId="0" nodeType="afterEffect">
                                  <p:stCondLst>
                                    <p:cond delay="0"/>
                                  </p:stCondLst>
                                  <p:childTnLst>
                                    <p:set>
                                      <p:cBhvr>
                                        <p:cTn id="85" dur="1" fill="hold">
                                          <p:stCondLst>
                                            <p:cond delay="0"/>
                                          </p:stCondLst>
                                        </p:cTn>
                                        <p:tgtEl>
                                          <p:spTgt spid="139"/>
                                        </p:tgtEl>
                                        <p:attrNameLst>
                                          <p:attrName>style.visibility</p:attrName>
                                        </p:attrNameLst>
                                      </p:cBhvr>
                                      <p:to>
                                        <p:strVal val="visible"/>
                                      </p:to>
                                    </p:set>
                                    <p:animEffect transition="in" filter="fade">
                                      <p:cBhvr>
                                        <p:cTn id="86" dur="500"/>
                                        <p:tgtEl>
                                          <p:spTgt spid="139"/>
                                        </p:tgtEl>
                                      </p:cBhvr>
                                    </p:animEffect>
                                  </p:childTnLst>
                                </p:cTn>
                              </p:par>
                            </p:childTnLst>
                          </p:cTn>
                        </p:par>
                        <p:par>
                          <p:cTn id="87" fill="hold">
                            <p:stCondLst>
                              <p:cond delay="13250"/>
                            </p:stCondLst>
                            <p:childTnLst>
                              <p:par>
                                <p:cTn id="88" presetID="42" presetClass="entr" presetSubtype="0" fill="hold" nodeType="afterEffect">
                                  <p:stCondLst>
                                    <p:cond delay="0"/>
                                  </p:stCondLst>
                                  <p:childTnLst>
                                    <p:set>
                                      <p:cBhvr>
                                        <p:cTn id="89" dur="1" fill="hold">
                                          <p:stCondLst>
                                            <p:cond delay="0"/>
                                          </p:stCondLst>
                                        </p:cTn>
                                        <p:tgtEl>
                                          <p:spTgt spid="140"/>
                                        </p:tgtEl>
                                        <p:attrNameLst>
                                          <p:attrName>style.visibility</p:attrName>
                                        </p:attrNameLst>
                                      </p:cBhvr>
                                      <p:to>
                                        <p:strVal val="visible"/>
                                      </p:to>
                                    </p:set>
                                    <p:animEffect transition="in" filter="fade">
                                      <p:cBhvr>
                                        <p:cTn id="90" dur="1000"/>
                                        <p:tgtEl>
                                          <p:spTgt spid="140"/>
                                        </p:tgtEl>
                                      </p:cBhvr>
                                    </p:animEffect>
                                    <p:anim calcmode="lin" valueType="num">
                                      <p:cBhvr>
                                        <p:cTn id="91" dur="1000" fill="hold"/>
                                        <p:tgtEl>
                                          <p:spTgt spid="140"/>
                                        </p:tgtEl>
                                        <p:attrNameLst>
                                          <p:attrName>ppt_x</p:attrName>
                                        </p:attrNameLst>
                                      </p:cBhvr>
                                      <p:tavLst>
                                        <p:tav tm="0">
                                          <p:val>
                                            <p:strVal val="#ppt_x"/>
                                          </p:val>
                                        </p:tav>
                                        <p:tav tm="100000">
                                          <p:val>
                                            <p:strVal val="#ppt_x"/>
                                          </p:val>
                                        </p:tav>
                                      </p:tavLst>
                                    </p:anim>
                                    <p:anim calcmode="lin" valueType="num">
                                      <p:cBhvr>
                                        <p:cTn id="92" dur="1000" fill="hold"/>
                                        <p:tgtEl>
                                          <p:spTgt spid="1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16" grpId="0">
        <p:bldAsOne/>
      </p:bldGraphic>
      <p:bldP spid="117" grpId="0" animBg="1"/>
      <p:bldP spid="118" grpId="0"/>
      <p:bldGraphic spid="123" grpId="0">
        <p:bldAsOne/>
      </p:bldGraphic>
      <p:bldP spid="124" grpId="0" animBg="1"/>
      <p:bldP spid="125" grpId="0"/>
      <p:bldGraphic spid="130" grpId="0">
        <p:bldAsOne/>
      </p:bldGraphic>
      <p:bldP spid="131" grpId="0" animBg="1"/>
      <p:bldP spid="132" grpId="0"/>
      <p:bldGraphic spid="137" grpId="0">
        <p:bldAsOne/>
      </p:bldGraphic>
      <p:bldP spid="138" grpId="0" animBg="1"/>
      <p:bldP spid="139" grpId="0"/>
      <p:bldP spid="3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3563888" cy="5145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0"/>
            <a:ext cx="3563888" cy="5145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43"/>
          <p:cNvSpPr txBox="1"/>
          <p:nvPr/>
        </p:nvSpPr>
        <p:spPr>
          <a:xfrm>
            <a:off x="-409868" y="1534885"/>
            <a:ext cx="4405804" cy="3602333"/>
          </a:xfrm>
          <a:prstGeom prst="rect">
            <a:avLst/>
          </a:prstGeom>
          <a:noFill/>
        </p:spPr>
        <p:txBody>
          <a:bodyPr wrap="square" lIns="68580" tIns="34290" rIns="68580" bIns="34290" rtlCol="0">
            <a:spAutoFit/>
          </a:bodyPr>
          <a:lstStyle/>
          <a:p>
            <a:pPr algn="ctr">
              <a:lnSpc>
                <a:spcPct val="130000"/>
              </a:lnSpc>
            </a:pPr>
            <a:r>
              <a:rPr lang="en-US" altLang="zh-CN" sz="20000" b="1" dirty="0" smtClean="0">
                <a:solidFill>
                  <a:schemeClr val="accent1">
                    <a:lumMod val="60000"/>
                    <a:lumOff val="40000"/>
                  </a:schemeClr>
                </a:solidFill>
                <a:latin typeface="Impact" panose="020B0806030902050204" pitchFamily="34" charset="0"/>
                <a:ea typeface="+mj-ea"/>
                <a:cs typeface="Arial" panose="020B0604020202020204" pitchFamily="34" charset="0"/>
              </a:rPr>
              <a:t>04</a:t>
            </a:r>
            <a:endParaRPr lang="en-US" altLang="zh-CN" sz="20000" b="1" dirty="0">
              <a:solidFill>
                <a:schemeClr val="accent1">
                  <a:lumMod val="60000"/>
                  <a:lumOff val="40000"/>
                </a:schemeClr>
              </a:solidFill>
              <a:latin typeface="Impact" panose="020B0806030902050204" pitchFamily="34" charset="0"/>
              <a:ea typeface="+mj-ea"/>
              <a:cs typeface="Arial" panose="020B0604020202020204" pitchFamily="34" charset="0"/>
            </a:endParaRPr>
          </a:p>
        </p:txBody>
      </p:sp>
      <p:sp>
        <p:nvSpPr>
          <p:cNvPr id="11" name="文本框 42"/>
          <p:cNvSpPr txBox="1"/>
          <p:nvPr/>
        </p:nvSpPr>
        <p:spPr>
          <a:xfrm>
            <a:off x="0" y="3392427"/>
            <a:ext cx="3563888" cy="520655"/>
          </a:xfrm>
          <a:prstGeom prst="rect">
            <a:avLst/>
          </a:prstGeom>
          <a:solidFill>
            <a:schemeClr val="accent1"/>
          </a:solidFill>
        </p:spPr>
        <p:txBody>
          <a:bodyPr wrap="square" lIns="68580" tIns="34290" rIns="68580" bIns="34290" rtlCol="0">
            <a:spAutoFit/>
          </a:bodyPr>
          <a:lstStyle/>
          <a:p>
            <a:pPr algn="ctr">
              <a:lnSpc>
                <a:spcPct val="130000"/>
              </a:lnSpc>
            </a:pPr>
            <a:r>
              <a:rPr lang="zh-CN" altLang="en-US" sz="25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产品运营</a:t>
            </a:r>
            <a:endParaRPr lang="en-US" altLang="zh-CN" sz="25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1" name="Group 35"/>
          <p:cNvGrpSpPr>
            <a:grpSpLocks/>
          </p:cNvGrpSpPr>
          <p:nvPr/>
        </p:nvGrpSpPr>
        <p:grpSpPr bwMode="auto">
          <a:xfrm>
            <a:off x="4248670" y="3007572"/>
            <a:ext cx="236935" cy="237008"/>
            <a:chOff x="1066800" y="2209799"/>
            <a:chExt cx="315279" cy="315280"/>
          </a:xfrm>
        </p:grpSpPr>
        <p:sp>
          <p:nvSpPr>
            <p:cNvPr id="32" name="Shape 796"/>
            <p:cNvSpPr/>
            <p:nvPr/>
          </p:nvSpPr>
          <p:spPr>
            <a:xfrm>
              <a:off x="1066800" y="2209799"/>
              <a:ext cx="315279" cy="3152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lIns="50800" tIns="50800" rIns="50800" bIns="50800" anchor="ctr"/>
            <a:lstStyle/>
            <a:p>
              <a:pPr defTabSz="685783">
                <a:defRPr/>
              </a:pPr>
              <a:endParaRPr sz="1400">
                <a:latin typeface="微软雅黑" panose="020B0503020204020204" pitchFamily="34" charset="-122"/>
                <a:ea typeface="微软雅黑" panose="020B0503020204020204" pitchFamily="34" charset="-122"/>
              </a:endParaRPr>
            </a:p>
          </p:txBody>
        </p:sp>
        <p:sp>
          <p:nvSpPr>
            <p:cNvPr id="33" name="Shape 797"/>
            <p:cNvSpPr>
              <a:spLocks/>
            </p:cNvSpPr>
            <p:nvPr/>
          </p:nvSpPr>
          <p:spPr bwMode="auto">
            <a:xfrm>
              <a:off x="1139147" y="2295483"/>
              <a:ext cx="170585" cy="143910"/>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endParaRPr lang="zh-CN" altLang="en-US" sz="1400">
                <a:latin typeface="微软雅黑" panose="020B0503020204020204" pitchFamily="34" charset="-122"/>
                <a:ea typeface="微软雅黑" panose="020B0503020204020204" pitchFamily="34" charset="-122"/>
              </a:endParaRPr>
            </a:p>
          </p:txBody>
        </p:sp>
      </p:grpSp>
      <p:sp>
        <p:nvSpPr>
          <p:cNvPr id="34" name="Text Placeholder 8"/>
          <p:cNvSpPr txBox="1">
            <a:spLocks/>
          </p:cNvSpPr>
          <p:nvPr/>
        </p:nvSpPr>
        <p:spPr bwMode="auto">
          <a:xfrm>
            <a:off x="4551089" y="3014726"/>
            <a:ext cx="1419225" cy="203661"/>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783">
              <a:defRPr/>
            </a:pP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产品概述</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5" name="Group 35"/>
          <p:cNvGrpSpPr>
            <a:grpSpLocks/>
          </p:cNvGrpSpPr>
          <p:nvPr/>
        </p:nvGrpSpPr>
        <p:grpSpPr bwMode="auto">
          <a:xfrm>
            <a:off x="4248670" y="3502872"/>
            <a:ext cx="236935" cy="237008"/>
            <a:chOff x="1066800" y="2209799"/>
            <a:chExt cx="315279" cy="315280"/>
          </a:xfrm>
        </p:grpSpPr>
        <p:sp>
          <p:nvSpPr>
            <p:cNvPr id="36" name="Shape 796"/>
            <p:cNvSpPr/>
            <p:nvPr/>
          </p:nvSpPr>
          <p:spPr>
            <a:xfrm>
              <a:off x="1066800" y="2209799"/>
              <a:ext cx="315279" cy="3152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lIns="50800" tIns="50800" rIns="50800" bIns="50800" anchor="ctr"/>
            <a:lstStyle/>
            <a:p>
              <a:pPr defTabSz="685783">
                <a:defRPr/>
              </a:pPr>
              <a:endParaRPr sz="1400">
                <a:latin typeface="微软雅黑" panose="020B0503020204020204" pitchFamily="34" charset="-122"/>
                <a:ea typeface="微软雅黑" panose="020B0503020204020204" pitchFamily="34" charset="-122"/>
              </a:endParaRPr>
            </a:p>
          </p:txBody>
        </p:sp>
        <p:sp>
          <p:nvSpPr>
            <p:cNvPr id="37" name="Shape 797"/>
            <p:cNvSpPr>
              <a:spLocks/>
            </p:cNvSpPr>
            <p:nvPr/>
          </p:nvSpPr>
          <p:spPr bwMode="auto">
            <a:xfrm>
              <a:off x="1139147" y="2295483"/>
              <a:ext cx="170585" cy="143910"/>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endParaRPr lang="zh-CN" altLang="en-US" sz="1400">
                <a:latin typeface="微软雅黑" panose="020B0503020204020204" pitchFamily="34" charset="-122"/>
                <a:ea typeface="微软雅黑" panose="020B0503020204020204" pitchFamily="34" charset="-122"/>
              </a:endParaRPr>
            </a:p>
          </p:txBody>
        </p:sp>
      </p:grpSp>
      <p:sp>
        <p:nvSpPr>
          <p:cNvPr id="38" name="Text Placeholder 8"/>
          <p:cNvSpPr txBox="1">
            <a:spLocks/>
          </p:cNvSpPr>
          <p:nvPr/>
        </p:nvSpPr>
        <p:spPr bwMode="auto">
          <a:xfrm>
            <a:off x="4551089" y="3510026"/>
            <a:ext cx="1419225" cy="203661"/>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783">
              <a:defRPr/>
            </a:pP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营销方案</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9" name="Group 35"/>
          <p:cNvGrpSpPr>
            <a:grpSpLocks/>
          </p:cNvGrpSpPr>
          <p:nvPr/>
        </p:nvGrpSpPr>
        <p:grpSpPr bwMode="auto">
          <a:xfrm>
            <a:off x="4248670" y="4108122"/>
            <a:ext cx="236935" cy="237008"/>
            <a:chOff x="1066800" y="2209799"/>
            <a:chExt cx="315279" cy="315280"/>
          </a:xfrm>
        </p:grpSpPr>
        <p:sp>
          <p:nvSpPr>
            <p:cNvPr id="40" name="Shape 796"/>
            <p:cNvSpPr/>
            <p:nvPr/>
          </p:nvSpPr>
          <p:spPr>
            <a:xfrm>
              <a:off x="1066800" y="2209799"/>
              <a:ext cx="315279" cy="3152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lIns="50800" tIns="50800" rIns="50800" bIns="50800" anchor="ctr"/>
            <a:lstStyle/>
            <a:p>
              <a:pPr defTabSz="685783">
                <a:defRPr/>
              </a:pPr>
              <a:endParaRPr sz="1400">
                <a:latin typeface="微软雅黑" panose="020B0503020204020204" pitchFamily="34" charset="-122"/>
                <a:ea typeface="微软雅黑" panose="020B0503020204020204" pitchFamily="34" charset="-122"/>
              </a:endParaRPr>
            </a:p>
          </p:txBody>
        </p:sp>
        <p:sp>
          <p:nvSpPr>
            <p:cNvPr id="41" name="Shape 797"/>
            <p:cNvSpPr>
              <a:spLocks/>
            </p:cNvSpPr>
            <p:nvPr/>
          </p:nvSpPr>
          <p:spPr bwMode="auto">
            <a:xfrm>
              <a:off x="1139147" y="2295483"/>
              <a:ext cx="170585" cy="143910"/>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endParaRPr lang="zh-CN" altLang="en-US" sz="1400">
                <a:latin typeface="微软雅黑" panose="020B0503020204020204" pitchFamily="34" charset="-122"/>
                <a:ea typeface="微软雅黑" panose="020B0503020204020204" pitchFamily="34" charset="-122"/>
              </a:endParaRPr>
            </a:p>
          </p:txBody>
        </p:sp>
      </p:grpSp>
      <p:sp>
        <p:nvSpPr>
          <p:cNvPr id="42" name="Text Placeholder 8"/>
          <p:cNvSpPr txBox="1">
            <a:spLocks/>
          </p:cNvSpPr>
          <p:nvPr/>
        </p:nvSpPr>
        <p:spPr bwMode="auto">
          <a:xfrm>
            <a:off x="4551089" y="4115276"/>
            <a:ext cx="1419225" cy="203661"/>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783">
              <a:defRPr/>
            </a:pP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代理推广</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4303039" y="3336051"/>
            <a:ext cx="3581329" cy="0"/>
          </a:xfrm>
          <a:prstGeom prst="line">
            <a:avLst/>
          </a:prstGeom>
          <a:ln>
            <a:solidFill>
              <a:schemeClr val="tx1">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4303039" y="3898051"/>
            <a:ext cx="3581329" cy="0"/>
          </a:xfrm>
          <a:prstGeom prst="line">
            <a:avLst/>
          </a:prstGeom>
          <a:ln>
            <a:solidFill>
              <a:schemeClr val="tx1">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4303039" y="4489146"/>
            <a:ext cx="3581329" cy="0"/>
          </a:xfrm>
          <a:prstGeom prst="line">
            <a:avLst/>
          </a:prstGeom>
          <a:ln>
            <a:solidFill>
              <a:schemeClr val="tx1">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pic>
        <p:nvPicPr>
          <p:cNvPr id="22" name="图片占位符 3"/>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t="30344" b="843"/>
          <a:stretch/>
        </p:blipFill>
        <p:spPr>
          <a:xfrm>
            <a:off x="4246373" y="939800"/>
            <a:ext cx="3637995" cy="1664916"/>
          </a:xfrm>
          <a:prstGeom prst="rect">
            <a:avLst/>
          </a:prstGeom>
        </p:spPr>
      </p:pic>
    </p:spTree>
    <p:extLst>
      <p:ext uri="{BB962C8B-B14F-4D97-AF65-F5344CB8AC3E}">
        <p14:creationId xmlns:p14="http://schemas.microsoft.com/office/powerpoint/2010/main" val="1161952122"/>
      </p:ext>
    </p:extLst>
  </p:cSld>
  <p:clrMapOvr>
    <a:masterClrMapping/>
  </p:clrMapOvr>
  <mc:AlternateContent xmlns:mc="http://schemas.openxmlformats.org/markup-compatibility/2006" xmlns:p14="http://schemas.microsoft.com/office/powerpoint/2010/main">
    <mc:Choice Requires="p14">
      <p:transition spd="slow" p14:dur="1200" advTm="0">
        <p14:prism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250"/>
                                        <p:tgtEl>
                                          <p:spTgt spid="21"/>
                                        </p:tgtEl>
                                      </p:cBhvr>
                                    </p:animEffect>
                                  </p:childTnLst>
                                </p:cTn>
                              </p:par>
                            </p:childTnLst>
                          </p:cTn>
                        </p:par>
                        <p:par>
                          <p:cTn id="16" fill="hold">
                            <p:stCondLst>
                              <p:cond delay="1250"/>
                            </p:stCondLst>
                            <p:childTnLst>
                              <p:par>
                                <p:cTn id="17" presetID="22" presetClass="entr" presetSubtype="8"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left)">
                                      <p:cBhvr>
                                        <p:cTn id="19" dur="500"/>
                                        <p:tgtEl>
                                          <p:spTgt spid="34"/>
                                        </p:tgtEl>
                                      </p:cBhvr>
                                    </p:animEffect>
                                  </p:childTnLst>
                                </p:cTn>
                              </p:par>
                            </p:childTnLst>
                          </p:cTn>
                        </p:par>
                        <p:par>
                          <p:cTn id="20" fill="hold">
                            <p:stCondLst>
                              <p:cond delay="1750"/>
                            </p:stCondLst>
                            <p:childTnLst>
                              <p:par>
                                <p:cTn id="21" presetID="22" presetClass="entr" presetSubtype="8"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wipe(left)">
                                      <p:cBhvr>
                                        <p:cTn id="23" dur="500"/>
                                        <p:tgtEl>
                                          <p:spTgt spid="43"/>
                                        </p:tgtEl>
                                      </p:cBhvr>
                                    </p:animEffect>
                                  </p:childTnLst>
                                </p:cTn>
                              </p:par>
                            </p:childTnLst>
                          </p:cTn>
                        </p:par>
                        <p:par>
                          <p:cTn id="24" fill="hold">
                            <p:stCondLst>
                              <p:cond delay="2250"/>
                            </p:stCondLst>
                            <p:childTnLst>
                              <p:par>
                                <p:cTn id="25" presetID="10" presetClass="entr" presetSubtype="0"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250"/>
                                        <p:tgtEl>
                                          <p:spTgt spid="35"/>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wipe(left)">
                                      <p:cBhvr>
                                        <p:cTn id="35" dur="500"/>
                                        <p:tgtEl>
                                          <p:spTgt spid="44"/>
                                        </p:tgtEl>
                                      </p:cBhvr>
                                    </p:animEffect>
                                  </p:childTnLst>
                                </p:cTn>
                              </p:par>
                            </p:childTnLst>
                          </p:cTn>
                        </p:par>
                        <p:par>
                          <p:cTn id="36" fill="hold">
                            <p:stCondLst>
                              <p:cond delay="3500"/>
                            </p:stCondLst>
                            <p:childTnLst>
                              <p:par>
                                <p:cTn id="37" presetID="10" presetClass="entr" presetSubtype="0" fill="hold"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fade">
                                      <p:cBhvr>
                                        <p:cTn id="39" dur="250"/>
                                        <p:tgtEl>
                                          <p:spTgt spid="39"/>
                                        </p:tgtEl>
                                      </p:cBhvr>
                                    </p:animEffect>
                                  </p:childTnLst>
                                </p:cTn>
                              </p:par>
                            </p:childTnLst>
                          </p:cTn>
                        </p:par>
                        <p:par>
                          <p:cTn id="40" fill="hold">
                            <p:stCondLst>
                              <p:cond delay="3750"/>
                            </p:stCondLst>
                            <p:childTnLst>
                              <p:par>
                                <p:cTn id="41" presetID="22" presetClass="entr" presetSubtype="8"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wipe(left)">
                                      <p:cBhvr>
                                        <p:cTn id="43" dur="500"/>
                                        <p:tgtEl>
                                          <p:spTgt spid="42"/>
                                        </p:tgtEl>
                                      </p:cBhvr>
                                    </p:animEffect>
                                  </p:childTnLst>
                                </p:cTn>
                              </p:par>
                            </p:childTnLst>
                          </p:cTn>
                        </p:par>
                        <p:par>
                          <p:cTn id="44" fill="hold">
                            <p:stCondLst>
                              <p:cond delay="4250"/>
                            </p:stCondLst>
                            <p:childTnLst>
                              <p:par>
                                <p:cTn id="45" presetID="22" presetClass="entr" presetSubtype="8" fill="hold" nodeType="after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wipe(left)">
                                      <p:cBhvr>
                                        <p:cTn id="4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34" grpId="0"/>
      <p:bldP spid="38" grpId="0"/>
      <p:bldP spid="4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77724" y="1721123"/>
            <a:ext cx="208235" cy="207678"/>
            <a:chOff x="2138511" y="2464802"/>
            <a:chExt cx="354012" cy="352956"/>
          </a:xfrm>
          <a:solidFill>
            <a:schemeClr val="accent4"/>
          </a:solidFill>
        </p:grpSpPr>
        <p:sp>
          <p:nvSpPr>
            <p:cNvPr id="5" name="Oval 4"/>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 name="Freeform 7"/>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9" name="TextBox 8"/>
          <p:cNvSpPr txBox="1"/>
          <p:nvPr/>
        </p:nvSpPr>
        <p:spPr>
          <a:xfrm>
            <a:off x="1721747" y="1668527"/>
            <a:ext cx="1369606" cy="315471"/>
          </a:xfrm>
          <a:prstGeom prst="rect">
            <a:avLst/>
          </a:prstGeom>
          <a:noFill/>
        </p:spPr>
        <p:txBody>
          <a:bodyPr wrap="none" lIns="68580" tIns="34290" rIns="68580" bIns="34290" rtlCol="0">
            <a:spAutoFit/>
          </a:bodyPr>
          <a:lstStyle/>
          <a:p>
            <a:pPr defTabSz="685783">
              <a:defRPr/>
            </a:pPr>
            <a:r>
              <a:rPr lang="zh-CN" altLang="en-US" sz="1600" dirty="0">
                <a:solidFill>
                  <a:srgbClr val="C0C0C0"/>
                </a:solidFill>
                <a:latin typeface="微软雅黑" panose="020B0503020204020204" pitchFamily="34" charset="-122"/>
                <a:ea typeface="微软雅黑" panose="020B0503020204020204" pitchFamily="34" charset="-122"/>
              </a:rPr>
              <a:t>这里输入标题</a:t>
            </a:r>
            <a:endParaRPr lang="en-US" altLang="zh-CN" sz="1600" dirty="0">
              <a:solidFill>
                <a:srgbClr val="C0C0C0"/>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2426638" y="2082607"/>
            <a:ext cx="1873247" cy="684803"/>
          </a:xfrm>
          <a:prstGeom prst="rect">
            <a:avLst/>
          </a:prstGeom>
          <a:noFill/>
        </p:spPr>
        <p:txBody>
          <a:bodyPr wrap="square" lIns="68580" tIns="34290" rIns="68580" bIns="34290" rtlCol="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a:t>
            </a:r>
            <a:r>
              <a:rPr lang="zh-CN" altLang="en-US" sz="8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意义</a:t>
            </a:r>
            <a:endParaRPr lang="en-US" altLang="zh-CN" sz="8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11" name="Group 10"/>
          <p:cNvGrpSpPr/>
          <p:nvPr/>
        </p:nvGrpSpPr>
        <p:grpSpPr>
          <a:xfrm>
            <a:off x="4894702" y="1721123"/>
            <a:ext cx="208235" cy="207678"/>
            <a:chOff x="2138511" y="2464802"/>
            <a:chExt cx="354012" cy="352956"/>
          </a:xfrm>
          <a:solidFill>
            <a:schemeClr val="accent2"/>
          </a:solidFill>
        </p:grpSpPr>
        <p:sp>
          <p:nvSpPr>
            <p:cNvPr id="12" name="Oval 11"/>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 name="Freeform 12"/>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14" name="TextBox 13"/>
          <p:cNvSpPr txBox="1"/>
          <p:nvPr/>
        </p:nvSpPr>
        <p:spPr>
          <a:xfrm>
            <a:off x="5038725" y="1668527"/>
            <a:ext cx="1369606" cy="315471"/>
          </a:xfrm>
          <a:prstGeom prst="rect">
            <a:avLst/>
          </a:prstGeom>
          <a:noFill/>
        </p:spPr>
        <p:txBody>
          <a:bodyPr wrap="none" lIns="68580" tIns="34290" rIns="68580" bIns="34290" rtlCol="0">
            <a:spAutoFit/>
          </a:bodyPr>
          <a:lstStyle/>
          <a:p>
            <a:pPr defTabSz="685783">
              <a:defRPr/>
            </a:pPr>
            <a:r>
              <a:rPr lang="zh-CN" altLang="en-US" sz="1600" dirty="0">
                <a:solidFill>
                  <a:srgbClr val="C0C0C0"/>
                </a:solidFill>
                <a:latin typeface="微软雅黑" panose="020B0503020204020204" pitchFamily="34" charset="-122"/>
                <a:ea typeface="微软雅黑" panose="020B0503020204020204" pitchFamily="34" charset="-122"/>
              </a:rPr>
              <a:t>这里输入标题</a:t>
            </a:r>
            <a:endParaRPr lang="en-US" altLang="zh-CN" sz="1600" dirty="0">
              <a:solidFill>
                <a:srgbClr val="C0C0C0"/>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5743616" y="2082607"/>
            <a:ext cx="1873247" cy="684803"/>
          </a:xfrm>
          <a:prstGeom prst="rect">
            <a:avLst/>
          </a:prstGeom>
          <a:noFill/>
        </p:spPr>
        <p:txBody>
          <a:bodyPr wrap="square" lIns="68580" tIns="34290" rIns="68580" bIns="34290" rtlCol="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16" name="Group 15"/>
          <p:cNvGrpSpPr/>
          <p:nvPr/>
        </p:nvGrpSpPr>
        <p:grpSpPr>
          <a:xfrm>
            <a:off x="1560099" y="2001778"/>
            <a:ext cx="899419" cy="790416"/>
            <a:chOff x="2080132" y="2668213"/>
            <a:chExt cx="1199225" cy="1053563"/>
          </a:xfrm>
        </p:grpSpPr>
        <p:grpSp>
          <p:nvGrpSpPr>
            <p:cNvPr id="17" name="Group 16"/>
            <p:cNvGrpSpPr/>
            <p:nvPr/>
          </p:nvGrpSpPr>
          <p:grpSpPr>
            <a:xfrm>
              <a:off x="2080132" y="2668213"/>
              <a:ext cx="1199225" cy="1053563"/>
              <a:chOff x="2894013" y="1827213"/>
              <a:chExt cx="1346200" cy="1182687"/>
            </a:xfrm>
          </p:grpSpPr>
          <p:sp>
            <p:nvSpPr>
              <p:cNvPr id="19" name="Freeform 25"/>
              <p:cNvSpPr>
                <a:spLocks noEditPoints="1"/>
              </p:cNvSpPr>
              <p:nvPr/>
            </p:nvSpPr>
            <p:spPr bwMode="auto">
              <a:xfrm>
                <a:off x="3000378" y="1893890"/>
                <a:ext cx="1039814" cy="1041401"/>
              </a:xfrm>
              <a:custGeom>
                <a:avLst/>
                <a:gdLst>
                  <a:gd name="T0" fmla="*/ 117 w 235"/>
                  <a:gd name="T1" fmla="*/ 218 h 235"/>
                  <a:gd name="T2" fmla="*/ 46 w 235"/>
                  <a:gd name="T3" fmla="*/ 188 h 235"/>
                  <a:gd name="T4" fmla="*/ 46 w 235"/>
                  <a:gd name="T5" fmla="*/ 47 h 235"/>
                  <a:gd name="T6" fmla="*/ 117 w 235"/>
                  <a:gd name="T7" fmla="*/ 17 h 235"/>
                  <a:gd name="T8" fmla="*/ 188 w 235"/>
                  <a:gd name="T9" fmla="*/ 47 h 235"/>
                  <a:gd name="T10" fmla="*/ 188 w 235"/>
                  <a:gd name="T11" fmla="*/ 188 h 235"/>
                  <a:gd name="T12" fmla="*/ 117 w 235"/>
                  <a:gd name="T13" fmla="*/ 218 h 235"/>
                  <a:gd name="T14" fmla="*/ 117 w 235"/>
                  <a:gd name="T15" fmla="*/ 0 h 235"/>
                  <a:gd name="T16" fmla="*/ 34 w 235"/>
                  <a:gd name="T17" fmla="*/ 34 h 235"/>
                  <a:gd name="T18" fmla="*/ 0 w 235"/>
                  <a:gd name="T19" fmla="*/ 117 h 235"/>
                  <a:gd name="T20" fmla="*/ 34 w 235"/>
                  <a:gd name="T21" fmla="*/ 200 h 235"/>
                  <a:gd name="T22" fmla="*/ 117 w 235"/>
                  <a:gd name="T23" fmla="*/ 235 h 235"/>
                  <a:gd name="T24" fmla="*/ 200 w 235"/>
                  <a:gd name="T25" fmla="*/ 200 h 235"/>
                  <a:gd name="T26" fmla="*/ 235 w 235"/>
                  <a:gd name="T27" fmla="*/ 117 h 235"/>
                  <a:gd name="T28" fmla="*/ 200 w 235"/>
                  <a:gd name="T29" fmla="*/ 34 h 235"/>
                  <a:gd name="T30" fmla="*/ 117 w 235"/>
                  <a:gd name="T31"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5" h="235">
                    <a:moveTo>
                      <a:pt x="117" y="218"/>
                    </a:moveTo>
                    <a:cubicBezTo>
                      <a:pt x="92" y="218"/>
                      <a:pt x="66" y="208"/>
                      <a:pt x="46" y="188"/>
                    </a:cubicBezTo>
                    <a:cubicBezTo>
                      <a:pt x="7" y="149"/>
                      <a:pt x="7" y="86"/>
                      <a:pt x="46" y="47"/>
                    </a:cubicBezTo>
                    <a:cubicBezTo>
                      <a:pt x="66" y="27"/>
                      <a:pt x="92" y="17"/>
                      <a:pt x="117" y="17"/>
                    </a:cubicBezTo>
                    <a:cubicBezTo>
                      <a:pt x="143" y="17"/>
                      <a:pt x="169" y="27"/>
                      <a:pt x="188" y="47"/>
                    </a:cubicBezTo>
                    <a:cubicBezTo>
                      <a:pt x="227" y="86"/>
                      <a:pt x="227" y="149"/>
                      <a:pt x="188" y="188"/>
                    </a:cubicBezTo>
                    <a:cubicBezTo>
                      <a:pt x="169" y="208"/>
                      <a:pt x="143" y="218"/>
                      <a:pt x="117" y="218"/>
                    </a:cubicBezTo>
                    <a:moveTo>
                      <a:pt x="117" y="0"/>
                    </a:moveTo>
                    <a:cubicBezTo>
                      <a:pt x="87" y="0"/>
                      <a:pt x="57" y="12"/>
                      <a:pt x="34" y="34"/>
                    </a:cubicBezTo>
                    <a:cubicBezTo>
                      <a:pt x="11" y="57"/>
                      <a:pt x="0" y="87"/>
                      <a:pt x="0" y="117"/>
                    </a:cubicBezTo>
                    <a:cubicBezTo>
                      <a:pt x="0" y="147"/>
                      <a:pt x="11" y="178"/>
                      <a:pt x="34" y="200"/>
                    </a:cubicBezTo>
                    <a:cubicBezTo>
                      <a:pt x="57" y="223"/>
                      <a:pt x="87" y="235"/>
                      <a:pt x="117" y="235"/>
                    </a:cubicBezTo>
                    <a:cubicBezTo>
                      <a:pt x="147" y="235"/>
                      <a:pt x="177" y="223"/>
                      <a:pt x="200" y="200"/>
                    </a:cubicBezTo>
                    <a:cubicBezTo>
                      <a:pt x="223" y="178"/>
                      <a:pt x="235" y="147"/>
                      <a:pt x="235" y="117"/>
                    </a:cubicBezTo>
                    <a:cubicBezTo>
                      <a:pt x="235" y="87"/>
                      <a:pt x="223" y="57"/>
                      <a:pt x="200" y="34"/>
                    </a:cubicBezTo>
                    <a:cubicBezTo>
                      <a:pt x="177" y="12"/>
                      <a:pt x="147" y="0"/>
                      <a:pt x="117" y="0"/>
                    </a:cubicBezTo>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0"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solidFill>
                <a:schemeClr val="accent4">
                  <a:lumMod val="40000"/>
                  <a:lumOff val="6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1" name="Freeform 27"/>
              <p:cNvSpPr>
                <a:spLocks/>
              </p:cNvSpPr>
              <p:nvPr/>
            </p:nvSpPr>
            <p:spPr bwMode="auto">
              <a:xfrm>
                <a:off x="3032126" y="1970088"/>
                <a:ext cx="973138"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id-ID"/>
              </a:p>
            </p:txBody>
          </p:sp>
          <p:sp>
            <p:nvSpPr>
              <p:cNvPr id="22" name="Freeform 40"/>
              <p:cNvSpPr>
                <a:spLocks/>
              </p:cNvSpPr>
              <p:nvPr/>
            </p:nvSpPr>
            <p:spPr bwMode="auto">
              <a:xfrm>
                <a:off x="3916363" y="2682875"/>
                <a:ext cx="323850" cy="327025"/>
              </a:xfrm>
              <a:custGeom>
                <a:avLst/>
                <a:gdLst>
                  <a:gd name="T0" fmla="*/ 181 w 204"/>
                  <a:gd name="T1" fmla="*/ 0 h 206"/>
                  <a:gd name="T2" fmla="*/ 0 w 204"/>
                  <a:gd name="T3" fmla="*/ 184 h 206"/>
                  <a:gd name="T4" fmla="*/ 204 w 204"/>
                  <a:gd name="T5" fmla="*/ 206 h 206"/>
                  <a:gd name="T6" fmla="*/ 181 w 204"/>
                  <a:gd name="T7" fmla="*/ 0 h 206"/>
                </a:gdLst>
                <a:ahLst/>
                <a:cxnLst>
                  <a:cxn ang="0">
                    <a:pos x="T0" y="T1"/>
                  </a:cxn>
                  <a:cxn ang="0">
                    <a:pos x="T2" y="T3"/>
                  </a:cxn>
                  <a:cxn ang="0">
                    <a:pos x="T4" y="T5"/>
                  </a:cxn>
                  <a:cxn ang="0">
                    <a:pos x="T6" y="T7"/>
                  </a:cxn>
                </a:cxnLst>
                <a:rect l="0" t="0" r="r" b="b"/>
                <a:pathLst>
                  <a:path w="204" h="206">
                    <a:moveTo>
                      <a:pt x="181" y="0"/>
                    </a:moveTo>
                    <a:lnTo>
                      <a:pt x="0" y="184"/>
                    </a:lnTo>
                    <a:lnTo>
                      <a:pt x="204" y="206"/>
                    </a:lnTo>
                    <a:lnTo>
                      <a:pt x="18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18" name="Freeform 96"/>
            <p:cNvSpPr>
              <a:spLocks noEditPoints="1"/>
            </p:cNvSpPr>
            <p:nvPr/>
          </p:nvSpPr>
          <p:spPr bwMode="auto">
            <a:xfrm>
              <a:off x="2480706" y="2967963"/>
              <a:ext cx="398078" cy="464762"/>
            </a:xfrm>
            <a:custGeom>
              <a:avLst/>
              <a:gdLst>
                <a:gd name="T0" fmla="*/ 46 w 55"/>
                <a:gd name="T1" fmla="*/ 24 h 64"/>
                <a:gd name="T2" fmla="*/ 36 w 55"/>
                <a:gd name="T3" fmla="*/ 28 h 64"/>
                <a:gd name="T4" fmla="*/ 36 w 55"/>
                <a:gd name="T5" fmla="*/ 27 h 64"/>
                <a:gd name="T6" fmla="*/ 38 w 55"/>
                <a:gd name="T7" fmla="*/ 12 h 64"/>
                <a:gd name="T8" fmla="*/ 30 w 55"/>
                <a:gd name="T9" fmla="*/ 18 h 64"/>
                <a:gd name="T10" fmla="*/ 30 w 55"/>
                <a:gd name="T11" fmla="*/ 0 h 64"/>
                <a:gd name="T12" fmla="*/ 2 w 55"/>
                <a:gd name="T13" fmla="*/ 42 h 64"/>
                <a:gd name="T14" fmla="*/ 22 w 55"/>
                <a:gd name="T15" fmla="*/ 64 h 64"/>
                <a:gd name="T16" fmla="*/ 46 w 55"/>
                <a:gd name="T17" fmla="*/ 24 h 64"/>
                <a:gd name="T18" fmla="*/ 24 w 55"/>
                <a:gd name="T19" fmla="*/ 58 h 64"/>
                <a:gd name="T20" fmla="*/ 13 w 55"/>
                <a:gd name="T21" fmla="*/ 40 h 64"/>
                <a:gd name="T22" fmla="*/ 20 w 55"/>
                <a:gd name="T23" fmla="*/ 50 h 64"/>
                <a:gd name="T24" fmla="*/ 26 w 55"/>
                <a:gd name="T25" fmla="*/ 36 h 64"/>
                <a:gd name="T26" fmla="*/ 29 w 55"/>
                <a:gd name="T27" fmla="*/ 50 h 64"/>
                <a:gd name="T28" fmla="*/ 37 w 55"/>
                <a:gd name="T29" fmla="*/ 37 h 64"/>
                <a:gd name="T30" fmla="*/ 24 w 55"/>
                <a:gd name="T31" fmla="*/ 5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 h="64">
                  <a:moveTo>
                    <a:pt x="46" y="24"/>
                  </a:moveTo>
                  <a:cubicBezTo>
                    <a:pt x="46" y="24"/>
                    <a:pt x="43" y="24"/>
                    <a:pt x="36" y="28"/>
                  </a:cubicBezTo>
                  <a:cubicBezTo>
                    <a:pt x="36" y="27"/>
                    <a:pt x="36" y="27"/>
                    <a:pt x="36" y="27"/>
                  </a:cubicBezTo>
                  <a:cubicBezTo>
                    <a:pt x="36" y="22"/>
                    <a:pt x="37" y="16"/>
                    <a:pt x="38" y="12"/>
                  </a:cubicBezTo>
                  <a:cubicBezTo>
                    <a:pt x="37" y="12"/>
                    <a:pt x="34" y="15"/>
                    <a:pt x="30" y="18"/>
                  </a:cubicBezTo>
                  <a:cubicBezTo>
                    <a:pt x="28" y="13"/>
                    <a:pt x="28" y="5"/>
                    <a:pt x="30" y="0"/>
                  </a:cubicBezTo>
                  <a:cubicBezTo>
                    <a:pt x="12" y="13"/>
                    <a:pt x="2" y="31"/>
                    <a:pt x="2" y="42"/>
                  </a:cubicBezTo>
                  <a:cubicBezTo>
                    <a:pt x="2" y="51"/>
                    <a:pt x="1" y="64"/>
                    <a:pt x="22" y="64"/>
                  </a:cubicBezTo>
                  <a:cubicBezTo>
                    <a:pt x="55" y="64"/>
                    <a:pt x="38" y="40"/>
                    <a:pt x="46" y="24"/>
                  </a:cubicBezTo>
                  <a:close/>
                  <a:moveTo>
                    <a:pt x="24" y="58"/>
                  </a:moveTo>
                  <a:cubicBezTo>
                    <a:pt x="0" y="58"/>
                    <a:pt x="16" y="35"/>
                    <a:pt x="13" y="40"/>
                  </a:cubicBezTo>
                  <a:cubicBezTo>
                    <a:pt x="13" y="40"/>
                    <a:pt x="11" y="46"/>
                    <a:pt x="20" y="50"/>
                  </a:cubicBezTo>
                  <a:cubicBezTo>
                    <a:pt x="15" y="45"/>
                    <a:pt x="23" y="39"/>
                    <a:pt x="26" y="36"/>
                  </a:cubicBezTo>
                  <a:cubicBezTo>
                    <a:pt x="26" y="43"/>
                    <a:pt x="29" y="50"/>
                    <a:pt x="29" y="50"/>
                  </a:cubicBezTo>
                  <a:cubicBezTo>
                    <a:pt x="29" y="50"/>
                    <a:pt x="34" y="47"/>
                    <a:pt x="37" y="37"/>
                  </a:cubicBezTo>
                  <a:cubicBezTo>
                    <a:pt x="40" y="50"/>
                    <a:pt x="38" y="57"/>
                    <a:pt x="24" y="5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grpSp>
      <p:grpSp>
        <p:nvGrpSpPr>
          <p:cNvPr id="23" name="Group 22"/>
          <p:cNvGrpSpPr/>
          <p:nvPr/>
        </p:nvGrpSpPr>
        <p:grpSpPr>
          <a:xfrm>
            <a:off x="4877077" y="2001778"/>
            <a:ext cx="899419" cy="790416"/>
            <a:chOff x="6502769" y="2668213"/>
            <a:chExt cx="1199225" cy="1053563"/>
          </a:xfrm>
        </p:grpSpPr>
        <p:grpSp>
          <p:nvGrpSpPr>
            <p:cNvPr id="24" name="Group 23"/>
            <p:cNvGrpSpPr/>
            <p:nvPr/>
          </p:nvGrpSpPr>
          <p:grpSpPr>
            <a:xfrm>
              <a:off x="6502769" y="2668213"/>
              <a:ext cx="1199225" cy="1053563"/>
              <a:chOff x="2894013" y="1827213"/>
              <a:chExt cx="1346200" cy="1182687"/>
            </a:xfrm>
          </p:grpSpPr>
          <p:sp>
            <p:nvSpPr>
              <p:cNvPr id="28" name="Freeform 25"/>
              <p:cNvSpPr>
                <a:spLocks noEditPoints="1"/>
              </p:cNvSpPr>
              <p:nvPr/>
            </p:nvSpPr>
            <p:spPr bwMode="auto">
              <a:xfrm>
                <a:off x="3000376" y="1893888"/>
                <a:ext cx="1039813" cy="1041400"/>
              </a:xfrm>
              <a:custGeom>
                <a:avLst/>
                <a:gdLst>
                  <a:gd name="T0" fmla="*/ 117 w 235"/>
                  <a:gd name="T1" fmla="*/ 218 h 235"/>
                  <a:gd name="T2" fmla="*/ 46 w 235"/>
                  <a:gd name="T3" fmla="*/ 188 h 235"/>
                  <a:gd name="T4" fmla="*/ 46 w 235"/>
                  <a:gd name="T5" fmla="*/ 47 h 235"/>
                  <a:gd name="T6" fmla="*/ 117 w 235"/>
                  <a:gd name="T7" fmla="*/ 17 h 235"/>
                  <a:gd name="T8" fmla="*/ 188 w 235"/>
                  <a:gd name="T9" fmla="*/ 47 h 235"/>
                  <a:gd name="T10" fmla="*/ 188 w 235"/>
                  <a:gd name="T11" fmla="*/ 188 h 235"/>
                  <a:gd name="T12" fmla="*/ 117 w 235"/>
                  <a:gd name="T13" fmla="*/ 218 h 235"/>
                  <a:gd name="T14" fmla="*/ 117 w 235"/>
                  <a:gd name="T15" fmla="*/ 0 h 235"/>
                  <a:gd name="T16" fmla="*/ 34 w 235"/>
                  <a:gd name="T17" fmla="*/ 34 h 235"/>
                  <a:gd name="T18" fmla="*/ 0 w 235"/>
                  <a:gd name="T19" fmla="*/ 117 h 235"/>
                  <a:gd name="T20" fmla="*/ 34 w 235"/>
                  <a:gd name="T21" fmla="*/ 200 h 235"/>
                  <a:gd name="T22" fmla="*/ 117 w 235"/>
                  <a:gd name="T23" fmla="*/ 235 h 235"/>
                  <a:gd name="T24" fmla="*/ 200 w 235"/>
                  <a:gd name="T25" fmla="*/ 200 h 235"/>
                  <a:gd name="T26" fmla="*/ 235 w 235"/>
                  <a:gd name="T27" fmla="*/ 117 h 235"/>
                  <a:gd name="T28" fmla="*/ 200 w 235"/>
                  <a:gd name="T29" fmla="*/ 34 h 235"/>
                  <a:gd name="T30" fmla="*/ 117 w 235"/>
                  <a:gd name="T31"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5" h="235">
                    <a:moveTo>
                      <a:pt x="117" y="218"/>
                    </a:moveTo>
                    <a:cubicBezTo>
                      <a:pt x="92" y="218"/>
                      <a:pt x="66" y="208"/>
                      <a:pt x="46" y="188"/>
                    </a:cubicBezTo>
                    <a:cubicBezTo>
                      <a:pt x="7" y="149"/>
                      <a:pt x="7" y="86"/>
                      <a:pt x="46" y="47"/>
                    </a:cubicBezTo>
                    <a:cubicBezTo>
                      <a:pt x="66" y="27"/>
                      <a:pt x="92" y="17"/>
                      <a:pt x="117" y="17"/>
                    </a:cubicBezTo>
                    <a:cubicBezTo>
                      <a:pt x="143" y="17"/>
                      <a:pt x="169" y="27"/>
                      <a:pt x="188" y="47"/>
                    </a:cubicBezTo>
                    <a:cubicBezTo>
                      <a:pt x="227" y="86"/>
                      <a:pt x="227" y="149"/>
                      <a:pt x="188" y="188"/>
                    </a:cubicBezTo>
                    <a:cubicBezTo>
                      <a:pt x="169" y="208"/>
                      <a:pt x="143" y="218"/>
                      <a:pt x="117" y="218"/>
                    </a:cubicBezTo>
                    <a:moveTo>
                      <a:pt x="117" y="0"/>
                    </a:moveTo>
                    <a:cubicBezTo>
                      <a:pt x="87" y="0"/>
                      <a:pt x="57" y="12"/>
                      <a:pt x="34" y="34"/>
                    </a:cubicBezTo>
                    <a:cubicBezTo>
                      <a:pt x="11" y="57"/>
                      <a:pt x="0" y="87"/>
                      <a:pt x="0" y="117"/>
                    </a:cubicBezTo>
                    <a:cubicBezTo>
                      <a:pt x="0" y="147"/>
                      <a:pt x="11" y="178"/>
                      <a:pt x="34" y="200"/>
                    </a:cubicBezTo>
                    <a:cubicBezTo>
                      <a:pt x="57" y="223"/>
                      <a:pt x="87" y="235"/>
                      <a:pt x="117" y="235"/>
                    </a:cubicBezTo>
                    <a:cubicBezTo>
                      <a:pt x="147" y="235"/>
                      <a:pt x="177" y="223"/>
                      <a:pt x="200" y="200"/>
                    </a:cubicBezTo>
                    <a:cubicBezTo>
                      <a:pt x="223" y="178"/>
                      <a:pt x="235" y="147"/>
                      <a:pt x="235" y="117"/>
                    </a:cubicBezTo>
                    <a:cubicBezTo>
                      <a:pt x="235" y="87"/>
                      <a:pt x="223" y="57"/>
                      <a:pt x="200" y="34"/>
                    </a:cubicBezTo>
                    <a:cubicBezTo>
                      <a:pt x="177" y="12"/>
                      <a:pt x="147" y="0"/>
                      <a:pt x="117" y="0"/>
                    </a:cubicBezTo>
                  </a:path>
                </a:pathLst>
              </a:custGeom>
              <a:solidFill>
                <a:schemeClr val="accent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9" name="Freeform 26"/>
              <p:cNvSpPr>
                <a:spLocks noEditPoints="1"/>
              </p:cNvSpPr>
              <p:nvPr/>
            </p:nvSpPr>
            <p:spPr bwMode="auto">
              <a:xfrm>
                <a:off x="2894013" y="1827213"/>
                <a:ext cx="1265238" cy="1169988"/>
              </a:xfrm>
              <a:custGeom>
                <a:avLst/>
                <a:gdLst>
                  <a:gd name="T0" fmla="*/ 141 w 286"/>
                  <a:gd name="T1" fmla="*/ 261 h 264"/>
                  <a:gd name="T2" fmla="*/ 50 w 286"/>
                  <a:gd name="T3" fmla="*/ 223 h 264"/>
                  <a:gd name="T4" fmla="*/ 50 w 286"/>
                  <a:gd name="T5" fmla="*/ 41 h 264"/>
                  <a:gd name="T6" fmla="*/ 141 w 286"/>
                  <a:gd name="T7" fmla="*/ 4 h 264"/>
                  <a:gd name="T8" fmla="*/ 232 w 286"/>
                  <a:gd name="T9" fmla="*/ 41 h 264"/>
                  <a:gd name="T10" fmla="*/ 232 w 286"/>
                  <a:gd name="T11" fmla="*/ 223 h 264"/>
                  <a:gd name="T12" fmla="*/ 141 w 286"/>
                  <a:gd name="T13" fmla="*/ 261 h 264"/>
                  <a:gd name="T14" fmla="*/ 141 w 286"/>
                  <a:gd name="T15" fmla="*/ 0 h 264"/>
                  <a:gd name="T16" fmla="*/ 48 w 286"/>
                  <a:gd name="T17" fmla="*/ 39 h 264"/>
                  <a:gd name="T18" fmla="*/ 9 w 286"/>
                  <a:gd name="T19" fmla="*/ 132 h 264"/>
                  <a:gd name="T20" fmla="*/ 48 w 286"/>
                  <a:gd name="T21" fmla="*/ 226 h 264"/>
                  <a:gd name="T22" fmla="*/ 141 w 286"/>
                  <a:gd name="T23" fmla="*/ 264 h 264"/>
                  <a:gd name="T24" fmla="*/ 141 w 286"/>
                  <a:gd name="T25" fmla="*/ 264 h 264"/>
                  <a:gd name="T26" fmla="*/ 235 w 286"/>
                  <a:gd name="T27" fmla="*/ 226 h 264"/>
                  <a:gd name="T28" fmla="*/ 235 w 286"/>
                  <a:gd name="T29" fmla="*/ 39 h 264"/>
                  <a:gd name="T30" fmla="*/ 141 w 286"/>
                  <a:gd name="T31" fmla="*/ 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264">
                    <a:moveTo>
                      <a:pt x="141" y="261"/>
                    </a:moveTo>
                    <a:cubicBezTo>
                      <a:pt x="107" y="261"/>
                      <a:pt x="75" y="248"/>
                      <a:pt x="50" y="223"/>
                    </a:cubicBezTo>
                    <a:cubicBezTo>
                      <a:pt x="0" y="173"/>
                      <a:pt x="0" y="92"/>
                      <a:pt x="50" y="41"/>
                    </a:cubicBezTo>
                    <a:cubicBezTo>
                      <a:pt x="75" y="17"/>
                      <a:pt x="107" y="4"/>
                      <a:pt x="141" y="4"/>
                    </a:cubicBezTo>
                    <a:cubicBezTo>
                      <a:pt x="176" y="4"/>
                      <a:pt x="208" y="17"/>
                      <a:pt x="232" y="41"/>
                    </a:cubicBezTo>
                    <a:cubicBezTo>
                      <a:pt x="283" y="92"/>
                      <a:pt x="283" y="173"/>
                      <a:pt x="232" y="223"/>
                    </a:cubicBezTo>
                    <a:cubicBezTo>
                      <a:pt x="208" y="248"/>
                      <a:pt x="176" y="261"/>
                      <a:pt x="141" y="261"/>
                    </a:cubicBezTo>
                    <a:moveTo>
                      <a:pt x="141" y="0"/>
                    </a:moveTo>
                    <a:cubicBezTo>
                      <a:pt x="106" y="0"/>
                      <a:pt x="73" y="14"/>
                      <a:pt x="48" y="39"/>
                    </a:cubicBezTo>
                    <a:cubicBezTo>
                      <a:pt x="23" y="64"/>
                      <a:pt x="9" y="97"/>
                      <a:pt x="9" y="132"/>
                    </a:cubicBezTo>
                    <a:cubicBezTo>
                      <a:pt x="9" y="168"/>
                      <a:pt x="23" y="201"/>
                      <a:pt x="48" y="226"/>
                    </a:cubicBezTo>
                    <a:cubicBezTo>
                      <a:pt x="73" y="251"/>
                      <a:pt x="106" y="264"/>
                      <a:pt x="141" y="264"/>
                    </a:cubicBezTo>
                    <a:cubicBezTo>
                      <a:pt x="141" y="264"/>
                      <a:pt x="141" y="264"/>
                      <a:pt x="141" y="264"/>
                    </a:cubicBezTo>
                    <a:cubicBezTo>
                      <a:pt x="177" y="264"/>
                      <a:pt x="210" y="251"/>
                      <a:pt x="235" y="226"/>
                    </a:cubicBezTo>
                    <a:cubicBezTo>
                      <a:pt x="286" y="174"/>
                      <a:pt x="286" y="91"/>
                      <a:pt x="235" y="39"/>
                    </a:cubicBezTo>
                    <a:cubicBezTo>
                      <a:pt x="210" y="14"/>
                      <a:pt x="177" y="0"/>
                      <a:pt x="141" y="0"/>
                    </a:cubicBezTo>
                  </a:path>
                </a:pathLst>
              </a:custGeom>
              <a:solidFill>
                <a:schemeClr val="accent2">
                  <a:lumMod val="20000"/>
                  <a:lumOff val="8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30" name="Freeform 27"/>
              <p:cNvSpPr>
                <a:spLocks/>
              </p:cNvSpPr>
              <p:nvPr/>
            </p:nvSpPr>
            <p:spPr bwMode="auto">
              <a:xfrm>
                <a:off x="3032126" y="1970088"/>
                <a:ext cx="973138" cy="889000"/>
              </a:xfrm>
              <a:custGeom>
                <a:avLst/>
                <a:gdLst>
                  <a:gd name="T0" fmla="*/ 110 w 220"/>
                  <a:gd name="T1" fmla="*/ 0 h 201"/>
                  <a:gd name="T2" fmla="*/ 39 w 220"/>
                  <a:gd name="T3" fmla="*/ 30 h 201"/>
                  <a:gd name="T4" fmla="*/ 39 w 220"/>
                  <a:gd name="T5" fmla="*/ 171 h 201"/>
                  <a:gd name="T6" fmla="*/ 110 w 220"/>
                  <a:gd name="T7" fmla="*/ 201 h 201"/>
                  <a:gd name="T8" fmla="*/ 181 w 220"/>
                  <a:gd name="T9" fmla="*/ 171 h 201"/>
                  <a:gd name="T10" fmla="*/ 181 w 220"/>
                  <a:gd name="T11" fmla="*/ 30 h 201"/>
                  <a:gd name="T12" fmla="*/ 110 w 220"/>
                  <a:gd name="T13" fmla="*/ 0 h 201"/>
                </a:gdLst>
                <a:ahLst/>
                <a:cxnLst>
                  <a:cxn ang="0">
                    <a:pos x="T0" y="T1"/>
                  </a:cxn>
                  <a:cxn ang="0">
                    <a:pos x="T2" y="T3"/>
                  </a:cxn>
                  <a:cxn ang="0">
                    <a:pos x="T4" y="T5"/>
                  </a:cxn>
                  <a:cxn ang="0">
                    <a:pos x="T6" y="T7"/>
                  </a:cxn>
                  <a:cxn ang="0">
                    <a:pos x="T8" y="T9"/>
                  </a:cxn>
                  <a:cxn ang="0">
                    <a:pos x="T10" y="T11"/>
                  </a:cxn>
                  <a:cxn ang="0">
                    <a:pos x="T12" y="T13"/>
                  </a:cxn>
                </a:cxnLst>
                <a:rect l="0" t="0" r="r" b="b"/>
                <a:pathLst>
                  <a:path w="220" h="201">
                    <a:moveTo>
                      <a:pt x="110" y="0"/>
                    </a:moveTo>
                    <a:cubicBezTo>
                      <a:pt x="85" y="0"/>
                      <a:pt x="59" y="10"/>
                      <a:pt x="39" y="30"/>
                    </a:cubicBezTo>
                    <a:cubicBezTo>
                      <a:pt x="0" y="69"/>
                      <a:pt x="0" y="132"/>
                      <a:pt x="39" y="171"/>
                    </a:cubicBezTo>
                    <a:cubicBezTo>
                      <a:pt x="59" y="191"/>
                      <a:pt x="85" y="201"/>
                      <a:pt x="110" y="201"/>
                    </a:cubicBezTo>
                    <a:cubicBezTo>
                      <a:pt x="136" y="201"/>
                      <a:pt x="162" y="191"/>
                      <a:pt x="181" y="171"/>
                    </a:cubicBezTo>
                    <a:cubicBezTo>
                      <a:pt x="220" y="132"/>
                      <a:pt x="220" y="69"/>
                      <a:pt x="181" y="30"/>
                    </a:cubicBezTo>
                    <a:cubicBezTo>
                      <a:pt x="162" y="10"/>
                      <a:pt x="136" y="0"/>
                      <a:pt x="110" y="0"/>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id-ID"/>
              </a:p>
            </p:txBody>
          </p:sp>
          <p:sp>
            <p:nvSpPr>
              <p:cNvPr id="31" name="Freeform 40"/>
              <p:cNvSpPr>
                <a:spLocks/>
              </p:cNvSpPr>
              <p:nvPr/>
            </p:nvSpPr>
            <p:spPr bwMode="auto">
              <a:xfrm>
                <a:off x="3916363" y="2682875"/>
                <a:ext cx="323850" cy="327025"/>
              </a:xfrm>
              <a:custGeom>
                <a:avLst/>
                <a:gdLst>
                  <a:gd name="T0" fmla="*/ 181 w 204"/>
                  <a:gd name="T1" fmla="*/ 0 h 206"/>
                  <a:gd name="T2" fmla="*/ 0 w 204"/>
                  <a:gd name="T3" fmla="*/ 184 h 206"/>
                  <a:gd name="T4" fmla="*/ 204 w 204"/>
                  <a:gd name="T5" fmla="*/ 206 h 206"/>
                  <a:gd name="T6" fmla="*/ 181 w 204"/>
                  <a:gd name="T7" fmla="*/ 0 h 206"/>
                </a:gdLst>
                <a:ahLst/>
                <a:cxnLst>
                  <a:cxn ang="0">
                    <a:pos x="T0" y="T1"/>
                  </a:cxn>
                  <a:cxn ang="0">
                    <a:pos x="T2" y="T3"/>
                  </a:cxn>
                  <a:cxn ang="0">
                    <a:pos x="T4" y="T5"/>
                  </a:cxn>
                  <a:cxn ang="0">
                    <a:pos x="T6" y="T7"/>
                  </a:cxn>
                </a:cxnLst>
                <a:rect l="0" t="0" r="r" b="b"/>
                <a:pathLst>
                  <a:path w="204" h="206">
                    <a:moveTo>
                      <a:pt x="181" y="0"/>
                    </a:moveTo>
                    <a:lnTo>
                      <a:pt x="0" y="184"/>
                    </a:lnTo>
                    <a:lnTo>
                      <a:pt x="204" y="206"/>
                    </a:lnTo>
                    <a:lnTo>
                      <a:pt x="18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5" name="Group 24"/>
            <p:cNvGrpSpPr/>
            <p:nvPr/>
          </p:nvGrpSpPr>
          <p:grpSpPr>
            <a:xfrm>
              <a:off x="6906776" y="3006775"/>
              <a:ext cx="319087" cy="365126"/>
              <a:chOff x="1833563" y="2932113"/>
              <a:chExt cx="319087" cy="365126"/>
            </a:xfrm>
            <a:solidFill>
              <a:schemeClr val="bg1"/>
            </a:solidFill>
          </p:grpSpPr>
          <p:sp>
            <p:nvSpPr>
              <p:cNvPr id="26" name="Freeform 34"/>
              <p:cNvSpPr>
                <a:spLocks noEditPoints="1"/>
              </p:cNvSpPr>
              <p:nvPr/>
            </p:nvSpPr>
            <p:spPr bwMode="auto">
              <a:xfrm>
                <a:off x="1833563" y="2932113"/>
                <a:ext cx="319087" cy="182563"/>
              </a:xfrm>
              <a:custGeom>
                <a:avLst/>
                <a:gdLst>
                  <a:gd name="T0" fmla="*/ 4 w 56"/>
                  <a:gd name="T1" fmla="*/ 32 h 32"/>
                  <a:gd name="T2" fmla="*/ 52 w 56"/>
                  <a:gd name="T3" fmla="*/ 32 h 32"/>
                  <a:gd name="T4" fmla="*/ 56 w 56"/>
                  <a:gd name="T5" fmla="*/ 28 h 32"/>
                  <a:gd name="T6" fmla="*/ 52 w 56"/>
                  <a:gd name="T7" fmla="*/ 24 h 32"/>
                  <a:gd name="T8" fmla="*/ 40 w 56"/>
                  <a:gd name="T9" fmla="*/ 24 h 32"/>
                  <a:gd name="T10" fmla="*/ 36 w 56"/>
                  <a:gd name="T11" fmla="*/ 20 h 32"/>
                  <a:gd name="T12" fmla="*/ 36 w 56"/>
                  <a:gd name="T13" fmla="*/ 4 h 32"/>
                  <a:gd name="T14" fmla="*/ 32 w 56"/>
                  <a:gd name="T15" fmla="*/ 0 h 32"/>
                  <a:gd name="T16" fmla="*/ 24 w 56"/>
                  <a:gd name="T17" fmla="*/ 0 h 32"/>
                  <a:gd name="T18" fmla="*/ 20 w 56"/>
                  <a:gd name="T19" fmla="*/ 4 h 32"/>
                  <a:gd name="T20" fmla="*/ 20 w 56"/>
                  <a:gd name="T21" fmla="*/ 20 h 32"/>
                  <a:gd name="T22" fmla="*/ 16 w 56"/>
                  <a:gd name="T23" fmla="*/ 24 h 32"/>
                  <a:gd name="T24" fmla="*/ 4 w 56"/>
                  <a:gd name="T25" fmla="*/ 24 h 32"/>
                  <a:gd name="T26" fmla="*/ 0 w 56"/>
                  <a:gd name="T27" fmla="*/ 28 h 32"/>
                  <a:gd name="T28" fmla="*/ 4 w 56"/>
                  <a:gd name="T29" fmla="*/ 32 h 32"/>
                  <a:gd name="T30" fmla="*/ 26 w 56"/>
                  <a:gd name="T31" fmla="*/ 4 h 32"/>
                  <a:gd name="T32" fmla="*/ 30 w 56"/>
                  <a:gd name="T33" fmla="*/ 4 h 32"/>
                  <a:gd name="T34" fmla="*/ 32 w 56"/>
                  <a:gd name="T35" fmla="*/ 6 h 32"/>
                  <a:gd name="T36" fmla="*/ 30 w 56"/>
                  <a:gd name="T37" fmla="*/ 8 h 32"/>
                  <a:gd name="T38" fmla="*/ 26 w 56"/>
                  <a:gd name="T39" fmla="*/ 8 h 32"/>
                  <a:gd name="T40" fmla="*/ 24 w 56"/>
                  <a:gd name="T41" fmla="*/ 6 h 32"/>
                  <a:gd name="T42" fmla="*/ 26 w 56"/>
                  <a:gd name="T43" fmla="*/ 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32">
                    <a:moveTo>
                      <a:pt x="4" y="32"/>
                    </a:moveTo>
                    <a:cubicBezTo>
                      <a:pt x="52" y="32"/>
                      <a:pt x="52" y="32"/>
                      <a:pt x="52" y="32"/>
                    </a:cubicBezTo>
                    <a:cubicBezTo>
                      <a:pt x="54" y="32"/>
                      <a:pt x="56" y="30"/>
                      <a:pt x="56" y="28"/>
                    </a:cubicBezTo>
                    <a:cubicBezTo>
                      <a:pt x="56" y="26"/>
                      <a:pt x="54" y="24"/>
                      <a:pt x="52" y="24"/>
                    </a:cubicBezTo>
                    <a:cubicBezTo>
                      <a:pt x="40" y="24"/>
                      <a:pt x="40" y="24"/>
                      <a:pt x="40" y="24"/>
                    </a:cubicBezTo>
                    <a:cubicBezTo>
                      <a:pt x="38" y="24"/>
                      <a:pt x="36" y="22"/>
                      <a:pt x="36" y="20"/>
                    </a:cubicBezTo>
                    <a:cubicBezTo>
                      <a:pt x="36" y="4"/>
                      <a:pt x="36" y="4"/>
                      <a:pt x="36" y="4"/>
                    </a:cubicBezTo>
                    <a:cubicBezTo>
                      <a:pt x="36" y="2"/>
                      <a:pt x="34" y="0"/>
                      <a:pt x="32" y="0"/>
                    </a:cubicBezTo>
                    <a:cubicBezTo>
                      <a:pt x="24" y="0"/>
                      <a:pt x="24" y="0"/>
                      <a:pt x="24" y="0"/>
                    </a:cubicBezTo>
                    <a:cubicBezTo>
                      <a:pt x="22" y="0"/>
                      <a:pt x="20" y="2"/>
                      <a:pt x="20" y="4"/>
                    </a:cubicBezTo>
                    <a:cubicBezTo>
                      <a:pt x="20" y="20"/>
                      <a:pt x="20" y="20"/>
                      <a:pt x="20" y="20"/>
                    </a:cubicBezTo>
                    <a:cubicBezTo>
                      <a:pt x="20" y="22"/>
                      <a:pt x="18" y="24"/>
                      <a:pt x="16" y="24"/>
                    </a:cubicBezTo>
                    <a:cubicBezTo>
                      <a:pt x="4" y="24"/>
                      <a:pt x="4" y="24"/>
                      <a:pt x="4" y="24"/>
                    </a:cubicBezTo>
                    <a:cubicBezTo>
                      <a:pt x="2" y="24"/>
                      <a:pt x="0" y="26"/>
                      <a:pt x="0" y="28"/>
                    </a:cubicBezTo>
                    <a:cubicBezTo>
                      <a:pt x="0" y="30"/>
                      <a:pt x="2" y="32"/>
                      <a:pt x="4" y="32"/>
                    </a:cubicBezTo>
                    <a:close/>
                    <a:moveTo>
                      <a:pt x="26" y="4"/>
                    </a:moveTo>
                    <a:cubicBezTo>
                      <a:pt x="30" y="4"/>
                      <a:pt x="30" y="4"/>
                      <a:pt x="30" y="4"/>
                    </a:cubicBezTo>
                    <a:cubicBezTo>
                      <a:pt x="31" y="4"/>
                      <a:pt x="32" y="5"/>
                      <a:pt x="32" y="6"/>
                    </a:cubicBezTo>
                    <a:cubicBezTo>
                      <a:pt x="32" y="7"/>
                      <a:pt x="31" y="8"/>
                      <a:pt x="30" y="8"/>
                    </a:cubicBezTo>
                    <a:cubicBezTo>
                      <a:pt x="26" y="8"/>
                      <a:pt x="26" y="8"/>
                      <a:pt x="26" y="8"/>
                    </a:cubicBezTo>
                    <a:cubicBezTo>
                      <a:pt x="25" y="8"/>
                      <a:pt x="24" y="7"/>
                      <a:pt x="24" y="6"/>
                    </a:cubicBezTo>
                    <a:cubicBezTo>
                      <a:pt x="24" y="5"/>
                      <a:pt x="25" y="4"/>
                      <a:pt x="2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 name="Freeform 35"/>
              <p:cNvSpPr>
                <a:spLocks/>
              </p:cNvSpPr>
              <p:nvPr/>
            </p:nvSpPr>
            <p:spPr bwMode="auto">
              <a:xfrm>
                <a:off x="1833563" y="3136901"/>
                <a:ext cx="319087" cy="160338"/>
              </a:xfrm>
              <a:custGeom>
                <a:avLst/>
                <a:gdLst>
                  <a:gd name="T0" fmla="*/ 50 w 56"/>
                  <a:gd name="T1" fmla="*/ 0 h 28"/>
                  <a:gd name="T2" fmla="*/ 6 w 56"/>
                  <a:gd name="T3" fmla="*/ 0 h 28"/>
                  <a:gd name="T4" fmla="*/ 4 w 56"/>
                  <a:gd name="T5" fmla="*/ 2 h 28"/>
                  <a:gd name="T6" fmla="*/ 0 w 56"/>
                  <a:gd name="T7" fmla="*/ 28 h 28"/>
                  <a:gd name="T8" fmla="*/ 12 w 56"/>
                  <a:gd name="T9" fmla="*/ 28 h 28"/>
                  <a:gd name="T10" fmla="*/ 16 w 56"/>
                  <a:gd name="T11" fmla="*/ 16 h 28"/>
                  <a:gd name="T12" fmla="*/ 16 w 56"/>
                  <a:gd name="T13" fmla="*/ 28 h 28"/>
                  <a:gd name="T14" fmla="*/ 40 w 56"/>
                  <a:gd name="T15" fmla="*/ 28 h 28"/>
                  <a:gd name="T16" fmla="*/ 40 w 56"/>
                  <a:gd name="T17" fmla="*/ 16 h 28"/>
                  <a:gd name="T18" fmla="*/ 44 w 56"/>
                  <a:gd name="T19" fmla="*/ 28 h 28"/>
                  <a:gd name="T20" fmla="*/ 56 w 56"/>
                  <a:gd name="T21" fmla="*/ 28 h 28"/>
                  <a:gd name="T22" fmla="*/ 52 w 56"/>
                  <a:gd name="T23" fmla="*/ 2 h 28"/>
                  <a:gd name="T24" fmla="*/ 50 w 56"/>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28">
                    <a:moveTo>
                      <a:pt x="50" y="0"/>
                    </a:moveTo>
                    <a:cubicBezTo>
                      <a:pt x="6" y="0"/>
                      <a:pt x="6" y="0"/>
                      <a:pt x="6" y="0"/>
                    </a:cubicBezTo>
                    <a:cubicBezTo>
                      <a:pt x="5" y="0"/>
                      <a:pt x="4" y="1"/>
                      <a:pt x="4" y="2"/>
                    </a:cubicBezTo>
                    <a:cubicBezTo>
                      <a:pt x="0" y="28"/>
                      <a:pt x="0" y="28"/>
                      <a:pt x="0" y="28"/>
                    </a:cubicBezTo>
                    <a:cubicBezTo>
                      <a:pt x="12" y="28"/>
                      <a:pt x="12" y="28"/>
                      <a:pt x="12" y="28"/>
                    </a:cubicBezTo>
                    <a:cubicBezTo>
                      <a:pt x="16" y="16"/>
                      <a:pt x="16" y="16"/>
                      <a:pt x="16" y="16"/>
                    </a:cubicBezTo>
                    <a:cubicBezTo>
                      <a:pt x="16" y="28"/>
                      <a:pt x="16" y="28"/>
                      <a:pt x="16" y="28"/>
                    </a:cubicBezTo>
                    <a:cubicBezTo>
                      <a:pt x="40" y="28"/>
                      <a:pt x="40" y="28"/>
                      <a:pt x="40" y="28"/>
                    </a:cubicBezTo>
                    <a:cubicBezTo>
                      <a:pt x="40" y="16"/>
                      <a:pt x="40" y="16"/>
                      <a:pt x="40" y="16"/>
                    </a:cubicBezTo>
                    <a:cubicBezTo>
                      <a:pt x="44" y="28"/>
                      <a:pt x="44" y="28"/>
                      <a:pt x="44" y="28"/>
                    </a:cubicBezTo>
                    <a:cubicBezTo>
                      <a:pt x="56" y="28"/>
                      <a:pt x="56" y="28"/>
                      <a:pt x="56" y="28"/>
                    </a:cubicBezTo>
                    <a:cubicBezTo>
                      <a:pt x="52" y="2"/>
                      <a:pt x="52" y="2"/>
                      <a:pt x="52" y="2"/>
                    </a:cubicBezTo>
                    <a:cubicBezTo>
                      <a:pt x="52" y="1"/>
                      <a:pt x="51"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32" name="Group 31"/>
          <p:cNvGrpSpPr/>
          <p:nvPr/>
        </p:nvGrpSpPr>
        <p:grpSpPr>
          <a:xfrm>
            <a:off x="1518340" y="3018073"/>
            <a:ext cx="2696781" cy="338554"/>
            <a:chOff x="1886328" y="4022857"/>
            <a:chExt cx="3595708" cy="451266"/>
          </a:xfrm>
        </p:grpSpPr>
        <p:sp>
          <p:nvSpPr>
            <p:cNvPr id="33" name="Rectangle 32"/>
            <p:cNvSpPr/>
            <p:nvPr/>
          </p:nvSpPr>
          <p:spPr>
            <a:xfrm>
              <a:off x="2177438" y="4032503"/>
              <a:ext cx="3304598" cy="2677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Rectangle 33"/>
            <p:cNvSpPr/>
            <p:nvPr/>
          </p:nvSpPr>
          <p:spPr>
            <a:xfrm>
              <a:off x="2177438" y="4032503"/>
              <a:ext cx="1652299" cy="2677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Content Placeholder 2"/>
            <p:cNvSpPr txBox="1">
              <a:spLocks/>
            </p:cNvSpPr>
            <p:nvPr/>
          </p:nvSpPr>
          <p:spPr>
            <a:xfrm>
              <a:off x="2162579" y="4022857"/>
              <a:ext cx="469708" cy="451266"/>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 b="1" dirty="0">
                  <a:solidFill>
                    <a:schemeClr val="bg1"/>
                  </a:solidFill>
                </a:rPr>
                <a:t>50%</a:t>
              </a:r>
            </a:p>
          </p:txBody>
        </p:sp>
        <p:sp>
          <p:nvSpPr>
            <p:cNvPr id="36" name="Freeform 5"/>
            <p:cNvSpPr>
              <a:spLocks/>
            </p:cNvSpPr>
            <p:nvPr/>
          </p:nvSpPr>
          <p:spPr bwMode="auto">
            <a:xfrm>
              <a:off x="1905976" y="4145969"/>
              <a:ext cx="107049" cy="96886"/>
            </a:xfrm>
            <a:custGeom>
              <a:avLst/>
              <a:gdLst>
                <a:gd name="T0" fmla="*/ 36 w 44"/>
                <a:gd name="T1" fmla="*/ 32 h 40"/>
                <a:gd name="T2" fmla="*/ 32 w 44"/>
                <a:gd name="T3" fmla="*/ 32 h 40"/>
                <a:gd name="T4" fmla="*/ 32 w 44"/>
                <a:gd name="T5" fmla="*/ 0 h 40"/>
                <a:gd name="T6" fmla="*/ 24 w 44"/>
                <a:gd name="T7" fmla="*/ 0 h 40"/>
                <a:gd name="T8" fmla="*/ 24 w 44"/>
                <a:gd name="T9" fmla="*/ 32 h 40"/>
                <a:gd name="T10" fmla="*/ 20 w 44"/>
                <a:gd name="T11" fmla="*/ 32 h 40"/>
                <a:gd name="T12" fmla="*/ 20 w 44"/>
                <a:gd name="T13" fmla="*/ 0 h 40"/>
                <a:gd name="T14" fmla="*/ 12 w 44"/>
                <a:gd name="T15" fmla="*/ 0 h 40"/>
                <a:gd name="T16" fmla="*/ 12 w 44"/>
                <a:gd name="T17" fmla="*/ 32 h 40"/>
                <a:gd name="T18" fmla="*/ 8 w 44"/>
                <a:gd name="T19" fmla="*/ 32 h 40"/>
                <a:gd name="T20" fmla="*/ 8 w 44"/>
                <a:gd name="T21" fmla="*/ 0 h 40"/>
                <a:gd name="T22" fmla="*/ 0 w 44"/>
                <a:gd name="T23" fmla="*/ 0 h 40"/>
                <a:gd name="T24" fmla="*/ 0 w 44"/>
                <a:gd name="T25" fmla="*/ 38 h 40"/>
                <a:gd name="T26" fmla="*/ 2 w 44"/>
                <a:gd name="T27" fmla="*/ 40 h 40"/>
                <a:gd name="T28" fmla="*/ 42 w 44"/>
                <a:gd name="T29" fmla="*/ 40 h 40"/>
                <a:gd name="T30" fmla="*/ 44 w 44"/>
                <a:gd name="T31" fmla="*/ 38 h 40"/>
                <a:gd name="T32" fmla="*/ 44 w 44"/>
                <a:gd name="T33" fmla="*/ 0 h 40"/>
                <a:gd name="T34" fmla="*/ 36 w 44"/>
                <a:gd name="T35" fmla="*/ 0 h 40"/>
                <a:gd name="T36" fmla="*/ 36 w 44"/>
                <a:gd name="T37" fmla="*/ 3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40">
                  <a:moveTo>
                    <a:pt x="36" y="32"/>
                  </a:moveTo>
                  <a:cubicBezTo>
                    <a:pt x="32" y="32"/>
                    <a:pt x="32" y="32"/>
                    <a:pt x="32" y="32"/>
                  </a:cubicBezTo>
                  <a:cubicBezTo>
                    <a:pt x="32" y="0"/>
                    <a:pt x="32" y="0"/>
                    <a:pt x="32" y="0"/>
                  </a:cubicBezTo>
                  <a:cubicBezTo>
                    <a:pt x="24" y="0"/>
                    <a:pt x="24" y="0"/>
                    <a:pt x="24" y="0"/>
                  </a:cubicBezTo>
                  <a:cubicBezTo>
                    <a:pt x="24" y="32"/>
                    <a:pt x="24" y="32"/>
                    <a:pt x="24" y="32"/>
                  </a:cubicBezTo>
                  <a:cubicBezTo>
                    <a:pt x="20" y="32"/>
                    <a:pt x="20" y="32"/>
                    <a:pt x="20" y="32"/>
                  </a:cubicBezTo>
                  <a:cubicBezTo>
                    <a:pt x="20" y="0"/>
                    <a:pt x="20" y="0"/>
                    <a:pt x="20" y="0"/>
                  </a:cubicBezTo>
                  <a:cubicBezTo>
                    <a:pt x="12" y="0"/>
                    <a:pt x="12" y="0"/>
                    <a:pt x="12" y="0"/>
                  </a:cubicBezTo>
                  <a:cubicBezTo>
                    <a:pt x="12" y="32"/>
                    <a:pt x="12" y="32"/>
                    <a:pt x="12" y="32"/>
                  </a:cubicBezTo>
                  <a:cubicBezTo>
                    <a:pt x="8" y="32"/>
                    <a:pt x="8" y="32"/>
                    <a:pt x="8" y="32"/>
                  </a:cubicBezTo>
                  <a:cubicBezTo>
                    <a:pt x="8" y="0"/>
                    <a:pt x="8" y="0"/>
                    <a:pt x="8" y="0"/>
                  </a:cubicBezTo>
                  <a:cubicBezTo>
                    <a:pt x="0" y="0"/>
                    <a:pt x="0" y="0"/>
                    <a:pt x="0" y="0"/>
                  </a:cubicBezTo>
                  <a:cubicBezTo>
                    <a:pt x="0" y="38"/>
                    <a:pt x="0" y="38"/>
                    <a:pt x="0" y="38"/>
                  </a:cubicBezTo>
                  <a:cubicBezTo>
                    <a:pt x="0" y="39"/>
                    <a:pt x="1" y="40"/>
                    <a:pt x="2" y="40"/>
                  </a:cubicBezTo>
                  <a:cubicBezTo>
                    <a:pt x="42" y="40"/>
                    <a:pt x="42" y="40"/>
                    <a:pt x="42" y="40"/>
                  </a:cubicBezTo>
                  <a:cubicBezTo>
                    <a:pt x="43" y="40"/>
                    <a:pt x="44" y="39"/>
                    <a:pt x="44" y="38"/>
                  </a:cubicBezTo>
                  <a:cubicBezTo>
                    <a:pt x="44" y="0"/>
                    <a:pt x="44" y="0"/>
                    <a:pt x="44" y="0"/>
                  </a:cubicBezTo>
                  <a:cubicBezTo>
                    <a:pt x="36" y="0"/>
                    <a:pt x="36" y="0"/>
                    <a:pt x="36" y="0"/>
                  </a:cubicBezTo>
                  <a:lnTo>
                    <a:pt x="36" y="32"/>
                  </a:lnTo>
                  <a:close/>
                </a:path>
              </a:pathLst>
            </a:custGeom>
            <a:solidFill>
              <a:schemeClr val="bg2">
                <a:lumMod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 name="Freeform 6"/>
            <p:cNvSpPr>
              <a:spLocks noEditPoints="1"/>
            </p:cNvSpPr>
            <p:nvPr/>
          </p:nvSpPr>
          <p:spPr bwMode="auto">
            <a:xfrm>
              <a:off x="1886328" y="4087702"/>
              <a:ext cx="146345" cy="48782"/>
            </a:xfrm>
            <a:custGeom>
              <a:avLst/>
              <a:gdLst>
                <a:gd name="T0" fmla="*/ 56 w 60"/>
                <a:gd name="T1" fmla="*/ 8 h 20"/>
                <a:gd name="T2" fmla="*/ 40 w 60"/>
                <a:gd name="T3" fmla="*/ 8 h 20"/>
                <a:gd name="T4" fmla="*/ 40 w 60"/>
                <a:gd name="T5" fmla="*/ 2 h 20"/>
                <a:gd name="T6" fmla="*/ 38 w 60"/>
                <a:gd name="T7" fmla="*/ 0 h 20"/>
                <a:gd name="T8" fmla="*/ 22 w 60"/>
                <a:gd name="T9" fmla="*/ 0 h 20"/>
                <a:gd name="T10" fmla="*/ 20 w 60"/>
                <a:gd name="T11" fmla="*/ 2 h 20"/>
                <a:gd name="T12" fmla="*/ 20 w 60"/>
                <a:gd name="T13" fmla="*/ 8 h 20"/>
                <a:gd name="T14" fmla="*/ 4 w 60"/>
                <a:gd name="T15" fmla="*/ 8 h 20"/>
                <a:gd name="T16" fmla="*/ 0 w 60"/>
                <a:gd name="T17" fmla="*/ 12 h 20"/>
                <a:gd name="T18" fmla="*/ 0 w 60"/>
                <a:gd name="T19" fmla="*/ 16 h 20"/>
                <a:gd name="T20" fmla="*/ 4 w 60"/>
                <a:gd name="T21" fmla="*/ 20 h 20"/>
                <a:gd name="T22" fmla="*/ 56 w 60"/>
                <a:gd name="T23" fmla="*/ 20 h 20"/>
                <a:gd name="T24" fmla="*/ 60 w 60"/>
                <a:gd name="T25" fmla="*/ 16 h 20"/>
                <a:gd name="T26" fmla="*/ 60 w 60"/>
                <a:gd name="T27" fmla="*/ 12 h 20"/>
                <a:gd name="T28" fmla="*/ 56 w 60"/>
                <a:gd name="T29" fmla="*/ 8 h 20"/>
                <a:gd name="T30" fmla="*/ 24 w 60"/>
                <a:gd name="T31" fmla="*/ 8 h 20"/>
                <a:gd name="T32" fmla="*/ 24 w 60"/>
                <a:gd name="T33" fmla="*/ 4 h 20"/>
                <a:gd name="T34" fmla="*/ 36 w 60"/>
                <a:gd name="T35" fmla="*/ 4 h 20"/>
                <a:gd name="T36" fmla="*/ 36 w 60"/>
                <a:gd name="T37" fmla="*/ 8 h 20"/>
                <a:gd name="T38" fmla="*/ 24 w 60"/>
                <a:gd name="T39"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 h="20">
                  <a:moveTo>
                    <a:pt x="56" y="8"/>
                  </a:moveTo>
                  <a:cubicBezTo>
                    <a:pt x="40" y="8"/>
                    <a:pt x="40" y="8"/>
                    <a:pt x="40" y="8"/>
                  </a:cubicBezTo>
                  <a:cubicBezTo>
                    <a:pt x="40" y="2"/>
                    <a:pt x="40" y="2"/>
                    <a:pt x="40" y="2"/>
                  </a:cubicBezTo>
                  <a:cubicBezTo>
                    <a:pt x="40" y="1"/>
                    <a:pt x="39" y="0"/>
                    <a:pt x="38" y="0"/>
                  </a:cubicBezTo>
                  <a:cubicBezTo>
                    <a:pt x="22" y="0"/>
                    <a:pt x="22" y="0"/>
                    <a:pt x="22" y="0"/>
                  </a:cubicBezTo>
                  <a:cubicBezTo>
                    <a:pt x="21" y="0"/>
                    <a:pt x="20" y="1"/>
                    <a:pt x="20" y="2"/>
                  </a:cubicBezTo>
                  <a:cubicBezTo>
                    <a:pt x="20" y="8"/>
                    <a:pt x="20" y="8"/>
                    <a:pt x="20" y="8"/>
                  </a:cubicBezTo>
                  <a:cubicBezTo>
                    <a:pt x="4" y="8"/>
                    <a:pt x="4" y="8"/>
                    <a:pt x="4" y="8"/>
                  </a:cubicBezTo>
                  <a:cubicBezTo>
                    <a:pt x="2" y="8"/>
                    <a:pt x="0" y="10"/>
                    <a:pt x="0" y="12"/>
                  </a:cubicBezTo>
                  <a:cubicBezTo>
                    <a:pt x="0" y="16"/>
                    <a:pt x="0" y="16"/>
                    <a:pt x="0" y="16"/>
                  </a:cubicBezTo>
                  <a:cubicBezTo>
                    <a:pt x="0" y="18"/>
                    <a:pt x="2" y="20"/>
                    <a:pt x="4" y="20"/>
                  </a:cubicBezTo>
                  <a:cubicBezTo>
                    <a:pt x="56" y="20"/>
                    <a:pt x="56" y="20"/>
                    <a:pt x="56" y="20"/>
                  </a:cubicBezTo>
                  <a:cubicBezTo>
                    <a:pt x="58" y="20"/>
                    <a:pt x="60" y="18"/>
                    <a:pt x="60" y="16"/>
                  </a:cubicBezTo>
                  <a:cubicBezTo>
                    <a:pt x="60" y="12"/>
                    <a:pt x="60" y="12"/>
                    <a:pt x="60" y="12"/>
                  </a:cubicBezTo>
                  <a:cubicBezTo>
                    <a:pt x="60" y="10"/>
                    <a:pt x="58" y="8"/>
                    <a:pt x="56" y="8"/>
                  </a:cubicBezTo>
                  <a:close/>
                  <a:moveTo>
                    <a:pt x="24" y="8"/>
                  </a:moveTo>
                  <a:cubicBezTo>
                    <a:pt x="24" y="4"/>
                    <a:pt x="24" y="4"/>
                    <a:pt x="24" y="4"/>
                  </a:cubicBezTo>
                  <a:cubicBezTo>
                    <a:pt x="36" y="4"/>
                    <a:pt x="36" y="4"/>
                    <a:pt x="36" y="4"/>
                  </a:cubicBezTo>
                  <a:cubicBezTo>
                    <a:pt x="36" y="8"/>
                    <a:pt x="36" y="8"/>
                    <a:pt x="36" y="8"/>
                  </a:cubicBezTo>
                  <a:lnTo>
                    <a:pt x="24" y="8"/>
                  </a:lnTo>
                  <a:close/>
                </a:path>
              </a:pathLst>
            </a:custGeom>
            <a:solidFill>
              <a:schemeClr val="bg2">
                <a:lumMod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38" name="Group 37"/>
          <p:cNvGrpSpPr/>
          <p:nvPr/>
        </p:nvGrpSpPr>
        <p:grpSpPr>
          <a:xfrm>
            <a:off x="1533075" y="3317020"/>
            <a:ext cx="2682046" cy="338554"/>
            <a:chOff x="1905975" y="4421330"/>
            <a:chExt cx="3576061" cy="451266"/>
          </a:xfrm>
        </p:grpSpPr>
        <p:sp>
          <p:nvSpPr>
            <p:cNvPr id="39" name="Rectangle 38"/>
            <p:cNvSpPr/>
            <p:nvPr/>
          </p:nvSpPr>
          <p:spPr>
            <a:xfrm>
              <a:off x="2177438" y="4430975"/>
              <a:ext cx="3304598" cy="2677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Rectangle 39"/>
            <p:cNvSpPr/>
            <p:nvPr/>
          </p:nvSpPr>
          <p:spPr>
            <a:xfrm>
              <a:off x="2177438" y="4430975"/>
              <a:ext cx="1943882" cy="26775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Content Placeholder 2"/>
            <p:cNvSpPr txBox="1">
              <a:spLocks/>
            </p:cNvSpPr>
            <p:nvPr/>
          </p:nvSpPr>
          <p:spPr>
            <a:xfrm>
              <a:off x="2162578" y="4421330"/>
              <a:ext cx="469708" cy="451266"/>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 b="1" dirty="0">
                  <a:solidFill>
                    <a:schemeClr val="bg1"/>
                  </a:solidFill>
                </a:rPr>
                <a:t>62%</a:t>
              </a:r>
            </a:p>
          </p:txBody>
        </p:sp>
        <p:sp>
          <p:nvSpPr>
            <p:cNvPr id="42" name="Freeform 7"/>
            <p:cNvSpPr>
              <a:spLocks/>
            </p:cNvSpPr>
            <p:nvPr/>
          </p:nvSpPr>
          <p:spPr bwMode="auto">
            <a:xfrm>
              <a:off x="1905975" y="4513723"/>
              <a:ext cx="107049" cy="136183"/>
            </a:xfrm>
            <a:custGeom>
              <a:avLst/>
              <a:gdLst>
                <a:gd name="T0" fmla="*/ 40 w 44"/>
                <a:gd name="T1" fmla="*/ 24 h 56"/>
                <a:gd name="T2" fmla="*/ 36 w 44"/>
                <a:gd name="T3" fmla="*/ 28 h 56"/>
                <a:gd name="T4" fmla="*/ 36 w 44"/>
                <a:gd name="T5" fmla="*/ 28 h 56"/>
                <a:gd name="T6" fmla="*/ 36 w 44"/>
                <a:gd name="T7" fmla="*/ 24 h 56"/>
                <a:gd name="T8" fmla="*/ 32 w 44"/>
                <a:gd name="T9" fmla="*/ 20 h 56"/>
                <a:gd name="T10" fmla="*/ 28 w 44"/>
                <a:gd name="T11" fmla="*/ 24 h 56"/>
                <a:gd name="T12" fmla="*/ 28 w 44"/>
                <a:gd name="T13" fmla="*/ 20 h 56"/>
                <a:gd name="T14" fmla="*/ 24 w 44"/>
                <a:gd name="T15" fmla="*/ 16 h 56"/>
                <a:gd name="T16" fmla="*/ 20 w 44"/>
                <a:gd name="T17" fmla="*/ 20 h 56"/>
                <a:gd name="T18" fmla="*/ 20 w 44"/>
                <a:gd name="T19" fmla="*/ 4 h 56"/>
                <a:gd name="T20" fmla="*/ 16 w 44"/>
                <a:gd name="T21" fmla="*/ 0 h 56"/>
                <a:gd name="T22" fmla="*/ 12 w 44"/>
                <a:gd name="T23" fmla="*/ 4 h 56"/>
                <a:gd name="T24" fmla="*/ 12 w 44"/>
                <a:gd name="T25" fmla="*/ 7 h 56"/>
                <a:gd name="T26" fmla="*/ 12 w 44"/>
                <a:gd name="T27" fmla="*/ 28 h 56"/>
                <a:gd name="T28" fmla="*/ 12 w 44"/>
                <a:gd name="T29" fmla="*/ 31 h 56"/>
                <a:gd name="T30" fmla="*/ 11 w 44"/>
                <a:gd name="T31" fmla="*/ 32 h 56"/>
                <a:gd name="T32" fmla="*/ 10 w 44"/>
                <a:gd name="T33" fmla="*/ 32 h 56"/>
                <a:gd name="T34" fmla="*/ 3 w 44"/>
                <a:gd name="T35" fmla="*/ 24 h 56"/>
                <a:gd name="T36" fmla="*/ 0 w 44"/>
                <a:gd name="T37" fmla="*/ 25 h 56"/>
                <a:gd name="T38" fmla="*/ 0 w 44"/>
                <a:gd name="T39" fmla="*/ 28 h 56"/>
                <a:gd name="T40" fmla="*/ 13 w 44"/>
                <a:gd name="T41" fmla="*/ 55 h 56"/>
                <a:gd name="T42" fmla="*/ 15 w 44"/>
                <a:gd name="T43" fmla="*/ 56 h 56"/>
                <a:gd name="T44" fmla="*/ 38 w 44"/>
                <a:gd name="T45" fmla="*/ 56 h 56"/>
                <a:gd name="T46" fmla="*/ 44 w 44"/>
                <a:gd name="T47" fmla="*/ 50 h 56"/>
                <a:gd name="T48" fmla="*/ 44 w 44"/>
                <a:gd name="T49" fmla="*/ 28 h 56"/>
                <a:gd name="T50" fmla="*/ 40 w 44"/>
                <a:gd name="T51" fmla="*/ 2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56">
                  <a:moveTo>
                    <a:pt x="40" y="24"/>
                  </a:moveTo>
                  <a:cubicBezTo>
                    <a:pt x="38" y="24"/>
                    <a:pt x="36" y="26"/>
                    <a:pt x="36" y="28"/>
                  </a:cubicBezTo>
                  <a:cubicBezTo>
                    <a:pt x="36" y="28"/>
                    <a:pt x="36" y="28"/>
                    <a:pt x="36" y="28"/>
                  </a:cubicBezTo>
                  <a:cubicBezTo>
                    <a:pt x="36" y="24"/>
                    <a:pt x="36" y="24"/>
                    <a:pt x="36" y="24"/>
                  </a:cubicBezTo>
                  <a:cubicBezTo>
                    <a:pt x="36" y="22"/>
                    <a:pt x="34" y="20"/>
                    <a:pt x="32" y="20"/>
                  </a:cubicBezTo>
                  <a:cubicBezTo>
                    <a:pt x="30" y="20"/>
                    <a:pt x="28" y="22"/>
                    <a:pt x="28" y="24"/>
                  </a:cubicBezTo>
                  <a:cubicBezTo>
                    <a:pt x="28" y="20"/>
                    <a:pt x="28" y="20"/>
                    <a:pt x="28" y="20"/>
                  </a:cubicBezTo>
                  <a:cubicBezTo>
                    <a:pt x="28" y="18"/>
                    <a:pt x="26" y="16"/>
                    <a:pt x="24" y="16"/>
                  </a:cubicBezTo>
                  <a:cubicBezTo>
                    <a:pt x="22" y="16"/>
                    <a:pt x="20" y="18"/>
                    <a:pt x="20" y="20"/>
                  </a:cubicBezTo>
                  <a:cubicBezTo>
                    <a:pt x="20" y="4"/>
                    <a:pt x="20" y="4"/>
                    <a:pt x="20" y="4"/>
                  </a:cubicBezTo>
                  <a:cubicBezTo>
                    <a:pt x="20" y="2"/>
                    <a:pt x="18" y="0"/>
                    <a:pt x="16" y="0"/>
                  </a:cubicBezTo>
                  <a:cubicBezTo>
                    <a:pt x="14" y="0"/>
                    <a:pt x="12" y="2"/>
                    <a:pt x="12" y="4"/>
                  </a:cubicBezTo>
                  <a:cubicBezTo>
                    <a:pt x="12" y="7"/>
                    <a:pt x="12" y="7"/>
                    <a:pt x="12" y="7"/>
                  </a:cubicBezTo>
                  <a:cubicBezTo>
                    <a:pt x="12" y="28"/>
                    <a:pt x="12" y="28"/>
                    <a:pt x="12" y="28"/>
                  </a:cubicBezTo>
                  <a:cubicBezTo>
                    <a:pt x="12" y="31"/>
                    <a:pt x="12" y="31"/>
                    <a:pt x="12" y="31"/>
                  </a:cubicBezTo>
                  <a:cubicBezTo>
                    <a:pt x="12" y="31"/>
                    <a:pt x="12" y="32"/>
                    <a:pt x="11" y="32"/>
                  </a:cubicBezTo>
                  <a:cubicBezTo>
                    <a:pt x="11" y="32"/>
                    <a:pt x="10" y="32"/>
                    <a:pt x="10" y="32"/>
                  </a:cubicBezTo>
                  <a:cubicBezTo>
                    <a:pt x="7" y="28"/>
                    <a:pt x="7" y="24"/>
                    <a:pt x="3" y="24"/>
                  </a:cubicBezTo>
                  <a:cubicBezTo>
                    <a:pt x="2" y="24"/>
                    <a:pt x="1" y="24"/>
                    <a:pt x="0" y="25"/>
                  </a:cubicBezTo>
                  <a:cubicBezTo>
                    <a:pt x="0" y="26"/>
                    <a:pt x="0" y="27"/>
                    <a:pt x="0" y="28"/>
                  </a:cubicBezTo>
                  <a:cubicBezTo>
                    <a:pt x="13" y="55"/>
                    <a:pt x="13" y="55"/>
                    <a:pt x="13" y="55"/>
                  </a:cubicBezTo>
                  <a:cubicBezTo>
                    <a:pt x="13" y="56"/>
                    <a:pt x="14" y="56"/>
                    <a:pt x="15" y="56"/>
                  </a:cubicBezTo>
                  <a:cubicBezTo>
                    <a:pt x="18" y="56"/>
                    <a:pt x="30" y="56"/>
                    <a:pt x="38" y="56"/>
                  </a:cubicBezTo>
                  <a:cubicBezTo>
                    <a:pt x="41" y="56"/>
                    <a:pt x="44" y="53"/>
                    <a:pt x="44" y="50"/>
                  </a:cubicBezTo>
                  <a:cubicBezTo>
                    <a:pt x="44" y="39"/>
                    <a:pt x="44" y="28"/>
                    <a:pt x="44" y="28"/>
                  </a:cubicBezTo>
                  <a:cubicBezTo>
                    <a:pt x="44" y="26"/>
                    <a:pt x="42" y="24"/>
                    <a:pt x="40" y="24"/>
                  </a:cubicBezTo>
                  <a:close/>
                </a:path>
              </a:pathLst>
            </a:custGeom>
            <a:solidFill>
              <a:schemeClr val="bg2">
                <a:lumMod val="90000"/>
              </a:schemeClr>
            </a:solidFill>
            <a:ln>
              <a:noFill/>
            </a:ln>
            <a:extLst/>
          </p:spPr>
          <p:txBody>
            <a:bodyPr vert="horz" wrap="square" lIns="91440" tIns="45720" rIns="91440" bIns="45720" numCol="1" anchor="t" anchorCtr="0" compatLnSpc="1">
              <a:prstTxWarp prst="textNoShape">
                <a:avLst/>
              </a:prstTxWarp>
            </a:bodyPr>
            <a:lstStyle/>
            <a:p>
              <a:endParaRPr lang="id-ID"/>
            </a:p>
          </p:txBody>
        </p:sp>
      </p:grpSp>
      <p:grpSp>
        <p:nvGrpSpPr>
          <p:cNvPr id="43" name="Group 42"/>
          <p:cNvGrpSpPr/>
          <p:nvPr/>
        </p:nvGrpSpPr>
        <p:grpSpPr>
          <a:xfrm>
            <a:off x="1522180" y="3633004"/>
            <a:ext cx="2692941" cy="338554"/>
            <a:chOff x="1891448" y="4842512"/>
            <a:chExt cx="3590588" cy="451266"/>
          </a:xfrm>
        </p:grpSpPr>
        <p:sp>
          <p:nvSpPr>
            <p:cNvPr id="44" name="Rectangle 43"/>
            <p:cNvSpPr/>
            <p:nvPr/>
          </p:nvSpPr>
          <p:spPr>
            <a:xfrm>
              <a:off x="2177438" y="4852158"/>
              <a:ext cx="3304598" cy="2677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Rectangle 44"/>
            <p:cNvSpPr/>
            <p:nvPr/>
          </p:nvSpPr>
          <p:spPr>
            <a:xfrm>
              <a:off x="2177438" y="4852158"/>
              <a:ext cx="826149" cy="26775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Content Placeholder 2"/>
            <p:cNvSpPr txBox="1">
              <a:spLocks/>
            </p:cNvSpPr>
            <p:nvPr/>
          </p:nvSpPr>
          <p:spPr>
            <a:xfrm>
              <a:off x="2162579" y="4842512"/>
              <a:ext cx="469708" cy="451266"/>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 b="1" dirty="0">
                  <a:solidFill>
                    <a:schemeClr val="bg1"/>
                  </a:solidFill>
                </a:rPr>
                <a:t>25%</a:t>
              </a:r>
            </a:p>
          </p:txBody>
        </p:sp>
        <p:grpSp>
          <p:nvGrpSpPr>
            <p:cNvPr id="47" name="Group 46"/>
            <p:cNvGrpSpPr/>
            <p:nvPr/>
          </p:nvGrpSpPr>
          <p:grpSpPr>
            <a:xfrm>
              <a:off x="1891448" y="4920774"/>
              <a:ext cx="148377" cy="145668"/>
              <a:chOff x="3294063" y="1474788"/>
              <a:chExt cx="347662" cy="341313"/>
            </a:xfrm>
            <a:solidFill>
              <a:schemeClr val="bg2">
                <a:lumMod val="90000"/>
              </a:schemeClr>
            </a:solidFill>
          </p:grpSpPr>
          <p:sp>
            <p:nvSpPr>
              <p:cNvPr id="48" name="Freeform 8"/>
              <p:cNvSpPr>
                <a:spLocks/>
              </p:cNvSpPr>
              <p:nvPr/>
            </p:nvSpPr>
            <p:spPr bwMode="auto">
              <a:xfrm>
                <a:off x="3294063" y="1701801"/>
                <a:ext cx="112712" cy="114300"/>
              </a:xfrm>
              <a:custGeom>
                <a:avLst/>
                <a:gdLst>
                  <a:gd name="T0" fmla="*/ 10 w 71"/>
                  <a:gd name="T1" fmla="*/ 0 h 72"/>
                  <a:gd name="T2" fmla="*/ 3 w 71"/>
                  <a:gd name="T3" fmla="*/ 36 h 72"/>
                  <a:gd name="T4" fmla="*/ 0 w 71"/>
                  <a:gd name="T5" fmla="*/ 72 h 72"/>
                  <a:gd name="T6" fmla="*/ 35 w 71"/>
                  <a:gd name="T7" fmla="*/ 69 h 72"/>
                  <a:gd name="T8" fmla="*/ 71 w 71"/>
                  <a:gd name="T9" fmla="*/ 61 h 72"/>
                  <a:gd name="T10" fmla="*/ 39 w 71"/>
                  <a:gd name="T11" fmla="*/ 33 h 72"/>
                  <a:gd name="T12" fmla="*/ 10 w 71"/>
                  <a:gd name="T13" fmla="*/ 0 h 72"/>
                </a:gdLst>
                <a:ahLst/>
                <a:cxnLst>
                  <a:cxn ang="0">
                    <a:pos x="T0" y="T1"/>
                  </a:cxn>
                  <a:cxn ang="0">
                    <a:pos x="T2" y="T3"/>
                  </a:cxn>
                  <a:cxn ang="0">
                    <a:pos x="T4" y="T5"/>
                  </a:cxn>
                  <a:cxn ang="0">
                    <a:pos x="T6" y="T7"/>
                  </a:cxn>
                  <a:cxn ang="0">
                    <a:pos x="T8" y="T9"/>
                  </a:cxn>
                  <a:cxn ang="0">
                    <a:pos x="T10" y="T11"/>
                  </a:cxn>
                  <a:cxn ang="0">
                    <a:pos x="T12" y="T13"/>
                  </a:cxn>
                </a:cxnLst>
                <a:rect l="0" t="0" r="r" b="b"/>
                <a:pathLst>
                  <a:path w="71" h="72">
                    <a:moveTo>
                      <a:pt x="10" y="0"/>
                    </a:moveTo>
                    <a:lnTo>
                      <a:pt x="3" y="36"/>
                    </a:lnTo>
                    <a:lnTo>
                      <a:pt x="0" y="72"/>
                    </a:lnTo>
                    <a:lnTo>
                      <a:pt x="35" y="69"/>
                    </a:lnTo>
                    <a:lnTo>
                      <a:pt x="71" y="61"/>
                    </a:lnTo>
                    <a:lnTo>
                      <a:pt x="39" y="33"/>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9" name="Freeform 9"/>
              <p:cNvSpPr>
                <a:spLocks/>
              </p:cNvSpPr>
              <p:nvPr/>
            </p:nvSpPr>
            <p:spPr bwMode="auto">
              <a:xfrm>
                <a:off x="3327400" y="1525588"/>
                <a:ext cx="250825" cy="257175"/>
              </a:xfrm>
              <a:custGeom>
                <a:avLst/>
                <a:gdLst>
                  <a:gd name="T0" fmla="*/ 58 w 158"/>
                  <a:gd name="T1" fmla="*/ 144 h 162"/>
                  <a:gd name="T2" fmla="*/ 50 w 158"/>
                  <a:gd name="T3" fmla="*/ 133 h 162"/>
                  <a:gd name="T4" fmla="*/ 140 w 158"/>
                  <a:gd name="T5" fmla="*/ 43 h 162"/>
                  <a:gd name="T6" fmla="*/ 119 w 158"/>
                  <a:gd name="T7" fmla="*/ 22 h 162"/>
                  <a:gd name="T8" fmla="*/ 29 w 158"/>
                  <a:gd name="T9" fmla="*/ 111 h 162"/>
                  <a:gd name="T10" fmla="*/ 18 w 158"/>
                  <a:gd name="T11" fmla="*/ 101 h 162"/>
                  <a:gd name="T12" fmla="*/ 108 w 158"/>
                  <a:gd name="T13" fmla="*/ 11 h 162"/>
                  <a:gd name="T14" fmla="*/ 101 w 158"/>
                  <a:gd name="T15" fmla="*/ 0 h 162"/>
                  <a:gd name="T16" fmla="*/ 0 w 158"/>
                  <a:gd name="T17" fmla="*/ 101 h 162"/>
                  <a:gd name="T18" fmla="*/ 58 w 158"/>
                  <a:gd name="T19" fmla="*/ 162 h 162"/>
                  <a:gd name="T20" fmla="*/ 158 w 158"/>
                  <a:gd name="T21" fmla="*/ 61 h 162"/>
                  <a:gd name="T22" fmla="*/ 151 w 158"/>
                  <a:gd name="T23" fmla="*/ 50 h 162"/>
                  <a:gd name="T24" fmla="*/ 58 w 158"/>
                  <a:gd name="T25" fmla="*/ 14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162">
                    <a:moveTo>
                      <a:pt x="58" y="144"/>
                    </a:moveTo>
                    <a:lnTo>
                      <a:pt x="50" y="133"/>
                    </a:lnTo>
                    <a:lnTo>
                      <a:pt x="140" y="43"/>
                    </a:lnTo>
                    <a:lnTo>
                      <a:pt x="119" y="22"/>
                    </a:lnTo>
                    <a:lnTo>
                      <a:pt x="29" y="111"/>
                    </a:lnTo>
                    <a:lnTo>
                      <a:pt x="18" y="101"/>
                    </a:lnTo>
                    <a:lnTo>
                      <a:pt x="108" y="11"/>
                    </a:lnTo>
                    <a:lnTo>
                      <a:pt x="101" y="0"/>
                    </a:lnTo>
                    <a:lnTo>
                      <a:pt x="0" y="101"/>
                    </a:lnTo>
                    <a:lnTo>
                      <a:pt x="58" y="162"/>
                    </a:lnTo>
                    <a:lnTo>
                      <a:pt x="158" y="61"/>
                    </a:lnTo>
                    <a:lnTo>
                      <a:pt x="151" y="50"/>
                    </a:lnTo>
                    <a:lnTo>
                      <a:pt x="58"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0" name="Freeform 10"/>
              <p:cNvSpPr>
                <a:spLocks/>
              </p:cNvSpPr>
              <p:nvPr/>
            </p:nvSpPr>
            <p:spPr bwMode="auto">
              <a:xfrm>
                <a:off x="3503613" y="1474788"/>
                <a:ext cx="138112" cy="136525"/>
              </a:xfrm>
              <a:custGeom>
                <a:avLst/>
                <a:gdLst>
                  <a:gd name="T0" fmla="*/ 22 w 24"/>
                  <a:gd name="T1" fmla="*/ 12 h 24"/>
                  <a:gd name="T2" fmla="*/ 11 w 24"/>
                  <a:gd name="T3" fmla="*/ 1 h 24"/>
                  <a:gd name="T4" fmla="*/ 5 w 24"/>
                  <a:gd name="T5" fmla="*/ 1 h 24"/>
                  <a:gd name="T6" fmla="*/ 5 w 24"/>
                  <a:gd name="T7" fmla="*/ 1 h 24"/>
                  <a:gd name="T8" fmla="*/ 5 w 24"/>
                  <a:gd name="T9" fmla="*/ 1 h 24"/>
                  <a:gd name="T10" fmla="*/ 0 w 24"/>
                  <a:gd name="T11" fmla="*/ 7 h 24"/>
                  <a:gd name="T12" fmla="*/ 17 w 24"/>
                  <a:gd name="T13" fmla="*/ 24 h 24"/>
                  <a:gd name="T14" fmla="*/ 22 w 24"/>
                  <a:gd name="T15" fmla="*/ 18 h 24"/>
                  <a:gd name="T16" fmla="*/ 22 w 24"/>
                  <a:gd name="T17" fmla="*/ 18 h 24"/>
                  <a:gd name="T18" fmla="*/ 22 w 24"/>
                  <a:gd name="T19" fmla="*/ 18 h 24"/>
                  <a:gd name="T20" fmla="*/ 22 w 24"/>
                  <a:gd name="T21"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24">
                    <a:moveTo>
                      <a:pt x="22" y="12"/>
                    </a:moveTo>
                    <a:cubicBezTo>
                      <a:pt x="11" y="1"/>
                      <a:pt x="11" y="1"/>
                      <a:pt x="11" y="1"/>
                    </a:cubicBezTo>
                    <a:cubicBezTo>
                      <a:pt x="9" y="0"/>
                      <a:pt x="7" y="0"/>
                      <a:pt x="5" y="1"/>
                    </a:cubicBezTo>
                    <a:cubicBezTo>
                      <a:pt x="5" y="1"/>
                      <a:pt x="5" y="1"/>
                      <a:pt x="5" y="1"/>
                    </a:cubicBezTo>
                    <a:cubicBezTo>
                      <a:pt x="5" y="1"/>
                      <a:pt x="5" y="1"/>
                      <a:pt x="5" y="1"/>
                    </a:cubicBezTo>
                    <a:cubicBezTo>
                      <a:pt x="0" y="7"/>
                      <a:pt x="0" y="7"/>
                      <a:pt x="0" y="7"/>
                    </a:cubicBezTo>
                    <a:cubicBezTo>
                      <a:pt x="17" y="24"/>
                      <a:pt x="17" y="24"/>
                      <a:pt x="17" y="24"/>
                    </a:cubicBezTo>
                    <a:cubicBezTo>
                      <a:pt x="22" y="18"/>
                      <a:pt x="22" y="18"/>
                      <a:pt x="22" y="18"/>
                    </a:cubicBezTo>
                    <a:cubicBezTo>
                      <a:pt x="22" y="18"/>
                      <a:pt x="22" y="18"/>
                      <a:pt x="22" y="18"/>
                    </a:cubicBezTo>
                    <a:cubicBezTo>
                      <a:pt x="22" y="18"/>
                      <a:pt x="22" y="18"/>
                      <a:pt x="22" y="18"/>
                    </a:cubicBezTo>
                    <a:cubicBezTo>
                      <a:pt x="24" y="16"/>
                      <a:pt x="24" y="14"/>
                      <a:pt x="2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51" name="Group 50"/>
          <p:cNvGrpSpPr/>
          <p:nvPr/>
        </p:nvGrpSpPr>
        <p:grpSpPr>
          <a:xfrm>
            <a:off x="1518340" y="3937009"/>
            <a:ext cx="2696781" cy="338554"/>
            <a:chOff x="1886328" y="5247727"/>
            <a:chExt cx="3595708" cy="451266"/>
          </a:xfrm>
        </p:grpSpPr>
        <p:sp>
          <p:nvSpPr>
            <p:cNvPr id="52" name="Rectangle 51"/>
            <p:cNvSpPr/>
            <p:nvPr/>
          </p:nvSpPr>
          <p:spPr>
            <a:xfrm>
              <a:off x="2177438" y="5257373"/>
              <a:ext cx="3304598" cy="2677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Rectangle 52"/>
            <p:cNvSpPr/>
            <p:nvPr/>
          </p:nvSpPr>
          <p:spPr>
            <a:xfrm>
              <a:off x="2177438" y="5257373"/>
              <a:ext cx="2462249" cy="2677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Content Placeholder 2"/>
            <p:cNvSpPr txBox="1">
              <a:spLocks/>
            </p:cNvSpPr>
            <p:nvPr/>
          </p:nvSpPr>
          <p:spPr>
            <a:xfrm>
              <a:off x="2162579" y="5247727"/>
              <a:ext cx="469708" cy="451266"/>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 b="1" dirty="0">
                  <a:solidFill>
                    <a:schemeClr val="bg1"/>
                  </a:solidFill>
                </a:rPr>
                <a:t>75%</a:t>
              </a:r>
            </a:p>
          </p:txBody>
        </p:sp>
        <p:sp>
          <p:nvSpPr>
            <p:cNvPr id="55" name="Freeform 11"/>
            <p:cNvSpPr>
              <a:spLocks/>
            </p:cNvSpPr>
            <p:nvPr/>
          </p:nvSpPr>
          <p:spPr bwMode="auto">
            <a:xfrm>
              <a:off x="1886328" y="5360007"/>
              <a:ext cx="172768" cy="148377"/>
            </a:xfrm>
            <a:custGeom>
              <a:avLst/>
              <a:gdLst>
                <a:gd name="T0" fmla="*/ 19 w 71"/>
                <a:gd name="T1" fmla="*/ 61 h 61"/>
                <a:gd name="T2" fmla="*/ 12 w 71"/>
                <a:gd name="T3" fmla="*/ 57 h 61"/>
                <a:gd name="T4" fmla="*/ 12 w 71"/>
                <a:gd name="T5" fmla="*/ 57 h 61"/>
                <a:gd name="T6" fmla="*/ 12 w 71"/>
                <a:gd name="T7" fmla="*/ 35 h 61"/>
                <a:gd name="T8" fmla="*/ 30 w 71"/>
                <a:gd name="T9" fmla="*/ 18 h 61"/>
                <a:gd name="T10" fmla="*/ 41 w 71"/>
                <a:gd name="T11" fmla="*/ 6 h 61"/>
                <a:gd name="T12" fmla="*/ 61 w 71"/>
                <a:gd name="T13" fmla="*/ 8 h 61"/>
                <a:gd name="T14" fmla="*/ 68 w 71"/>
                <a:gd name="T15" fmla="*/ 30 h 61"/>
                <a:gd name="T16" fmla="*/ 42 w 71"/>
                <a:gd name="T17" fmla="*/ 57 h 61"/>
                <a:gd name="T18" fmla="*/ 37 w 71"/>
                <a:gd name="T19" fmla="*/ 57 h 61"/>
                <a:gd name="T20" fmla="*/ 37 w 71"/>
                <a:gd name="T21" fmla="*/ 53 h 61"/>
                <a:gd name="T22" fmla="*/ 63 w 71"/>
                <a:gd name="T23" fmla="*/ 27 h 61"/>
                <a:gd name="T24" fmla="*/ 57 w 71"/>
                <a:gd name="T25" fmla="*/ 13 h 61"/>
                <a:gd name="T26" fmla="*/ 45 w 71"/>
                <a:gd name="T27" fmla="*/ 10 h 61"/>
                <a:gd name="T28" fmla="*/ 34 w 71"/>
                <a:gd name="T29" fmla="*/ 22 h 61"/>
                <a:gd name="T30" fmla="*/ 16 w 71"/>
                <a:gd name="T31" fmla="*/ 39 h 61"/>
                <a:gd name="T32" fmla="*/ 16 w 71"/>
                <a:gd name="T33" fmla="*/ 53 h 61"/>
                <a:gd name="T34" fmla="*/ 16 w 71"/>
                <a:gd name="T35" fmla="*/ 53 h 61"/>
                <a:gd name="T36" fmla="*/ 23 w 71"/>
                <a:gd name="T37" fmla="*/ 53 h 61"/>
                <a:gd name="T38" fmla="*/ 28 w 71"/>
                <a:gd name="T39" fmla="*/ 48 h 61"/>
                <a:gd name="T40" fmla="*/ 48 w 71"/>
                <a:gd name="T41" fmla="*/ 28 h 61"/>
                <a:gd name="T42" fmla="*/ 49 w 71"/>
                <a:gd name="T43" fmla="*/ 24 h 61"/>
                <a:gd name="T44" fmla="*/ 44 w 71"/>
                <a:gd name="T45" fmla="*/ 26 h 61"/>
                <a:gd name="T46" fmla="*/ 25 w 71"/>
                <a:gd name="T47" fmla="*/ 45 h 61"/>
                <a:gd name="T48" fmla="*/ 21 w 71"/>
                <a:gd name="T49" fmla="*/ 45 h 61"/>
                <a:gd name="T50" fmla="*/ 21 w 71"/>
                <a:gd name="T51" fmla="*/ 41 h 61"/>
                <a:gd name="T52" fmla="*/ 40 w 71"/>
                <a:gd name="T53" fmla="*/ 22 h 61"/>
                <a:gd name="T54" fmla="*/ 53 w 71"/>
                <a:gd name="T55" fmla="*/ 20 h 61"/>
                <a:gd name="T56" fmla="*/ 52 w 71"/>
                <a:gd name="T57" fmla="*/ 32 h 61"/>
                <a:gd name="T58" fmla="*/ 32 w 71"/>
                <a:gd name="T59" fmla="*/ 52 h 61"/>
                <a:gd name="T60" fmla="*/ 27 w 71"/>
                <a:gd name="T61" fmla="*/ 57 h 61"/>
                <a:gd name="T62" fmla="*/ 19 w 71"/>
                <a:gd name="T63"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1" h="61">
                  <a:moveTo>
                    <a:pt x="19" y="61"/>
                  </a:moveTo>
                  <a:cubicBezTo>
                    <a:pt x="17" y="61"/>
                    <a:pt x="15" y="60"/>
                    <a:pt x="12" y="57"/>
                  </a:cubicBezTo>
                  <a:cubicBezTo>
                    <a:pt x="12" y="57"/>
                    <a:pt x="12" y="57"/>
                    <a:pt x="12" y="57"/>
                  </a:cubicBezTo>
                  <a:cubicBezTo>
                    <a:pt x="10" y="55"/>
                    <a:pt x="0" y="47"/>
                    <a:pt x="12" y="35"/>
                  </a:cubicBezTo>
                  <a:cubicBezTo>
                    <a:pt x="17" y="31"/>
                    <a:pt x="23" y="24"/>
                    <a:pt x="30" y="18"/>
                  </a:cubicBezTo>
                  <a:cubicBezTo>
                    <a:pt x="33" y="14"/>
                    <a:pt x="37" y="10"/>
                    <a:pt x="41" y="6"/>
                  </a:cubicBezTo>
                  <a:cubicBezTo>
                    <a:pt x="48" y="0"/>
                    <a:pt x="53" y="1"/>
                    <a:pt x="61" y="8"/>
                  </a:cubicBezTo>
                  <a:cubicBezTo>
                    <a:pt x="70" y="17"/>
                    <a:pt x="71" y="26"/>
                    <a:pt x="68" y="30"/>
                  </a:cubicBezTo>
                  <a:cubicBezTo>
                    <a:pt x="62" y="36"/>
                    <a:pt x="42" y="56"/>
                    <a:pt x="42" y="57"/>
                  </a:cubicBezTo>
                  <a:cubicBezTo>
                    <a:pt x="40" y="58"/>
                    <a:pt x="39" y="58"/>
                    <a:pt x="37" y="57"/>
                  </a:cubicBezTo>
                  <a:cubicBezTo>
                    <a:pt x="36" y="56"/>
                    <a:pt x="36" y="54"/>
                    <a:pt x="37" y="53"/>
                  </a:cubicBezTo>
                  <a:cubicBezTo>
                    <a:pt x="38" y="53"/>
                    <a:pt x="58" y="32"/>
                    <a:pt x="63" y="27"/>
                  </a:cubicBezTo>
                  <a:cubicBezTo>
                    <a:pt x="64" y="25"/>
                    <a:pt x="65" y="20"/>
                    <a:pt x="57" y="13"/>
                  </a:cubicBezTo>
                  <a:cubicBezTo>
                    <a:pt x="52" y="8"/>
                    <a:pt x="51" y="5"/>
                    <a:pt x="45" y="10"/>
                  </a:cubicBezTo>
                  <a:cubicBezTo>
                    <a:pt x="41" y="14"/>
                    <a:pt x="37" y="18"/>
                    <a:pt x="34" y="22"/>
                  </a:cubicBezTo>
                  <a:cubicBezTo>
                    <a:pt x="27" y="28"/>
                    <a:pt x="21" y="35"/>
                    <a:pt x="16" y="39"/>
                  </a:cubicBezTo>
                  <a:cubicBezTo>
                    <a:pt x="9" y="47"/>
                    <a:pt x="13" y="51"/>
                    <a:pt x="16" y="53"/>
                  </a:cubicBezTo>
                  <a:cubicBezTo>
                    <a:pt x="16" y="53"/>
                    <a:pt x="16" y="53"/>
                    <a:pt x="16" y="53"/>
                  </a:cubicBezTo>
                  <a:cubicBezTo>
                    <a:pt x="18" y="55"/>
                    <a:pt x="20" y="56"/>
                    <a:pt x="23" y="53"/>
                  </a:cubicBezTo>
                  <a:cubicBezTo>
                    <a:pt x="24" y="52"/>
                    <a:pt x="26" y="50"/>
                    <a:pt x="28" y="48"/>
                  </a:cubicBezTo>
                  <a:cubicBezTo>
                    <a:pt x="34" y="42"/>
                    <a:pt x="46" y="31"/>
                    <a:pt x="48" y="28"/>
                  </a:cubicBezTo>
                  <a:cubicBezTo>
                    <a:pt x="49" y="27"/>
                    <a:pt x="50" y="25"/>
                    <a:pt x="49" y="24"/>
                  </a:cubicBezTo>
                  <a:cubicBezTo>
                    <a:pt x="47" y="23"/>
                    <a:pt x="45" y="25"/>
                    <a:pt x="44" y="26"/>
                  </a:cubicBezTo>
                  <a:cubicBezTo>
                    <a:pt x="36" y="35"/>
                    <a:pt x="25" y="45"/>
                    <a:pt x="25" y="45"/>
                  </a:cubicBezTo>
                  <a:cubicBezTo>
                    <a:pt x="24" y="46"/>
                    <a:pt x="22" y="46"/>
                    <a:pt x="21" y="45"/>
                  </a:cubicBezTo>
                  <a:cubicBezTo>
                    <a:pt x="20" y="44"/>
                    <a:pt x="20" y="42"/>
                    <a:pt x="21" y="41"/>
                  </a:cubicBezTo>
                  <a:cubicBezTo>
                    <a:pt x="21" y="41"/>
                    <a:pt x="32" y="31"/>
                    <a:pt x="40" y="22"/>
                  </a:cubicBezTo>
                  <a:cubicBezTo>
                    <a:pt x="45" y="17"/>
                    <a:pt x="50" y="17"/>
                    <a:pt x="53" y="20"/>
                  </a:cubicBezTo>
                  <a:cubicBezTo>
                    <a:pt x="56" y="23"/>
                    <a:pt x="55" y="28"/>
                    <a:pt x="52" y="32"/>
                  </a:cubicBezTo>
                  <a:cubicBezTo>
                    <a:pt x="50" y="35"/>
                    <a:pt x="41" y="43"/>
                    <a:pt x="32" y="52"/>
                  </a:cubicBezTo>
                  <a:cubicBezTo>
                    <a:pt x="30" y="54"/>
                    <a:pt x="28" y="56"/>
                    <a:pt x="27" y="57"/>
                  </a:cubicBezTo>
                  <a:cubicBezTo>
                    <a:pt x="25" y="60"/>
                    <a:pt x="22" y="61"/>
                    <a:pt x="19" y="61"/>
                  </a:cubicBezTo>
                  <a:close/>
                </a:path>
              </a:pathLst>
            </a:custGeom>
            <a:solidFill>
              <a:schemeClr val="bg2">
                <a:lumMod val="90000"/>
              </a:schemeClr>
            </a:solidFill>
            <a:ln>
              <a:noFill/>
            </a:ln>
            <a:extLst/>
          </p:spPr>
          <p:txBody>
            <a:bodyPr vert="horz" wrap="square" lIns="91440" tIns="45720" rIns="91440" bIns="45720" numCol="1" anchor="t" anchorCtr="0" compatLnSpc="1">
              <a:prstTxWarp prst="textNoShape">
                <a:avLst/>
              </a:prstTxWarp>
            </a:bodyPr>
            <a:lstStyle/>
            <a:p>
              <a:endParaRPr lang="id-ID"/>
            </a:p>
          </p:txBody>
        </p:sp>
      </p:grpSp>
      <p:grpSp>
        <p:nvGrpSpPr>
          <p:cNvPr id="56" name="Group 55"/>
          <p:cNvGrpSpPr/>
          <p:nvPr/>
        </p:nvGrpSpPr>
        <p:grpSpPr>
          <a:xfrm>
            <a:off x="1518340" y="4241840"/>
            <a:ext cx="2696781" cy="338554"/>
            <a:chOff x="1886328" y="5654042"/>
            <a:chExt cx="3595708" cy="451266"/>
          </a:xfrm>
        </p:grpSpPr>
        <p:sp>
          <p:nvSpPr>
            <p:cNvPr id="57" name="Rectangle 56"/>
            <p:cNvSpPr/>
            <p:nvPr/>
          </p:nvSpPr>
          <p:spPr>
            <a:xfrm>
              <a:off x="2177438" y="5662588"/>
              <a:ext cx="3304598" cy="2677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Rectangle 57"/>
            <p:cNvSpPr/>
            <p:nvPr/>
          </p:nvSpPr>
          <p:spPr>
            <a:xfrm>
              <a:off x="2177438" y="5662588"/>
              <a:ext cx="1360716" cy="26775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Content Placeholder 2"/>
            <p:cNvSpPr txBox="1">
              <a:spLocks/>
            </p:cNvSpPr>
            <p:nvPr/>
          </p:nvSpPr>
          <p:spPr>
            <a:xfrm>
              <a:off x="2162579" y="5654042"/>
              <a:ext cx="469708" cy="451266"/>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 b="1" dirty="0">
                  <a:solidFill>
                    <a:schemeClr val="bg1"/>
                  </a:solidFill>
                </a:rPr>
                <a:t>45%</a:t>
              </a:r>
            </a:p>
          </p:txBody>
        </p:sp>
        <p:grpSp>
          <p:nvGrpSpPr>
            <p:cNvPr id="60" name="Group 59"/>
            <p:cNvGrpSpPr/>
            <p:nvPr/>
          </p:nvGrpSpPr>
          <p:grpSpPr>
            <a:xfrm>
              <a:off x="1886328" y="5764687"/>
              <a:ext cx="153120" cy="153120"/>
              <a:chOff x="1839913" y="1474788"/>
              <a:chExt cx="358775" cy="358775"/>
            </a:xfrm>
            <a:solidFill>
              <a:schemeClr val="bg2">
                <a:lumMod val="90000"/>
              </a:schemeClr>
            </a:solidFill>
          </p:grpSpPr>
          <p:sp>
            <p:nvSpPr>
              <p:cNvPr id="61" name="Freeform 12"/>
              <p:cNvSpPr>
                <a:spLocks/>
              </p:cNvSpPr>
              <p:nvPr/>
            </p:nvSpPr>
            <p:spPr bwMode="auto">
              <a:xfrm>
                <a:off x="1930400" y="1565276"/>
                <a:ext cx="138112" cy="136525"/>
              </a:xfrm>
              <a:custGeom>
                <a:avLst/>
                <a:gdLst>
                  <a:gd name="T0" fmla="*/ 58 w 87"/>
                  <a:gd name="T1" fmla="*/ 0 h 86"/>
                  <a:gd name="T2" fmla="*/ 29 w 87"/>
                  <a:gd name="T3" fmla="*/ 0 h 86"/>
                  <a:gd name="T4" fmla="*/ 29 w 87"/>
                  <a:gd name="T5" fmla="*/ 29 h 86"/>
                  <a:gd name="T6" fmla="*/ 0 w 87"/>
                  <a:gd name="T7" fmla="*/ 29 h 86"/>
                  <a:gd name="T8" fmla="*/ 0 w 87"/>
                  <a:gd name="T9" fmla="*/ 58 h 86"/>
                  <a:gd name="T10" fmla="*/ 29 w 87"/>
                  <a:gd name="T11" fmla="*/ 58 h 86"/>
                  <a:gd name="T12" fmla="*/ 29 w 87"/>
                  <a:gd name="T13" fmla="*/ 86 h 86"/>
                  <a:gd name="T14" fmla="*/ 58 w 87"/>
                  <a:gd name="T15" fmla="*/ 86 h 86"/>
                  <a:gd name="T16" fmla="*/ 58 w 87"/>
                  <a:gd name="T17" fmla="*/ 58 h 86"/>
                  <a:gd name="T18" fmla="*/ 87 w 87"/>
                  <a:gd name="T19" fmla="*/ 58 h 86"/>
                  <a:gd name="T20" fmla="*/ 87 w 87"/>
                  <a:gd name="T21" fmla="*/ 29 h 86"/>
                  <a:gd name="T22" fmla="*/ 58 w 87"/>
                  <a:gd name="T23" fmla="*/ 29 h 86"/>
                  <a:gd name="T24" fmla="*/ 58 w 87"/>
                  <a:gd name="T25"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86">
                    <a:moveTo>
                      <a:pt x="58" y="0"/>
                    </a:moveTo>
                    <a:lnTo>
                      <a:pt x="29" y="0"/>
                    </a:lnTo>
                    <a:lnTo>
                      <a:pt x="29" y="29"/>
                    </a:lnTo>
                    <a:lnTo>
                      <a:pt x="0" y="29"/>
                    </a:lnTo>
                    <a:lnTo>
                      <a:pt x="0" y="58"/>
                    </a:lnTo>
                    <a:lnTo>
                      <a:pt x="29" y="58"/>
                    </a:lnTo>
                    <a:lnTo>
                      <a:pt x="29" y="86"/>
                    </a:lnTo>
                    <a:lnTo>
                      <a:pt x="58" y="86"/>
                    </a:lnTo>
                    <a:lnTo>
                      <a:pt x="58" y="58"/>
                    </a:lnTo>
                    <a:lnTo>
                      <a:pt x="87" y="58"/>
                    </a:lnTo>
                    <a:lnTo>
                      <a:pt x="87" y="29"/>
                    </a:lnTo>
                    <a:lnTo>
                      <a:pt x="58" y="29"/>
                    </a:lnTo>
                    <a:lnTo>
                      <a:pt x="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2" name="Freeform 13"/>
              <p:cNvSpPr>
                <a:spLocks noEditPoints="1"/>
              </p:cNvSpPr>
              <p:nvPr/>
            </p:nvSpPr>
            <p:spPr bwMode="auto">
              <a:xfrm>
                <a:off x="1839913" y="1474788"/>
                <a:ext cx="358775" cy="358775"/>
              </a:xfrm>
              <a:custGeom>
                <a:avLst/>
                <a:gdLst>
                  <a:gd name="T0" fmla="*/ 62 w 63"/>
                  <a:gd name="T1" fmla="*/ 54 h 63"/>
                  <a:gd name="T2" fmla="*/ 51 w 63"/>
                  <a:gd name="T3" fmla="*/ 43 h 63"/>
                  <a:gd name="T4" fmla="*/ 56 w 63"/>
                  <a:gd name="T5" fmla="*/ 28 h 63"/>
                  <a:gd name="T6" fmla="*/ 28 w 63"/>
                  <a:gd name="T7" fmla="*/ 0 h 63"/>
                  <a:gd name="T8" fmla="*/ 0 w 63"/>
                  <a:gd name="T9" fmla="*/ 28 h 63"/>
                  <a:gd name="T10" fmla="*/ 28 w 63"/>
                  <a:gd name="T11" fmla="*/ 56 h 63"/>
                  <a:gd name="T12" fmla="*/ 43 w 63"/>
                  <a:gd name="T13" fmla="*/ 52 h 63"/>
                  <a:gd name="T14" fmla="*/ 54 w 63"/>
                  <a:gd name="T15" fmla="*/ 63 h 63"/>
                  <a:gd name="T16" fmla="*/ 57 w 63"/>
                  <a:gd name="T17" fmla="*/ 63 h 63"/>
                  <a:gd name="T18" fmla="*/ 62 w 63"/>
                  <a:gd name="T19" fmla="*/ 57 h 63"/>
                  <a:gd name="T20" fmla="*/ 62 w 63"/>
                  <a:gd name="T21" fmla="*/ 54 h 63"/>
                  <a:gd name="T22" fmla="*/ 28 w 63"/>
                  <a:gd name="T23" fmla="*/ 48 h 63"/>
                  <a:gd name="T24" fmla="*/ 8 w 63"/>
                  <a:gd name="T25" fmla="*/ 28 h 63"/>
                  <a:gd name="T26" fmla="*/ 28 w 63"/>
                  <a:gd name="T27" fmla="*/ 8 h 63"/>
                  <a:gd name="T28" fmla="*/ 48 w 63"/>
                  <a:gd name="T29" fmla="*/ 28 h 63"/>
                  <a:gd name="T30" fmla="*/ 28 w 63"/>
                  <a:gd name="T31" fmla="*/ 4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 h="63">
                    <a:moveTo>
                      <a:pt x="62" y="54"/>
                    </a:moveTo>
                    <a:cubicBezTo>
                      <a:pt x="51" y="43"/>
                      <a:pt x="51" y="43"/>
                      <a:pt x="51" y="43"/>
                    </a:cubicBezTo>
                    <a:cubicBezTo>
                      <a:pt x="54" y="39"/>
                      <a:pt x="56" y="34"/>
                      <a:pt x="56" y="28"/>
                    </a:cubicBezTo>
                    <a:cubicBezTo>
                      <a:pt x="56" y="13"/>
                      <a:pt x="43" y="0"/>
                      <a:pt x="28" y="0"/>
                    </a:cubicBezTo>
                    <a:cubicBezTo>
                      <a:pt x="12" y="0"/>
                      <a:pt x="0" y="13"/>
                      <a:pt x="0" y="28"/>
                    </a:cubicBezTo>
                    <a:cubicBezTo>
                      <a:pt x="0" y="43"/>
                      <a:pt x="12" y="56"/>
                      <a:pt x="28" y="56"/>
                    </a:cubicBezTo>
                    <a:cubicBezTo>
                      <a:pt x="33" y="56"/>
                      <a:pt x="39" y="54"/>
                      <a:pt x="43" y="52"/>
                    </a:cubicBezTo>
                    <a:cubicBezTo>
                      <a:pt x="54" y="63"/>
                      <a:pt x="54" y="63"/>
                      <a:pt x="54" y="63"/>
                    </a:cubicBezTo>
                    <a:cubicBezTo>
                      <a:pt x="55" y="63"/>
                      <a:pt x="56" y="63"/>
                      <a:pt x="57" y="63"/>
                    </a:cubicBezTo>
                    <a:cubicBezTo>
                      <a:pt x="62" y="57"/>
                      <a:pt x="62" y="57"/>
                      <a:pt x="62" y="57"/>
                    </a:cubicBezTo>
                    <a:cubicBezTo>
                      <a:pt x="63" y="56"/>
                      <a:pt x="63" y="55"/>
                      <a:pt x="62" y="54"/>
                    </a:cubicBezTo>
                    <a:close/>
                    <a:moveTo>
                      <a:pt x="28" y="48"/>
                    </a:moveTo>
                    <a:cubicBezTo>
                      <a:pt x="17" y="48"/>
                      <a:pt x="8" y="39"/>
                      <a:pt x="8" y="28"/>
                    </a:cubicBezTo>
                    <a:cubicBezTo>
                      <a:pt x="8" y="17"/>
                      <a:pt x="17" y="8"/>
                      <a:pt x="28" y="8"/>
                    </a:cubicBezTo>
                    <a:cubicBezTo>
                      <a:pt x="39" y="8"/>
                      <a:pt x="48" y="17"/>
                      <a:pt x="48" y="28"/>
                    </a:cubicBezTo>
                    <a:cubicBezTo>
                      <a:pt x="48" y="39"/>
                      <a:pt x="39" y="48"/>
                      <a:pt x="28"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63" name="Group 62"/>
          <p:cNvGrpSpPr/>
          <p:nvPr/>
        </p:nvGrpSpPr>
        <p:grpSpPr>
          <a:xfrm>
            <a:off x="4903108" y="3018073"/>
            <a:ext cx="2722553" cy="338554"/>
            <a:chOff x="6399352" y="4022857"/>
            <a:chExt cx="3630070" cy="451266"/>
          </a:xfrm>
        </p:grpSpPr>
        <p:sp>
          <p:nvSpPr>
            <p:cNvPr id="64" name="Rectangle 63"/>
            <p:cNvSpPr/>
            <p:nvPr/>
          </p:nvSpPr>
          <p:spPr>
            <a:xfrm>
              <a:off x="6724824" y="4032503"/>
              <a:ext cx="3304598" cy="2677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Rectangle 64"/>
            <p:cNvSpPr/>
            <p:nvPr/>
          </p:nvSpPr>
          <p:spPr>
            <a:xfrm>
              <a:off x="6724824" y="4032503"/>
              <a:ext cx="1652299" cy="2677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6" name="Content Placeholder 2"/>
            <p:cNvSpPr txBox="1">
              <a:spLocks/>
            </p:cNvSpPr>
            <p:nvPr/>
          </p:nvSpPr>
          <p:spPr>
            <a:xfrm>
              <a:off x="6709964" y="4022857"/>
              <a:ext cx="469708" cy="451266"/>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 b="1" dirty="0">
                  <a:solidFill>
                    <a:schemeClr val="bg1"/>
                  </a:solidFill>
                </a:rPr>
                <a:t>50%</a:t>
              </a:r>
            </a:p>
          </p:txBody>
        </p:sp>
        <p:grpSp>
          <p:nvGrpSpPr>
            <p:cNvPr id="67" name="Group 66"/>
            <p:cNvGrpSpPr/>
            <p:nvPr/>
          </p:nvGrpSpPr>
          <p:grpSpPr>
            <a:xfrm>
              <a:off x="6399352" y="4087702"/>
              <a:ext cx="146345" cy="155153"/>
              <a:chOff x="4775200" y="1474788"/>
              <a:chExt cx="342900" cy="363538"/>
            </a:xfrm>
            <a:solidFill>
              <a:schemeClr val="bg2">
                <a:lumMod val="90000"/>
              </a:schemeClr>
            </a:solidFill>
          </p:grpSpPr>
          <p:sp>
            <p:nvSpPr>
              <p:cNvPr id="68" name="Freeform 5"/>
              <p:cNvSpPr>
                <a:spLocks/>
              </p:cNvSpPr>
              <p:nvPr/>
            </p:nvSpPr>
            <p:spPr bwMode="auto">
              <a:xfrm>
                <a:off x="4821238" y="1611313"/>
                <a:ext cx="250825" cy="227013"/>
              </a:xfrm>
              <a:custGeom>
                <a:avLst/>
                <a:gdLst>
                  <a:gd name="T0" fmla="*/ 36 w 44"/>
                  <a:gd name="T1" fmla="*/ 32 h 40"/>
                  <a:gd name="T2" fmla="*/ 32 w 44"/>
                  <a:gd name="T3" fmla="*/ 32 h 40"/>
                  <a:gd name="T4" fmla="*/ 32 w 44"/>
                  <a:gd name="T5" fmla="*/ 0 h 40"/>
                  <a:gd name="T6" fmla="*/ 24 w 44"/>
                  <a:gd name="T7" fmla="*/ 0 h 40"/>
                  <a:gd name="T8" fmla="*/ 24 w 44"/>
                  <a:gd name="T9" fmla="*/ 32 h 40"/>
                  <a:gd name="T10" fmla="*/ 20 w 44"/>
                  <a:gd name="T11" fmla="*/ 32 h 40"/>
                  <a:gd name="T12" fmla="*/ 20 w 44"/>
                  <a:gd name="T13" fmla="*/ 0 h 40"/>
                  <a:gd name="T14" fmla="*/ 12 w 44"/>
                  <a:gd name="T15" fmla="*/ 0 h 40"/>
                  <a:gd name="T16" fmla="*/ 12 w 44"/>
                  <a:gd name="T17" fmla="*/ 32 h 40"/>
                  <a:gd name="T18" fmla="*/ 8 w 44"/>
                  <a:gd name="T19" fmla="*/ 32 h 40"/>
                  <a:gd name="T20" fmla="*/ 8 w 44"/>
                  <a:gd name="T21" fmla="*/ 0 h 40"/>
                  <a:gd name="T22" fmla="*/ 0 w 44"/>
                  <a:gd name="T23" fmla="*/ 0 h 40"/>
                  <a:gd name="T24" fmla="*/ 0 w 44"/>
                  <a:gd name="T25" fmla="*/ 38 h 40"/>
                  <a:gd name="T26" fmla="*/ 2 w 44"/>
                  <a:gd name="T27" fmla="*/ 40 h 40"/>
                  <a:gd name="T28" fmla="*/ 42 w 44"/>
                  <a:gd name="T29" fmla="*/ 40 h 40"/>
                  <a:gd name="T30" fmla="*/ 44 w 44"/>
                  <a:gd name="T31" fmla="*/ 38 h 40"/>
                  <a:gd name="T32" fmla="*/ 44 w 44"/>
                  <a:gd name="T33" fmla="*/ 0 h 40"/>
                  <a:gd name="T34" fmla="*/ 36 w 44"/>
                  <a:gd name="T35" fmla="*/ 0 h 40"/>
                  <a:gd name="T36" fmla="*/ 36 w 44"/>
                  <a:gd name="T37" fmla="*/ 3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40">
                    <a:moveTo>
                      <a:pt x="36" y="32"/>
                    </a:moveTo>
                    <a:cubicBezTo>
                      <a:pt x="32" y="32"/>
                      <a:pt x="32" y="32"/>
                      <a:pt x="32" y="32"/>
                    </a:cubicBezTo>
                    <a:cubicBezTo>
                      <a:pt x="32" y="0"/>
                      <a:pt x="32" y="0"/>
                      <a:pt x="32" y="0"/>
                    </a:cubicBezTo>
                    <a:cubicBezTo>
                      <a:pt x="24" y="0"/>
                      <a:pt x="24" y="0"/>
                      <a:pt x="24" y="0"/>
                    </a:cubicBezTo>
                    <a:cubicBezTo>
                      <a:pt x="24" y="32"/>
                      <a:pt x="24" y="32"/>
                      <a:pt x="24" y="32"/>
                    </a:cubicBezTo>
                    <a:cubicBezTo>
                      <a:pt x="20" y="32"/>
                      <a:pt x="20" y="32"/>
                      <a:pt x="20" y="32"/>
                    </a:cubicBezTo>
                    <a:cubicBezTo>
                      <a:pt x="20" y="0"/>
                      <a:pt x="20" y="0"/>
                      <a:pt x="20" y="0"/>
                    </a:cubicBezTo>
                    <a:cubicBezTo>
                      <a:pt x="12" y="0"/>
                      <a:pt x="12" y="0"/>
                      <a:pt x="12" y="0"/>
                    </a:cubicBezTo>
                    <a:cubicBezTo>
                      <a:pt x="12" y="32"/>
                      <a:pt x="12" y="32"/>
                      <a:pt x="12" y="32"/>
                    </a:cubicBezTo>
                    <a:cubicBezTo>
                      <a:pt x="8" y="32"/>
                      <a:pt x="8" y="32"/>
                      <a:pt x="8" y="32"/>
                    </a:cubicBezTo>
                    <a:cubicBezTo>
                      <a:pt x="8" y="0"/>
                      <a:pt x="8" y="0"/>
                      <a:pt x="8" y="0"/>
                    </a:cubicBezTo>
                    <a:cubicBezTo>
                      <a:pt x="0" y="0"/>
                      <a:pt x="0" y="0"/>
                      <a:pt x="0" y="0"/>
                    </a:cubicBezTo>
                    <a:cubicBezTo>
                      <a:pt x="0" y="38"/>
                      <a:pt x="0" y="38"/>
                      <a:pt x="0" y="38"/>
                    </a:cubicBezTo>
                    <a:cubicBezTo>
                      <a:pt x="0" y="39"/>
                      <a:pt x="1" y="40"/>
                      <a:pt x="2" y="40"/>
                    </a:cubicBezTo>
                    <a:cubicBezTo>
                      <a:pt x="42" y="40"/>
                      <a:pt x="42" y="40"/>
                      <a:pt x="42" y="40"/>
                    </a:cubicBezTo>
                    <a:cubicBezTo>
                      <a:pt x="43" y="40"/>
                      <a:pt x="44" y="39"/>
                      <a:pt x="44" y="38"/>
                    </a:cubicBezTo>
                    <a:cubicBezTo>
                      <a:pt x="44" y="0"/>
                      <a:pt x="44" y="0"/>
                      <a:pt x="44" y="0"/>
                    </a:cubicBezTo>
                    <a:cubicBezTo>
                      <a:pt x="36" y="0"/>
                      <a:pt x="36" y="0"/>
                      <a:pt x="36" y="0"/>
                    </a:cubicBezTo>
                    <a:lnTo>
                      <a:pt x="36"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9" name="Freeform 6"/>
              <p:cNvSpPr>
                <a:spLocks noEditPoints="1"/>
              </p:cNvSpPr>
              <p:nvPr/>
            </p:nvSpPr>
            <p:spPr bwMode="auto">
              <a:xfrm>
                <a:off x="4775200" y="1474788"/>
                <a:ext cx="342900" cy="114300"/>
              </a:xfrm>
              <a:custGeom>
                <a:avLst/>
                <a:gdLst>
                  <a:gd name="T0" fmla="*/ 56 w 60"/>
                  <a:gd name="T1" fmla="*/ 8 h 20"/>
                  <a:gd name="T2" fmla="*/ 40 w 60"/>
                  <a:gd name="T3" fmla="*/ 8 h 20"/>
                  <a:gd name="T4" fmla="*/ 40 w 60"/>
                  <a:gd name="T5" fmla="*/ 2 h 20"/>
                  <a:gd name="T6" fmla="*/ 38 w 60"/>
                  <a:gd name="T7" fmla="*/ 0 h 20"/>
                  <a:gd name="T8" fmla="*/ 22 w 60"/>
                  <a:gd name="T9" fmla="*/ 0 h 20"/>
                  <a:gd name="T10" fmla="*/ 20 w 60"/>
                  <a:gd name="T11" fmla="*/ 2 h 20"/>
                  <a:gd name="T12" fmla="*/ 20 w 60"/>
                  <a:gd name="T13" fmla="*/ 8 h 20"/>
                  <a:gd name="T14" fmla="*/ 4 w 60"/>
                  <a:gd name="T15" fmla="*/ 8 h 20"/>
                  <a:gd name="T16" fmla="*/ 0 w 60"/>
                  <a:gd name="T17" fmla="*/ 12 h 20"/>
                  <a:gd name="T18" fmla="*/ 0 w 60"/>
                  <a:gd name="T19" fmla="*/ 16 h 20"/>
                  <a:gd name="T20" fmla="*/ 4 w 60"/>
                  <a:gd name="T21" fmla="*/ 20 h 20"/>
                  <a:gd name="T22" fmla="*/ 56 w 60"/>
                  <a:gd name="T23" fmla="*/ 20 h 20"/>
                  <a:gd name="T24" fmla="*/ 60 w 60"/>
                  <a:gd name="T25" fmla="*/ 16 h 20"/>
                  <a:gd name="T26" fmla="*/ 60 w 60"/>
                  <a:gd name="T27" fmla="*/ 12 h 20"/>
                  <a:gd name="T28" fmla="*/ 56 w 60"/>
                  <a:gd name="T29" fmla="*/ 8 h 20"/>
                  <a:gd name="T30" fmla="*/ 24 w 60"/>
                  <a:gd name="T31" fmla="*/ 8 h 20"/>
                  <a:gd name="T32" fmla="*/ 24 w 60"/>
                  <a:gd name="T33" fmla="*/ 4 h 20"/>
                  <a:gd name="T34" fmla="*/ 36 w 60"/>
                  <a:gd name="T35" fmla="*/ 4 h 20"/>
                  <a:gd name="T36" fmla="*/ 36 w 60"/>
                  <a:gd name="T37" fmla="*/ 8 h 20"/>
                  <a:gd name="T38" fmla="*/ 24 w 60"/>
                  <a:gd name="T39"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 h="20">
                    <a:moveTo>
                      <a:pt x="56" y="8"/>
                    </a:moveTo>
                    <a:cubicBezTo>
                      <a:pt x="40" y="8"/>
                      <a:pt x="40" y="8"/>
                      <a:pt x="40" y="8"/>
                    </a:cubicBezTo>
                    <a:cubicBezTo>
                      <a:pt x="40" y="2"/>
                      <a:pt x="40" y="2"/>
                      <a:pt x="40" y="2"/>
                    </a:cubicBezTo>
                    <a:cubicBezTo>
                      <a:pt x="40" y="1"/>
                      <a:pt x="39" y="0"/>
                      <a:pt x="38" y="0"/>
                    </a:cubicBezTo>
                    <a:cubicBezTo>
                      <a:pt x="22" y="0"/>
                      <a:pt x="22" y="0"/>
                      <a:pt x="22" y="0"/>
                    </a:cubicBezTo>
                    <a:cubicBezTo>
                      <a:pt x="21" y="0"/>
                      <a:pt x="20" y="1"/>
                      <a:pt x="20" y="2"/>
                    </a:cubicBezTo>
                    <a:cubicBezTo>
                      <a:pt x="20" y="8"/>
                      <a:pt x="20" y="8"/>
                      <a:pt x="20" y="8"/>
                    </a:cubicBezTo>
                    <a:cubicBezTo>
                      <a:pt x="4" y="8"/>
                      <a:pt x="4" y="8"/>
                      <a:pt x="4" y="8"/>
                    </a:cubicBezTo>
                    <a:cubicBezTo>
                      <a:pt x="2" y="8"/>
                      <a:pt x="0" y="10"/>
                      <a:pt x="0" y="12"/>
                    </a:cubicBezTo>
                    <a:cubicBezTo>
                      <a:pt x="0" y="16"/>
                      <a:pt x="0" y="16"/>
                      <a:pt x="0" y="16"/>
                    </a:cubicBezTo>
                    <a:cubicBezTo>
                      <a:pt x="0" y="18"/>
                      <a:pt x="2" y="20"/>
                      <a:pt x="4" y="20"/>
                    </a:cubicBezTo>
                    <a:cubicBezTo>
                      <a:pt x="56" y="20"/>
                      <a:pt x="56" y="20"/>
                      <a:pt x="56" y="20"/>
                    </a:cubicBezTo>
                    <a:cubicBezTo>
                      <a:pt x="58" y="20"/>
                      <a:pt x="60" y="18"/>
                      <a:pt x="60" y="16"/>
                    </a:cubicBezTo>
                    <a:cubicBezTo>
                      <a:pt x="60" y="12"/>
                      <a:pt x="60" y="12"/>
                      <a:pt x="60" y="12"/>
                    </a:cubicBezTo>
                    <a:cubicBezTo>
                      <a:pt x="60" y="10"/>
                      <a:pt x="58" y="8"/>
                      <a:pt x="56" y="8"/>
                    </a:cubicBezTo>
                    <a:close/>
                    <a:moveTo>
                      <a:pt x="24" y="8"/>
                    </a:moveTo>
                    <a:cubicBezTo>
                      <a:pt x="24" y="4"/>
                      <a:pt x="24" y="4"/>
                      <a:pt x="24" y="4"/>
                    </a:cubicBezTo>
                    <a:cubicBezTo>
                      <a:pt x="36" y="4"/>
                      <a:pt x="36" y="4"/>
                      <a:pt x="36" y="4"/>
                    </a:cubicBezTo>
                    <a:cubicBezTo>
                      <a:pt x="36" y="8"/>
                      <a:pt x="36" y="8"/>
                      <a:pt x="36" y="8"/>
                    </a:cubicBezTo>
                    <a:lnTo>
                      <a:pt x="24"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70" name="Group 69"/>
          <p:cNvGrpSpPr/>
          <p:nvPr/>
        </p:nvGrpSpPr>
        <p:grpSpPr>
          <a:xfrm>
            <a:off x="4917844" y="3317020"/>
            <a:ext cx="2707817" cy="338554"/>
            <a:chOff x="6418999" y="4421330"/>
            <a:chExt cx="3610423" cy="451266"/>
          </a:xfrm>
        </p:grpSpPr>
        <p:sp>
          <p:nvSpPr>
            <p:cNvPr id="71" name="Rectangle 70"/>
            <p:cNvSpPr/>
            <p:nvPr/>
          </p:nvSpPr>
          <p:spPr>
            <a:xfrm>
              <a:off x="6724824" y="4430975"/>
              <a:ext cx="3304598" cy="2677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2" name="Rectangle 71"/>
            <p:cNvSpPr/>
            <p:nvPr/>
          </p:nvSpPr>
          <p:spPr>
            <a:xfrm>
              <a:off x="6724824" y="4430975"/>
              <a:ext cx="1943882" cy="26775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Content Placeholder 2"/>
            <p:cNvSpPr txBox="1">
              <a:spLocks/>
            </p:cNvSpPr>
            <p:nvPr/>
          </p:nvSpPr>
          <p:spPr>
            <a:xfrm>
              <a:off x="6709964" y="4421330"/>
              <a:ext cx="469708" cy="451266"/>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 b="1" dirty="0">
                  <a:solidFill>
                    <a:schemeClr val="bg1"/>
                  </a:solidFill>
                </a:rPr>
                <a:t>62%</a:t>
              </a:r>
            </a:p>
          </p:txBody>
        </p:sp>
        <p:sp>
          <p:nvSpPr>
            <p:cNvPr id="74" name="Freeform 7"/>
            <p:cNvSpPr>
              <a:spLocks/>
            </p:cNvSpPr>
            <p:nvPr/>
          </p:nvSpPr>
          <p:spPr bwMode="auto">
            <a:xfrm>
              <a:off x="6418999" y="4513723"/>
              <a:ext cx="107049" cy="136183"/>
            </a:xfrm>
            <a:custGeom>
              <a:avLst/>
              <a:gdLst>
                <a:gd name="T0" fmla="*/ 40 w 44"/>
                <a:gd name="T1" fmla="*/ 24 h 56"/>
                <a:gd name="T2" fmla="*/ 36 w 44"/>
                <a:gd name="T3" fmla="*/ 28 h 56"/>
                <a:gd name="T4" fmla="*/ 36 w 44"/>
                <a:gd name="T5" fmla="*/ 28 h 56"/>
                <a:gd name="T6" fmla="*/ 36 w 44"/>
                <a:gd name="T7" fmla="*/ 24 h 56"/>
                <a:gd name="T8" fmla="*/ 32 w 44"/>
                <a:gd name="T9" fmla="*/ 20 h 56"/>
                <a:gd name="T10" fmla="*/ 28 w 44"/>
                <a:gd name="T11" fmla="*/ 24 h 56"/>
                <a:gd name="T12" fmla="*/ 28 w 44"/>
                <a:gd name="T13" fmla="*/ 20 h 56"/>
                <a:gd name="T14" fmla="*/ 24 w 44"/>
                <a:gd name="T15" fmla="*/ 16 h 56"/>
                <a:gd name="T16" fmla="*/ 20 w 44"/>
                <a:gd name="T17" fmla="*/ 20 h 56"/>
                <a:gd name="T18" fmla="*/ 20 w 44"/>
                <a:gd name="T19" fmla="*/ 4 h 56"/>
                <a:gd name="T20" fmla="*/ 16 w 44"/>
                <a:gd name="T21" fmla="*/ 0 h 56"/>
                <a:gd name="T22" fmla="*/ 12 w 44"/>
                <a:gd name="T23" fmla="*/ 4 h 56"/>
                <a:gd name="T24" fmla="*/ 12 w 44"/>
                <a:gd name="T25" fmla="*/ 7 h 56"/>
                <a:gd name="T26" fmla="*/ 12 w 44"/>
                <a:gd name="T27" fmla="*/ 28 h 56"/>
                <a:gd name="T28" fmla="*/ 12 w 44"/>
                <a:gd name="T29" fmla="*/ 31 h 56"/>
                <a:gd name="T30" fmla="*/ 11 w 44"/>
                <a:gd name="T31" fmla="*/ 32 h 56"/>
                <a:gd name="T32" fmla="*/ 10 w 44"/>
                <a:gd name="T33" fmla="*/ 32 h 56"/>
                <a:gd name="T34" fmla="*/ 3 w 44"/>
                <a:gd name="T35" fmla="*/ 24 h 56"/>
                <a:gd name="T36" fmla="*/ 0 w 44"/>
                <a:gd name="T37" fmla="*/ 25 h 56"/>
                <a:gd name="T38" fmla="*/ 0 w 44"/>
                <a:gd name="T39" fmla="*/ 28 h 56"/>
                <a:gd name="T40" fmla="*/ 13 w 44"/>
                <a:gd name="T41" fmla="*/ 55 h 56"/>
                <a:gd name="T42" fmla="*/ 15 w 44"/>
                <a:gd name="T43" fmla="*/ 56 h 56"/>
                <a:gd name="T44" fmla="*/ 38 w 44"/>
                <a:gd name="T45" fmla="*/ 56 h 56"/>
                <a:gd name="T46" fmla="*/ 44 w 44"/>
                <a:gd name="T47" fmla="*/ 50 h 56"/>
                <a:gd name="T48" fmla="*/ 44 w 44"/>
                <a:gd name="T49" fmla="*/ 28 h 56"/>
                <a:gd name="T50" fmla="*/ 40 w 44"/>
                <a:gd name="T51" fmla="*/ 2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 h="56">
                  <a:moveTo>
                    <a:pt x="40" y="24"/>
                  </a:moveTo>
                  <a:cubicBezTo>
                    <a:pt x="38" y="24"/>
                    <a:pt x="36" y="26"/>
                    <a:pt x="36" y="28"/>
                  </a:cubicBezTo>
                  <a:cubicBezTo>
                    <a:pt x="36" y="28"/>
                    <a:pt x="36" y="28"/>
                    <a:pt x="36" y="28"/>
                  </a:cubicBezTo>
                  <a:cubicBezTo>
                    <a:pt x="36" y="24"/>
                    <a:pt x="36" y="24"/>
                    <a:pt x="36" y="24"/>
                  </a:cubicBezTo>
                  <a:cubicBezTo>
                    <a:pt x="36" y="22"/>
                    <a:pt x="34" y="20"/>
                    <a:pt x="32" y="20"/>
                  </a:cubicBezTo>
                  <a:cubicBezTo>
                    <a:pt x="30" y="20"/>
                    <a:pt x="28" y="22"/>
                    <a:pt x="28" y="24"/>
                  </a:cubicBezTo>
                  <a:cubicBezTo>
                    <a:pt x="28" y="20"/>
                    <a:pt x="28" y="20"/>
                    <a:pt x="28" y="20"/>
                  </a:cubicBezTo>
                  <a:cubicBezTo>
                    <a:pt x="28" y="18"/>
                    <a:pt x="26" y="16"/>
                    <a:pt x="24" y="16"/>
                  </a:cubicBezTo>
                  <a:cubicBezTo>
                    <a:pt x="22" y="16"/>
                    <a:pt x="20" y="18"/>
                    <a:pt x="20" y="20"/>
                  </a:cubicBezTo>
                  <a:cubicBezTo>
                    <a:pt x="20" y="4"/>
                    <a:pt x="20" y="4"/>
                    <a:pt x="20" y="4"/>
                  </a:cubicBezTo>
                  <a:cubicBezTo>
                    <a:pt x="20" y="2"/>
                    <a:pt x="18" y="0"/>
                    <a:pt x="16" y="0"/>
                  </a:cubicBezTo>
                  <a:cubicBezTo>
                    <a:pt x="14" y="0"/>
                    <a:pt x="12" y="2"/>
                    <a:pt x="12" y="4"/>
                  </a:cubicBezTo>
                  <a:cubicBezTo>
                    <a:pt x="12" y="7"/>
                    <a:pt x="12" y="7"/>
                    <a:pt x="12" y="7"/>
                  </a:cubicBezTo>
                  <a:cubicBezTo>
                    <a:pt x="12" y="28"/>
                    <a:pt x="12" y="28"/>
                    <a:pt x="12" y="28"/>
                  </a:cubicBezTo>
                  <a:cubicBezTo>
                    <a:pt x="12" y="31"/>
                    <a:pt x="12" y="31"/>
                    <a:pt x="12" y="31"/>
                  </a:cubicBezTo>
                  <a:cubicBezTo>
                    <a:pt x="12" y="31"/>
                    <a:pt x="12" y="32"/>
                    <a:pt x="11" y="32"/>
                  </a:cubicBezTo>
                  <a:cubicBezTo>
                    <a:pt x="11" y="32"/>
                    <a:pt x="10" y="32"/>
                    <a:pt x="10" y="32"/>
                  </a:cubicBezTo>
                  <a:cubicBezTo>
                    <a:pt x="7" y="28"/>
                    <a:pt x="7" y="24"/>
                    <a:pt x="3" y="24"/>
                  </a:cubicBezTo>
                  <a:cubicBezTo>
                    <a:pt x="2" y="24"/>
                    <a:pt x="1" y="24"/>
                    <a:pt x="0" y="25"/>
                  </a:cubicBezTo>
                  <a:cubicBezTo>
                    <a:pt x="0" y="26"/>
                    <a:pt x="0" y="27"/>
                    <a:pt x="0" y="28"/>
                  </a:cubicBezTo>
                  <a:cubicBezTo>
                    <a:pt x="13" y="55"/>
                    <a:pt x="13" y="55"/>
                    <a:pt x="13" y="55"/>
                  </a:cubicBezTo>
                  <a:cubicBezTo>
                    <a:pt x="13" y="56"/>
                    <a:pt x="14" y="56"/>
                    <a:pt x="15" y="56"/>
                  </a:cubicBezTo>
                  <a:cubicBezTo>
                    <a:pt x="18" y="56"/>
                    <a:pt x="30" y="56"/>
                    <a:pt x="38" y="56"/>
                  </a:cubicBezTo>
                  <a:cubicBezTo>
                    <a:pt x="41" y="56"/>
                    <a:pt x="44" y="53"/>
                    <a:pt x="44" y="50"/>
                  </a:cubicBezTo>
                  <a:cubicBezTo>
                    <a:pt x="44" y="39"/>
                    <a:pt x="44" y="28"/>
                    <a:pt x="44" y="28"/>
                  </a:cubicBezTo>
                  <a:cubicBezTo>
                    <a:pt x="44" y="26"/>
                    <a:pt x="42" y="24"/>
                    <a:pt x="40" y="24"/>
                  </a:cubicBezTo>
                  <a:close/>
                </a:path>
              </a:pathLst>
            </a:custGeom>
            <a:solidFill>
              <a:schemeClr val="bg2">
                <a:lumMod val="90000"/>
              </a:schemeClr>
            </a:solidFill>
            <a:ln>
              <a:noFill/>
            </a:ln>
            <a:extLst/>
          </p:spPr>
          <p:txBody>
            <a:bodyPr vert="horz" wrap="square" lIns="91440" tIns="45720" rIns="91440" bIns="45720" numCol="1" anchor="t" anchorCtr="0" compatLnSpc="1">
              <a:prstTxWarp prst="textNoShape">
                <a:avLst/>
              </a:prstTxWarp>
            </a:bodyPr>
            <a:lstStyle/>
            <a:p>
              <a:endParaRPr lang="id-ID"/>
            </a:p>
          </p:txBody>
        </p:sp>
      </p:grpSp>
      <p:grpSp>
        <p:nvGrpSpPr>
          <p:cNvPr id="75" name="Group 74"/>
          <p:cNvGrpSpPr/>
          <p:nvPr/>
        </p:nvGrpSpPr>
        <p:grpSpPr>
          <a:xfrm>
            <a:off x="4906948" y="3633004"/>
            <a:ext cx="2718713" cy="338554"/>
            <a:chOff x="6404472" y="4842512"/>
            <a:chExt cx="3624950" cy="451266"/>
          </a:xfrm>
        </p:grpSpPr>
        <p:sp>
          <p:nvSpPr>
            <p:cNvPr id="76" name="Rectangle 75"/>
            <p:cNvSpPr/>
            <p:nvPr/>
          </p:nvSpPr>
          <p:spPr>
            <a:xfrm>
              <a:off x="6724824" y="4852158"/>
              <a:ext cx="3304598" cy="2677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Rectangle 76"/>
            <p:cNvSpPr/>
            <p:nvPr/>
          </p:nvSpPr>
          <p:spPr>
            <a:xfrm>
              <a:off x="6724824" y="4852158"/>
              <a:ext cx="826149" cy="26775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8" name="Content Placeholder 2"/>
            <p:cNvSpPr txBox="1">
              <a:spLocks/>
            </p:cNvSpPr>
            <p:nvPr/>
          </p:nvSpPr>
          <p:spPr>
            <a:xfrm>
              <a:off x="6709964" y="4842512"/>
              <a:ext cx="469708" cy="451266"/>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 b="1" dirty="0">
                  <a:solidFill>
                    <a:schemeClr val="bg1"/>
                  </a:solidFill>
                </a:rPr>
                <a:t>25%</a:t>
              </a:r>
            </a:p>
          </p:txBody>
        </p:sp>
        <p:grpSp>
          <p:nvGrpSpPr>
            <p:cNvPr id="79" name="Group 78"/>
            <p:cNvGrpSpPr/>
            <p:nvPr/>
          </p:nvGrpSpPr>
          <p:grpSpPr>
            <a:xfrm>
              <a:off x="6404472" y="4920774"/>
              <a:ext cx="148377" cy="145668"/>
              <a:chOff x="3294063" y="1474788"/>
              <a:chExt cx="347662" cy="341313"/>
            </a:xfrm>
            <a:solidFill>
              <a:schemeClr val="bg2">
                <a:lumMod val="90000"/>
              </a:schemeClr>
            </a:solidFill>
          </p:grpSpPr>
          <p:sp>
            <p:nvSpPr>
              <p:cNvPr id="80" name="Freeform 8"/>
              <p:cNvSpPr>
                <a:spLocks/>
              </p:cNvSpPr>
              <p:nvPr/>
            </p:nvSpPr>
            <p:spPr bwMode="auto">
              <a:xfrm>
                <a:off x="3294063" y="1701801"/>
                <a:ext cx="112712" cy="114300"/>
              </a:xfrm>
              <a:custGeom>
                <a:avLst/>
                <a:gdLst>
                  <a:gd name="T0" fmla="*/ 10 w 71"/>
                  <a:gd name="T1" fmla="*/ 0 h 72"/>
                  <a:gd name="T2" fmla="*/ 3 w 71"/>
                  <a:gd name="T3" fmla="*/ 36 h 72"/>
                  <a:gd name="T4" fmla="*/ 0 w 71"/>
                  <a:gd name="T5" fmla="*/ 72 h 72"/>
                  <a:gd name="T6" fmla="*/ 35 w 71"/>
                  <a:gd name="T7" fmla="*/ 69 h 72"/>
                  <a:gd name="T8" fmla="*/ 71 w 71"/>
                  <a:gd name="T9" fmla="*/ 61 h 72"/>
                  <a:gd name="T10" fmla="*/ 39 w 71"/>
                  <a:gd name="T11" fmla="*/ 33 h 72"/>
                  <a:gd name="T12" fmla="*/ 10 w 71"/>
                  <a:gd name="T13" fmla="*/ 0 h 72"/>
                </a:gdLst>
                <a:ahLst/>
                <a:cxnLst>
                  <a:cxn ang="0">
                    <a:pos x="T0" y="T1"/>
                  </a:cxn>
                  <a:cxn ang="0">
                    <a:pos x="T2" y="T3"/>
                  </a:cxn>
                  <a:cxn ang="0">
                    <a:pos x="T4" y="T5"/>
                  </a:cxn>
                  <a:cxn ang="0">
                    <a:pos x="T6" y="T7"/>
                  </a:cxn>
                  <a:cxn ang="0">
                    <a:pos x="T8" y="T9"/>
                  </a:cxn>
                  <a:cxn ang="0">
                    <a:pos x="T10" y="T11"/>
                  </a:cxn>
                  <a:cxn ang="0">
                    <a:pos x="T12" y="T13"/>
                  </a:cxn>
                </a:cxnLst>
                <a:rect l="0" t="0" r="r" b="b"/>
                <a:pathLst>
                  <a:path w="71" h="72">
                    <a:moveTo>
                      <a:pt x="10" y="0"/>
                    </a:moveTo>
                    <a:lnTo>
                      <a:pt x="3" y="36"/>
                    </a:lnTo>
                    <a:lnTo>
                      <a:pt x="0" y="72"/>
                    </a:lnTo>
                    <a:lnTo>
                      <a:pt x="35" y="69"/>
                    </a:lnTo>
                    <a:lnTo>
                      <a:pt x="71" y="61"/>
                    </a:lnTo>
                    <a:lnTo>
                      <a:pt x="39" y="33"/>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1" name="Freeform 9"/>
              <p:cNvSpPr>
                <a:spLocks/>
              </p:cNvSpPr>
              <p:nvPr/>
            </p:nvSpPr>
            <p:spPr bwMode="auto">
              <a:xfrm>
                <a:off x="3327400" y="1525588"/>
                <a:ext cx="250825" cy="257175"/>
              </a:xfrm>
              <a:custGeom>
                <a:avLst/>
                <a:gdLst>
                  <a:gd name="T0" fmla="*/ 58 w 158"/>
                  <a:gd name="T1" fmla="*/ 144 h 162"/>
                  <a:gd name="T2" fmla="*/ 50 w 158"/>
                  <a:gd name="T3" fmla="*/ 133 h 162"/>
                  <a:gd name="T4" fmla="*/ 140 w 158"/>
                  <a:gd name="T5" fmla="*/ 43 h 162"/>
                  <a:gd name="T6" fmla="*/ 119 w 158"/>
                  <a:gd name="T7" fmla="*/ 22 h 162"/>
                  <a:gd name="T8" fmla="*/ 29 w 158"/>
                  <a:gd name="T9" fmla="*/ 111 h 162"/>
                  <a:gd name="T10" fmla="*/ 18 w 158"/>
                  <a:gd name="T11" fmla="*/ 101 h 162"/>
                  <a:gd name="T12" fmla="*/ 108 w 158"/>
                  <a:gd name="T13" fmla="*/ 11 h 162"/>
                  <a:gd name="T14" fmla="*/ 101 w 158"/>
                  <a:gd name="T15" fmla="*/ 0 h 162"/>
                  <a:gd name="T16" fmla="*/ 0 w 158"/>
                  <a:gd name="T17" fmla="*/ 101 h 162"/>
                  <a:gd name="T18" fmla="*/ 58 w 158"/>
                  <a:gd name="T19" fmla="*/ 162 h 162"/>
                  <a:gd name="T20" fmla="*/ 158 w 158"/>
                  <a:gd name="T21" fmla="*/ 61 h 162"/>
                  <a:gd name="T22" fmla="*/ 151 w 158"/>
                  <a:gd name="T23" fmla="*/ 50 h 162"/>
                  <a:gd name="T24" fmla="*/ 58 w 158"/>
                  <a:gd name="T25" fmla="*/ 14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162">
                    <a:moveTo>
                      <a:pt x="58" y="144"/>
                    </a:moveTo>
                    <a:lnTo>
                      <a:pt x="50" y="133"/>
                    </a:lnTo>
                    <a:lnTo>
                      <a:pt x="140" y="43"/>
                    </a:lnTo>
                    <a:lnTo>
                      <a:pt x="119" y="22"/>
                    </a:lnTo>
                    <a:lnTo>
                      <a:pt x="29" y="111"/>
                    </a:lnTo>
                    <a:lnTo>
                      <a:pt x="18" y="101"/>
                    </a:lnTo>
                    <a:lnTo>
                      <a:pt x="108" y="11"/>
                    </a:lnTo>
                    <a:lnTo>
                      <a:pt x="101" y="0"/>
                    </a:lnTo>
                    <a:lnTo>
                      <a:pt x="0" y="101"/>
                    </a:lnTo>
                    <a:lnTo>
                      <a:pt x="58" y="162"/>
                    </a:lnTo>
                    <a:lnTo>
                      <a:pt x="158" y="61"/>
                    </a:lnTo>
                    <a:lnTo>
                      <a:pt x="151" y="50"/>
                    </a:lnTo>
                    <a:lnTo>
                      <a:pt x="58"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2" name="Freeform 10"/>
              <p:cNvSpPr>
                <a:spLocks/>
              </p:cNvSpPr>
              <p:nvPr/>
            </p:nvSpPr>
            <p:spPr bwMode="auto">
              <a:xfrm>
                <a:off x="3503613" y="1474788"/>
                <a:ext cx="138112" cy="136525"/>
              </a:xfrm>
              <a:custGeom>
                <a:avLst/>
                <a:gdLst>
                  <a:gd name="T0" fmla="*/ 22 w 24"/>
                  <a:gd name="T1" fmla="*/ 12 h 24"/>
                  <a:gd name="T2" fmla="*/ 11 w 24"/>
                  <a:gd name="T3" fmla="*/ 1 h 24"/>
                  <a:gd name="T4" fmla="*/ 5 w 24"/>
                  <a:gd name="T5" fmla="*/ 1 h 24"/>
                  <a:gd name="T6" fmla="*/ 5 w 24"/>
                  <a:gd name="T7" fmla="*/ 1 h 24"/>
                  <a:gd name="T8" fmla="*/ 5 w 24"/>
                  <a:gd name="T9" fmla="*/ 1 h 24"/>
                  <a:gd name="T10" fmla="*/ 0 w 24"/>
                  <a:gd name="T11" fmla="*/ 7 h 24"/>
                  <a:gd name="T12" fmla="*/ 17 w 24"/>
                  <a:gd name="T13" fmla="*/ 24 h 24"/>
                  <a:gd name="T14" fmla="*/ 22 w 24"/>
                  <a:gd name="T15" fmla="*/ 18 h 24"/>
                  <a:gd name="T16" fmla="*/ 22 w 24"/>
                  <a:gd name="T17" fmla="*/ 18 h 24"/>
                  <a:gd name="T18" fmla="*/ 22 w 24"/>
                  <a:gd name="T19" fmla="*/ 18 h 24"/>
                  <a:gd name="T20" fmla="*/ 22 w 24"/>
                  <a:gd name="T21"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24">
                    <a:moveTo>
                      <a:pt x="22" y="12"/>
                    </a:moveTo>
                    <a:cubicBezTo>
                      <a:pt x="11" y="1"/>
                      <a:pt x="11" y="1"/>
                      <a:pt x="11" y="1"/>
                    </a:cubicBezTo>
                    <a:cubicBezTo>
                      <a:pt x="9" y="0"/>
                      <a:pt x="7" y="0"/>
                      <a:pt x="5" y="1"/>
                    </a:cubicBezTo>
                    <a:cubicBezTo>
                      <a:pt x="5" y="1"/>
                      <a:pt x="5" y="1"/>
                      <a:pt x="5" y="1"/>
                    </a:cubicBezTo>
                    <a:cubicBezTo>
                      <a:pt x="5" y="1"/>
                      <a:pt x="5" y="1"/>
                      <a:pt x="5" y="1"/>
                    </a:cubicBezTo>
                    <a:cubicBezTo>
                      <a:pt x="0" y="7"/>
                      <a:pt x="0" y="7"/>
                      <a:pt x="0" y="7"/>
                    </a:cubicBezTo>
                    <a:cubicBezTo>
                      <a:pt x="17" y="24"/>
                      <a:pt x="17" y="24"/>
                      <a:pt x="17" y="24"/>
                    </a:cubicBezTo>
                    <a:cubicBezTo>
                      <a:pt x="22" y="18"/>
                      <a:pt x="22" y="18"/>
                      <a:pt x="22" y="18"/>
                    </a:cubicBezTo>
                    <a:cubicBezTo>
                      <a:pt x="22" y="18"/>
                      <a:pt x="22" y="18"/>
                      <a:pt x="22" y="18"/>
                    </a:cubicBezTo>
                    <a:cubicBezTo>
                      <a:pt x="22" y="18"/>
                      <a:pt x="22" y="18"/>
                      <a:pt x="22" y="18"/>
                    </a:cubicBezTo>
                    <a:cubicBezTo>
                      <a:pt x="24" y="16"/>
                      <a:pt x="24" y="14"/>
                      <a:pt x="2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83" name="Group 82"/>
          <p:cNvGrpSpPr/>
          <p:nvPr/>
        </p:nvGrpSpPr>
        <p:grpSpPr>
          <a:xfrm>
            <a:off x="4903108" y="3937009"/>
            <a:ext cx="2722553" cy="338554"/>
            <a:chOff x="6399352" y="5247727"/>
            <a:chExt cx="3630070" cy="451266"/>
          </a:xfrm>
        </p:grpSpPr>
        <p:sp>
          <p:nvSpPr>
            <p:cNvPr id="84" name="Rectangle 83"/>
            <p:cNvSpPr/>
            <p:nvPr/>
          </p:nvSpPr>
          <p:spPr>
            <a:xfrm>
              <a:off x="6724824" y="5257373"/>
              <a:ext cx="3304598" cy="2677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5" name="Rectangle 84"/>
            <p:cNvSpPr/>
            <p:nvPr/>
          </p:nvSpPr>
          <p:spPr>
            <a:xfrm>
              <a:off x="6724824" y="5257373"/>
              <a:ext cx="2462249" cy="2677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6" name="Content Placeholder 2"/>
            <p:cNvSpPr txBox="1">
              <a:spLocks/>
            </p:cNvSpPr>
            <p:nvPr/>
          </p:nvSpPr>
          <p:spPr>
            <a:xfrm>
              <a:off x="6709964" y="5247727"/>
              <a:ext cx="469708" cy="451266"/>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 b="1" dirty="0">
                  <a:solidFill>
                    <a:schemeClr val="bg1"/>
                  </a:solidFill>
                </a:rPr>
                <a:t>75%</a:t>
              </a:r>
            </a:p>
          </p:txBody>
        </p:sp>
        <p:sp>
          <p:nvSpPr>
            <p:cNvPr id="87" name="Freeform 11"/>
            <p:cNvSpPr>
              <a:spLocks/>
            </p:cNvSpPr>
            <p:nvPr/>
          </p:nvSpPr>
          <p:spPr bwMode="auto">
            <a:xfrm>
              <a:off x="6399352" y="5360007"/>
              <a:ext cx="172768" cy="148377"/>
            </a:xfrm>
            <a:custGeom>
              <a:avLst/>
              <a:gdLst>
                <a:gd name="T0" fmla="*/ 19 w 71"/>
                <a:gd name="T1" fmla="*/ 61 h 61"/>
                <a:gd name="T2" fmla="*/ 12 w 71"/>
                <a:gd name="T3" fmla="*/ 57 h 61"/>
                <a:gd name="T4" fmla="*/ 12 w 71"/>
                <a:gd name="T5" fmla="*/ 57 h 61"/>
                <a:gd name="T6" fmla="*/ 12 w 71"/>
                <a:gd name="T7" fmla="*/ 35 h 61"/>
                <a:gd name="T8" fmla="*/ 30 w 71"/>
                <a:gd name="T9" fmla="*/ 18 h 61"/>
                <a:gd name="T10" fmla="*/ 41 w 71"/>
                <a:gd name="T11" fmla="*/ 6 h 61"/>
                <a:gd name="T12" fmla="*/ 61 w 71"/>
                <a:gd name="T13" fmla="*/ 8 h 61"/>
                <a:gd name="T14" fmla="*/ 68 w 71"/>
                <a:gd name="T15" fmla="*/ 30 h 61"/>
                <a:gd name="T16" fmla="*/ 42 w 71"/>
                <a:gd name="T17" fmla="*/ 57 h 61"/>
                <a:gd name="T18" fmla="*/ 37 w 71"/>
                <a:gd name="T19" fmla="*/ 57 h 61"/>
                <a:gd name="T20" fmla="*/ 37 w 71"/>
                <a:gd name="T21" fmla="*/ 53 h 61"/>
                <a:gd name="T22" fmla="*/ 63 w 71"/>
                <a:gd name="T23" fmla="*/ 27 h 61"/>
                <a:gd name="T24" fmla="*/ 57 w 71"/>
                <a:gd name="T25" fmla="*/ 13 h 61"/>
                <a:gd name="T26" fmla="*/ 45 w 71"/>
                <a:gd name="T27" fmla="*/ 10 h 61"/>
                <a:gd name="T28" fmla="*/ 34 w 71"/>
                <a:gd name="T29" fmla="*/ 22 h 61"/>
                <a:gd name="T30" fmla="*/ 16 w 71"/>
                <a:gd name="T31" fmla="*/ 39 h 61"/>
                <a:gd name="T32" fmla="*/ 16 w 71"/>
                <a:gd name="T33" fmla="*/ 53 h 61"/>
                <a:gd name="T34" fmla="*/ 16 w 71"/>
                <a:gd name="T35" fmla="*/ 53 h 61"/>
                <a:gd name="T36" fmla="*/ 23 w 71"/>
                <a:gd name="T37" fmla="*/ 53 h 61"/>
                <a:gd name="T38" fmla="*/ 28 w 71"/>
                <a:gd name="T39" fmla="*/ 48 h 61"/>
                <a:gd name="T40" fmla="*/ 48 w 71"/>
                <a:gd name="T41" fmla="*/ 28 h 61"/>
                <a:gd name="T42" fmla="*/ 49 w 71"/>
                <a:gd name="T43" fmla="*/ 24 h 61"/>
                <a:gd name="T44" fmla="*/ 44 w 71"/>
                <a:gd name="T45" fmla="*/ 26 h 61"/>
                <a:gd name="T46" fmla="*/ 25 w 71"/>
                <a:gd name="T47" fmla="*/ 45 h 61"/>
                <a:gd name="T48" fmla="*/ 21 w 71"/>
                <a:gd name="T49" fmla="*/ 45 h 61"/>
                <a:gd name="T50" fmla="*/ 21 w 71"/>
                <a:gd name="T51" fmla="*/ 41 h 61"/>
                <a:gd name="T52" fmla="*/ 40 w 71"/>
                <a:gd name="T53" fmla="*/ 22 h 61"/>
                <a:gd name="T54" fmla="*/ 53 w 71"/>
                <a:gd name="T55" fmla="*/ 20 h 61"/>
                <a:gd name="T56" fmla="*/ 52 w 71"/>
                <a:gd name="T57" fmla="*/ 32 h 61"/>
                <a:gd name="T58" fmla="*/ 32 w 71"/>
                <a:gd name="T59" fmla="*/ 52 h 61"/>
                <a:gd name="T60" fmla="*/ 27 w 71"/>
                <a:gd name="T61" fmla="*/ 57 h 61"/>
                <a:gd name="T62" fmla="*/ 19 w 71"/>
                <a:gd name="T63"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1" h="61">
                  <a:moveTo>
                    <a:pt x="19" y="61"/>
                  </a:moveTo>
                  <a:cubicBezTo>
                    <a:pt x="17" y="61"/>
                    <a:pt x="15" y="60"/>
                    <a:pt x="12" y="57"/>
                  </a:cubicBezTo>
                  <a:cubicBezTo>
                    <a:pt x="12" y="57"/>
                    <a:pt x="12" y="57"/>
                    <a:pt x="12" y="57"/>
                  </a:cubicBezTo>
                  <a:cubicBezTo>
                    <a:pt x="10" y="55"/>
                    <a:pt x="0" y="47"/>
                    <a:pt x="12" y="35"/>
                  </a:cubicBezTo>
                  <a:cubicBezTo>
                    <a:pt x="17" y="31"/>
                    <a:pt x="23" y="24"/>
                    <a:pt x="30" y="18"/>
                  </a:cubicBezTo>
                  <a:cubicBezTo>
                    <a:pt x="33" y="14"/>
                    <a:pt x="37" y="10"/>
                    <a:pt x="41" y="6"/>
                  </a:cubicBezTo>
                  <a:cubicBezTo>
                    <a:pt x="48" y="0"/>
                    <a:pt x="53" y="1"/>
                    <a:pt x="61" y="8"/>
                  </a:cubicBezTo>
                  <a:cubicBezTo>
                    <a:pt x="70" y="17"/>
                    <a:pt x="71" y="26"/>
                    <a:pt x="68" y="30"/>
                  </a:cubicBezTo>
                  <a:cubicBezTo>
                    <a:pt x="62" y="36"/>
                    <a:pt x="42" y="56"/>
                    <a:pt x="42" y="57"/>
                  </a:cubicBezTo>
                  <a:cubicBezTo>
                    <a:pt x="40" y="58"/>
                    <a:pt x="39" y="58"/>
                    <a:pt x="37" y="57"/>
                  </a:cubicBezTo>
                  <a:cubicBezTo>
                    <a:pt x="36" y="56"/>
                    <a:pt x="36" y="54"/>
                    <a:pt x="37" y="53"/>
                  </a:cubicBezTo>
                  <a:cubicBezTo>
                    <a:pt x="38" y="53"/>
                    <a:pt x="58" y="32"/>
                    <a:pt x="63" y="27"/>
                  </a:cubicBezTo>
                  <a:cubicBezTo>
                    <a:pt x="64" y="25"/>
                    <a:pt x="65" y="20"/>
                    <a:pt x="57" y="13"/>
                  </a:cubicBezTo>
                  <a:cubicBezTo>
                    <a:pt x="52" y="8"/>
                    <a:pt x="51" y="5"/>
                    <a:pt x="45" y="10"/>
                  </a:cubicBezTo>
                  <a:cubicBezTo>
                    <a:pt x="41" y="14"/>
                    <a:pt x="37" y="18"/>
                    <a:pt x="34" y="22"/>
                  </a:cubicBezTo>
                  <a:cubicBezTo>
                    <a:pt x="27" y="28"/>
                    <a:pt x="21" y="35"/>
                    <a:pt x="16" y="39"/>
                  </a:cubicBezTo>
                  <a:cubicBezTo>
                    <a:pt x="9" y="47"/>
                    <a:pt x="13" y="51"/>
                    <a:pt x="16" y="53"/>
                  </a:cubicBezTo>
                  <a:cubicBezTo>
                    <a:pt x="16" y="53"/>
                    <a:pt x="16" y="53"/>
                    <a:pt x="16" y="53"/>
                  </a:cubicBezTo>
                  <a:cubicBezTo>
                    <a:pt x="18" y="55"/>
                    <a:pt x="20" y="56"/>
                    <a:pt x="23" y="53"/>
                  </a:cubicBezTo>
                  <a:cubicBezTo>
                    <a:pt x="24" y="52"/>
                    <a:pt x="26" y="50"/>
                    <a:pt x="28" y="48"/>
                  </a:cubicBezTo>
                  <a:cubicBezTo>
                    <a:pt x="34" y="42"/>
                    <a:pt x="46" y="31"/>
                    <a:pt x="48" y="28"/>
                  </a:cubicBezTo>
                  <a:cubicBezTo>
                    <a:pt x="49" y="27"/>
                    <a:pt x="50" y="25"/>
                    <a:pt x="49" y="24"/>
                  </a:cubicBezTo>
                  <a:cubicBezTo>
                    <a:pt x="47" y="23"/>
                    <a:pt x="45" y="25"/>
                    <a:pt x="44" y="26"/>
                  </a:cubicBezTo>
                  <a:cubicBezTo>
                    <a:pt x="36" y="35"/>
                    <a:pt x="25" y="45"/>
                    <a:pt x="25" y="45"/>
                  </a:cubicBezTo>
                  <a:cubicBezTo>
                    <a:pt x="24" y="46"/>
                    <a:pt x="22" y="46"/>
                    <a:pt x="21" y="45"/>
                  </a:cubicBezTo>
                  <a:cubicBezTo>
                    <a:pt x="20" y="44"/>
                    <a:pt x="20" y="42"/>
                    <a:pt x="21" y="41"/>
                  </a:cubicBezTo>
                  <a:cubicBezTo>
                    <a:pt x="21" y="41"/>
                    <a:pt x="32" y="31"/>
                    <a:pt x="40" y="22"/>
                  </a:cubicBezTo>
                  <a:cubicBezTo>
                    <a:pt x="45" y="17"/>
                    <a:pt x="50" y="17"/>
                    <a:pt x="53" y="20"/>
                  </a:cubicBezTo>
                  <a:cubicBezTo>
                    <a:pt x="56" y="23"/>
                    <a:pt x="55" y="28"/>
                    <a:pt x="52" y="32"/>
                  </a:cubicBezTo>
                  <a:cubicBezTo>
                    <a:pt x="50" y="35"/>
                    <a:pt x="41" y="43"/>
                    <a:pt x="32" y="52"/>
                  </a:cubicBezTo>
                  <a:cubicBezTo>
                    <a:pt x="30" y="54"/>
                    <a:pt x="28" y="56"/>
                    <a:pt x="27" y="57"/>
                  </a:cubicBezTo>
                  <a:cubicBezTo>
                    <a:pt x="25" y="60"/>
                    <a:pt x="22" y="61"/>
                    <a:pt x="19" y="61"/>
                  </a:cubicBezTo>
                  <a:close/>
                </a:path>
              </a:pathLst>
            </a:custGeom>
            <a:solidFill>
              <a:schemeClr val="bg2">
                <a:lumMod val="90000"/>
              </a:schemeClr>
            </a:solidFill>
            <a:ln>
              <a:noFill/>
            </a:ln>
            <a:extLst/>
          </p:spPr>
          <p:txBody>
            <a:bodyPr vert="horz" wrap="square" lIns="91440" tIns="45720" rIns="91440" bIns="45720" numCol="1" anchor="t" anchorCtr="0" compatLnSpc="1">
              <a:prstTxWarp prst="textNoShape">
                <a:avLst/>
              </a:prstTxWarp>
            </a:bodyPr>
            <a:lstStyle/>
            <a:p>
              <a:endParaRPr lang="id-ID"/>
            </a:p>
          </p:txBody>
        </p:sp>
      </p:grpSp>
      <p:grpSp>
        <p:nvGrpSpPr>
          <p:cNvPr id="88" name="Group 87"/>
          <p:cNvGrpSpPr/>
          <p:nvPr/>
        </p:nvGrpSpPr>
        <p:grpSpPr>
          <a:xfrm>
            <a:off x="4903108" y="4241840"/>
            <a:ext cx="2722553" cy="338554"/>
            <a:chOff x="6399352" y="5654042"/>
            <a:chExt cx="3630070" cy="451266"/>
          </a:xfrm>
        </p:grpSpPr>
        <p:sp>
          <p:nvSpPr>
            <p:cNvPr id="89" name="Rectangle 88"/>
            <p:cNvSpPr/>
            <p:nvPr/>
          </p:nvSpPr>
          <p:spPr>
            <a:xfrm>
              <a:off x="6724824" y="5662588"/>
              <a:ext cx="3304598" cy="2677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0" name="Rectangle 89"/>
            <p:cNvSpPr/>
            <p:nvPr/>
          </p:nvSpPr>
          <p:spPr>
            <a:xfrm>
              <a:off x="6724824" y="5662588"/>
              <a:ext cx="1360716" cy="26775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1" name="Content Placeholder 2"/>
            <p:cNvSpPr txBox="1">
              <a:spLocks/>
            </p:cNvSpPr>
            <p:nvPr/>
          </p:nvSpPr>
          <p:spPr>
            <a:xfrm>
              <a:off x="6709964" y="5654042"/>
              <a:ext cx="469708" cy="451266"/>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800" b="1" dirty="0">
                  <a:solidFill>
                    <a:schemeClr val="bg1"/>
                  </a:solidFill>
                </a:rPr>
                <a:t>45%</a:t>
              </a:r>
            </a:p>
          </p:txBody>
        </p:sp>
        <p:grpSp>
          <p:nvGrpSpPr>
            <p:cNvPr id="92" name="Group 91"/>
            <p:cNvGrpSpPr/>
            <p:nvPr/>
          </p:nvGrpSpPr>
          <p:grpSpPr>
            <a:xfrm>
              <a:off x="6399352" y="5764687"/>
              <a:ext cx="153120" cy="153120"/>
              <a:chOff x="1839913" y="1474788"/>
              <a:chExt cx="358775" cy="358775"/>
            </a:xfrm>
            <a:solidFill>
              <a:schemeClr val="bg2">
                <a:lumMod val="90000"/>
              </a:schemeClr>
            </a:solidFill>
          </p:grpSpPr>
          <p:sp>
            <p:nvSpPr>
              <p:cNvPr id="93" name="Freeform 12"/>
              <p:cNvSpPr>
                <a:spLocks/>
              </p:cNvSpPr>
              <p:nvPr/>
            </p:nvSpPr>
            <p:spPr bwMode="auto">
              <a:xfrm>
                <a:off x="1930400" y="1565276"/>
                <a:ext cx="138112" cy="136525"/>
              </a:xfrm>
              <a:custGeom>
                <a:avLst/>
                <a:gdLst>
                  <a:gd name="T0" fmla="*/ 58 w 87"/>
                  <a:gd name="T1" fmla="*/ 0 h 86"/>
                  <a:gd name="T2" fmla="*/ 29 w 87"/>
                  <a:gd name="T3" fmla="*/ 0 h 86"/>
                  <a:gd name="T4" fmla="*/ 29 w 87"/>
                  <a:gd name="T5" fmla="*/ 29 h 86"/>
                  <a:gd name="T6" fmla="*/ 0 w 87"/>
                  <a:gd name="T7" fmla="*/ 29 h 86"/>
                  <a:gd name="T8" fmla="*/ 0 w 87"/>
                  <a:gd name="T9" fmla="*/ 58 h 86"/>
                  <a:gd name="T10" fmla="*/ 29 w 87"/>
                  <a:gd name="T11" fmla="*/ 58 h 86"/>
                  <a:gd name="T12" fmla="*/ 29 w 87"/>
                  <a:gd name="T13" fmla="*/ 86 h 86"/>
                  <a:gd name="T14" fmla="*/ 58 w 87"/>
                  <a:gd name="T15" fmla="*/ 86 h 86"/>
                  <a:gd name="T16" fmla="*/ 58 w 87"/>
                  <a:gd name="T17" fmla="*/ 58 h 86"/>
                  <a:gd name="T18" fmla="*/ 87 w 87"/>
                  <a:gd name="T19" fmla="*/ 58 h 86"/>
                  <a:gd name="T20" fmla="*/ 87 w 87"/>
                  <a:gd name="T21" fmla="*/ 29 h 86"/>
                  <a:gd name="T22" fmla="*/ 58 w 87"/>
                  <a:gd name="T23" fmla="*/ 29 h 86"/>
                  <a:gd name="T24" fmla="*/ 58 w 87"/>
                  <a:gd name="T25"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86">
                    <a:moveTo>
                      <a:pt x="58" y="0"/>
                    </a:moveTo>
                    <a:lnTo>
                      <a:pt x="29" y="0"/>
                    </a:lnTo>
                    <a:lnTo>
                      <a:pt x="29" y="29"/>
                    </a:lnTo>
                    <a:lnTo>
                      <a:pt x="0" y="29"/>
                    </a:lnTo>
                    <a:lnTo>
                      <a:pt x="0" y="58"/>
                    </a:lnTo>
                    <a:lnTo>
                      <a:pt x="29" y="58"/>
                    </a:lnTo>
                    <a:lnTo>
                      <a:pt x="29" y="86"/>
                    </a:lnTo>
                    <a:lnTo>
                      <a:pt x="58" y="86"/>
                    </a:lnTo>
                    <a:lnTo>
                      <a:pt x="58" y="58"/>
                    </a:lnTo>
                    <a:lnTo>
                      <a:pt x="87" y="58"/>
                    </a:lnTo>
                    <a:lnTo>
                      <a:pt x="87" y="29"/>
                    </a:lnTo>
                    <a:lnTo>
                      <a:pt x="58" y="29"/>
                    </a:lnTo>
                    <a:lnTo>
                      <a:pt x="5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4" name="Freeform 13"/>
              <p:cNvSpPr>
                <a:spLocks noEditPoints="1"/>
              </p:cNvSpPr>
              <p:nvPr/>
            </p:nvSpPr>
            <p:spPr bwMode="auto">
              <a:xfrm>
                <a:off x="1839913" y="1474788"/>
                <a:ext cx="358775" cy="358775"/>
              </a:xfrm>
              <a:custGeom>
                <a:avLst/>
                <a:gdLst>
                  <a:gd name="T0" fmla="*/ 62 w 63"/>
                  <a:gd name="T1" fmla="*/ 54 h 63"/>
                  <a:gd name="T2" fmla="*/ 51 w 63"/>
                  <a:gd name="T3" fmla="*/ 43 h 63"/>
                  <a:gd name="T4" fmla="*/ 56 w 63"/>
                  <a:gd name="T5" fmla="*/ 28 h 63"/>
                  <a:gd name="T6" fmla="*/ 28 w 63"/>
                  <a:gd name="T7" fmla="*/ 0 h 63"/>
                  <a:gd name="T8" fmla="*/ 0 w 63"/>
                  <a:gd name="T9" fmla="*/ 28 h 63"/>
                  <a:gd name="T10" fmla="*/ 28 w 63"/>
                  <a:gd name="T11" fmla="*/ 56 h 63"/>
                  <a:gd name="T12" fmla="*/ 43 w 63"/>
                  <a:gd name="T13" fmla="*/ 52 h 63"/>
                  <a:gd name="T14" fmla="*/ 54 w 63"/>
                  <a:gd name="T15" fmla="*/ 63 h 63"/>
                  <a:gd name="T16" fmla="*/ 57 w 63"/>
                  <a:gd name="T17" fmla="*/ 63 h 63"/>
                  <a:gd name="T18" fmla="*/ 62 w 63"/>
                  <a:gd name="T19" fmla="*/ 57 h 63"/>
                  <a:gd name="T20" fmla="*/ 62 w 63"/>
                  <a:gd name="T21" fmla="*/ 54 h 63"/>
                  <a:gd name="T22" fmla="*/ 28 w 63"/>
                  <a:gd name="T23" fmla="*/ 48 h 63"/>
                  <a:gd name="T24" fmla="*/ 8 w 63"/>
                  <a:gd name="T25" fmla="*/ 28 h 63"/>
                  <a:gd name="T26" fmla="*/ 28 w 63"/>
                  <a:gd name="T27" fmla="*/ 8 h 63"/>
                  <a:gd name="T28" fmla="*/ 48 w 63"/>
                  <a:gd name="T29" fmla="*/ 28 h 63"/>
                  <a:gd name="T30" fmla="*/ 28 w 63"/>
                  <a:gd name="T31" fmla="*/ 4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 h="63">
                    <a:moveTo>
                      <a:pt x="62" y="54"/>
                    </a:moveTo>
                    <a:cubicBezTo>
                      <a:pt x="51" y="43"/>
                      <a:pt x="51" y="43"/>
                      <a:pt x="51" y="43"/>
                    </a:cubicBezTo>
                    <a:cubicBezTo>
                      <a:pt x="54" y="39"/>
                      <a:pt x="56" y="34"/>
                      <a:pt x="56" y="28"/>
                    </a:cubicBezTo>
                    <a:cubicBezTo>
                      <a:pt x="56" y="13"/>
                      <a:pt x="43" y="0"/>
                      <a:pt x="28" y="0"/>
                    </a:cubicBezTo>
                    <a:cubicBezTo>
                      <a:pt x="12" y="0"/>
                      <a:pt x="0" y="13"/>
                      <a:pt x="0" y="28"/>
                    </a:cubicBezTo>
                    <a:cubicBezTo>
                      <a:pt x="0" y="43"/>
                      <a:pt x="12" y="56"/>
                      <a:pt x="28" y="56"/>
                    </a:cubicBezTo>
                    <a:cubicBezTo>
                      <a:pt x="33" y="56"/>
                      <a:pt x="39" y="54"/>
                      <a:pt x="43" y="52"/>
                    </a:cubicBezTo>
                    <a:cubicBezTo>
                      <a:pt x="54" y="63"/>
                      <a:pt x="54" y="63"/>
                      <a:pt x="54" y="63"/>
                    </a:cubicBezTo>
                    <a:cubicBezTo>
                      <a:pt x="55" y="63"/>
                      <a:pt x="56" y="63"/>
                      <a:pt x="57" y="63"/>
                    </a:cubicBezTo>
                    <a:cubicBezTo>
                      <a:pt x="62" y="57"/>
                      <a:pt x="62" y="57"/>
                      <a:pt x="62" y="57"/>
                    </a:cubicBezTo>
                    <a:cubicBezTo>
                      <a:pt x="63" y="56"/>
                      <a:pt x="63" y="55"/>
                      <a:pt x="62" y="54"/>
                    </a:cubicBezTo>
                    <a:close/>
                    <a:moveTo>
                      <a:pt x="28" y="48"/>
                    </a:moveTo>
                    <a:cubicBezTo>
                      <a:pt x="17" y="48"/>
                      <a:pt x="8" y="39"/>
                      <a:pt x="8" y="28"/>
                    </a:cubicBezTo>
                    <a:cubicBezTo>
                      <a:pt x="8" y="17"/>
                      <a:pt x="17" y="8"/>
                      <a:pt x="28" y="8"/>
                    </a:cubicBezTo>
                    <a:cubicBezTo>
                      <a:pt x="39" y="8"/>
                      <a:pt x="48" y="17"/>
                      <a:pt x="48" y="28"/>
                    </a:cubicBezTo>
                    <a:cubicBezTo>
                      <a:pt x="48" y="39"/>
                      <a:pt x="39" y="48"/>
                      <a:pt x="28"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cxnSp>
        <p:nvCxnSpPr>
          <p:cNvPr id="95" name="Straight Connector 94"/>
          <p:cNvCxnSpPr/>
          <p:nvPr/>
        </p:nvCxnSpPr>
        <p:spPr>
          <a:xfrm>
            <a:off x="4588787" y="1647898"/>
            <a:ext cx="0" cy="292507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423884" y="628328"/>
            <a:ext cx="80639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97" name="组合 96"/>
          <p:cNvGrpSpPr/>
          <p:nvPr/>
        </p:nvGrpSpPr>
        <p:grpSpPr>
          <a:xfrm rot="14400000">
            <a:off x="390146" y="232657"/>
            <a:ext cx="344020" cy="281678"/>
            <a:chOff x="3059816" y="700304"/>
            <a:chExt cx="615694" cy="504120"/>
          </a:xfrm>
          <a:solidFill>
            <a:schemeClr val="accent1"/>
          </a:solidFill>
        </p:grpSpPr>
        <p:sp>
          <p:nvSpPr>
            <p:cNvPr id="98" name="椭圆 97"/>
            <p:cNvSpPr/>
            <p:nvPr/>
          </p:nvSpPr>
          <p:spPr>
            <a:xfrm>
              <a:off x="3531462" y="844352"/>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3059816" y="700304"/>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3059816" y="1060376"/>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1" name="直接连接符 100"/>
            <p:cNvCxnSpPr>
              <a:stCxn id="98" idx="7"/>
              <a:endCxn id="100" idx="3"/>
            </p:cNvCxnSpPr>
            <p:nvPr/>
          </p:nvCxnSpPr>
          <p:spPr>
            <a:xfrm flipH="1">
              <a:off x="3080911" y="865447"/>
              <a:ext cx="573504" cy="317882"/>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stCxn id="99" idx="0"/>
            </p:cNvCxnSpPr>
            <p:nvPr/>
          </p:nvCxnSpPr>
          <p:spPr>
            <a:xfrm>
              <a:off x="3131840" y="700304"/>
              <a:ext cx="0" cy="447037"/>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03" name="Rectangle 22"/>
          <p:cNvSpPr>
            <a:spLocks noChangeArrowheads="1"/>
          </p:cNvSpPr>
          <p:nvPr/>
        </p:nvSpPr>
        <p:spPr bwMode="auto">
          <a:xfrm>
            <a:off x="771624" y="169523"/>
            <a:ext cx="37912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l" eaLnBrk="1" fontAlgn="base" hangingPunct="1">
              <a:lnSpc>
                <a:spcPct val="120000"/>
              </a:lnSpc>
            </a:pPr>
            <a:r>
              <a:rPr lang="zh-CN" altLang="en-US" sz="1400" b="1" dirty="0" smtClean="0">
                <a:latin typeface="微软雅黑" panose="020B0503020204020204" pitchFamily="34" charset="-122"/>
                <a:ea typeface="微软雅黑" panose="020B0503020204020204" pitchFamily="34" charset="-122"/>
              </a:rPr>
              <a:t>产品概述</a:t>
            </a:r>
            <a:endParaRPr lang="en-US" altLang="zh-CN" sz="1400" b="1" dirty="0" smtClean="0">
              <a:latin typeface="微软雅黑" panose="020B0503020204020204" pitchFamily="34" charset="-122"/>
              <a:ea typeface="微软雅黑" panose="020B0503020204020204" pitchFamily="34" charset="-122"/>
            </a:endParaRPr>
          </a:p>
          <a:p>
            <a:pPr fontAlgn="base">
              <a:lnSpc>
                <a:spcPct val="120000"/>
              </a:lnSpc>
            </a:pPr>
            <a:r>
              <a:rPr lang="zh-CN" altLang="en-US" sz="800" dirty="0">
                <a:solidFill>
                  <a:schemeClr val="bg1">
                    <a:lumMod val="75000"/>
                  </a:schemeClr>
                </a:solidFill>
                <a:latin typeface="微软雅黑" panose="020B0503020204020204" pitchFamily="34" charset="-122"/>
                <a:ea typeface="微软雅黑" panose="020B0503020204020204" pitchFamily="34" charset="-122"/>
              </a:rPr>
              <a:t>以上标题可以根据您的需求随意更改</a:t>
            </a:r>
          </a:p>
          <a:p>
            <a:pPr algn="l" eaLnBrk="1" fontAlgn="base" hangingPunct="1">
              <a:lnSpc>
                <a:spcPct val="120000"/>
              </a:lnSpc>
            </a:pP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1296325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par>
                                <p:cTn id="29" presetID="10" presetClass="entr" presetSubtype="0" fill="hold" nodeType="withEffect">
                                  <p:stCondLst>
                                    <p:cond delay="0"/>
                                  </p:stCondLst>
                                  <p:childTnLst>
                                    <p:set>
                                      <p:cBhvr>
                                        <p:cTn id="30" dur="1" fill="hold">
                                          <p:stCondLst>
                                            <p:cond delay="0"/>
                                          </p:stCondLst>
                                        </p:cTn>
                                        <p:tgtEl>
                                          <p:spTgt spid="95"/>
                                        </p:tgtEl>
                                        <p:attrNameLst>
                                          <p:attrName>style.visibility</p:attrName>
                                        </p:attrNameLst>
                                      </p:cBhvr>
                                      <p:to>
                                        <p:strVal val="visible"/>
                                      </p:to>
                                    </p:set>
                                    <p:animEffect transition="in" filter="fade">
                                      <p:cBhvr>
                                        <p:cTn id="31" dur="500"/>
                                        <p:tgtEl>
                                          <p:spTgt spid="95"/>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par>
                          <p:cTn id="36" fill="hold">
                            <p:stCondLst>
                              <p:cond delay="2500"/>
                            </p:stCondLst>
                            <p:childTnLst>
                              <p:par>
                                <p:cTn id="37" presetID="53" presetClass="entr" presetSubtype="16" fill="hold" nodeType="after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p:cTn id="39" dur="500" fill="hold"/>
                                        <p:tgtEl>
                                          <p:spTgt spid="23"/>
                                        </p:tgtEl>
                                        <p:attrNameLst>
                                          <p:attrName>ppt_w</p:attrName>
                                        </p:attrNameLst>
                                      </p:cBhvr>
                                      <p:tavLst>
                                        <p:tav tm="0">
                                          <p:val>
                                            <p:fltVal val="0"/>
                                          </p:val>
                                        </p:tav>
                                        <p:tav tm="100000">
                                          <p:val>
                                            <p:strVal val="#ppt_w"/>
                                          </p:val>
                                        </p:tav>
                                      </p:tavLst>
                                    </p:anim>
                                    <p:anim calcmode="lin" valueType="num">
                                      <p:cBhvr>
                                        <p:cTn id="40" dur="500" fill="hold"/>
                                        <p:tgtEl>
                                          <p:spTgt spid="23"/>
                                        </p:tgtEl>
                                        <p:attrNameLst>
                                          <p:attrName>ppt_h</p:attrName>
                                        </p:attrNameLst>
                                      </p:cBhvr>
                                      <p:tavLst>
                                        <p:tav tm="0">
                                          <p:val>
                                            <p:fltVal val="0"/>
                                          </p:val>
                                        </p:tav>
                                        <p:tav tm="100000">
                                          <p:val>
                                            <p:strVal val="#ppt_h"/>
                                          </p:val>
                                        </p:tav>
                                      </p:tavLst>
                                    </p:anim>
                                    <p:animEffect transition="in" filter="fade">
                                      <p:cBhvr>
                                        <p:cTn id="41" dur="500"/>
                                        <p:tgtEl>
                                          <p:spTgt spid="2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childTnLst>
                          </p:cTn>
                        </p:par>
                        <p:par>
                          <p:cTn id="45" fill="hold">
                            <p:stCondLst>
                              <p:cond delay="3000"/>
                            </p:stCondLst>
                            <p:childTnLst>
                              <p:par>
                                <p:cTn id="46" presetID="22" presetClass="entr" presetSubtype="8" fill="hold" nodeType="after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wipe(left)">
                                      <p:cBhvr>
                                        <p:cTn id="48" dur="500"/>
                                        <p:tgtEl>
                                          <p:spTgt spid="32"/>
                                        </p:tgtEl>
                                      </p:cBhvr>
                                    </p:animEffect>
                                  </p:childTnLst>
                                </p:cTn>
                              </p:par>
                              <p:par>
                                <p:cTn id="49" presetID="22" presetClass="entr" presetSubtype="8" fill="hold" nodeType="withEffect">
                                  <p:stCondLst>
                                    <p:cond delay="0"/>
                                  </p:stCondLst>
                                  <p:childTnLst>
                                    <p:set>
                                      <p:cBhvr>
                                        <p:cTn id="50" dur="1" fill="hold">
                                          <p:stCondLst>
                                            <p:cond delay="0"/>
                                          </p:stCondLst>
                                        </p:cTn>
                                        <p:tgtEl>
                                          <p:spTgt spid="63"/>
                                        </p:tgtEl>
                                        <p:attrNameLst>
                                          <p:attrName>style.visibility</p:attrName>
                                        </p:attrNameLst>
                                      </p:cBhvr>
                                      <p:to>
                                        <p:strVal val="visible"/>
                                      </p:to>
                                    </p:set>
                                    <p:animEffect transition="in" filter="wipe(left)">
                                      <p:cBhvr>
                                        <p:cTn id="51" dur="500"/>
                                        <p:tgtEl>
                                          <p:spTgt spid="63"/>
                                        </p:tgtEl>
                                      </p:cBhvr>
                                    </p:animEffect>
                                  </p:childTnLst>
                                </p:cTn>
                              </p:par>
                            </p:childTnLst>
                          </p:cTn>
                        </p:par>
                        <p:par>
                          <p:cTn id="52" fill="hold">
                            <p:stCondLst>
                              <p:cond delay="3500"/>
                            </p:stCondLst>
                            <p:childTnLst>
                              <p:par>
                                <p:cTn id="53" presetID="22" presetClass="entr" presetSubtype="8" fill="hold"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wipe(left)">
                                      <p:cBhvr>
                                        <p:cTn id="55" dur="500"/>
                                        <p:tgtEl>
                                          <p:spTgt spid="38"/>
                                        </p:tgtEl>
                                      </p:cBhvr>
                                    </p:animEffect>
                                  </p:childTnLst>
                                </p:cTn>
                              </p:par>
                              <p:par>
                                <p:cTn id="56" presetID="22" presetClass="entr" presetSubtype="8" fill="hold" nodeType="withEffect">
                                  <p:stCondLst>
                                    <p:cond delay="0"/>
                                  </p:stCondLst>
                                  <p:childTnLst>
                                    <p:set>
                                      <p:cBhvr>
                                        <p:cTn id="57" dur="1" fill="hold">
                                          <p:stCondLst>
                                            <p:cond delay="0"/>
                                          </p:stCondLst>
                                        </p:cTn>
                                        <p:tgtEl>
                                          <p:spTgt spid="70"/>
                                        </p:tgtEl>
                                        <p:attrNameLst>
                                          <p:attrName>style.visibility</p:attrName>
                                        </p:attrNameLst>
                                      </p:cBhvr>
                                      <p:to>
                                        <p:strVal val="visible"/>
                                      </p:to>
                                    </p:set>
                                    <p:animEffect transition="in" filter="wipe(left)">
                                      <p:cBhvr>
                                        <p:cTn id="58" dur="500"/>
                                        <p:tgtEl>
                                          <p:spTgt spid="70"/>
                                        </p:tgtEl>
                                      </p:cBhvr>
                                    </p:animEffect>
                                  </p:childTnLst>
                                </p:cTn>
                              </p:par>
                            </p:childTnLst>
                          </p:cTn>
                        </p:par>
                        <p:par>
                          <p:cTn id="59" fill="hold">
                            <p:stCondLst>
                              <p:cond delay="4000"/>
                            </p:stCondLst>
                            <p:childTnLst>
                              <p:par>
                                <p:cTn id="60" presetID="22" presetClass="entr" presetSubtype="8" fill="hold" nodeType="after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wipe(left)">
                                      <p:cBhvr>
                                        <p:cTn id="62" dur="500"/>
                                        <p:tgtEl>
                                          <p:spTgt spid="43"/>
                                        </p:tgtEl>
                                      </p:cBhvr>
                                    </p:animEffect>
                                  </p:childTnLst>
                                </p:cTn>
                              </p:par>
                              <p:par>
                                <p:cTn id="63" presetID="22" presetClass="entr" presetSubtype="8" fill="hold" nodeType="withEffect">
                                  <p:stCondLst>
                                    <p:cond delay="0"/>
                                  </p:stCondLst>
                                  <p:childTnLst>
                                    <p:set>
                                      <p:cBhvr>
                                        <p:cTn id="64" dur="1" fill="hold">
                                          <p:stCondLst>
                                            <p:cond delay="0"/>
                                          </p:stCondLst>
                                        </p:cTn>
                                        <p:tgtEl>
                                          <p:spTgt spid="75"/>
                                        </p:tgtEl>
                                        <p:attrNameLst>
                                          <p:attrName>style.visibility</p:attrName>
                                        </p:attrNameLst>
                                      </p:cBhvr>
                                      <p:to>
                                        <p:strVal val="visible"/>
                                      </p:to>
                                    </p:set>
                                    <p:animEffect transition="in" filter="wipe(left)">
                                      <p:cBhvr>
                                        <p:cTn id="65" dur="500"/>
                                        <p:tgtEl>
                                          <p:spTgt spid="75"/>
                                        </p:tgtEl>
                                      </p:cBhvr>
                                    </p:animEffect>
                                  </p:childTnLst>
                                </p:cTn>
                              </p:par>
                            </p:childTnLst>
                          </p:cTn>
                        </p:par>
                        <p:par>
                          <p:cTn id="66" fill="hold">
                            <p:stCondLst>
                              <p:cond delay="4500"/>
                            </p:stCondLst>
                            <p:childTnLst>
                              <p:par>
                                <p:cTn id="67" presetID="22" presetClass="entr" presetSubtype="8" fill="hold" nodeType="afterEffect">
                                  <p:stCondLst>
                                    <p:cond delay="0"/>
                                  </p:stCondLst>
                                  <p:childTnLst>
                                    <p:set>
                                      <p:cBhvr>
                                        <p:cTn id="68" dur="1" fill="hold">
                                          <p:stCondLst>
                                            <p:cond delay="0"/>
                                          </p:stCondLst>
                                        </p:cTn>
                                        <p:tgtEl>
                                          <p:spTgt spid="51"/>
                                        </p:tgtEl>
                                        <p:attrNameLst>
                                          <p:attrName>style.visibility</p:attrName>
                                        </p:attrNameLst>
                                      </p:cBhvr>
                                      <p:to>
                                        <p:strVal val="visible"/>
                                      </p:to>
                                    </p:set>
                                    <p:animEffect transition="in" filter="wipe(left)">
                                      <p:cBhvr>
                                        <p:cTn id="69" dur="500"/>
                                        <p:tgtEl>
                                          <p:spTgt spid="51"/>
                                        </p:tgtEl>
                                      </p:cBhvr>
                                    </p:animEffect>
                                  </p:childTnLst>
                                </p:cTn>
                              </p:par>
                              <p:par>
                                <p:cTn id="70" presetID="22" presetClass="entr" presetSubtype="8" fill="hold" nodeType="withEffect">
                                  <p:stCondLst>
                                    <p:cond delay="0"/>
                                  </p:stCondLst>
                                  <p:childTnLst>
                                    <p:set>
                                      <p:cBhvr>
                                        <p:cTn id="71" dur="1" fill="hold">
                                          <p:stCondLst>
                                            <p:cond delay="0"/>
                                          </p:stCondLst>
                                        </p:cTn>
                                        <p:tgtEl>
                                          <p:spTgt spid="83"/>
                                        </p:tgtEl>
                                        <p:attrNameLst>
                                          <p:attrName>style.visibility</p:attrName>
                                        </p:attrNameLst>
                                      </p:cBhvr>
                                      <p:to>
                                        <p:strVal val="visible"/>
                                      </p:to>
                                    </p:set>
                                    <p:animEffect transition="in" filter="wipe(left)">
                                      <p:cBhvr>
                                        <p:cTn id="72" dur="500"/>
                                        <p:tgtEl>
                                          <p:spTgt spid="83"/>
                                        </p:tgtEl>
                                      </p:cBhvr>
                                    </p:animEffect>
                                  </p:childTnLst>
                                </p:cTn>
                              </p:par>
                            </p:childTnLst>
                          </p:cTn>
                        </p:par>
                        <p:par>
                          <p:cTn id="73" fill="hold">
                            <p:stCondLst>
                              <p:cond delay="5000"/>
                            </p:stCondLst>
                            <p:childTnLst>
                              <p:par>
                                <p:cTn id="74" presetID="22" presetClass="entr" presetSubtype="8" fill="hold" nodeType="afterEffect">
                                  <p:stCondLst>
                                    <p:cond delay="0"/>
                                  </p:stCondLst>
                                  <p:childTnLst>
                                    <p:set>
                                      <p:cBhvr>
                                        <p:cTn id="75" dur="1" fill="hold">
                                          <p:stCondLst>
                                            <p:cond delay="0"/>
                                          </p:stCondLst>
                                        </p:cTn>
                                        <p:tgtEl>
                                          <p:spTgt spid="56"/>
                                        </p:tgtEl>
                                        <p:attrNameLst>
                                          <p:attrName>style.visibility</p:attrName>
                                        </p:attrNameLst>
                                      </p:cBhvr>
                                      <p:to>
                                        <p:strVal val="visible"/>
                                      </p:to>
                                    </p:set>
                                    <p:animEffect transition="in" filter="wipe(left)">
                                      <p:cBhvr>
                                        <p:cTn id="76" dur="500"/>
                                        <p:tgtEl>
                                          <p:spTgt spid="56"/>
                                        </p:tgtEl>
                                      </p:cBhvr>
                                    </p:animEffect>
                                  </p:childTnLst>
                                </p:cTn>
                              </p:par>
                              <p:par>
                                <p:cTn id="77" presetID="22" presetClass="entr" presetSubtype="8" fill="hold" nodeType="withEffect">
                                  <p:stCondLst>
                                    <p:cond delay="0"/>
                                  </p:stCondLst>
                                  <p:childTnLst>
                                    <p:set>
                                      <p:cBhvr>
                                        <p:cTn id="78" dur="1" fill="hold">
                                          <p:stCondLst>
                                            <p:cond delay="0"/>
                                          </p:stCondLst>
                                        </p:cTn>
                                        <p:tgtEl>
                                          <p:spTgt spid="88"/>
                                        </p:tgtEl>
                                        <p:attrNameLst>
                                          <p:attrName>style.visibility</p:attrName>
                                        </p:attrNameLst>
                                      </p:cBhvr>
                                      <p:to>
                                        <p:strVal val="visible"/>
                                      </p:to>
                                    </p:set>
                                    <p:animEffect transition="in" filter="wipe(left)">
                                      <p:cBhvr>
                                        <p:cTn id="79" dur="500"/>
                                        <p:tgtEl>
                                          <p:spTgt spid="88"/>
                                        </p:tgtEl>
                                      </p:cBhvr>
                                    </p:animEffect>
                                  </p:childTnLst>
                                </p:cTn>
                              </p:par>
                            </p:childTnLst>
                          </p:cTn>
                        </p:par>
                        <p:par>
                          <p:cTn id="80" fill="hold">
                            <p:stCondLst>
                              <p:cond delay="5500"/>
                            </p:stCondLst>
                            <p:childTnLst>
                              <p:par>
                                <p:cTn id="81" presetID="12" presetClass="entr" presetSubtype="8" fill="hold" nodeType="afterEffect">
                                  <p:stCondLst>
                                    <p:cond delay="0"/>
                                  </p:stCondLst>
                                  <p:childTnLst>
                                    <p:set>
                                      <p:cBhvr>
                                        <p:cTn id="82" dur="1" fill="hold">
                                          <p:stCondLst>
                                            <p:cond delay="0"/>
                                          </p:stCondLst>
                                        </p:cTn>
                                        <p:tgtEl>
                                          <p:spTgt spid="97"/>
                                        </p:tgtEl>
                                        <p:attrNameLst>
                                          <p:attrName>style.visibility</p:attrName>
                                        </p:attrNameLst>
                                      </p:cBhvr>
                                      <p:to>
                                        <p:strVal val="visible"/>
                                      </p:to>
                                    </p:set>
                                    <p:anim calcmode="lin" valueType="num">
                                      <p:cBhvr additive="base">
                                        <p:cTn id="83" dur="500"/>
                                        <p:tgtEl>
                                          <p:spTgt spid="97"/>
                                        </p:tgtEl>
                                        <p:attrNameLst>
                                          <p:attrName>ppt_x</p:attrName>
                                        </p:attrNameLst>
                                      </p:cBhvr>
                                      <p:tavLst>
                                        <p:tav tm="0">
                                          <p:val>
                                            <p:strVal val="#ppt_x-#ppt_w*1.125000"/>
                                          </p:val>
                                        </p:tav>
                                        <p:tav tm="100000">
                                          <p:val>
                                            <p:strVal val="#ppt_x"/>
                                          </p:val>
                                        </p:tav>
                                      </p:tavLst>
                                    </p:anim>
                                    <p:animEffect transition="in" filter="wipe(right)">
                                      <p:cBhvr>
                                        <p:cTn id="84" dur="500"/>
                                        <p:tgtEl>
                                          <p:spTgt spid="97"/>
                                        </p:tgtEl>
                                      </p:cBhvr>
                                    </p:animEffect>
                                  </p:childTnLst>
                                </p:cTn>
                              </p:par>
                            </p:childTnLst>
                          </p:cTn>
                        </p:par>
                        <p:par>
                          <p:cTn id="85" fill="hold">
                            <p:stCondLst>
                              <p:cond delay="6000"/>
                            </p:stCondLst>
                            <p:childTnLst>
                              <p:par>
                                <p:cTn id="86" presetID="22" presetClass="entr" presetSubtype="8" fill="hold" grpId="0" nodeType="afterEffect">
                                  <p:stCondLst>
                                    <p:cond delay="0"/>
                                  </p:stCondLst>
                                  <p:childTnLst>
                                    <p:set>
                                      <p:cBhvr>
                                        <p:cTn id="87" dur="1" fill="hold">
                                          <p:stCondLst>
                                            <p:cond delay="0"/>
                                          </p:stCondLst>
                                        </p:cTn>
                                        <p:tgtEl>
                                          <p:spTgt spid="103"/>
                                        </p:tgtEl>
                                        <p:attrNameLst>
                                          <p:attrName>style.visibility</p:attrName>
                                        </p:attrNameLst>
                                      </p:cBhvr>
                                      <p:to>
                                        <p:strVal val="visible"/>
                                      </p:to>
                                    </p:set>
                                    <p:animEffect transition="in" filter="wipe(left)">
                                      <p:cBhvr>
                                        <p:cTn id="88" dur="1250"/>
                                        <p:tgtEl>
                                          <p:spTgt spid="103"/>
                                        </p:tgtEl>
                                      </p:cBhvr>
                                    </p:animEffect>
                                  </p:childTnLst>
                                </p:cTn>
                              </p:par>
                            </p:childTnLst>
                          </p:cTn>
                        </p:par>
                        <p:par>
                          <p:cTn id="89" fill="hold">
                            <p:stCondLst>
                              <p:cond delay="7250"/>
                            </p:stCondLst>
                            <p:childTnLst>
                              <p:par>
                                <p:cTn id="90" presetID="22" presetClass="entr" presetSubtype="8" fill="hold" nodeType="afterEffect">
                                  <p:stCondLst>
                                    <p:cond delay="0"/>
                                  </p:stCondLst>
                                  <p:childTnLst>
                                    <p:set>
                                      <p:cBhvr>
                                        <p:cTn id="91" dur="1" fill="hold">
                                          <p:stCondLst>
                                            <p:cond delay="0"/>
                                          </p:stCondLst>
                                        </p:cTn>
                                        <p:tgtEl>
                                          <p:spTgt spid="96"/>
                                        </p:tgtEl>
                                        <p:attrNameLst>
                                          <p:attrName>style.visibility</p:attrName>
                                        </p:attrNameLst>
                                      </p:cBhvr>
                                      <p:to>
                                        <p:strVal val="visible"/>
                                      </p:to>
                                    </p:set>
                                    <p:animEffect transition="in" filter="wipe(left)">
                                      <p:cBhvr>
                                        <p:cTn id="92"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4" grpId="0"/>
      <p:bldP spid="15" grpId="0"/>
      <p:bldP spid="10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5"/>
          <p:cNvSpPr>
            <a:spLocks/>
          </p:cNvSpPr>
          <p:nvPr/>
        </p:nvSpPr>
        <p:spPr bwMode="auto">
          <a:xfrm>
            <a:off x="4007644" y="4390548"/>
            <a:ext cx="1125141" cy="501408"/>
          </a:xfrm>
          <a:custGeom>
            <a:avLst/>
            <a:gdLst>
              <a:gd name="T0" fmla="*/ 102 w 204"/>
              <a:gd name="T1" fmla="*/ 91 h 91"/>
              <a:gd name="T2" fmla="*/ 58 w 204"/>
              <a:gd name="T3" fmla="*/ 55 h 91"/>
              <a:gd name="T4" fmla="*/ 64 w 204"/>
              <a:gd name="T5" fmla="*/ 31 h 91"/>
              <a:gd name="T6" fmla="*/ 0 w 204"/>
              <a:gd name="T7" fmla="*/ 31 h 91"/>
              <a:gd name="T8" fmla="*/ 0 w 204"/>
              <a:gd name="T9" fmla="*/ 0 h 91"/>
              <a:gd name="T10" fmla="*/ 204 w 204"/>
              <a:gd name="T11" fmla="*/ 0 h 91"/>
              <a:gd name="T12" fmla="*/ 204 w 204"/>
              <a:gd name="T13" fmla="*/ 31 h 91"/>
              <a:gd name="T14" fmla="*/ 140 w 204"/>
              <a:gd name="T15" fmla="*/ 31 h 91"/>
              <a:gd name="T16" fmla="*/ 146 w 204"/>
              <a:gd name="T17" fmla="*/ 55 h 91"/>
              <a:gd name="T18" fmla="*/ 102 w 204"/>
              <a:gd name="T19"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4" h="91">
                <a:moveTo>
                  <a:pt x="102" y="91"/>
                </a:moveTo>
                <a:cubicBezTo>
                  <a:pt x="79" y="91"/>
                  <a:pt x="59" y="75"/>
                  <a:pt x="58" y="55"/>
                </a:cubicBezTo>
                <a:cubicBezTo>
                  <a:pt x="64" y="31"/>
                  <a:pt x="64" y="31"/>
                  <a:pt x="64" y="31"/>
                </a:cubicBezTo>
                <a:cubicBezTo>
                  <a:pt x="0" y="31"/>
                  <a:pt x="0" y="31"/>
                  <a:pt x="0" y="31"/>
                </a:cubicBezTo>
                <a:cubicBezTo>
                  <a:pt x="0" y="0"/>
                  <a:pt x="0" y="0"/>
                  <a:pt x="0" y="0"/>
                </a:cubicBezTo>
                <a:cubicBezTo>
                  <a:pt x="204" y="0"/>
                  <a:pt x="204" y="0"/>
                  <a:pt x="204" y="0"/>
                </a:cubicBezTo>
                <a:cubicBezTo>
                  <a:pt x="204" y="31"/>
                  <a:pt x="204" y="31"/>
                  <a:pt x="204" y="31"/>
                </a:cubicBezTo>
                <a:cubicBezTo>
                  <a:pt x="140" y="31"/>
                  <a:pt x="140" y="31"/>
                  <a:pt x="140" y="31"/>
                </a:cubicBezTo>
                <a:cubicBezTo>
                  <a:pt x="146" y="55"/>
                  <a:pt x="146" y="55"/>
                  <a:pt x="146" y="55"/>
                </a:cubicBezTo>
                <a:cubicBezTo>
                  <a:pt x="145" y="75"/>
                  <a:pt x="125" y="91"/>
                  <a:pt x="102" y="91"/>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id-ID"/>
          </a:p>
        </p:txBody>
      </p:sp>
      <p:sp>
        <p:nvSpPr>
          <p:cNvPr id="5" name="Freeform 6"/>
          <p:cNvSpPr>
            <a:spLocks noEditPoints="1"/>
          </p:cNvSpPr>
          <p:nvPr/>
        </p:nvSpPr>
        <p:spPr bwMode="auto">
          <a:xfrm>
            <a:off x="3980260" y="2327749"/>
            <a:ext cx="1169194" cy="1168364"/>
          </a:xfrm>
          <a:custGeom>
            <a:avLst/>
            <a:gdLst>
              <a:gd name="T0" fmla="*/ 106 w 212"/>
              <a:gd name="T1" fmla="*/ 212 h 212"/>
              <a:gd name="T2" fmla="*/ 0 w 212"/>
              <a:gd name="T3" fmla="*/ 106 h 212"/>
              <a:gd name="T4" fmla="*/ 106 w 212"/>
              <a:gd name="T5" fmla="*/ 0 h 212"/>
              <a:gd name="T6" fmla="*/ 212 w 212"/>
              <a:gd name="T7" fmla="*/ 106 h 212"/>
              <a:gd name="T8" fmla="*/ 106 w 212"/>
              <a:gd name="T9" fmla="*/ 212 h 212"/>
              <a:gd name="T10" fmla="*/ 106 w 212"/>
              <a:gd name="T11" fmla="*/ 16 h 212"/>
              <a:gd name="T12" fmla="*/ 16 w 212"/>
              <a:gd name="T13" fmla="*/ 106 h 212"/>
              <a:gd name="T14" fmla="*/ 106 w 212"/>
              <a:gd name="T15" fmla="*/ 196 h 212"/>
              <a:gd name="T16" fmla="*/ 196 w 212"/>
              <a:gd name="T17" fmla="*/ 106 h 212"/>
              <a:gd name="T18" fmla="*/ 106 w 212"/>
              <a:gd name="T19" fmla="*/ 16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212">
                <a:moveTo>
                  <a:pt x="106" y="212"/>
                </a:moveTo>
                <a:cubicBezTo>
                  <a:pt x="47" y="212"/>
                  <a:pt x="0" y="164"/>
                  <a:pt x="0" y="106"/>
                </a:cubicBezTo>
                <a:cubicBezTo>
                  <a:pt x="0" y="47"/>
                  <a:pt x="47" y="0"/>
                  <a:pt x="106" y="0"/>
                </a:cubicBezTo>
                <a:cubicBezTo>
                  <a:pt x="164" y="0"/>
                  <a:pt x="212" y="47"/>
                  <a:pt x="212" y="106"/>
                </a:cubicBezTo>
                <a:cubicBezTo>
                  <a:pt x="212" y="164"/>
                  <a:pt x="164" y="212"/>
                  <a:pt x="106" y="212"/>
                </a:cubicBezTo>
                <a:close/>
                <a:moveTo>
                  <a:pt x="106" y="16"/>
                </a:moveTo>
                <a:cubicBezTo>
                  <a:pt x="56" y="16"/>
                  <a:pt x="16" y="56"/>
                  <a:pt x="16" y="106"/>
                </a:cubicBezTo>
                <a:cubicBezTo>
                  <a:pt x="16" y="155"/>
                  <a:pt x="56" y="196"/>
                  <a:pt x="106" y="196"/>
                </a:cubicBezTo>
                <a:cubicBezTo>
                  <a:pt x="155" y="196"/>
                  <a:pt x="196" y="155"/>
                  <a:pt x="196" y="106"/>
                </a:cubicBezTo>
                <a:cubicBezTo>
                  <a:pt x="196" y="56"/>
                  <a:pt x="155" y="16"/>
                  <a:pt x="106" y="16"/>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id-ID"/>
          </a:p>
        </p:txBody>
      </p:sp>
      <p:sp>
        <p:nvSpPr>
          <p:cNvPr id="8" name="Rectangle 7"/>
          <p:cNvSpPr>
            <a:spLocks noChangeArrowheads="1"/>
          </p:cNvSpPr>
          <p:nvPr/>
        </p:nvSpPr>
        <p:spPr bwMode="auto">
          <a:xfrm>
            <a:off x="4520804" y="3458000"/>
            <a:ext cx="88106" cy="805111"/>
          </a:xfrm>
          <a:prstGeom prst="rect">
            <a:avLst/>
          </a:prstGeom>
          <a:solidFill>
            <a:schemeClr val="bg2"/>
          </a:solidFill>
          <a:ln>
            <a:noFill/>
          </a:ln>
        </p:spPr>
        <p:txBody>
          <a:bodyPr vert="horz" wrap="square" lIns="68580" tIns="34290" rIns="68580" bIns="34290" numCol="1" anchor="t" anchorCtr="0" compatLnSpc="1">
            <a:prstTxWarp prst="textNoShape">
              <a:avLst/>
            </a:prstTxWarp>
          </a:bodyPr>
          <a:lstStyle/>
          <a:p>
            <a:endParaRPr lang="id-ID"/>
          </a:p>
        </p:txBody>
      </p:sp>
      <p:sp>
        <p:nvSpPr>
          <p:cNvPr id="9" name="Freeform 8"/>
          <p:cNvSpPr>
            <a:spLocks noEditPoints="1"/>
          </p:cNvSpPr>
          <p:nvPr/>
        </p:nvSpPr>
        <p:spPr bwMode="auto">
          <a:xfrm>
            <a:off x="3196829" y="2994705"/>
            <a:ext cx="727472" cy="727697"/>
          </a:xfrm>
          <a:custGeom>
            <a:avLst/>
            <a:gdLst>
              <a:gd name="T0" fmla="*/ 66 w 132"/>
              <a:gd name="T1" fmla="*/ 132 h 132"/>
              <a:gd name="T2" fmla="*/ 0 w 132"/>
              <a:gd name="T3" fmla="*/ 66 h 132"/>
              <a:gd name="T4" fmla="*/ 66 w 132"/>
              <a:gd name="T5" fmla="*/ 0 h 132"/>
              <a:gd name="T6" fmla="*/ 132 w 132"/>
              <a:gd name="T7" fmla="*/ 66 h 132"/>
              <a:gd name="T8" fmla="*/ 66 w 132"/>
              <a:gd name="T9" fmla="*/ 132 h 132"/>
              <a:gd name="T10" fmla="*/ 66 w 132"/>
              <a:gd name="T11" fmla="*/ 12 h 132"/>
              <a:gd name="T12" fmla="*/ 12 w 132"/>
              <a:gd name="T13" fmla="*/ 66 h 132"/>
              <a:gd name="T14" fmla="*/ 66 w 132"/>
              <a:gd name="T15" fmla="*/ 120 h 132"/>
              <a:gd name="T16" fmla="*/ 120 w 132"/>
              <a:gd name="T17" fmla="*/ 66 h 132"/>
              <a:gd name="T18" fmla="*/ 66 w 132"/>
              <a:gd name="T19" fmla="*/ 1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32">
                <a:moveTo>
                  <a:pt x="66" y="132"/>
                </a:moveTo>
                <a:cubicBezTo>
                  <a:pt x="30" y="132"/>
                  <a:pt x="0" y="102"/>
                  <a:pt x="0" y="66"/>
                </a:cubicBezTo>
                <a:cubicBezTo>
                  <a:pt x="0" y="30"/>
                  <a:pt x="30" y="0"/>
                  <a:pt x="66" y="0"/>
                </a:cubicBezTo>
                <a:cubicBezTo>
                  <a:pt x="102" y="0"/>
                  <a:pt x="132" y="30"/>
                  <a:pt x="132" y="66"/>
                </a:cubicBezTo>
                <a:cubicBezTo>
                  <a:pt x="132" y="102"/>
                  <a:pt x="102" y="132"/>
                  <a:pt x="66" y="132"/>
                </a:cubicBezTo>
                <a:close/>
                <a:moveTo>
                  <a:pt x="66" y="12"/>
                </a:moveTo>
                <a:cubicBezTo>
                  <a:pt x="36" y="12"/>
                  <a:pt x="12" y="36"/>
                  <a:pt x="12" y="66"/>
                </a:cubicBezTo>
                <a:cubicBezTo>
                  <a:pt x="12" y="96"/>
                  <a:pt x="36" y="120"/>
                  <a:pt x="66" y="120"/>
                </a:cubicBezTo>
                <a:cubicBezTo>
                  <a:pt x="96" y="120"/>
                  <a:pt x="120" y="96"/>
                  <a:pt x="120" y="66"/>
                </a:cubicBezTo>
                <a:cubicBezTo>
                  <a:pt x="120" y="36"/>
                  <a:pt x="96" y="12"/>
                  <a:pt x="66" y="12"/>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id-ID"/>
          </a:p>
        </p:txBody>
      </p:sp>
      <p:sp>
        <p:nvSpPr>
          <p:cNvPr id="10" name="Freeform 9"/>
          <p:cNvSpPr>
            <a:spLocks noEditPoints="1"/>
          </p:cNvSpPr>
          <p:nvPr/>
        </p:nvSpPr>
        <p:spPr bwMode="auto">
          <a:xfrm>
            <a:off x="5226844" y="2994705"/>
            <a:ext cx="728663" cy="727697"/>
          </a:xfrm>
          <a:custGeom>
            <a:avLst/>
            <a:gdLst>
              <a:gd name="T0" fmla="*/ 66 w 132"/>
              <a:gd name="T1" fmla="*/ 132 h 132"/>
              <a:gd name="T2" fmla="*/ 0 w 132"/>
              <a:gd name="T3" fmla="*/ 66 h 132"/>
              <a:gd name="T4" fmla="*/ 66 w 132"/>
              <a:gd name="T5" fmla="*/ 0 h 132"/>
              <a:gd name="T6" fmla="*/ 132 w 132"/>
              <a:gd name="T7" fmla="*/ 66 h 132"/>
              <a:gd name="T8" fmla="*/ 66 w 132"/>
              <a:gd name="T9" fmla="*/ 132 h 132"/>
              <a:gd name="T10" fmla="*/ 66 w 132"/>
              <a:gd name="T11" fmla="*/ 12 h 132"/>
              <a:gd name="T12" fmla="*/ 12 w 132"/>
              <a:gd name="T13" fmla="*/ 66 h 132"/>
              <a:gd name="T14" fmla="*/ 66 w 132"/>
              <a:gd name="T15" fmla="*/ 120 h 132"/>
              <a:gd name="T16" fmla="*/ 120 w 132"/>
              <a:gd name="T17" fmla="*/ 66 h 132"/>
              <a:gd name="T18" fmla="*/ 66 w 132"/>
              <a:gd name="T19" fmla="*/ 1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32">
                <a:moveTo>
                  <a:pt x="66" y="132"/>
                </a:moveTo>
                <a:cubicBezTo>
                  <a:pt x="30" y="132"/>
                  <a:pt x="0" y="102"/>
                  <a:pt x="0" y="66"/>
                </a:cubicBezTo>
                <a:cubicBezTo>
                  <a:pt x="0" y="30"/>
                  <a:pt x="30" y="0"/>
                  <a:pt x="66" y="0"/>
                </a:cubicBezTo>
                <a:cubicBezTo>
                  <a:pt x="102" y="0"/>
                  <a:pt x="132" y="30"/>
                  <a:pt x="132" y="66"/>
                </a:cubicBezTo>
                <a:cubicBezTo>
                  <a:pt x="132" y="102"/>
                  <a:pt x="102" y="132"/>
                  <a:pt x="66" y="132"/>
                </a:cubicBezTo>
                <a:close/>
                <a:moveTo>
                  <a:pt x="66" y="12"/>
                </a:moveTo>
                <a:cubicBezTo>
                  <a:pt x="36" y="12"/>
                  <a:pt x="12" y="36"/>
                  <a:pt x="12" y="66"/>
                </a:cubicBezTo>
                <a:cubicBezTo>
                  <a:pt x="12" y="96"/>
                  <a:pt x="36" y="120"/>
                  <a:pt x="66" y="120"/>
                </a:cubicBezTo>
                <a:cubicBezTo>
                  <a:pt x="96" y="120"/>
                  <a:pt x="120" y="96"/>
                  <a:pt x="120" y="66"/>
                </a:cubicBezTo>
                <a:cubicBezTo>
                  <a:pt x="120" y="36"/>
                  <a:pt x="96" y="12"/>
                  <a:pt x="66" y="12"/>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id-ID"/>
          </a:p>
        </p:txBody>
      </p:sp>
      <p:sp>
        <p:nvSpPr>
          <p:cNvPr id="11" name="Freeform 10"/>
          <p:cNvSpPr>
            <a:spLocks noEditPoints="1"/>
          </p:cNvSpPr>
          <p:nvPr/>
        </p:nvSpPr>
        <p:spPr bwMode="auto">
          <a:xfrm>
            <a:off x="3461147" y="1582187"/>
            <a:ext cx="728663" cy="728887"/>
          </a:xfrm>
          <a:custGeom>
            <a:avLst/>
            <a:gdLst>
              <a:gd name="T0" fmla="*/ 66 w 132"/>
              <a:gd name="T1" fmla="*/ 132 h 132"/>
              <a:gd name="T2" fmla="*/ 0 w 132"/>
              <a:gd name="T3" fmla="*/ 66 h 132"/>
              <a:gd name="T4" fmla="*/ 66 w 132"/>
              <a:gd name="T5" fmla="*/ 0 h 132"/>
              <a:gd name="T6" fmla="*/ 132 w 132"/>
              <a:gd name="T7" fmla="*/ 66 h 132"/>
              <a:gd name="T8" fmla="*/ 66 w 132"/>
              <a:gd name="T9" fmla="*/ 132 h 132"/>
              <a:gd name="T10" fmla="*/ 66 w 132"/>
              <a:gd name="T11" fmla="*/ 12 h 132"/>
              <a:gd name="T12" fmla="*/ 12 w 132"/>
              <a:gd name="T13" fmla="*/ 66 h 132"/>
              <a:gd name="T14" fmla="*/ 66 w 132"/>
              <a:gd name="T15" fmla="*/ 120 h 132"/>
              <a:gd name="T16" fmla="*/ 120 w 132"/>
              <a:gd name="T17" fmla="*/ 66 h 132"/>
              <a:gd name="T18" fmla="*/ 66 w 132"/>
              <a:gd name="T19" fmla="*/ 1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32">
                <a:moveTo>
                  <a:pt x="66" y="132"/>
                </a:moveTo>
                <a:cubicBezTo>
                  <a:pt x="30" y="132"/>
                  <a:pt x="0" y="102"/>
                  <a:pt x="0" y="66"/>
                </a:cubicBezTo>
                <a:cubicBezTo>
                  <a:pt x="0" y="30"/>
                  <a:pt x="30" y="0"/>
                  <a:pt x="66" y="0"/>
                </a:cubicBezTo>
                <a:cubicBezTo>
                  <a:pt x="102" y="0"/>
                  <a:pt x="132" y="30"/>
                  <a:pt x="132" y="66"/>
                </a:cubicBezTo>
                <a:cubicBezTo>
                  <a:pt x="132" y="102"/>
                  <a:pt x="102" y="132"/>
                  <a:pt x="66" y="132"/>
                </a:cubicBezTo>
                <a:close/>
                <a:moveTo>
                  <a:pt x="66" y="12"/>
                </a:moveTo>
                <a:cubicBezTo>
                  <a:pt x="36" y="12"/>
                  <a:pt x="12" y="36"/>
                  <a:pt x="12" y="66"/>
                </a:cubicBezTo>
                <a:cubicBezTo>
                  <a:pt x="12" y="96"/>
                  <a:pt x="36" y="120"/>
                  <a:pt x="66" y="120"/>
                </a:cubicBezTo>
                <a:cubicBezTo>
                  <a:pt x="96" y="120"/>
                  <a:pt x="120" y="96"/>
                  <a:pt x="120" y="66"/>
                </a:cubicBezTo>
                <a:cubicBezTo>
                  <a:pt x="120" y="36"/>
                  <a:pt x="96" y="12"/>
                  <a:pt x="66" y="12"/>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id-ID"/>
          </a:p>
        </p:txBody>
      </p:sp>
      <p:sp>
        <p:nvSpPr>
          <p:cNvPr id="12" name="Freeform 11"/>
          <p:cNvSpPr>
            <a:spLocks noEditPoints="1"/>
          </p:cNvSpPr>
          <p:nvPr/>
        </p:nvSpPr>
        <p:spPr bwMode="auto">
          <a:xfrm>
            <a:off x="4939903" y="1582187"/>
            <a:ext cx="728663" cy="728887"/>
          </a:xfrm>
          <a:custGeom>
            <a:avLst/>
            <a:gdLst>
              <a:gd name="T0" fmla="*/ 66 w 132"/>
              <a:gd name="T1" fmla="*/ 132 h 132"/>
              <a:gd name="T2" fmla="*/ 0 w 132"/>
              <a:gd name="T3" fmla="*/ 66 h 132"/>
              <a:gd name="T4" fmla="*/ 66 w 132"/>
              <a:gd name="T5" fmla="*/ 0 h 132"/>
              <a:gd name="T6" fmla="*/ 132 w 132"/>
              <a:gd name="T7" fmla="*/ 66 h 132"/>
              <a:gd name="T8" fmla="*/ 66 w 132"/>
              <a:gd name="T9" fmla="*/ 132 h 132"/>
              <a:gd name="T10" fmla="*/ 66 w 132"/>
              <a:gd name="T11" fmla="*/ 12 h 132"/>
              <a:gd name="T12" fmla="*/ 12 w 132"/>
              <a:gd name="T13" fmla="*/ 66 h 132"/>
              <a:gd name="T14" fmla="*/ 66 w 132"/>
              <a:gd name="T15" fmla="*/ 120 h 132"/>
              <a:gd name="T16" fmla="*/ 120 w 132"/>
              <a:gd name="T17" fmla="*/ 66 h 132"/>
              <a:gd name="T18" fmla="*/ 66 w 132"/>
              <a:gd name="T19" fmla="*/ 1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32">
                <a:moveTo>
                  <a:pt x="66" y="132"/>
                </a:moveTo>
                <a:cubicBezTo>
                  <a:pt x="30" y="132"/>
                  <a:pt x="0" y="102"/>
                  <a:pt x="0" y="66"/>
                </a:cubicBezTo>
                <a:cubicBezTo>
                  <a:pt x="0" y="30"/>
                  <a:pt x="30" y="0"/>
                  <a:pt x="66" y="0"/>
                </a:cubicBezTo>
                <a:cubicBezTo>
                  <a:pt x="102" y="0"/>
                  <a:pt x="132" y="30"/>
                  <a:pt x="132" y="66"/>
                </a:cubicBezTo>
                <a:cubicBezTo>
                  <a:pt x="132" y="102"/>
                  <a:pt x="102" y="132"/>
                  <a:pt x="66" y="132"/>
                </a:cubicBezTo>
                <a:close/>
                <a:moveTo>
                  <a:pt x="66" y="12"/>
                </a:moveTo>
                <a:cubicBezTo>
                  <a:pt x="36" y="12"/>
                  <a:pt x="12" y="36"/>
                  <a:pt x="12" y="66"/>
                </a:cubicBezTo>
                <a:cubicBezTo>
                  <a:pt x="12" y="96"/>
                  <a:pt x="36" y="120"/>
                  <a:pt x="66" y="120"/>
                </a:cubicBezTo>
                <a:cubicBezTo>
                  <a:pt x="96" y="120"/>
                  <a:pt x="120" y="96"/>
                  <a:pt x="120" y="66"/>
                </a:cubicBezTo>
                <a:cubicBezTo>
                  <a:pt x="120" y="36"/>
                  <a:pt x="96" y="12"/>
                  <a:pt x="66" y="12"/>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id-ID"/>
          </a:p>
        </p:txBody>
      </p:sp>
      <p:sp>
        <p:nvSpPr>
          <p:cNvPr id="13" name="Freeform 12"/>
          <p:cNvSpPr>
            <a:spLocks/>
          </p:cNvSpPr>
          <p:nvPr/>
        </p:nvSpPr>
        <p:spPr bwMode="auto">
          <a:xfrm>
            <a:off x="5524500" y="2206268"/>
            <a:ext cx="238125" cy="799156"/>
          </a:xfrm>
          <a:custGeom>
            <a:avLst/>
            <a:gdLst>
              <a:gd name="T0" fmla="*/ 0 w 43"/>
              <a:gd name="T1" fmla="*/ 10 h 145"/>
              <a:gd name="T2" fmla="*/ 28 w 43"/>
              <a:gd name="T3" fmla="*/ 112 h 145"/>
              <a:gd name="T4" fmla="*/ 26 w 43"/>
              <a:gd name="T5" fmla="*/ 140 h 145"/>
              <a:gd name="T6" fmla="*/ 41 w 43"/>
              <a:gd name="T7" fmla="*/ 145 h 145"/>
              <a:gd name="T8" fmla="*/ 43 w 43"/>
              <a:gd name="T9" fmla="*/ 112 h 145"/>
              <a:gd name="T10" fmla="*/ 12 w 43"/>
              <a:gd name="T11" fmla="*/ 0 h 145"/>
              <a:gd name="T12" fmla="*/ 0 w 43"/>
              <a:gd name="T13" fmla="*/ 10 h 145"/>
            </a:gdLst>
            <a:ahLst/>
            <a:cxnLst>
              <a:cxn ang="0">
                <a:pos x="T0" y="T1"/>
              </a:cxn>
              <a:cxn ang="0">
                <a:pos x="T2" y="T3"/>
              </a:cxn>
              <a:cxn ang="0">
                <a:pos x="T4" y="T5"/>
              </a:cxn>
              <a:cxn ang="0">
                <a:pos x="T6" y="T7"/>
              </a:cxn>
              <a:cxn ang="0">
                <a:pos x="T8" y="T9"/>
              </a:cxn>
              <a:cxn ang="0">
                <a:pos x="T10" y="T11"/>
              </a:cxn>
              <a:cxn ang="0">
                <a:pos x="T12" y="T13"/>
              </a:cxn>
            </a:cxnLst>
            <a:rect l="0" t="0" r="r" b="b"/>
            <a:pathLst>
              <a:path w="43" h="145">
                <a:moveTo>
                  <a:pt x="0" y="10"/>
                </a:moveTo>
                <a:cubicBezTo>
                  <a:pt x="18" y="40"/>
                  <a:pt x="28" y="75"/>
                  <a:pt x="28" y="112"/>
                </a:cubicBezTo>
                <a:cubicBezTo>
                  <a:pt x="28" y="122"/>
                  <a:pt x="28" y="131"/>
                  <a:pt x="26" y="140"/>
                </a:cubicBezTo>
                <a:cubicBezTo>
                  <a:pt x="31" y="142"/>
                  <a:pt x="36" y="143"/>
                  <a:pt x="41" y="145"/>
                </a:cubicBezTo>
                <a:cubicBezTo>
                  <a:pt x="43" y="135"/>
                  <a:pt x="43" y="124"/>
                  <a:pt x="43" y="112"/>
                </a:cubicBezTo>
                <a:cubicBezTo>
                  <a:pt x="43" y="71"/>
                  <a:pt x="32" y="33"/>
                  <a:pt x="12" y="0"/>
                </a:cubicBezTo>
                <a:cubicBezTo>
                  <a:pt x="8" y="4"/>
                  <a:pt x="4" y="7"/>
                  <a:pt x="0" y="10"/>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id-ID"/>
          </a:p>
        </p:txBody>
      </p:sp>
      <p:sp>
        <p:nvSpPr>
          <p:cNvPr id="14" name="Freeform 13"/>
          <p:cNvSpPr>
            <a:spLocks/>
          </p:cNvSpPr>
          <p:nvPr/>
        </p:nvSpPr>
        <p:spPr bwMode="auto">
          <a:xfrm>
            <a:off x="4135041" y="1632209"/>
            <a:ext cx="865585" cy="154829"/>
          </a:xfrm>
          <a:custGeom>
            <a:avLst/>
            <a:gdLst>
              <a:gd name="T0" fmla="*/ 8 w 157"/>
              <a:gd name="T1" fmla="*/ 28 h 28"/>
              <a:gd name="T2" fmla="*/ 79 w 157"/>
              <a:gd name="T3" fmla="*/ 15 h 28"/>
              <a:gd name="T4" fmla="*/ 149 w 157"/>
              <a:gd name="T5" fmla="*/ 28 h 28"/>
              <a:gd name="T6" fmla="*/ 157 w 157"/>
              <a:gd name="T7" fmla="*/ 14 h 28"/>
              <a:gd name="T8" fmla="*/ 79 w 157"/>
              <a:gd name="T9" fmla="*/ 0 h 28"/>
              <a:gd name="T10" fmla="*/ 0 w 157"/>
              <a:gd name="T11" fmla="*/ 15 h 28"/>
              <a:gd name="T12" fmla="*/ 8 w 157"/>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157" h="28">
                <a:moveTo>
                  <a:pt x="8" y="28"/>
                </a:moveTo>
                <a:cubicBezTo>
                  <a:pt x="30" y="20"/>
                  <a:pt x="54" y="15"/>
                  <a:pt x="79" y="15"/>
                </a:cubicBezTo>
                <a:cubicBezTo>
                  <a:pt x="103" y="15"/>
                  <a:pt x="127" y="20"/>
                  <a:pt x="149" y="28"/>
                </a:cubicBezTo>
                <a:cubicBezTo>
                  <a:pt x="151" y="23"/>
                  <a:pt x="153" y="19"/>
                  <a:pt x="157" y="14"/>
                </a:cubicBezTo>
                <a:cubicBezTo>
                  <a:pt x="132" y="5"/>
                  <a:pt x="106" y="0"/>
                  <a:pt x="79" y="0"/>
                </a:cubicBezTo>
                <a:cubicBezTo>
                  <a:pt x="51" y="0"/>
                  <a:pt x="24" y="5"/>
                  <a:pt x="0" y="15"/>
                </a:cubicBezTo>
                <a:cubicBezTo>
                  <a:pt x="3" y="19"/>
                  <a:pt x="6" y="24"/>
                  <a:pt x="8" y="28"/>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id-ID"/>
          </a:p>
        </p:txBody>
      </p:sp>
      <p:sp>
        <p:nvSpPr>
          <p:cNvPr id="15" name="Freeform 14"/>
          <p:cNvSpPr>
            <a:spLocks/>
          </p:cNvSpPr>
          <p:nvPr/>
        </p:nvSpPr>
        <p:spPr bwMode="auto">
          <a:xfrm>
            <a:off x="3378994" y="2211031"/>
            <a:ext cx="230981" cy="800347"/>
          </a:xfrm>
          <a:custGeom>
            <a:avLst/>
            <a:gdLst>
              <a:gd name="T0" fmla="*/ 17 w 42"/>
              <a:gd name="T1" fmla="*/ 140 h 145"/>
              <a:gd name="T2" fmla="*/ 15 w 42"/>
              <a:gd name="T3" fmla="*/ 111 h 145"/>
              <a:gd name="T4" fmla="*/ 42 w 42"/>
              <a:gd name="T5" fmla="*/ 10 h 145"/>
              <a:gd name="T6" fmla="*/ 30 w 42"/>
              <a:gd name="T7" fmla="*/ 0 h 145"/>
              <a:gd name="T8" fmla="*/ 0 w 42"/>
              <a:gd name="T9" fmla="*/ 111 h 145"/>
              <a:gd name="T10" fmla="*/ 2 w 42"/>
              <a:gd name="T11" fmla="*/ 145 h 145"/>
              <a:gd name="T12" fmla="*/ 17 w 42"/>
              <a:gd name="T13" fmla="*/ 140 h 145"/>
            </a:gdLst>
            <a:ahLst/>
            <a:cxnLst>
              <a:cxn ang="0">
                <a:pos x="T0" y="T1"/>
              </a:cxn>
              <a:cxn ang="0">
                <a:pos x="T2" y="T3"/>
              </a:cxn>
              <a:cxn ang="0">
                <a:pos x="T4" y="T5"/>
              </a:cxn>
              <a:cxn ang="0">
                <a:pos x="T6" y="T7"/>
              </a:cxn>
              <a:cxn ang="0">
                <a:pos x="T8" y="T9"/>
              </a:cxn>
              <a:cxn ang="0">
                <a:pos x="T10" y="T11"/>
              </a:cxn>
              <a:cxn ang="0">
                <a:pos x="T12" y="T13"/>
              </a:cxn>
            </a:cxnLst>
            <a:rect l="0" t="0" r="r" b="b"/>
            <a:pathLst>
              <a:path w="42" h="145">
                <a:moveTo>
                  <a:pt x="17" y="140"/>
                </a:moveTo>
                <a:cubicBezTo>
                  <a:pt x="15" y="131"/>
                  <a:pt x="15" y="121"/>
                  <a:pt x="15" y="111"/>
                </a:cubicBezTo>
                <a:cubicBezTo>
                  <a:pt x="15" y="75"/>
                  <a:pt x="25" y="40"/>
                  <a:pt x="42" y="10"/>
                </a:cubicBezTo>
                <a:cubicBezTo>
                  <a:pt x="38" y="7"/>
                  <a:pt x="34" y="4"/>
                  <a:pt x="30" y="0"/>
                </a:cubicBezTo>
                <a:cubicBezTo>
                  <a:pt x="11" y="33"/>
                  <a:pt x="0" y="71"/>
                  <a:pt x="0" y="111"/>
                </a:cubicBezTo>
                <a:cubicBezTo>
                  <a:pt x="0" y="123"/>
                  <a:pt x="0" y="134"/>
                  <a:pt x="2" y="145"/>
                </a:cubicBezTo>
                <a:cubicBezTo>
                  <a:pt x="7" y="143"/>
                  <a:pt x="12" y="141"/>
                  <a:pt x="17" y="140"/>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id-ID"/>
          </a:p>
        </p:txBody>
      </p:sp>
      <p:sp>
        <p:nvSpPr>
          <p:cNvPr id="16" name="Freeform 15"/>
          <p:cNvSpPr>
            <a:spLocks/>
          </p:cNvSpPr>
          <p:nvPr/>
        </p:nvSpPr>
        <p:spPr bwMode="auto">
          <a:xfrm>
            <a:off x="3754041" y="3634267"/>
            <a:ext cx="1638300" cy="700304"/>
          </a:xfrm>
          <a:custGeom>
            <a:avLst/>
            <a:gdLst>
              <a:gd name="T0" fmla="*/ 284 w 297"/>
              <a:gd name="T1" fmla="*/ 0 h 127"/>
              <a:gd name="T2" fmla="*/ 249 w 297"/>
              <a:gd name="T3" fmla="*/ 27 h 127"/>
              <a:gd name="T4" fmla="*/ 235 w 297"/>
              <a:gd name="T5" fmla="*/ 34 h 127"/>
              <a:gd name="T6" fmla="*/ 235 w 297"/>
              <a:gd name="T7" fmla="*/ 112 h 127"/>
              <a:gd name="T8" fmla="*/ 61 w 297"/>
              <a:gd name="T9" fmla="*/ 112 h 127"/>
              <a:gd name="T10" fmla="*/ 61 w 297"/>
              <a:gd name="T11" fmla="*/ 34 h 127"/>
              <a:gd name="T12" fmla="*/ 47 w 297"/>
              <a:gd name="T13" fmla="*/ 27 h 127"/>
              <a:gd name="T14" fmla="*/ 12 w 297"/>
              <a:gd name="T15" fmla="*/ 1 h 127"/>
              <a:gd name="T16" fmla="*/ 0 w 297"/>
              <a:gd name="T17" fmla="*/ 10 h 127"/>
              <a:gd name="T18" fmla="*/ 40 w 297"/>
              <a:gd name="T19" fmla="*/ 40 h 127"/>
              <a:gd name="T20" fmla="*/ 45 w 297"/>
              <a:gd name="T21" fmla="*/ 43 h 127"/>
              <a:gd name="T22" fmla="*/ 45 w 297"/>
              <a:gd name="T23" fmla="*/ 127 h 127"/>
              <a:gd name="T24" fmla="*/ 250 w 297"/>
              <a:gd name="T25" fmla="*/ 127 h 127"/>
              <a:gd name="T26" fmla="*/ 250 w 297"/>
              <a:gd name="T27" fmla="*/ 43 h 127"/>
              <a:gd name="T28" fmla="*/ 256 w 297"/>
              <a:gd name="T29" fmla="*/ 40 h 127"/>
              <a:gd name="T30" fmla="*/ 297 w 297"/>
              <a:gd name="T31" fmla="*/ 10 h 127"/>
              <a:gd name="T32" fmla="*/ 284 w 297"/>
              <a:gd name="T33"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7" h="127">
                <a:moveTo>
                  <a:pt x="284" y="0"/>
                </a:moveTo>
                <a:cubicBezTo>
                  <a:pt x="274" y="10"/>
                  <a:pt x="262" y="19"/>
                  <a:pt x="249" y="27"/>
                </a:cubicBezTo>
                <a:cubicBezTo>
                  <a:pt x="235" y="34"/>
                  <a:pt x="235" y="34"/>
                  <a:pt x="235" y="34"/>
                </a:cubicBezTo>
                <a:cubicBezTo>
                  <a:pt x="235" y="112"/>
                  <a:pt x="235" y="112"/>
                  <a:pt x="235" y="112"/>
                </a:cubicBezTo>
                <a:cubicBezTo>
                  <a:pt x="61" y="112"/>
                  <a:pt x="61" y="112"/>
                  <a:pt x="61" y="112"/>
                </a:cubicBezTo>
                <a:cubicBezTo>
                  <a:pt x="61" y="34"/>
                  <a:pt x="61" y="34"/>
                  <a:pt x="61" y="34"/>
                </a:cubicBezTo>
                <a:cubicBezTo>
                  <a:pt x="47" y="27"/>
                  <a:pt x="47" y="27"/>
                  <a:pt x="47" y="27"/>
                </a:cubicBezTo>
                <a:cubicBezTo>
                  <a:pt x="35" y="19"/>
                  <a:pt x="23" y="11"/>
                  <a:pt x="12" y="1"/>
                </a:cubicBezTo>
                <a:cubicBezTo>
                  <a:pt x="9" y="5"/>
                  <a:pt x="5" y="8"/>
                  <a:pt x="0" y="10"/>
                </a:cubicBezTo>
                <a:cubicBezTo>
                  <a:pt x="12" y="21"/>
                  <a:pt x="25" y="31"/>
                  <a:pt x="40" y="40"/>
                </a:cubicBezTo>
                <a:cubicBezTo>
                  <a:pt x="45" y="43"/>
                  <a:pt x="45" y="43"/>
                  <a:pt x="45" y="43"/>
                </a:cubicBezTo>
                <a:cubicBezTo>
                  <a:pt x="45" y="127"/>
                  <a:pt x="45" y="127"/>
                  <a:pt x="45" y="127"/>
                </a:cubicBezTo>
                <a:cubicBezTo>
                  <a:pt x="250" y="127"/>
                  <a:pt x="250" y="127"/>
                  <a:pt x="250" y="127"/>
                </a:cubicBezTo>
                <a:cubicBezTo>
                  <a:pt x="250" y="43"/>
                  <a:pt x="250" y="43"/>
                  <a:pt x="250" y="43"/>
                </a:cubicBezTo>
                <a:cubicBezTo>
                  <a:pt x="256" y="40"/>
                  <a:pt x="256" y="40"/>
                  <a:pt x="256" y="40"/>
                </a:cubicBezTo>
                <a:cubicBezTo>
                  <a:pt x="271" y="31"/>
                  <a:pt x="285" y="21"/>
                  <a:pt x="297" y="10"/>
                </a:cubicBezTo>
                <a:cubicBezTo>
                  <a:pt x="292" y="7"/>
                  <a:pt x="288" y="4"/>
                  <a:pt x="284" y="0"/>
                </a:cubicBezTo>
                <a:close/>
              </a:path>
            </a:pathLst>
          </a:custGeom>
          <a:solidFill>
            <a:schemeClr val="bg2"/>
          </a:solidFill>
          <a:ln>
            <a:noFill/>
          </a:ln>
        </p:spPr>
        <p:txBody>
          <a:bodyPr vert="horz" wrap="square" lIns="68580" tIns="34290" rIns="68580" bIns="34290" numCol="1" anchor="t" anchorCtr="0" compatLnSpc="1">
            <a:prstTxWarp prst="textNoShape">
              <a:avLst/>
            </a:prstTxWarp>
          </a:bodyPr>
          <a:lstStyle/>
          <a:p>
            <a:endParaRPr lang="id-ID"/>
          </a:p>
        </p:txBody>
      </p:sp>
      <p:cxnSp>
        <p:nvCxnSpPr>
          <p:cNvPr id="41" name="Elbow Connector 40"/>
          <p:cNvCxnSpPr/>
          <p:nvPr/>
        </p:nvCxnSpPr>
        <p:spPr>
          <a:xfrm rot="10800000" flipV="1">
            <a:off x="2453269" y="3393599"/>
            <a:ext cx="774212" cy="690188"/>
          </a:xfrm>
          <a:prstGeom prst="bentConnector3">
            <a:avLst>
              <a:gd name="adj1" fmla="val 50000"/>
            </a:avLst>
          </a:prstGeom>
          <a:ln w="19050">
            <a:solidFill>
              <a:schemeClr val="accent4"/>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5696565" y="1821748"/>
            <a:ext cx="891000" cy="0"/>
          </a:xfrm>
          <a:prstGeom prst="line">
            <a:avLst/>
          </a:prstGeom>
          <a:ln w="19050">
            <a:solidFill>
              <a:schemeClr val="accent2"/>
            </a:solidFill>
            <a:prstDash val="sysDash"/>
            <a:headEnd type="none" w="med" len="med"/>
            <a:tailEnd type="oval"/>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6646437" y="1564432"/>
            <a:ext cx="1523494" cy="346249"/>
          </a:xfrm>
          <a:prstGeom prst="rect">
            <a:avLst/>
          </a:prstGeom>
          <a:noFill/>
        </p:spPr>
        <p:txBody>
          <a:bodyPr wrap="none" lIns="68580" tIns="34290" rIns="68580" bIns="34290" rtlCol="0">
            <a:spAutoFit/>
          </a:bodyPr>
          <a:lstStyle/>
          <a:p>
            <a:pPr defTabSz="685783">
              <a:defRPr/>
            </a:pPr>
            <a:r>
              <a:rPr lang="zh-CN" altLang="en-US" dirty="0">
                <a:solidFill>
                  <a:srgbClr val="C0C0C0"/>
                </a:solidFill>
                <a:latin typeface="微软雅黑" panose="020B0503020204020204" pitchFamily="34" charset="-122"/>
                <a:ea typeface="微软雅黑" panose="020B0503020204020204" pitchFamily="34" charset="-122"/>
              </a:rPr>
              <a:t>这里输入标题</a:t>
            </a:r>
            <a:endParaRPr lang="en-US" altLang="zh-CN" dirty="0">
              <a:solidFill>
                <a:srgbClr val="C0C0C0"/>
              </a:solidFill>
              <a:latin typeface="微软雅黑" panose="020B0503020204020204" pitchFamily="34" charset="-122"/>
              <a:ea typeface="微软雅黑" panose="020B0503020204020204" pitchFamily="34" charset="-122"/>
            </a:endParaRPr>
          </a:p>
        </p:txBody>
      </p:sp>
      <p:sp>
        <p:nvSpPr>
          <p:cNvPr id="44" name="Rectangle 43"/>
          <p:cNvSpPr/>
          <p:nvPr/>
        </p:nvSpPr>
        <p:spPr>
          <a:xfrm>
            <a:off x="6660960" y="1844372"/>
            <a:ext cx="1972052" cy="684803"/>
          </a:xfrm>
          <a:prstGeom prst="rect">
            <a:avLst/>
          </a:prstGeom>
        </p:spPr>
        <p:txBody>
          <a:bodyPr wrap="square" lIns="68580" tIns="34290" rIns="68580" bIns="3429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46" name="TextBox 45"/>
          <p:cNvSpPr txBox="1"/>
          <p:nvPr/>
        </p:nvSpPr>
        <p:spPr>
          <a:xfrm>
            <a:off x="6732240" y="3652664"/>
            <a:ext cx="1523494" cy="346249"/>
          </a:xfrm>
          <a:prstGeom prst="rect">
            <a:avLst/>
          </a:prstGeom>
          <a:noFill/>
        </p:spPr>
        <p:txBody>
          <a:bodyPr wrap="none" lIns="68580" tIns="34290" rIns="68580" bIns="34290" rtlCol="0">
            <a:spAutoFit/>
          </a:bodyPr>
          <a:lstStyle/>
          <a:p>
            <a:pPr defTabSz="685783">
              <a:defRPr/>
            </a:pPr>
            <a:r>
              <a:rPr lang="zh-CN" altLang="en-US" dirty="0">
                <a:solidFill>
                  <a:srgbClr val="C0C0C0"/>
                </a:solidFill>
                <a:latin typeface="微软雅黑" panose="020B0503020204020204" pitchFamily="34" charset="-122"/>
                <a:ea typeface="微软雅黑" panose="020B0503020204020204" pitchFamily="34" charset="-122"/>
              </a:rPr>
              <a:t>这里输入标题</a:t>
            </a:r>
            <a:endParaRPr lang="en-US" altLang="zh-CN" dirty="0">
              <a:solidFill>
                <a:srgbClr val="C0C0C0"/>
              </a:solidFill>
              <a:latin typeface="微软雅黑" panose="020B0503020204020204" pitchFamily="34" charset="-122"/>
              <a:ea typeface="微软雅黑" panose="020B0503020204020204" pitchFamily="34" charset="-122"/>
            </a:endParaRPr>
          </a:p>
        </p:txBody>
      </p:sp>
      <p:sp>
        <p:nvSpPr>
          <p:cNvPr id="47" name="Rectangle 46"/>
          <p:cNvSpPr/>
          <p:nvPr/>
        </p:nvSpPr>
        <p:spPr>
          <a:xfrm>
            <a:off x="6718393" y="3968011"/>
            <a:ext cx="1972052" cy="684803"/>
          </a:xfrm>
          <a:prstGeom prst="rect">
            <a:avLst/>
          </a:prstGeom>
        </p:spPr>
        <p:txBody>
          <a:bodyPr wrap="square" lIns="68580" tIns="34290" rIns="68580" bIns="3429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49" name="TextBox 48"/>
          <p:cNvSpPr txBox="1"/>
          <p:nvPr/>
        </p:nvSpPr>
        <p:spPr>
          <a:xfrm>
            <a:off x="959503" y="1852464"/>
            <a:ext cx="1523494" cy="346249"/>
          </a:xfrm>
          <a:prstGeom prst="rect">
            <a:avLst/>
          </a:prstGeom>
          <a:noFill/>
        </p:spPr>
        <p:txBody>
          <a:bodyPr wrap="none" lIns="68580" tIns="34290" rIns="68580" bIns="34290" rtlCol="0">
            <a:spAutoFit/>
          </a:bodyPr>
          <a:lstStyle/>
          <a:p>
            <a:pPr defTabSz="685783">
              <a:defRPr/>
            </a:pPr>
            <a:r>
              <a:rPr lang="zh-CN" altLang="en-US" dirty="0">
                <a:solidFill>
                  <a:srgbClr val="C0C0C0"/>
                </a:solidFill>
                <a:latin typeface="微软雅黑" panose="020B0503020204020204" pitchFamily="34" charset="-122"/>
                <a:ea typeface="微软雅黑" panose="020B0503020204020204" pitchFamily="34" charset="-122"/>
              </a:rPr>
              <a:t>这里输入标题</a:t>
            </a:r>
            <a:endParaRPr lang="en-US" altLang="zh-CN" dirty="0">
              <a:solidFill>
                <a:srgbClr val="C0C0C0"/>
              </a:solidFill>
              <a:latin typeface="微软雅黑" panose="020B0503020204020204" pitchFamily="34" charset="-122"/>
              <a:ea typeface="微软雅黑" panose="020B0503020204020204" pitchFamily="34" charset="-122"/>
            </a:endParaRPr>
          </a:p>
        </p:txBody>
      </p:sp>
      <p:sp>
        <p:nvSpPr>
          <p:cNvPr id="50" name="Rectangle 49"/>
          <p:cNvSpPr/>
          <p:nvPr/>
        </p:nvSpPr>
        <p:spPr>
          <a:xfrm>
            <a:off x="459221" y="2174661"/>
            <a:ext cx="2082129" cy="761747"/>
          </a:xfrm>
          <a:prstGeom prst="rect">
            <a:avLst/>
          </a:prstGeom>
        </p:spPr>
        <p:txBody>
          <a:bodyPr wrap="square" lIns="68580" tIns="34290" rIns="68580" bIns="34290">
            <a:spAutoFit/>
          </a:bodyPr>
          <a:lstStyle/>
          <a:p>
            <a:pPr algn="r" defTabSz="1088205">
              <a:defRPr/>
            </a:pP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r" defTabSz="1088205">
              <a:defRPr/>
            </a:pP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r" defTabSz="1088205">
              <a:defRPr/>
            </a:pP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2" name="TextBox 51"/>
          <p:cNvSpPr txBox="1"/>
          <p:nvPr/>
        </p:nvSpPr>
        <p:spPr>
          <a:xfrm>
            <a:off x="827584" y="3580656"/>
            <a:ext cx="1523494" cy="346249"/>
          </a:xfrm>
          <a:prstGeom prst="rect">
            <a:avLst/>
          </a:prstGeom>
          <a:noFill/>
        </p:spPr>
        <p:txBody>
          <a:bodyPr wrap="none" lIns="68580" tIns="34290" rIns="68580" bIns="34290" rtlCol="0">
            <a:spAutoFit/>
          </a:bodyPr>
          <a:lstStyle/>
          <a:p>
            <a:pPr defTabSz="685783">
              <a:defRPr/>
            </a:pPr>
            <a:r>
              <a:rPr lang="zh-CN" altLang="en-US" dirty="0">
                <a:solidFill>
                  <a:srgbClr val="C0C0C0"/>
                </a:solidFill>
                <a:latin typeface="微软雅黑" panose="020B0503020204020204" pitchFamily="34" charset="-122"/>
                <a:ea typeface="微软雅黑" panose="020B0503020204020204" pitchFamily="34" charset="-122"/>
              </a:rPr>
              <a:t>这里输入标题</a:t>
            </a:r>
            <a:endParaRPr lang="en-US" altLang="zh-CN" dirty="0">
              <a:solidFill>
                <a:srgbClr val="C0C0C0"/>
              </a:solidFill>
              <a:latin typeface="微软雅黑" panose="020B0503020204020204" pitchFamily="34" charset="-122"/>
              <a:ea typeface="微软雅黑" panose="020B0503020204020204" pitchFamily="34" charset="-122"/>
            </a:endParaRPr>
          </a:p>
        </p:txBody>
      </p:sp>
      <p:sp>
        <p:nvSpPr>
          <p:cNvPr id="53" name="Rectangle 52"/>
          <p:cNvSpPr/>
          <p:nvPr/>
        </p:nvSpPr>
        <p:spPr>
          <a:xfrm>
            <a:off x="256903" y="3860556"/>
            <a:ext cx="2082129" cy="761747"/>
          </a:xfrm>
          <a:prstGeom prst="rect">
            <a:avLst/>
          </a:prstGeom>
        </p:spPr>
        <p:txBody>
          <a:bodyPr wrap="square" lIns="68580" tIns="34290" rIns="68580" bIns="34290">
            <a:spAutoFit/>
          </a:bodyPr>
          <a:lstStyle/>
          <a:p>
            <a:pPr algn="r" defTabSz="1088205">
              <a:defRPr/>
            </a:pP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r" defTabSz="1088205">
              <a:defRPr/>
            </a:pP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r" defTabSz="1088205">
              <a:defRPr/>
            </a:pP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cxnSp>
        <p:nvCxnSpPr>
          <p:cNvPr id="55" name="Elbow Connector 54"/>
          <p:cNvCxnSpPr/>
          <p:nvPr/>
        </p:nvCxnSpPr>
        <p:spPr>
          <a:xfrm rot="10800000" flipV="1">
            <a:off x="2683849" y="1910105"/>
            <a:ext cx="729644" cy="349500"/>
          </a:xfrm>
          <a:prstGeom prst="bentConnector3">
            <a:avLst>
              <a:gd name="adj1" fmla="val 50000"/>
            </a:avLst>
          </a:prstGeom>
          <a:ln w="19050">
            <a:solidFill>
              <a:schemeClr val="accent1"/>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56" name="Elbow Connector 55"/>
          <p:cNvCxnSpPr/>
          <p:nvPr/>
        </p:nvCxnSpPr>
        <p:spPr>
          <a:xfrm>
            <a:off x="5865426" y="3622902"/>
            <a:ext cx="703816" cy="337129"/>
          </a:xfrm>
          <a:prstGeom prst="bentConnector3">
            <a:avLst>
              <a:gd name="adj1" fmla="val 1793"/>
            </a:avLst>
          </a:prstGeom>
          <a:ln w="19050">
            <a:solidFill>
              <a:schemeClr val="accent3"/>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4231661" y="3011715"/>
            <a:ext cx="677108" cy="284693"/>
          </a:xfrm>
          <a:prstGeom prst="rect">
            <a:avLst/>
          </a:prstGeom>
          <a:noFill/>
        </p:spPr>
        <p:txBody>
          <a:bodyPr wrap="none" lIns="68580" tIns="34290" rIns="68580" bIns="34290" rtlCol="0">
            <a:spAutoFit/>
          </a:bodyPr>
          <a:lstStyle/>
          <a:p>
            <a:pPr algn="ctr"/>
            <a:r>
              <a:rPr lang="id-ID" b="1" dirty="0" smtClean="0">
                <a:solidFill>
                  <a:schemeClr val="bg1">
                    <a:lumMod val="50000"/>
                  </a:schemeClr>
                </a:solidFill>
                <a:latin typeface="Raleway" panose="020B0003030101060003" pitchFamily="34" charset="0"/>
              </a:rPr>
              <a:t>Radial</a:t>
            </a:r>
            <a:endParaRPr lang="id-ID" b="1" dirty="0">
              <a:solidFill>
                <a:schemeClr val="bg1">
                  <a:lumMod val="50000"/>
                </a:schemeClr>
              </a:solidFill>
              <a:latin typeface="Raleway" panose="020B0003030101060003" pitchFamily="34" charset="0"/>
            </a:endParaRPr>
          </a:p>
        </p:txBody>
      </p:sp>
      <p:grpSp>
        <p:nvGrpSpPr>
          <p:cNvPr id="164" name="Group 163"/>
          <p:cNvGrpSpPr/>
          <p:nvPr/>
        </p:nvGrpSpPr>
        <p:grpSpPr>
          <a:xfrm>
            <a:off x="5457831" y="3167547"/>
            <a:ext cx="266689" cy="299437"/>
            <a:chOff x="2043113" y="9526"/>
            <a:chExt cx="933451" cy="1047750"/>
          </a:xfrm>
          <a:solidFill>
            <a:schemeClr val="accent3"/>
          </a:solidFill>
        </p:grpSpPr>
        <p:sp>
          <p:nvSpPr>
            <p:cNvPr id="64" name="Freeform 5"/>
            <p:cNvSpPr>
              <a:spLocks/>
            </p:cNvSpPr>
            <p:nvPr/>
          </p:nvSpPr>
          <p:spPr bwMode="auto">
            <a:xfrm>
              <a:off x="2097088" y="450851"/>
              <a:ext cx="179388" cy="395288"/>
            </a:xfrm>
            <a:custGeom>
              <a:avLst/>
              <a:gdLst>
                <a:gd name="T0" fmla="*/ 10 w 48"/>
                <a:gd name="T1" fmla="*/ 0 h 105"/>
                <a:gd name="T2" fmla="*/ 0 w 48"/>
                <a:gd name="T3" fmla="*/ 52 h 105"/>
                <a:gd name="T4" fmla="*/ 10 w 48"/>
                <a:gd name="T5" fmla="*/ 105 h 105"/>
                <a:gd name="T6" fmla="*/ 38 w 48"/>
                <a:gd name="T7" fmla="*/ 105 h 105"/>
                <a:gd name="T8" fmla="*/ 48 w 48"/>
                <a:gd name="T9" fmla="*/ 52 h 105"/>
                <a:gd name="T10" fmla="*/ 38 w 48"/>
                <a:gd name="T11" fmla="*/ 0 h 105"/>
                <a:gd name="T12" fmla="*/ 10 w 48"/>
                <a:gd name="T13" fmla="*/ 0 h 105"/>
              </a:gdLst>
              <a:ahLst/>
              <a:cxnLst>
                <a:cxn ang="0">
                  <a:pos x="T0" y="T1"/>
                </a:cxn>
                <a:cxn ang="0">
                  <a:pos x="T2" y="T3"/>
                </a:cxn>
                <a:cxn ang="0">
                  <a:pos x="T4" y="T5"/>
                </a:cxn>
                <a:cxn ang="0">
                  <a:pos x="T6" y="T7"/>
                </a:cxn>
                <a:cxn ang="0">
                  <a:pos x="T8" y="T9"/>
                </a:cxn>
                <a:cxn ang="0">
                  <a:pos x="T10" y="T11"/>
                </a:cxn>
                <a:cxn ang="0">
                  <a:pos x="T12" y="T13"/>
                </a:cxn>
              </a:cxnLst>
              <a:rect l="0" t="0" r="r" b="b"/>
              <a:pathLst>
                <a:path w="48" h="105">
                  <a:moveTo>
                    <a:pt x="10" y="0"/>
                  </a:moveTo>
                  <a:cubicBezTo>
                    <a:pt x="3" y="12"/>
                    <a:pt x="0" y="31"/>
                    <a:pt x="0" y="52"/>
                  </a:cubicBezTo>
                  <a:cubicBezTo>
                    <a:pt x="0" y="74"/>
                    <a:pt x="4" y="93"/>
                    <a:pt x="10" y="105"/>
                  </a:cubicBezTo>
                  <a:cubicBezTo>
                    <a:pt x="38" y="105"/>
                    <a:pt x="38" y="105"/>
                    <a:pt x="38" y="105"/>
                  </a:cubicBezTo>
                  <a:cubicBezTo>
                    <a:pt x="44" y="93"/>
                    <a:pt x="48" y="74"/>
                    <a:pt x="48" y="52"/>
                  </a:cubicBezTo>
                  <a:cubicBezTo>
                    <a:pt x="48" y="31"/>
                    <a:pt x="44" y="12"/>
                    <a:pt x="38" y="0"/>
                  </a:cubicBez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5" name="Freeform 6"/>
            <p:cNvSpPr>
              <a:spLocks/>
            </p:cNvSpPr>
            <p:nvPr/>
          </p:nvSpPr>
          <p:spPr bwMode="auto">
            <a:xfrm>
              <a:off x="2424113" y="450851"/>
              <a:ext cx="180975" cy="395288"/>
            </a:xfrm>
            <a:custGeom>
              <a:avLst/>
              <a:gdLst>
                <a:gd name="T0" fmla="*/ 10 w 48"/>
                <a:gd name="T1" fmla="*/ 0 h 105"/>
                <a:gd name="T2" fmla="*/ 0 w 48"/>
                <a:gd name="T3" fmla="*/ 52 h 105"/>
                <a:gd name="T4" fmla="*/ 10 w 48"/>
                <a:gd name="T5" fmla="*/ 105 h 105"/>
                <a:gd name="T6" fmla="*/ 38 w 48"/>
                <a:gd name="T7" fmla="*/ 105 h 105"/>
                <a:gd name="T8" fmla="*/ 48 w 48"/>
                <a:gd name="T9" fmla="*/ 52 h 105"/>
                <a:gd name="T10" fmla="*/ 38 w 48"/>
                <a:gd name="T11" fmla="*/ 0 h 105"/>
                <a:gd name="T12" fmla="*/ 10 w 48"/>
                <a:gd name="T13" fmla="*/ 0 h 105"/>
              </a:gdLst>
              <a:ahLst/>
              <a:cxnLst>
                <a:cxn ang="0">
                  <a:pos x="T0" y="T1"/>
                </a:cxn>
                <a:cxn ang="0">
                  <a:pos x="T2" y="T3"/>
                </a:cxn>
                <a:cxn ang="0">
                  <a:pos x="T4" y="T5"/>
                </a:cxn>
                <a:cxn ang="0">
                  <a:pos x="T6" y="T7"/>
                </a:cxn>
                <a:cxn ang="0">
                  <a:pos x="T8" y="T9"/>
                </a:cxn>
                <a:cxn ang="0">
                  <a:pos x="T10" y="T11"/>
                </a:cxn>
                <a:cxn ang="0">
                  <a:pos x="T12" y="T13"/>
                </a:cxn>
              </a:cxnLst>
              <a:rect l="0" t="0" r="r" b="b"/>
              <a:pathLst>
                <a:path w="48" h="105">
                  <a:moveTo>
                    <a:pt x="10" y="0"/>
                  </a:moveTo>
                  <a:cubicBezTo>
                    <a:pt x="4" y="12"/>
                    <a:pt x="0" y="31"/>
                    <a:pt x="0" y="52"/>
                  </a:cubicBezTo>
                  <a:cubicBezTo>
                    <a:pt x="0" y="74"/>
                    <a:pt x="4" y="93"/>
                    <a:pt x="10" y="105"/>
                  </a:cubicBezTo>
                  <a:cubicBezTo>
                    <a:pt x="38" y="105"/>
                    <a:pt x="38" y="105"/>
                    <a:pt x="38" y="105"/>
                  </a:cubicBezTo>
                  <a:cubicBezTo>
                    <a:pt x="44" y="93"/>
                    <a:pt x="48" y="74"/>
                    <a:pt x="48" y="52"/>
                  </a:cubicBezTo>
                  <a:cubicBezTo>
                    <a:pt x="48" y="31"/>
                    <a:pt x="44" y="12"/>
                    <a:pt x="38" y="0"/>
                  </a:cubicBez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6" name="Freeform 7"/>
            <p:cNvSpPr>
              <a:spLocks/>
            </p:cNvSpPr>
            <p:nvPr/>
          </p:nvSpPr>
          <p:spPr bwMode="auto">
            <a:xfrm>
              <a:off x="2747963" y="450851"/>
              <a:ext cx="184150" cy="395288"/>
            </a:xfrm>
            <a:custGeom>
              <a:avLst/>
              <a:gdLst>
                <a:gd name="T0" fmla="*/ 11 w 49"/>
                <a:gd name="T1" fmla="*/ 0 h 105"/>
                <a:gd name="T2" fmla="*/ 0 w 49"/>
                <a:gd name="T3" fmla="*/ 52 h 105"/>
                <a:gd name="T4" fmla="*/ 11 w 49"/>
                <a:gd name="T5" fmla="*/ 105 h 105"/>
                <a:gd name="T6" fmla="*/ 39 w 49"/>
                <a:gd name="T7" fmla="*/ 105 h 105"/>
                <a:gd name="T8" fmla="*/ 49 w 49"/>
                <a:gd name="T9" fmla="*/ 52 h 105"/>
                <a:gd name="T10" fmla="*/ 39 w 49"/>
                <a:gd name="T11" fmla="*/ 0 h 105"/>
                <a:gd name="T12" fmla="*/ 11 w 49"/>
                <a:gd name="T13" fmla="*/ 0 h 105"/>
              </a:gdLst>
              <a:ahLst/>
              <a:cxnLst>
                <a:cxn ang="0">
                  <a:pos x="T0" y="T1"/>
                </a:cxn>
                <a:cxn ang="0">
                  <a:pos x="T2" y="T3"/>
                </a:cxn>
                <a:cxn ang="0">
                  <a:pos x="T4" y="T5"/>
                </a:cxn>
                <a:cxn ang="0">
                  <a:pos x="T6" y="T7"/>
                </a:cxn>
                <a:cxn ang="0">
                  <a:pos x="T8" y="T9"/>
                </a:cxn>
                <a:cxn ang="0">
                  <a:pos x="T10" y="T11"/>
                </a:cxn>
                <a:cxn ang="0">
                  <a:pos x="T12" y="T13"/>
                </a:cxn>
              </a:cxnLst>
              <a:rect l="0" t="0" r="r" b="b"/>
              <a:pathLst>
                <a:path w="49" h="105">
                  <a:moveTo>
                    <a:pt x="11" y="0"/>
                  </a:moveTo>
                  <a:cubicBezTo>
                    <a:pt x="5" y="12"/>
                    <a:pt x="0" y="31"/>
                    <a:pt x="0" y="52"/>
                  </a:cubicBezTo>
                  <a:cubicBezTo>
                    <a:pt x="0" y="74"/>
                    <a:pt x="5" y="93"/>
                    <a:pt x="11" y="105"/>
                  </a:cubicBezTo>
                  <a:cubicBezTo>
                    <a:pt x="39" y="105"/>
                    <a:pt x="39" y="105"/>
                    <a:pt x="39" y="105"/>
                  </a:cubicBezTo>
                  <a:cubicBezTo>
                    <a:pt x="45" y="93"/>
                    <a:pt x="49" y="74"/>
                    <a:pt x="49" y="52"/>
                  </a:cubicBezTo>
                  <a:cubicBezTo>
                    <a:pt x="49" y="31"/>
                    <a:pt x="45" y="12"/>
                    <a:pt x="39" y="0"/>
                  </a:cubicBez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7" name="Freeform 8"/>
            <p:cNvSpPr>
              <a:spLocks/>
            </p:cNvSpPr>
            <p:nvPr/>
          </p:nvSpPr>
          <p:spPr bwMode="auto">
            <a:xfrm>
              <a:off x="2051051" y="890588"/>
              <a:ext cx="925513" cy="166688"/>
            </a:xfrm>
            <a:custGeom>
              <a:avLst/>
              <a:gdLst>
                <a:gd name="T0" fmla="*/ 232 w 246"/>
                <a:gd name="T1" fmla="*/ 13 h 44"/>
                <a:gd name="T2" fmla="*/ 228 w 246"/>
                <a:gd name="T3" fmla="*/ 13 h 44"/>
                <a:gd name="T4" fmla="*/ 235 w 246"/>
                <a:gd name="T5" fmla="*/ 7 h 44"/>
                <a:gd name="T6" fmla="*/ 228 w 246"/>
                <a:gd name="T7" fmla="*/ 0 h 44"/>
                <a:gd name="T8" fmla="*/ 224 w 246"/>
                <a:gd name="T9" fmla="*/ 0 h 44"/>
                <a:gd name="T10" fmla="*/ 196 w 246"/>
                <a:gd name="T11" fmla="*/ 0 h 44"/>
                <a:gd name="T12" fmla="*/ 193 w 246"/>
                <a:gd name="T13" fmla="*/ 0 h 44"/>
                <a:gd name="T14" fmla="*/ 186 w 246"/>
                <a:gd name="T15" fmla="*/ 7 h 44"/>
                <a:gd name="T16" fmla="*/ 193 w 246"/>
                <a:gd name="T17" fmla="*/ 13 h 44"/>
                <a:gd name="T18" fmla="*/ 141 w 246"/>
                <a:gd name="T19" fmla="*/ 13 h 44"/>
                <a:gd name="T20" fmla="*/ 148 w 246"/>
                <a:gd name="T21" fmla="*/ 7 h 44"/>
                <a:gd name="T22" fmla="*/ 141 w 246"/>
                <a:gd name="T23" fmla="*/ 0 h 44"/>
                <a:gd name="T24" fmla="*/ 137 w 246"/>
                <a:gd name="T25" fmla="*/ 0 h 44"/>
                <a:gd name="T26" fmla="*/ 109 w 246"/>
                <a:gd name="T27" fmla="*/ 0 h 44"/>
                <a:gd name="T28" fmla="*/ 106 w 246"/>
                <a:gd name="T29" fmla="*/ 0 h 44"/>
                <a:gd name="T30" fmla="*/ 99 w 246"/>
                <a:gd name="T31" fmla="*/ 7 h 44"/>
                <a:gd name="T32" fmla="*/ 106 w 246"/>
                <a:gd name="T33" fmla="*/ 13 h 44"/>
                <a:gd name="T34" fmla="*/ 54 w 246"/>
                <a:gd name="T35" fmla="*/ 13 h 44"/>
                <a:gd name="T36" fmla="*/ 61 w 246"/>
                <a:gd name="T37" fmla="*/ 7 h 44"/>
                <a:gd name="T38" fmla="*/ 54 w 246"/>
                <a:gd name="T39" fmla="*/ 0 h 44"/>
                <a:gd name="T40" fmla="*/ 50 w 246"/>
                <a:gd name="T41" fmla="*/ 0 h 44"/>
                <a:gd name="T42" fmla="*/ 22 w 246"/>
                <a:gd name="T43" fmla="*/ 0 h 44"/>
                <a:gd name="T44" fmla="*/ 19 w 246"/>
                <a:gd name="T45" fmla="*/ 0 h 44"/>
                <a:gd name="T46" fmla="*/ 12 w 246"/>
                <a:gd name="T47" fmla="*/ 7 h 44"/>
                <a:gd name="T48" fmla="*/ 19 w 246"/>
                <a:gd name="T49" fmla="*/ 13 h 44"/>
                <a:gd name="T50" fmla="*/ 14 w 246"/>
                <a:gd name="T51" fmla="*/ 13 h 44"/>
                <a:gd name="T52" fmla="*/ 0 w 246"/>
                <a:gd name="T53" fmla="*/ 27 h 44"/>
                <a:gd name="T54" fmla="*/ 0 w 246"/>
                <a:gd name="T55" fmla="*/ 30 h 44"/>
                <a:gd name="T56" fmla="*/ 14 w 246"/>
                <a:gd name="T57" fmla="*/ 44 h 44"/>
                <a:gd name="T58" fmla="*/ 232 w 246"/>
                <a:gd name="T59" fmla="*/ 44 h 44"/>
                <a:gd name="T60" fmla="*/ 246 w 246"/>
                <a:gd name="T61" fmla="*/ 30 h 44"/>
                <a:gd name="T62" fmla="*/ 246 w 246"/>
                <a:gd name="T63" fmla="*/ 27 h 44"/>
                <a:gd name="T64" fmla="*/ 232 w 246"/>
                <a:gd name="T65" fmla="*/ 1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6" h="44">
                  <a:moveTo>
                    <a:pt x="232" y="13"/>
                  </a:moveTo>
                  <a:cubicBezTo>
                    <a:pt x="228" y="13"/>
                    <a:pt x="228" y="13"/>
                    <a:pt x="228" y="13"/>
                  </a:cubicBezTo>
                  <a:cubicBezTo>
                    <a:pt x="232" y="13"/>
                    <a:pt x="235" y="11"/>
                    <a:pt x="235" y="7"/>
                  </a:cubicBezTo>
                  <a:cubicBezTo>
                    <a:pt x="235" y="3"/>
                    <a:pt x="232" y="0"/>
                    <a:pt x="228" y="0"/>
                  </a:cubicBezTo>
                  <a:cubicBezTo>
                    <a:pt x="224" y="0"/>
                    <a:pt x="224" y="0"/>
                    <a:pt x="224" y="0"/>
                  </a:cubicBezTo>
                  <a:cubicBezTo>
                    <a:pt x="196" y="0"/>
                    <a:pt x="196" y="0"/>
                    <a:pt x="196" y="0"/>
                  </a:cubicBezTo>
                  <a:cubicBezTo>
                    <a:pt x="193" y="0"/>
                    <a:pt x="193" y="0"/>
                    <a:pt x="193" y="0"/>
                  </a:cubicBezTo>
                  <a:cubicBezTo>
                    <a:pt x="189" y="0"/>
                    <a:pt x="186" y="3"/>
                    <a:pt x="186" y="7"/>
                  </a:cubicBezTo>
                  <a:cubicBezTo>
                    <a:pt x="186" y="11"/>
                    <a:pt x="189" y="13"/>
                    <a:pt x="193" y="13"/>
                  </a:cubicBezTo>
                  <a:cubicBezTo>
                    <a:pt x="141" y="13"/>
                    <a:pt x="141" y="13"/>
                    <a:pt x="141" y="13"/>
                  </a:cubicBezTo>
                  <a:cubicBezTo>
                    <a:pt x="145" y="13"/>
                    <a:pt x="148" y="11"/>
                    <a:pt x="148" y="7"/>
                  </a:cubicBezTo>
                  <a:cubicBezTo>
                    <a:pt x="148" y="3"/>
                    <a:pt x="145" y="0"/>
                    <a:pt x="141" y="0"/>
                  </a:cubicBezTo>
                  <a:cubicBezTo>
                    <a:pt x="137" y="0"/>
                    <a:pt x="137" y="0"/>
                    <a:pt x="137" y="0"/>
                  </a:cubicBezTo>
                  <a:cubicBezTo>
                    <a:pt x="109" y="0"/>
                    <a:pt x="109" y="0"/>
                    <a:pt x="109" y="0"/>
                  </a:cubicBezTo>
                  <a:cubicBezTo>
                    <a:pt x="106" y="0"/>
                    <a:pt x="106" y="0"/>
                    <a:pt x="106" y="0"/>
                  </a:cubicBezTo>
                  <a:cubicBezTo>
                    <a:pt x="102" y="0"/>
                    <a:pt x="99" y="3"/>
                    <a:pt x="99" y="7"/>
                  </a:cubicBezTo>
                  <a:cubicBezTo>
                    <a:pt x="99" y="11"/>
                    <a:pt x="102" y="13"/>
                    <a:pt x="106" y="13"/>
                  </a:cubicBezTo>
                  <a:cubicBezTo>
                    <a:pt x="54" y="13"/>
                    <a:pt x="54" y="13"/>
                    <a:pt x="54" y="13"/>
                  </a:cubicBezTo>
                  <a:cubicBezTo>
                    <a:pt x="58" y="13"/>
                    <a:pt x="61" y="11"/>
                    <a:pt x="61" y="7"/>
                  </a:cubicBezTo>
                  <a:cubicBezTo>
                    <a:pt x="61" y="3"/>
                    <a:pt x="58" y="0"/>
                    <a:pt x="54" y="0"/>
                  </a:cubicBezTo>
                  <a:cubicBezTo>
                    <a:pt x="50" y="0"/>
                    <a:pt x="50" y="0"/>
                    <a:pt x="50" y="0"/>
                  </a:cubicBezTo>
                  <a:cubicBezTo>
                    <a:pt x="22" y="0"/>
                    <a:pt x="22" y="0"/>
                    <a:pt x="22" y="0"/>
                  </a:cubicBezTo>
                  <a:cubicBezTo>
                    <a:pt x="19" y="0"/>
                    <a:pt x="19" y="0"/>
                    <a:pt x="19" y="0"/>
                  </a:cubicBezTo>
                  <a:cubicBezTo>
                    <a:pt x="15" y="0"/>
                    <a:pt x="12" y="3"/>
                    <a:pt x="12" y="7"/>
                  </a:cubicBezTo>
                  <a:cubicBezTo>
                    <a:pt x="12" y="11"/>
                    <a:pt x="15" y="13"/>
                    <a:pt x="19" y="13"/>
                  </a:cubicBezTo>
                  <a:cubicBezTo>
                    <a:pt x="14" y="13"/>
                    <a:pt x="14" y="13"/>
                    <a:pt x="14" y="13"/>
                  </a:cubicBezTo>
                  <a:cubicBezTo>
                    <a:pt x="6" y="13"/>
                    <a:pt x="0" y="20"/>
                    <a:pt x="0" y="27"/>
                  </a:cubicBezTo>
                  <a:cubicBezTo>
                    <a:pt x="0" y="30"/>
                    <a:pt x="0" y="30"/>
                    <a:pt x="0" y="30"/>
                  </a:cubicBezTo>
                  <a:cubicBezTo>
                    <a:pt x="0" y="38"/>
                    <a:pt x="6" y="44"/>
                    <a:pt x="14" y="44"/>
                  </a:cubicBezTo>
                  <a:cubicBezTo>
                    <a:pt x="232" y="44"/>
                    <a:pt x="232" y="44"/>
                    <a:pt x="232" y="44"/>
                  </a:cubicBezTo>
                  <a:cubicBezTo>
                    <a:pt x="240" y="44"/>
                    <a:pt x="246" y="38"/>
                    <a:pt x="246" y="30"/>
                  </a:cubicBezTo>
                  <a:cubicBezTo>
                    <a:pt x="246" y="27"/>
                    <a:pt x="246" y="27"/>
                    <a:pt x="246" y="27"/>
                  </a:cubicBezTo>
                  <a:cubicBezTo>
                    <a:pt x="246" y="20"/>
                    <a:pt x="240" y="13"/>
                    <a:pt x="232"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8" name="Freeform 9"/>
            <p:cNvSpPr>
              <a:spLocks noEditPoints="1"/>
            </p:cNvSpPr>
            <p:nvPr/>
          </p:nvSpPr>
          <p:spPr bwMode="auto">
            <a:xfrm>
              <a:off x="2043113" y="9526"/>
              <a:ext cx="933450" cy="395288"/>
            </a:xfrm>
            <a:custGeom>
              <a:avLst/>
              <a:gdLst>
                <a:gd name="T0" fmla="*/ 243 w 248"/>
                <a:gd name="T1" fmla="*/ 74 h 105"/>
                <a:gd name="T2" fmla="*/ 134 w 248"/>
                <a:gd name="T3" fmla="*/ 5 h 105"/>
                <a:gd name="T4" fmla="*/ 115 w 248"/>
                <a:gd name="T5" fmla="*/ 5 h 105"/>
                <a:gd name="T6" fmla="*/ 5 w 248"/>
                <a:gd name="T7" fmla="*/ 74 h 105"/>
                <a:gd name="T8" fmla="*/ 5 w 248"/>
                <a:gd name="T9" fmla="*/ 93 h 105"/>
                <a:gd name="T10" fmla="*/ 17 w 248"/>
                <a:gd name="T11" fmla="*/ 93 h 105"/>
                <a:gd name="T12" fmla="*/ 14 w 248"/>
                <a:gd name="T13" fmla="*/ 99 h 105"/>
                <a:gd name="T14" fmla="*/ 20 w 248"/>
                <a:gd name="T15" fmla="*/ 105 h 105"/>
                <a:gd name="T16" fmla="*/ 24 w 248"/>
                <a:gd name="T17" fmla="*/ 105 h 105"/>
                <a:gd name="T18" fmla="*/ 52 w 248"/>
                <a:gd name="T19" fmla="*/ 105 h 105"/>
                <a:gd name="T20" fmla="*/ 55 w 248"/>
                <a:gd name="T21" fmla="*/ 105 h 105"/>
                <a:gd name="T22" fmla="*/ 62 w 248"/>
                <a:gd name="T23" fmla="*/ 99 h 105"/>
                <a:gd name="T24" fmla="*/ 58 w 248"/>
                <a:gd name="T25" fmla="*/ 93 h 105"/>
                <a:gd name="T26" fmla="*/ 104 w 248"/>
                <a:gd name="T27" fmla="*/ 93 h 105"/>
                <a:gd name="T28" fmla="*/ 101 w 248"/>
                <a:gd name="T29" fmla="*/ 99 h 105"/>
                <a:gd name="T30" fmla="*/ 107 w 248"/>
                <a:gd name="T31" fmla="*/ 105 h 105"/>
                <a:gd name="T32" fmla="*/ 111 w 248"/>
                <a:gd name="T33" fmla="*/ 105 h 105"/>
                <a:gd name="T34" fmla="*/ 139 w 248"/>
                <a:gd name="T35" fmla="*/ 105 h 105"/>
                <a:gd name="T36" fmla="*/ 142 w 248"/>
                <a:gd name="T37" fmla="*/ 105 h 105"/>
                <a:gd name="T38" fmla="*/ 149 w 248"/>
                <a:gd name="T39" fmla="*/ 99 h 105"/>
                <a:gd name="T40" fmla="*/ 145 w 248"/>
                <a:gd name="T41" fmla="*/ 93 h 105"/>
                <a:gd name="T42" fmla="*/ 191 w 248"/>
                <a:gd name="T43" fmla="*/ 93 h 105"/>
                <a:gd name="T44" fmla="*/ 187 w 248"/>
                <a:gd name="T45" fmla="*/ 99 h 105"/>
                <a:gd name="T46" fmla="*/ 194 w 248"/>
                <a:gd name="T47" fmla="*/ 105 h 105"/>
                <a:gd name="T48" fmla="*/ 198 w 248"/>
                <a:gd name="T49" fmla="*/ 105 h 105"/>
                <a:gd name="T50" fmla="*/ 226 w 248"/>
                <a:gd name="T51" fmla="*/ 105 h 105"/>
                <a:gd name="T52" fmla="*/ 229 w 248"/>
                <a:gd name="T53" fmla="*/ 105 h 105"/>
                <a:gd name="T54" fmla="*/ 236 w 248"/>
                <a:gd name="T55" fmla="*/ 99 h 105"/>
                <a:gd name="T56" fmla="*/ 232 w 248"/>
                <a:gd name="T57" fmla="*/ 93 h 105"/>
                <a:gd name="T58" fmla="*/ 243 w 248"/>
                <a:gd name="T59" fmla="*/ 93 h 105"/>
                <a:gd name="T60" fmla="*/ 243 w 248"/>
                <a:gd name="T61" fmla="*/ 74 h 105"/>
                <a:gd name="T62" fmla="*/ 124 w 248"/>
                <a:gd name="T63" fmla="*/ 50 h 105"/>
                <a:gd name="T64" fmla="*/ 110 w 248"/>
                <a:gd name="T65" fmla="*/ 36 h 105"/>
                <a:gd name="T66" fmla="*/ 124 w 248"/>
                <a:gd name="T67" fmla="*/ 21 h 105"/>
                <a:gd name="T68" fmla="*/ 139 w 248"/>
                <a:gd name="T69" fmla="*/ 36 h 105"/>
                <a:gd name="T70" fmla="*/ 124 w 248"/>
                <a:gd name="T71" fmla="*/ 5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8" h="105">
                  <a:moveTo>
                    <a:pt x="243" y="74"/>
                  </a:moveTo>
                  <a:cubicBezTo>
                    <a:pt x="134" y="5"/>
                    <a:pt x="134" y="5"/>
                    <a:pt x="134" y="5"/>
                  </a:cubicBezTo>
                  <a:cubicBezTo>
                    <a:pt x="129" y="0"/>
                    <a:pt x="120" y="0"/>
                    <a:pt x="115" y="5"/>
                  </a:cubicBezTo>
                  <a:cubicBezTo>
                    <a:pt x="5" y="74"/>
                    <a:pt x="5" y="74"/>
                    <a:pt x="5" y="74"/>
                  </a:cubicBezTo>
                  <a:cubicBezTo>
                    <a:pt x="0" y="79"/>
                    <a:pt x="0" y="88"/>
                    <a:pt x="5" y="93"/>
                  </a:cubicBezTo>
                  <a:cubicBezTo>
                    <a:pt x="17" y="93"/>
                    <a:pt x="17" y="93"/>
                    <a:pt x="17" y="93"/>
                  </a:cubicBezTo>
                  <a:cubicBezTo>
                    <a:pt x="15" y="94"/>
                    <a:pt x="14" y="96"/>
                    <a:pt x="14" y="99"/>
                  </a:cubicBezTo>
                  <a:cubicBezTo>
                    <a:pt x="14" y="103"/>
                    <a:pt x="16" y="105"/>
                    <a:pt x="20" y="105"/>
                  </a:cubicBezTo>
                  <a:cubicBezTo>
                    <a:pt x="24" y="105"/>
                    <a:pt x="24" y="105"/>
                    <a:pt x="24" y="105"/>
                  </a:cubicBezTo>
                  <a:cubicBezTo>
                    <a:pt x="52" y="105"/>
                    <a:pt x="52" y="105"/>
                    <a:pt x="52" y="105"/>
                  </a:cubicBezTo>
                  <a:cubicBezTo>
                    <a:pt x="55" y="105"/>
                    <a:pt x="55" y="105"/>
                    <a:pt x="55" y="105"/>
                  </a:cubicBezTo>
                  <a:cubicBezTo>
                    <a:pt x="59" y="105"/>
                    <a:pt x="62" y="103"/>
                    <a:pt x="62" y="99"/>
                  </a:cubicBezTo>
                  <a:cubicBezTo>
                    <a:pt x="62" y="96"/>
                    <a:pt x="61" y="94"/>
                    <a:pt x="58" y="93"/>
                  </a:cubicBezTo>
                  <a:cubicBezTo>
                    <a:pt x="104" y="93"/>
                    <a:pt x="104" y="93"/>
                    <a:pt x="104" y="93"/>
                  </a:cubicBezTo>
                  <a:cubicBezTo>
                    <a:pt x="102" y="94"/>
                    <a:pt x="101" y="96"/>
                    <a:pt x="101" y="99"/>
                  </a:cubicBezTo>
                  <a:cubicBezTo>
                    <a:pt x="101" y="103"/>
                    <a:pt x="103" y="105"/>
                    <a:pt x="107" y="105"/>
                  </a:cubicBezTo>
                  <a:cubicBezTo>
                    <a:pt x="111" y="105"/>
                    <a:pt x="111" y="105"/>
                    <a:pt x="111" y="105"/>
                  </a:cubicBezTo>
                  <a:cubicBezTo>
                    <a:pt x="139" y="105"/>
                    <a:pt x="139" y="105"/>
                    <a:pt x="139" y="105"/>
                  </a:cubicBezTo>
                  <a:cubicBezTo>
                    <a:pt x="142" y="105"/>
                    <a:pt x="142" y="105"/>
                    <a:pt x="142" y="105"/>
                  </a:cubicBezTo>
                  <a:cubicBezTo>
                    <a:pt x="146" y="105"/>
                    <a:pt x="149" y="103"/>
                    <a:pt x="149" y="99"/>
                  </a:cubicBezTo>
                  <a:cubicBezTo>
                    <a:pt x="149" y="96"/>
                    <a:pt x="147" y="94"/>
                    <a:pt x="145" y="93"/>
                  </a:cubicBezTo>
                  <a:cubicBezTo>
                    <a:pt x="191" y="93"/>
                    <a:pt x="191" y="93"/>
                    <a:pt x="191" y="93"/>
                  </a:cubicBezTo>
                  <a:cubicBezTo>
                    <a:pt x="189" y="94"/>
                    <a:pt x="187" y="96"/>
                    <a:pt x="187" y="99"/>
                  </a:cubicBezTo>
                  <a:cubicBezTo>
                    <a:pt x="187" y="103"/>
                    <a:pt x="190" y="105"/>
                    <a:pt x="194" y="105"/>
                  </a:cubicBezTo>
                  <a:cubicBezTo>
                    <a:pt x="198" y="105"/>
                    <a:pt x="198" y="105"/>
                    <a:pt x="198" y="105"/>
                  </a:cubicBezTo>
                  <a:cubicBezTo>
                    <a:pt x="226" y="105"/>
                    <a:pt x="226" y="105"/>
                    <a:pt x="226" y="105"/>
                  </a:cubicBezTo>
                  <a:cubicBezTo>
                    <a:pt x="229" y="105"/>
                    <a:pt x="229" y="105"/>
                    <a:pt x="229" y="105"/>
                  </a:cubicBezTo>
                  <a:cubicBezTo>
                    <a:pt x="233" y="105"/>
                    <a:pt x="236" y="103"/>
                    <a:pt x="236" y="99"/>
                  </a:cubicBezTo>
                  <a:cubicBezTo>
                    <a:pt x="236" y="96"/>
                    <a:pt x="234" y="94"/>
                    <a:pt x="232" y="93"/>
                  </a:cubicBezTo>
                  <a:cubicBezTo>
                    <a:pt x="243" y="93"/>
                    <a:pt x="243" y="93"/>
                    <a:pt x="243" y="93"/>
                  </a:cubicBezTo>
                  <a:cubicBezTo>
                    <a:pt x="248" y="88"/>
                    <a:pt x="248" y="79"/>
                    <a:pt x="243" y="74"/>
                  </a:cubicBezTo>
                  <a:close/>
                  <a:moveTo>
                    <a:pt x="124" y="50"/>
                  </a:moveTo>
                  <a:cubicBezTo>
                    <a:pt x="116" y="50"/>
                    <a:pt x="110" y="44"/>
                    <a:pt x="110" y="36"/>
                  </a:cubicBezTo>
                  <a:cubicBezTo>
                    <a:pt x="110" y="28"/>
                    <a:pt x="116" y="21"/>
                    <a:pt x="124" y="21"/>
                  </a:cubicBezTo>
                  <a:cubicBezTo>
                    <a:pt x="132" y="21"/>
                    <a:pt x="139" y="28"/>
                    <a:pt x="139" y="36"/>
                  </a:cubicBezTo>
                  <a:cubicBezTo>
                    <a:pt x="139" y="44"/>
                    <a:pt x="132" y="50"/>
                    <a:pt x="124"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62" name="Group 161"/>
          <p:cNvGrpSpPr/>
          <p:nvPr/>
        </p:nvGrpSpPr>
        <p:grpSpPr>
          <a:xfrm>
            <a:off x="3676243" y="1778932"/>
            <a:ext cx="278481" cy="302613"/>
            <a:chOff x="87313" y="4763"/>
            <a:chExt cx="974726" cy="1058863"/>
          </a:xfrm>
          <a:solidFill>
            <a:schemeClr val="accent1"/>
          </a:solidFill>
        </p:grpSpPr>
        <p:sp>
          <p:nvSpPr>
            <p:cNvPr id="69" name="Oval 10"/>
            <p:cNvSpPr>
              <a:spLocks noChangeArrowheads="1"/>
            </p:cNvSpPr>
            <p:nvPr/>
          </p:nvSpPr>
          <p:spPr bwMode="auto">
            <a:xfrm>
              <a:off x="204788" y="88901"/>
              <a:ext cx="349250" cy="3571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0" name="Freeform 11"/>
            <p:cNvSpPr>
              <a:spLocks noEditPoints="1"/>
            </p:cNvSpPr>
            <p:nvPr/>
          </p:nvSpPr>
          <p:spPr bwMode="auto">
            <a:xfrm>
              <a:off x="87313" y="465138"/>
              <a:ext cx="582613" cy="598488"/>
            </a:xfrm>
            <a:custGeom>
              <a:avLst/>
              <a:gdLst>
                <a:gd name="T0" fmla="*/ 142 w 155"/>
                <a:gd name="T1" fmla="*/ 45 h 159"/>
                <a:gd name="T2" fmla="*/ 105 w 155"/>
                <a:gd name="T3" fmla="*/ 0 h 159"/>
                <a:gd name="T4" fmla="*/ 50 w 155"/>
                <a:gd name="T5" fmla="*/ 0 h 159"/>
                <a:gd name="T6" fmla="*/ 13 w 155"/>
                <a:gd name="T7" fmla="*/ 45 h 159"/>
                <a:gd name="T8" fmla="*/ 0 w 155"/>
                <a:gd name="T9" fmla="*/ 125 h 159"/>
                <a:gd name="T10" fmla="*/ 45 w 155"/>
                <a:gd name="T11" fmla="*/ 159 h 159"/>
                <a:gd name="T12" fmla="*/ 110 w 155"/>
                <a:gd name="T13" fmla="*/ 159 h 159"/>
                <a:gd name="T14" fmla="*/ 155 w 155"/>
                <a:gd name="T15" fmla="*/ 125 h 159"/>
                <a:gd name="T16" fmla="*/ 142 w 155"/>
                <a:gd name="T17" fmla="*/ 45 h 159"/>
                <a:gd name="T18" fmla="*/ 77 w 155"/>
                <a:gd name="T19" fmla="*/ 136 h 159"/>
                <a:gd name="T20" fmla="*/ 61 w 155"/>
                <a:gd name="T21" fmla="*/ 108 h 159"/>
                <a:gd name="T22" fmla="*/ 70 w 155"/>
                <a:gd name="T23" fmla="*/ 30 h 159"/>
                <a:gd name="T24" fmla="*/ 64 w 155"/>
                <a:gd name="T25" fmla="*/ 11 h 159"/>
                <a:gd name="T26" fmla="*/ 94 w 155"/>
                <a:gd name="T27" fmla="*/ 11 h 159"/>
                <a:gd name="T28" fmla="*/ 88 w 155"/>
                <a:gd name="T29" fmla="*/ 30 h 159"/>
                <a:gd name="T30" fmla="*/ 94 w 155"/>
                <a:gd name="T31" fmla="*/ 108 h 159"/>
                <a:gd name="T32" fmla="*/ 77 w 155"/>
                <a:gd name="T33" fmla="*/ 13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5" h="159">
                  <a:moveTo>
                    <a:pt x="142" y="45"/>
                  </a:moveTo>
                  <a:cubicBezTo>
                    <a:pt x="142" y="20"/>
                    <a:pt x="125" y="0"/>
                    <a:pt x="105" y="0"/>
                  </a:cubicBezTo>
                  <a:cubicBezTo>
                    <a:pt x="50" y="0"/>
                    <a:pt x="50" y="0"/>
                    <a:pt x="50" y="0"/>
                  </a:cubicBezTo>
                  <a:cubicBezTo>
                    <a:pt x="30" y="0"/>
                    <a:pt x="13" y="20"/>
                    <a:pt x="13" y="45"/>
                  </a:cubicBezTo>
                  <a:cubicBezTo>
                    <a:pt x="0" y="125"/>
                    <a:pt x="0" y="125"/>
                    <a:pt x="0" y="125"/>
                  </a:cubicBezTo>
                  <a:cubicBezTo>
                    <a:pt x="0" y="155"/>
                    <a:pt x="20" y="159"/>
                    <a:pt x="45" y="159"/>
                  </a:cubicBezTo>
                  <a:cubicBezTo>
                    <a:pt x="110" y="159"/>
                    <a:pt x="110" y="159"/>
                    <a:pt x="110" y="159"/>
                  </a:cubicBezTo>
                  <a:cubicBezTo>
                    <a:pt x="135" y="159"/>
                    <a:pt x="155" y="155"/>
                    <a:pt x="155" y="125"/>
                  </a:cubicBezTo>
                  <a:lnTo>
                    <a:pt x="142" y="45"/>
                  </a:lnTo>
                  <a:close/>
                  <a:moveTo>
                    <a:pt x="77" y="136"/>
                  </a:moveTo>
                  <a:cubicBezTo>
                    <a:pt x="61" y="108"/>
                    <a:pt x="61" y="108"/>
                    <a:pt x="61" y="108"/>
                  </a:cubicBezTo>
                  <a:cubicBezTo>
                    <a:pt x="70" y="30"/>
                    <a:pt x="70" y="30"/>
                    <a:pt x="70" y="30"/>
                  </a:cubicBezTo>
                  <a:cubicBezTo>
                    <a:pt x="68" y="30"/>
                    <a:pt x="65" y="26"/>
                    <a:pt x="64" y="11"/>
                  </a:cubicBezTo>
                  <a:cubicBezTo>
                    <a:pt x="64" y="11"/>
                    <a:pt x="79" y="2"/>
                    <a:pt x="94" y="11"/>
                  </a:cubicBezTo>
                  <a:cubicBezTo>
                    <a:pt x="94" y="11"/>
                    <a:pt x="95" y="25"/>
                    <a:pt x="88" y="30"/>
                  </a:cubicBezTo>
                  <a:cubicBezTo>
                    <a:pt x="94" y="108"/>
                    <a:pt x="94" y="108"/>
                    <a:pt x="94" y="108"/>
                  </a:cubicBezTo>
                  <a:lnTo>
                    <a:pt x="77" y="1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1" name="Oval 12"/>
            <p:cNvSpPr>
              <a:spLocks noChangeArrowheads="1"/>
            </p:cNvSpPr>
            <p:nvPr/>
          </p:nvSpPr>
          <p:spPr bwMode="auto">
            <a:xfrm>
              <a:off x="644526" y="4763"/>
              <a:ext cx="312738" cy="3254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2" name="Freeform 13"/>
            <p:cNvSpPr>
              <a:spLocks noEditPoints="1"/>
            </p:cNvSpPr>
            <p:nvPr/>
          </p:nvSpPr>
          <p:spPr bwMode="auto">
            <a:xfrm>
              <a:off x="587376" y="344488"/>
              <a:ext cx="474663" cy="539750"/>
            </a:xfrm>
            <a:custGeom>
              <a:avLst/>
              <a:gdLst>
                <a:gd name="T0" fmla="*/ 114 w 126"/>
                <a:gd name="T1" fmla="*/ 41 h 143"/>
                <a:gd name="T2" fmla="*/ 81 w 126"/>
                <a:gd name="T3" fmla="*/ 0 h 143"/>
                <a:gd name="T4" fmla="*/ 32 w 126"/>
                <a:gd name="T5" fmla="*/ 0 h 143"/>
                <a:gd name="T6" fmla="*/ 0 w 126"/>
                <a:gd name="T7" fmla="*/ 31 h 143"/>
                <a:gd name="T8" fmla="*/ 17 w 126"/>
                <a:gd name="T9" fmla="*/ 70 h 143"/>
                <a:gd name="T10" fmla="*/ 29 w 126"/>
                <a:gd name="T11" fmla="*/ 143 h 143"/>
                <a:gd name="T12" fmla="*/ 86 w 126"/>
                <a:gd name="T13" fmla="*/ 143 h 143"/>
                <a:gd name="T14" fmla="*/ 126 w 126"/>
                <a:gd name="T15" fmla="*/ 112 h 143"/>
                <a:gd name="T16" fmla="*/ 114 w 126"/>
                <a:gd name="T17" fmla="*/ 41 h 143"/>
                <a:gd name="T18" fmla="*/ 71 w 126"/>
                <a:gd name="T19" fmla="*/ 98 h 143"/>
                <a:gd name="T20" fmla="*/ 56 w 126"/>
                <a:gd name="T21" fmla="*/ 123 h 143"/>
                <a:gd name="T22" fmla="*/ 42 w 126"/>
                <a:gd name="T23" fmla="*/ 98 h 143"/>
                <a:gd name="T24" fmla="*/ 50 w 126"/>
                <a:gd name="T25" fmla="*/ 28 h 143"/>
                <a:gd name="T26" fmla="*/ 44 w 126"/>
                <a:gd name="T27" fmla="*/ 10 h 143"/>
                <a:gd name="T28" fmla="*/ 71 w 126"/>
                <a:gd name="T29" fmla="*/ 10 h 143"/>
                <a:gd name="T30" fmla="*/ 66 w 126"/>
                <a:gd name="T31" fmla="*/ 28 h 143"/>
                <a:gd name="T32" fmla="*/ 71 w 126"/>
                <a:gd name="T33" fmla="*/ 9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 h="143">
                  <a:moveTo>
                    <a:pt x="114" y="41"/>
                  </a:moveTo>
                  <a:cubicBezTo>
                    <a:pt x="114" y="18"/>
                    <a:pt x="99" y="0"/>
                    <a:pt x="81" y="0"/>
                  </a:cubicBezTo>
                  <a:cubicBezTo>
                    <a:pt x="32" y="0"/>
                    <a:pt x="32" y="0"/>
                    <a:pt x="32" y="0"/>
                  </a:cubicBezTo>
                  <a:cubicBezTo>
                    <a:pt x="16" y="0"/>
                    <a:pt x="3" y="13"/>
                    <a:pt x="0" y="31"/>
                  </a:cubicBezTo>
                  <a:cubicBezTo>
                    <a:pt x="10" y="39"/>
                    <a:pt x="17" y="53"/>
                    <a:pt x="17" y="70"/>
                  </a:cubicBezTo>
                  <a:cubicBezTo>
                    <a:pt x="29" y="143"/>
                    <a:pt x="29" y="143"/>
                    <a:pt x="29" y="143"/>
                  </a:cubicBezTo>
                  <a:cubicBezTo>
                    <a:pt x="86" y="143"/>
                    <a:pt x="86" y="143"/>
                    <a:pt x="86" y="143"/>
                  </a:cubicBezTo>
                  <a:cubicBezTo>
                    <a:pt x="108" y="143"/>
                    <a:pt x="126" y="140"/>
                    <a:pt x="126" y="112"/>
                  </a:cubicBezTo>
                  <a:lnTo>
                    <a:pt x="114" y="41"/>
                  </a:lnTo>
                  <a:close/>
                  <a:moveTo>
                    <a:pt x="71" y="98"/>
                  </a:moveTo>
                  <a:cubicBezTo>
                    <a:pt x="56" y="123"/>
                    <a:pt x="56" y="123"/>
                    <a:pt x="56" y="123"/>
                  </a:cubicBezTo>
                  <a:cubicBezTo>
                    <a:pt x="42" y="98"/>
                    <a:pt x="42" y="98"/>
                    <a:pt x="42" y="98"/>
                  </a:cubicBezTo>
                  <a:cubicBezTo>
                    <a:pt x="50" y="28"/>
                    <a:pt x="50" y="28"/>
                    <a:pt x="50" y="28"/>
                  </a:cubicBezTo>
                  <a:cubicBezTo>
                    <a:pt x="48" y="27"/>
                    <a:pt x="45" y="24"/>
                    <a:pt x="44" y="10"/>
                  </a:cubicBezTo>
                  <a:cubicBezTo>
                    <a:pt x="44" y="10"/>
                    <a:pt x="58" y="2"/>
                    <a:pt x="71" y="10"/>
                  </a:cubicBezTo>
                  <a:cubicBezTo>
                    <a:pt x="71" y="10"/>
                    <a:pt x="72" y="23"/>
                    <a:pt x="66" y="28"/>
                  </a:cubicBezTo>
                  <a:lnTo>
                    <a:pt x="71"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66" name="Group 165"/>
          <p:cNvGrpSpPr/>
          <p:nvPr/>
        </p:nvGrpSpPr>
        <p:grpSpPr>
          <a:xfrm>
            <a:off x="3366525" y="3191594"/>
            <a:ext cx="352410" cy="333918"/>
            <a:chOff x="-6350" y="969963"/>
            <a:chExt cx="1233488" cy="1168400"/>
          </a:xfrm>
          <a:solidFill>
            <a:schemeClr val="accent4"/>
          </a:solidFill>
        </p:grpSpPr>
        <p:sp>
          <p:nvSpPr>
            <p:cNvPr id="73" name="Freeform 14"/>
            <p:cNvSpPr>
              <a:spLocks/>
            </p:cNvSpPr>
            <p:nvPr/>
          </p:nvSpPr>
          <p:spPr bwMode="auto">
            <a:xfrm>
              <a:off x="163513" y="1644651"/>
              <a:ext cx="195263" cy="249238"/>
            </a:xfrm>
            <a:custGeom>
              <a:avLst/>
              <a:gdLst>
                <a:gd name="T0" fmla="*/ 44 w 52"/>
                <a:gd name="T1" fmla="*/ 4 h 66"/>
                <a:gd name="T2" fmla="*/ 48 w 52"/>
                <a:gd name="T3" fmla="*/ 22 h 66"/>
                <a:gd name="T4" fmla="*/ 25 w 52"/>
                <a:gd name="T5" fmla="*/ 58 h 66"/>
                <a:gd name="T6" fmla="*/ 8 w 52"/>
                <a:gd name="T7" fmla="*/ 62 h 66"/>
                <a:gd name="T8" fmla="*/ 8 w 52"/>
                <a:gd name="T9" fmla="*/ 62 h 66"/>
                <a:gd name="T10" fmla="*/ 4 w 52"/>
                <a:gd name="T11" fmla="*/ 44 h 66"/>
                <a:gd name="T12" fmla="*/ 26 w 52"/>
                <a:gd name="T13" fmla="*/ 8 h 66"/>
                <a:gd name="T14" fmla="*/ 44 w 52"/>
                <a:gd name="T15" fmla="*/ 4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66">
                  <a:moveTo>
                    <a:pt x="44" y="4"/>
                  </a:moveTo>
                  <a:cubicBezTo>
                    <a:pt x="50" y="8"/>
                    <a:pt x="52" y="16"/>
                    <a:pt x="48" y="22"/>
                  </a:cubicBezTo>
                  <a:cubicBezTo>
                    <a:pt x="25" y="58"/>
                    <a:pt x="25" y="58"/>
                    <a:pt x="25" y="58"/>
                  </a:cubicBezTo>
                  <a:cubicBezTo>
                    <a:pt x="22" y="64"/>
                    <a:pt x="14" y="66"/>
                    <a:pt x="8" y="62"/>
                  </a:cubicBezTo>
                  <a:cubicBezTo>
                    <a:pt x="8" y="62"/>
                    <a:pt x="8" y="62"/>
                    <a:pt x="8" y="62"/>
                  </a:cubicBezTo>
                  <a:cubicBezTo>
                    <a:pt x="2" y="58"/>
                    <a:pt x="0" y="50"/>
                    <a:pt x="4" y="44"/>
                  </a:cubicBezTo>
                  <a:cubicBezTo>
                    <a:pt x="26" y="8"/>
                    <a:pt x="26" y="8"/>
                    <a:pt x="26" y="8"/>
                  </a:cubicBezTo>
                  <a:cubicBezTo>
                    <a:pt x="30" y="2"/>
                    <a:pt x="38" y="0"/>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4" name="Freeform 15"/>
            <p:cNvSpPr>
              <a:spLocks/>
            </p:cNvSpPr>
            <p:nvPr/>
          </p:nvSpPr>
          <p:spPr bwMode="auto">
            <a:xfrm>
              <a:off x="290513" y="1727201"/>
              <a:ext cx="195263" cy="249238"/>
            </a:xfrm>
            <a:custGeom>
              <a:avLst/>
              <a:gdLst>
                <a:gd name="T0" fmla="*/ 45 w 52"/>
                <a:gd name="T1" fmla="*/ 4 h 66"/>
                <a:gd name="T2" fmla="*/ 48 w 52"/>
                <a:gd name="T3" fmla="*/ 22 h 66"/>
                <a:gd name="T4" fmla="*/ 26 w 52"/>
                <a:gd name="T5" fmla="*/ 58 h 66"/>
                <a:gd name="T6" fmla="*/ 8 w 52"/>
                <a:gd name="T7" fmla="*/ 62 h 66"/>
                <a:gd name="T8" fmla="*/ 8 w 52"/>
                <a:gd name="T9" fmla="*/ 62 h 66"/>
                <a:gd name="T10" fmla="*/ 4 w 52"/>
                <a:gd name="T11" fmla="*/ 44 h 66"/>
                <a:gd name="T12" fmla="*/ 27 w 52"/>
                <a:gd name="T13" fmla="*/ 8 h 66"/>
                <a:gd name="T14" fmla="*/ 45 w 52"/>
                <a:gd name="T15" fmla="*/ 4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66">
                  <a:moveTo>
                    <a:pt x="45" y="4"/>
                  </a:moveTo>
                  <a:cubicBezTo>
                    <a:pt x="51" y="8"/>
                    <a:pt x="52" y="16"/>
                    <a:pt x="48" y="22"/>
                  </a:cubicBezTo>
                  <a:cubicBezTo>
                    <a:pt x="26" y="58"/>
                    <a:pt x="26" y="58"/>
                    <a:pt x="26" y="58"/>
                  </a:cubicBezTo>
                  <a:cubicBezTo>
                    <a:pt x="22" y="64"/>
                    <a:pt x="14" y="66"/>
                    <a:pt x="8" y="62"/>
                  </a:cubicBezTo>
                  <a:cubicBezTo>
                    <a:pt x="8" y="62"/>
                    <a:pt x="8" y="62"/>
                    <a:pt x="8" y="62"/>
                  </a:cubicBezTo>
                  <a:cubicBezTo>
                    <a:pt x="2" y="58"/>
                    <a:pt x="0" y="50"/>
                    <a:pt x="4" y="44"/>
                  </a:cubicBezTo>
                  <a:cubicBezTo>
                    <a:pt x="27" y="8"/>
                    <a:pt x="27" y="8"/>
                    <a:pt x="27" y="8"/>
                  </a:cubicBezTo>
                  <a:cubicBezTo>
                    <a:pt x="30" y="2"/>
                    <a:pt x="38" y="0"/>
                    <a:pt x="4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5" name="Freeform 16"/>
            <p:cNvSpPr>
              <a:spLocks/>
            </p:cNvSpPr>
            <p:nvPr/>
          </p:nvSpPr>
          <p:spPr bwMode="auto">
            <a:xfrm>
              <a:off x="419101" y="1811338"/>
              <a:ext cx="198438" cy="244475"/>
            </a:xfrm>
            <a:custGeom>
              <a:avLst/>
              <a:gdLst>
                <a:gd name="T0" fmla="*/ 45 w 53"/>
                <a:gd name="T1" fmla="*/ 4 h 65"/>
                <a:gd name="T2" fmla="*/ 49 w 53"/>
                <a:gd name="T3" fmla="*/ 22 h 65"/>
                <a:gd name="T4" fmla="*/ 26 w 53"/>
                <a:gd name="T5" fmla="*/ 58 h 65"/>
                <a:gd name="T6" fmla="*/ 8 w 53"/>
                <a:gd name="T7" fmla="*/ 62 h 65"/>
                <a:gd name="T8" fmla="*/ 8 w 53"/>
                <a:gd name="T9" fmla="*/ 62 h 65"/>
                <a:gd name="T10" fmla="*/ 4 w 53"/>
                <a:gd name="T11" fmla="*/ 44 h 65"/>
                <a:gd name="T12" fmla="*/ 27 w 53"/>
                <a:gd name="T13" fmla="*/ 8 h 65"/>
                <a:gd name="T14" fmla="*/ 45 w 53"/>
                <a:gd name="T15" fmla="*/ 4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65">
                  <a:moveTo>
                    <a:pt x="45" y="4"/>
                  </a:moveTo>
                  <a:cubicBezTo>
                    <a:pt x="51" y="8"/>
                    <a:pt x="53" y="16"/>
                    <a:pt x="49" y="22"/>
                  </a:cubicBezTo>
                  <a:cubicBezTo>
                    <a:pt x="26" y="58"/>
                    <a:pt x="26" y="58"/>
                    <a:pt x="26" y="58"/>
                  </a:cubicBezTo>
                  <a:cubicBezTo>
                    <a:pt x="22" y="64"/>
                    <a:pt x="14" y="65"/>
                    <a:pt x="8" y="62"/>
                  </a:cubicBezTo>
                  <a:cubicBezTo>
                    <a:pt x="8" y="62"/>
                    <a:pt x="8" y="62"/>
                    <a:pt x="8" y="62"/>
                  </a:cubicBezTo>
                  <a:cubicBezTo>
                    <a:pt x="2" y="58"/>
                    <a:pt x="0" y="50"/>
                    <a:pt x="4" y="44"/>
                  </a:cubicBezTo>
                  <a:cubicBezTo>
                    <a:pt x="27" y="8"/>
                    <a:pt x="27" y="8"/>
                    <a:pt x="27" y="8"/>
                  </a:cubicBezTo>
                  <a:cubicBezTo>
                    <a:pt x="31" y="2"/>
                    <a:pt x="39" y="0"/>
                    <a:pt x="4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6" name="Freeform 17"/>
            <p:cNvSpPr>
              <a:spLocks/>
            </p:cNvSpPr>
            <p:nvPr/>
          </p:nvSpPr>
          <p:spPr bwMode="auto">
            <a:xfrm>
              <a:off x="546101" y="1893888"/>
              <a:ext cx="200025" cy="244475"/>
            </a:xfrm>
            <a:custGeom>
              <a:avLst/>
              <a:gdLst>
                <a:gd name="T0" fmla="*/ 45 w 53"/>
                <a:gd name="T1" fmla="*/ 4 h 65"/>
                <a:gd name="T2" fmla="*/ 49 w 53"/>
                <a:gd name="T3" fmla="*/ 22 h 65"/>
                <a:gd name="T4" fmla="*/ 26 w 53"/>
                <a:gd name="T5" fmla="*/ 57 h 65"/>
                <a:gd name="T6" fmla="*/ 8 w 53"/>
                <a:gd name="T7" fmla="*/ 61 h 65"/>
                <a:gd name="T8" fmla="*/ 8 w 53"/>
                <a:gd name="T9" fmla="*/ 61 h 65"/>
                <a:gd name="T10" fmla="*/ 4 w 53"/>
                <a:gd name="T11" fmla="*/ 43 h 65"/>
                <a:gd name="T12" fmla="*/ 27 w 53"/>
                <a:gd name="T13" fmla="*/ 8 h 65"/>
                <a:gd name="T14" fmla="*/ 45 w 53"/>
                <a:gd name="T15" fmla="*/ 4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65">
                  <a:moveTo>
                    <a:pt x="45" y="4"/>
                  </a:moveTo>
                  <a:cubicBezTo>
                    <a:pt x="51" y="7"/>
                    <a:pt x="53" y="16"/>
                    <a:pt x="49" y="22"/>
                  </a:cubicBezTo>
                  <a:cubicBezTo>
                    <a:pt x="26" y="57"/>
                    <a:pt x="26" y="57"/>
                    <a:pt x="26" y="57"/>
                  </a:cubicBezTo>
                  <a:cubicBezTo>
                    <a:pt x="22" y="63"/>
                    <a:pt x="14" y="65"/>
                    <a:pt x="8" y="61"/>
                  </a:cubicBezTo>
                  <a:cubicBezTo>
                    <a:pt x="8" y="61"/>
                    <a:pt x="8" y="61"/>
                    <a:pt x="8" y="61"/>
                  </a:cubicBezTo>
                  <a:cubicBezTo>
                    <a:pt x="2" y="57"/>
                    <a:pt x="0" y="49"/>
                    <a:pt x="4" y="43"/>
                  </a:cubicBezTo>
                  <a:cubicBezTo>
                    <a:pt x="27" y="8"/>
                    <a:pt x="27" y="8"/>
                    <a:pt x="27" y="8"/>
                  </a:cubicBezTo>
                  <a:cubicBezTo>
                    <a:pt x="31" y="2"/>
                    <a:pt x="39" y="0"/>
                    <a:pt x="4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7" name="Freeform 18"/>
            <p:cNvSpPr>
              <a:spLocks/>
            </p:cNvSpPr>
            <p:nvPr/>
          </p:nvSpPr>
          <p:spPr bwMode="auto">
            <a:xfrm>
              <a:off x="-6350" y="1063626"/>
              <a:ext cx="1233488" cy="1071563"/>
            </a:xfrm>
            <a:custGeom>
              <a:avLst/>
              <a:gdLst>
                <a:gd name="T0" fmla="*/ 139 w 328"/>
                <a:gd name="T1" fmla="*/ 80 h 284"/>
                <a:gd name="T2" fmla="*/ 102 w 328"/>
                <a:gd name="T3" fmla="*/ 88 h 284"/>
                <a:gd name="T4" fmla="*/ 73 w 328"/>
                <a:gd name="T5" fmla="*/ 70 h 284"/>
                <a:gd name="T6" fmla="*/ 76 w 328"/>
                <a:gd name="T7" fmla="*/ 52 h 284"/>
                <a:gd name="T8" fmla="*/ 92 w 328"/>
                <a:gd name="T9" fmla="*/ 41 h 284"/>
                <a:gd name="T10" fmla="*/ 139 w 328"/>
                <a:gd name="T11" fmla="*/ 30 h 284"/>
                <a:gd name="T12" fmla="*/ 101 w 328"/>
                <a:gd name="T13" fmla="*/ 6 h 284"/>
                <a:gd name="T14" fmla="*/ 71 w 328"/>
                <a:gd name="T15" fmla="*/ 13 h 284"/>
                <a:gd name="T16" fmla="*/ 6 w 328"/>
                <a:gd name="T17" fmla="*/ 115 h 284"/>
                <a:gd name="T18" fmla="*/ 12 w 328"/>
                <a:gd name="T19" fmla="*/ 145 h 284"/>
                <a:gd name="T20" fmla="*/ 55 w 328"/>
                <a:gd name="T21" fmla="*/ 172 h 284"/>
                <a:gd name="T22" fmla="*/ 64 w 328"/>
                <a:gd name="T23" fmla="*/ 158 h 284"/>
                <a:gd name="T24" fmla="*/ 94 w 328"/>
                <a:gd name="T25" fmla="*/ 151 h 284"/>
                <a:gd name="T26" fmla="*/ 103 w 328"/>
                <a:gd name="T27" fmla="*/ 174 h 284"/>
                <a:gd name="T28" fmla="*/ 128 w 328"/>
                <a:gd name="T29" fmla="*/ 173 h 284"/>
                <a:gd name="T30" fmla="*/ 137 w 328"/>
                <a:gd name="T31" fmla="*/ 196 h 284"/>
                <a:gd name="T32" fmla="*/ 162 w 328"/>
                <a:gd name="T33" fmla="*/ 195 h 284"/>
                <a:gd name="T34" fmla="*/ 172 w 328"/>
                <a:gd name="T35" fmla="*/ 218 h 284"/>
                <a:gd name="T36" fmla="*/ 197 w 328"/>
                <a:gd name="T37" fmla="*/ 216 h 284"/>
                <a:gd name="T38" fmla="*/ 203 w 328"/>
                <a:gd name="T39" fmla="*/ 246 h 284"/>
                <a:gd name="T40" fmla="*/ 194 w 328"/>
                <a:gd name="T41" fmla="*/ 261 h 284"/>
                <a:gd name="T42" fmla="*/ 202 w 328"/>
                <a:gd name="T43" fmla="*/ 265 h 284"/>
                <a:gd name="T44" fmla="*/ 220 w 328"/>
                <a:gd name="T45" fmla="*/ 277 h 284"/>
                <a:gd name="T46" fmla="*/ 250 w 328"/>
                <a:gd name="T47" fmla="*/ 271 h 284"/>
                <a:gd name="T48" fmla="*/ 249 w 328"/>
                <a:gd name="T49" fmla="*/ 246 h 284"/>
                <a:gd name="T50" fmla="*/ 272 w 328"/>
                <a:gd name="T51" fmla="*/ 236 h 284"/>
                <a:gd name="T52" fmla="*/ 270 w 328"/>
                <a:gd name="T53" fmla="*/ 212 h 284"/>
                <a:gd name="T54" fmla="*/ 293 w 328"/>
                <a:gd name="T55" fmla="*/ 202 h 284"/>
                <a:gd name="T56" fmla="*/ 292 w 328"/>
                <a:gd name="T57" fmla="*/ 177 h 284"/>
                <a:gd name="T58" fmla="*/ 315 w 328"/>
                <a:gd name="T59" fmla="*/ 168 h 284"/>
                <a:gd name="T60" fmla="*/ 309 w 328"/>
                <a:gd name="T61" fmla="*/ 138 h 284"/>
                <a:gd name="T62" fmla="*/ 290 w 328"/>
                <a:gd name="T63" fmla="*/ 127 h 284"/>
                <a:gd name="T64" fmla="*/ 280 w 328"/>
                <a:gd name="T65" fmla="*/ 120 h 284"/>
                <a:gd name="T66" fmla="*/ 311 w 328"/>
                <a:gd name="T67" fmla="*/ 106 h 284"/>
                <a:gd name="T68" fmla="*/ 326 w 328"/>
                <a:gd name="T69" fmla="*/ 84 h 284"/>
                <a:gd name="T70" fmla="*/ 304 w 328"/>
                <a:gd name="T71" fmla="*/ 69 h 284"/>
                <a:gd name="T72" fmla="*/ 262 w 328"/>
                <a:gd name="T73" fmla="*/ 75 h 284"/>
                <a:gd name="T74" fmla="*/ 258 w 328"/>
                <a:gd name="T75" fmla="*/ 76 h 284"/>
                <a:gd name="T76" fmla="*/ 248 w 328"/>
                <a:gd name="T77" fmla="*/ 68 h 284"/>
                <a:gd name="T78" fmla="*/ 205 w 328"/>
                <a:gd name="T79" fmla="*/ 67 h 284"/>
                <a:gd name="T80" fmla="*/ 139 w 328"/>
                <a:gd name="T81" fmla="*/ 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28" h="284">
                  <a:moveTo>
                    <a:pt x="139" y="80"/>
                  </a:moveTo>
                  <a:cubicBezTo>
                    <a:pt x="102" y="88"/>
                    <a:pt x="102" y="88"/>
                    <a:pt x="102" y="88"/>
                  </a:cubicBezTo>
                  <a:cubicBezTo>
                    <a:pt x="89" y="91"/>
                    <a:pt x="76" y="83"/>
                    <a:pt x="73" y="70"/>
                  </a:cubicBezTo>
                  <a:cubicBezTo>
                    <a:pt x="72" y="64"/>
                    <a:pt x="73" y="57"/>
                    <a:pt x="76" y="52"/>
                  </a:cubicBezTo>
                  <a:cubicBezTo>
                    <a:pt x="80" y="46"/>
                    <a:pt x="85" y="42"/>
                    <a:pt x="92" y="41"/>
                  </a:cubicBezTo>
                  <a:cubicBezTo>
                    <a:pt x="139" y="30"/>
                    <a:pt x="139" y="30"/>
                    <a:pt x="139" y="30"/>
                  </a:cubicBezTo>
                  <a:cubicBezTo>
                    <a:pt x="101" y="6"/>
                    <a:pt x="101" y="6"/>
                    <a:pt x="101" y="6"/>
                  </a:cubicBezTo>
                  <a:cubicBezTo>
                    <a:pt x="91" y="0"/>
                    <a:pt x="78" y="3"/>
                    <a:pt x="71" y="13"/>
                  </a:cubicBezTo>
                  <a:cubicBezTo>
                    <a:pt x="6" y="115"/>
                    <a:pt x="6" y="115"/>
                    <a:pt x="6" y="115"/>
                  </a:cubicBezTo>
                  <a:cubicBezTo>
                    <a:pt x="0" y="125"/>
                    <a:pt x="2" y="139"/>
                    <a:pt x="12" y="145"/>
                  </a:cubicBezTo>
                  <a:cubicBezTo>
                    <a:pt x="55" y="172"/>
                    <a:pt x="55" y="172"/>
                    <a:pt x="55" y="172"/>
                  </a:cubicBezTo>
                  <a:cubicBezTo>
                    <a:pt x="64" y="158"/>
                    <a:pt x="64" y="158"/>
                    <a:pt x="64" y="158"/>
                  </a:cubicBezTo>
                  <a:cubicBezTo>
                    <a:pt x="71" y="148"/>
                    <a:pt x="84" y="145"/>
                    <a:pt x="94" y="151"/>
                  </a:cubicBezTo>
                  <a:cubicBezTo>
                    <a:pt x="102" y="156"/>
                    <a:pt x="105" y="165"/>
                    <a:pt x="103" y="174"/>
                  </a:cubicBezTo>
                  <a:cubicBezTo>
                    <a:pt x="110" y="169"/>
                    <a:pt x="120" y="168"/>
                    <a:pt x="128" y="173"/>
                  </a:cubicBezTo>
                  <a:cubicBezTo>
                    <a:pt x="136" y="178"/>
                    <a:pt x="140" y="187"/>
                    <a:pt x="137" y="196"/>
                  </a:cubicBezTo>
                  <a:cubicBezTo>
                    <a:pt x="145" y="190"/>
                    <a:pt x="154" y="190"/>
                    <a:pt x="162" y="195"/>
                  </a:cubicBezTo>
                  <a:cubicBezTo>
                    <a:pt x="170" y="200"/>
                    <a:pt x="174" y="209"/>
                    <a:pt x="172" y="218"/>
                  </a:cubicBezTo>
                  <a:cubicBezTo>
                    <a:pt x="179" y="212"/>
                    <a:pt x="189" y="211"/>
                    <a:pt x="197" y="216"/>
                  </a:cubicBezTo>
                  <a:cubicBezTo>
                    <a:pt x="207" y="223"/>
                    <a:pt x="209" y="236"/>
                    <a:pt x="203" y="246"/>
                  </a:cubicBezTo>
                  <a:cubicBezTo>
                    <a:pt x="194" y="261"/>
                    <a:pt x="194" y="261"/>
                    <a:pt x="194" y="261"/>
                  </a:cubicBezTo>
                  <a:cubicBezTo>
                    <a:pt x="202" y="265"/>
                    <a:pt x="202" y="265"/>
                    <a:pt x="202" y="265"/>
                  </a:cubicBezTo>
                  <a:cubicBezTo>
                    <a:pt x="220" y="277"/>
                    <a:pt x="220" y="277"/>
                    <a:pt x="220" y="277"/>
                  </a:cubicBezTo>
                  <a:cubicBezTo>
                    <a:pt x="230" y="284"/>
                    <a:pt x="243" y="281"/>
                    <a:pt x="250" y="271"/>
                  </a:cubicBezTo>
                  <a:cubicBezTo>
                    <a:pt x="255" y="263"/>
                    <a:pt x="254" y="253"/>
                    <a:pt x="249" y="246"/>
                  </a:cubicBezTo>
                  <a:cubicBezTo>
                    <a:pt x="257" y="248"/>
                    <a:pt x="267" y="244"/>
                    <a:pt x="272" y="236"/>
                  </a:cubicBezTo>
                  <a:cubicBezTo>
                    <a:pt x="277" y="228"/>
                    <a:pt x="276" y="219"/>
                    <a:pt x="270" y="212"/>
                  </a:cubicBezTo>
                  <a:cubicBezTo>
                    <a:pt x="279" y="214"/>
                    <a:pt x="288" y="210"/>
                    <a:pt x="293" y="202"/>
                  </a:cubicBezTo>
                  <a:cubicBezTo>
                    <a:pt x="298" y="194"/>
                    <a:pt x="298" y="184"/>
                    <a:pt x="292" y="177"/>
                  </a:cubicBezTo>
                  <a:cubicBezTo>
                    <a:pt x="301" y="179"/>
                    <a:pt x="310" y="176"/>
                    <a:pt x="315" y="168"/>
                  </a:cubicBezTo>
                  <a:cubicBezTo>
                    <a:pt x="321" y="158"/>
                    <a:pt x="319" y="145"/>
                    <a:pt x="309" y="138"/>
                  </a:cubicBezTo>
                  <a:cubicBezTo>
                    <a:pt x="290" y="127"/>
                    <a:pt x="290" y="127"/>
                    <a:pt x="290" y="127"/>
                  </a:cubicBezTo>
                  <a:cubicBezTo>
                    <a:pt x="280" y="120"/>
                    <a:pt x="280" y="120"/>
                    <a:pt x="280" y="120"/>
                  </a:cubicBezTo>
                  <a:cubicBezTo>
                    <a:pt x="311" y="106"/>
                    <a:pt x="311" y="106"/>
                    <a:pt x="311" y="106"/>
                  </a:cubicBezTo>
                  <a:cubicBezTo>
                    <a:pt x="311" y="106"/>
                    <a:pt x="328" y="94"/>
                    <a:pt x="326" y="84"/>
                  </a:cubicBezTo>
                  <a:cubicBezTo>
                    <a:pt x="324" y="74"/>
                    <a:pt x="315" y="67"/>
                    <a:pt x="304" y="69"/>
                  </a:cubicBezTo>
                  <a:cubicBezTo>
                    <a:pt x="262" y="75"/>
                    <a:pt x="262" y="75"/>
                    <a:pt x="262" y="75"/>
                  </a:cubicBezTo>
                  <a:cubicBezTo>
                    <a:pt x="260" y="75"/>
                    <a:pt x="259" y="75"/>
                    <a:pt x="258" y="76"/>
                  </a:cubicBezTo>
                  <a:cubicBezTo>
                    <a:pt x="248" y="68"/>
                    <a:pt x="248" y="68"/>
                    <a:pt x="248" y="68"/>
                  </a:cubicBezTo>
                  <a:cubicBezTo>
                    <a:pt x="237" y="61"/>
                    <a:pt x="220" y="62"/>
                    <a:pt x="205" y="67"/>
                  </a:cubicBezTo>
                  <a:lnTo>
                    <a:pt x="139"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8" name="Freeform 19"/>
            <p:cNvSpPr>
              <a:spLocks/>
            </p:cNvSpPr>
            <p:nvPr/>
          </p:nvSpPr>
          <p:spPr bwMode="auto">
            <a:xfrm>
              <a:off x="306388" y="969963"/>
              <a:ext cx="846138" cy="384175"/>
            </a:xfrm>
            <a:custGeom>
              <a:avLst/>
              <a:gdLst>
                <a:gd name="T0" fmla="*/ 59 w 225"/>
                <a:gd name="T1" fmla="*/ 93 h 102"/>
                <a:gd name="T2" fmla="*/ 59 w 225"/>
                <a:gd name="T3" fmla="*/ 93 h 102"/>
                <a:gd name="T4" fmla="*/ 119 w 225"/>
                <a:gd name="T5" fmla="*/ 81 h 102"/>
                <a:gd name="T6" fmla="*/ 145 w 225"/>
                <a:gd name="T7" fmla="*/ 77 h 102"/>
                <a:gd name="T8" fmla="*/ 171 w 225"/>
                <a:gd name="T9" fmla="*/ 84 h 102"/>
                <a:gd name="T10" fmla="*/ 177 w 225"/>
                <a:gd name="T11" fmla="*/ 89 h 102"/>
                <a:gd name="T12" fmla="*/ 177 w 225"/>
                <a:gd name="T13" fmla="*/ 88 h 102"/>
                <a:gd name="T14" fmla="*/ 220 w 225"/>
                <a:gd name="T15" fmla="*/ 83 h 102"/>
                <a:gd name="T16" fmla="*/ 224 w 225"/>
                <a:gd name="T17" fmla="*/ 82 h 102"/>
                <a:gd name="T18" fmla="*/ 215 w 225"/>
                <a:gd name="T19" fmla="*/ 64 h 102"/>
                <a:gd name="T20" fmla="*/ 124 w 225"/>
                <a:gd name="T21" fmla="*/ 6 h 102"/>
                <a:gd name="T22" fmla="*/ 97 w 225"/>
                <a:gd name="T23" fmla="*/ 11 h 102"/>
                <a:gd name="T24" fmla="*/ 71 w 225"/>
                <a:gd name="T25" fmla="*/ 51 h 102"/>
                <a:gd name="T26" fmla="*/ 85 w 225"/>
                <a:gd name="T27" fmla="*/ 61 h 102"/>
                <a:gd name="T28" fmla="*/ 11 w 225"/>
                <a:gd name="T29" fmla="*/ 77 h 102"/>
                <a:gd name="T30" fmla="*/ 3 w 225"/>
                <a:gd name="T31" fmla="*/ 83 h 102"/>
                <a:gd name="T32" fmla="*/ 1 w 225"/>
                <a:gd name="T33" fmla="*/ 92 h 102"/>
                <a:gd name="T34" fmla="*/ 14 w 225"/>
                <a:gd name="T35" fmla="*/ 102 h 102"/>
                <a:gd name="T36" fmla="*/ 17 w 225"/>
                <a:gd name="T37" fmla="*/ 102 h 102"/>
                <a:gd name="T38" fmla="*/ 47 w 225"/>
                <a:gd name="T39" fmla="*/ 95 h 102"/>
                <a:gd name="T40" fmla="*/ 59 w 225"/>
                <a:gd name="T41" fmla="*/ 9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5" h="102">
                  <a:moveTo>
                    <a:pt x="59" y="93"/>
                  </a:moveTo>
                  <a:cubicBezTo>
                    <a:pt x="59" y="93"/>
                    <a:pt x="59" y="93"/>
                    <a:pt x="59" y="93"/>
                  </a:cubicBezTo>
                  <a:cubicBezTo>
                    <a:pt x="119" y="81"/>
                    <a:pt x="119" y="81"/>
                    <a:pt x="119" y="81"/>
                  </a:cubicBezTo>
                  <a:cubicBezTo>
                    <a:pt x="128" y="79"/>
                    <a:pt x="137" y="77"/>
                    <a:pt x="145" y="77"/>
                  </a:cubicBezTo>
                  <a:cubicBezTo>
                    <a:pt x="155" y="77"/>
                    <a:pt x="164" y="80"/>
                    <a:pt x="171" y="84"/>
                  </a:cubicBezTo>
                  <a:cubicBezTo>
                    <a:pt x="177" y="89"/>
                    <a:pt x="177" y="89"/>
                    <a:pt x="177" y="89"/>
                  </a:cubicBezTo>
                  <a:cubicBezTo>
                    <a:pt x="177" y="88"/>
                    <a:pt x="177" y="88"/>
                    <a:pt x="177" y="88"/>
                  </a:cubicBezTo>
                  <a:cubicBezTo>
                    <a:pt x="220" y="83"/>
                    <a:pt x="220" y="83"/>
                    <a:pt x="220" y="83"/>
                  </a:cubicBezTo>
                  <a:cubicBezTo>
                    <a:pt x="221" y="82"/>
                    <a:pt x="223" y="82"/>
                    <a:pt x="224" y="82"/>
                  </a:cubicBezTo>
                  <a:cubicBezTo>
                    <a:pt x="225" y="75"/>
                    <a:pt x="222" y="68"/>
                    <a:pt x="215" y="64"/>
                  </a:cubicBezTo>
                  <a:cubicBezTo>
                    <a:pt x="124" y="6"/>
                    <a:pt x="124" y="6"/>
                    <a:pt x="124" y="6"/>
                  </a:cubicBezTo>
                  <a:cubicBezTo>
                    <a:pt x="114" y="0"/>
                    <a:pt x="102" y="2"/>
                    <a:pt x="97" y="11"/>
                  </a:cubicBezTo>
                  <a:cubicBezTo>
                    <a:pt x="71" y="51"/>
                    <a:pt x="71" y="51"/>
                    <a:pt x="71" y="51"/>
                  </a:cubicBezTo>
                  <a:cubicBezTo>
                    <a:pt x="85" y="61"/>
                    <a:pt x="85" y="61"/>
                    <a:pt x="85" y="61"/>
                  </a:cubicBezTo>
                  <a:cubicBezTo>
                    <a:pt x="11" y="77"/>
                    <a:pt x="11" y="77"/>
                    <a:pt x="11" y="77"/>
                  </a:cubicBezTo>
                  <a:cubicBezTo>
                    <a:pt x="8" y="78"/>
                    <a:pt x="5" y="80"/>
                    <a:pt x="3" y="83"/>
                  </a:cubicBezTo>
                  <a:cubicBezTo>
                    <a:pt x="1" y="86"/>
                    <a:pt x="0" y="89"/>
                    <a:pt x="1" y="92"/>
                  </a:cubicBezTo>
                  <a:cubicBezTo>
                    <a:pt x="2" y="98"/>
                    <a:pt x="8" y="102"/>
                    <a:pt x="14" y="102"/>
                  </a:cubicBezTo>
                  <a:cubicBezTo>
                    <a:pt x="15" y="102"/>
                    <a:pt x="16" y="102"/>
                    <a:pt x="17" y="102"/>
                  </a:cubicBezTo>
                  <a:cubicBezTo>
                    <a:pt x="47" y="95"/>
                    <a:pt x="47" y="95"/>
                    <a:pt x="47" y="95"/>
                  </a:cubicBezTo>
                  <a:lnTo>
                    <a:pt x="59"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65" name="Group 164"/>
          <p:cNvGrpSpPr/>
          <p:nvPr/>
        </p:nvGrpSpPr>
        <p:grpSpPr>
          <a:xfrm>
            <a:off x="5140276" y="1747597"/>
            <a:ext cx="327918" cy="354334"/>
            <a:chOff x="2251076" y="977901"/>
            <a:chExt cx="1147763" cy="1239838"/>
          </a:xfrm>
          <a:solidFill>
            <a:schemeClr val="accent2"/>
          </a:solidFill>
        </p:grpSpPr>
        <p:sp>
          <p:nvSpPr>
            <p:cNvPr id="79" name="Freeform 20"/>
            <p:cNvSpPr>
              <a:spLocks/>
            </p:cNvSpPr>
            <p:nvPr/>
          </p:nvSpPr>
          <p:spPr bwMode="auto">
            <a:xfrm>
              <a:off x="2251076" y="977901"/>
              <a:ext cx="1147763" cy="1239838"/>
            </a:xfrm>
            <a:custGeom>
              <a:avLst/>
              <a:gdLst>
                <a:gd name="T0" fmla="*/ 153 w 305"/>
                <a:gd name="T1" fmla="*/ 25 h 329"/>
                <a:gd name="T2" fmla="*/ 305 w 305"/>
                <a:gd name="T3" fmla="*/ 177 h 329"/>
                <a:gd name="T4" fmla="*/ 153 w 305"/>
                <a:gd name="T5" fmla="*/ 329 h 329"/>
                <a:gd name="T6" fmla="*/ 0 w 305"/>
                <a:gd name="T7" fmla="*/ 177 h 329"/>
                <a:gd name="T8" fmla="*/ 127 w 305"/>
                <a:gd name="T9" fmla="*/ 304 h 329"/>
                <a:gd name="T10" fmla="*/ 254 w 305"/>
                <a:gd name="T11" fmla="*/ 177 h 329"/>
                <a:gd name="T12" fmla="*/ 127 w 305"/>
                <a:gd name="T13" fmla="*/ 50 h 329"/>
                <a:gd name="T14" fmla="*/ 97 w 305"/>
                <a:gd name="T15" fmla="*/ 79 h 329"/>
                <a:gd name="T16" fmla="*/ 89 w 305"/>
                <a:gd name="T17" fmla="*/ 17 h 329"/>
                <a:gd name="T18" fmla="*/ 181 w 305"/>
                <a:gd name="T19" fmla="*/ 0 h 329"/>
                <a:gd name="T20" fmla="*/ 153 w 305"/>
                <a:gd name="T21" fmla="*/ 25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5" h="329">
                  <a:moveTo>
                    <a:pt x="153" y="25"/>
                  </a:moveTo>
                  <a:cubicBezTo>
                    <a:pt x="237" y="25"/>
                    <a:pt x="305" y="93"/>
                    <a:pt x="305" y="177"/>
                  </a:cubicBezTo>
                  <a:cubicBezTo>
                    <a:pt x="305" y="261"/>
                    <a:pt x="237" y="329"/>
                    <a:pt x="153" y="329"/>
                  </a:cubicBezTo>
                  <a:cubicBezTo>
                    <a:pt x="69" y="329"/>
                    <a:pt x="0" y="261"/>
                    <a:pt x="0" y="177"/>
                  </a:cubicBezTo>
                  <a:cubicBezTo>
                    <a:pt x="0" y="247"/>
                    <a:pt x="57" y="304"/>
                    <a:pt x="127" y="304"/>
                  </a:cubicBezTo>
                  <a:cubicBezTo>
                    <a:pt x="197" y="304"/>
                    <a:pt x="254" y="247"/>
                    <a:pt x="254" y="177"/>
                  </a:cubicBezTo>
                  <a:cubicBezTo>
                    <a:pt x="254" y="107"/>
                    <a:pt x="197" y="50"/>
                    <a:pt x="127" y="50"/>
                  </a:cubicBezTo>
                  <a:cubicBezTo>
                    <a:pt x="97" y="79"/>
                    <a:pt x="97" y="79"/>
                    <a:pt x="97" y="79"/>
                  </a:cubicBezTo>
                  <a:cubicBezTo>
                    <a:pt x="89" y="17"/>
                    <a:pt x="89" y="17"/>
                    <a:pt x="89" y="17"/>
                  </a:cubicBezTo>
                  <a:cubicBezTo>
                    <a:pt x="181" y="0"/>
                    <a:pt x="181" y="0"/>
                    <a:pt x="181" y="0"/>
                  </a:cubicBezTo>
                  <a:lnTo>
                    <a:pt x="153"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0" name="Freeform 21"/>
            <p:cNvSpPr>
              <a:spLocks/>
            </p:cNvSpPr>
            <p:nvPr/>
          </p:nvSpPr>
          <p:spPr bwMode="auto">
            <a:xfrm>
              <a:off x="2570163" y="1227138"/>
              <a:ext cx="7938"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1" y="0"/>
                    <a:pt x="1" y="0"/>
                    <a:pt x="0"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1" name="Freeform 22"/>
            <p:cNvSpPr>
              <a:spLocks/>
            </p:cNvSpPr>
            <p:nvPr/>
          </p:nvSpPr>
          <p:spPr bwMode="auto">
            <a:xfrm>
              <a:off x="2687638" y="1227138"/>
              <a:ext cx="93663" cy="17463"/>
            </a:xfrm>
            <a:custGeom>
              <a:avLst/>
              <a:gdLst>
                <a:gd name="T0" fmla="*/ 0 w 25"/>
                <a:gd name="T1" fmla="*/ 5 h 5"/>
                <a:gd name="T2" fmla="*/ 25 w 25"/>
                <a:gd name="T3" fmla="*/ 1 h 5"/>
                <a:gd name="T4" fmla="*/ 21 w 25"/>
                <a:gd name="T5" fmla="*/ 0 h 5"/>
                <a:gd name="T6" fmla="*/ 2 w 25"/>
                <a:gd name="T7" fmla="*/ 3 h 5"/>
                <a:gd name="T8" fmla="*/ 0 w 25"/>
                <a:gd name="T9" fmla="*/ 5 h 5"/>
              </a:gdLst>
              <a:ahLst/>
              <a:cxnLst>
                <a:cxn ang="0">
                  <a:pos x="T0" y="T1"/>
                </a:cxn>
                <a:cxn ang="0">
                  <a:pos x="T2" y="T3"/>
                </a:cxn>
                <a:cxn ang="0">
                  <a:pos x="T4" y="T5"/>
                </a:cxn>
                <a:cxn ang="0">
                  <a:pos x="T6" y="T7"/>
                </a:cxn>
                <a:cxn ang="0">
                  <a:pos x="T8" y="T9"/>
                </a:cxn>
              </a:cxnLst>
              <a:rect l="0" t="0" r="r" b="b"/>
              <a:pathLst>
                <a:path w="25" h="5">
                  <a:moveTo>
                    <a:pt x="0" y="5"/>
                  </a:moveTo>
                  <a:cubicBezTo>
                    <a:pt x="9" y="3"/>
                    <a:pt x="18" y="2"/>
                    <a:pt x="25" y="1"/>
                  </a:cubicBezTo>
                  <a:cubicBezTo>
                    <a:pt x="24" y="1"/>
                    <a:pt x="22" y="1"/>
                    <a:pt x="21" y="0"/>
                  </a:cubicBezTo>
                  <a:cubicBezTo>
                    <a:pt x="15" y="1"/>
                    <a:pt x="9" y="1"/>
                    <a:pt x="2" y="3"/>
                  </a:cubicBezTo>
                  <a:cubicBezTo>
                    <a:pt x="2" y="3"/>
                    <a:pt x="1"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2" name="Freeform 23"/>
            <p:cNvSpPr>
              <a:spLocks/>
            </p:cNvSpPr>
            <p:nvPr/>
          </p:nvSpPr>
          <p:spPr bwMode="auto">
            <a:xfrm>
              <a:off x="2270126" y="1633538"/>
              <a:ext cx="0" cy="11113"/>
            </a:xfrm>
            <a:custGeom>
              <a:avLst/>
              <a:gdLst>
                <a:gd name="T0" fmla="*/ 3 h 3"/>
                <a:gd name="T1" fmla="*/ 0 h 3"/>
                <a:gd name="T2" fmla="*/ 3 h 3"/>
                <a:gd name="T3" fmla="*/ 3 h 3"/>
              </a:gdLst>
              <a:ahLst/>
              <a:cxnLst>
                <a:cxn ang="0">
                  <a:pos x="0" y="T0"/>
                </a:cxn>
                <a:cxn ang="0">
                  <a:pos x="0" y="T1"/>
                </a:cxn>
                <a:cxn ang="0">
                  <a:pos x="0" y="T2"/>
                </a:cxn>
                <a:cxn ang="0">
                  <a:pos x="0" y="T3"/>
                </a:cxn>
              </a:cxnLst>
              <a:rect l="0" t="0" r="r" b="b"/>
              <a:pathLst>
                <a:path h="3">
                  <a:moveTo>
                    <a:pt x="0" y="3"/>
                  </a:moveTo>
                  <a:cubicBezTo>
                    <a:pt x="0" y="2"/>
                    <a:pt x="0" y="1"/>
                    <a:pt x="0" y="0"/>
                  </a:cubicBezTo>
                  <a:cubicBezTo>
                    <a:pt x="0" y="1"/>
                    <a:pt x="0"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3" name="Freeform 24"/>
            <p:cNvSpPr>
              <a:spLocks/>
            </p:cNvSpPr>
            <p:nvPr/>
          </p:nvSpPr>
          <p:spPr bwMode="auto">
            <a:xfrm>
              <a:off x="2270126" y="1622426"/>
              <a:ext cx="0" cy="22225"/>
            </a:xfrm>
            <a:custGeom>
              <a:avLst/>
              <a:gdLst>
                <a:gd name="T0" fmla="*/ 3 h 6"/>
                <a:gd name="T1" fmla="*/ 0 h 6"/>
                <a:gd name="T2" fmla="*/ 6 h 6"/>
                <a:gd name="T3" fmla="*/ 6 h 6"/>
                <a:gd name="T4" fmla="*/ 3 h 6"/>
              </a:gdLst>
              <a:ahLst/>
              <a:cxnLst>
                <a:cxn ang="0">
                  <a:pos x="0" y="T0"/>
                </a:cxn>
                <a:cxn ang="0">
                  <a:pos x="0" y="T1"/>
                </a:cxn>
                <a:cxn ang="0">
                  <a:pos x="0" y="T2"/>
                </a:cxn>
                <a:cxn ang="0">
                  <a:pos x="0" y="T3"/>
                </a:cxn>
                <a:cxn ang="0">
                  <a:pos x="0" y="T4"/>
                </a:cxn>
              </a:cxnLst>
              <a:rect l="0" t="0" r="r" b="b"/>
              <a:pathLst>
                <a:path h="6">
                  <a:moveTo>
                    <a:pt x="0" y="3"/>
                  </a:moveTo>
                  <a:cubicBezTo>
                    <a:pt x="0" y="2"/>
                    <a:pt x="0" y="1"/>
                    <a:pt x="0" y="0"/>
                  </a:cubicBezTo>
                  <a:cubicBezTo>
                    <a:pt x="0" y="2"/>
                    <a:pt x="0" y="4"/>
                    <a:pt x="0" y="6"/>
                  </a:cubicBezTo>
                  <a:cubicBezTo>
                    <a:pt x="0" y="6"/>
                    <a:pt x="0" y="6"/>
                    <a:pt x="0" y="6"/>
                  </a:cubicBezTo>
                  <a:cubicBezTo>
                    <a:pt x="0" y="5"/>
                    <a:pt x="0"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4" name="Freeform 25"/>
            <p:cNvSpPr>
              <a:spLocks/>
            </p:cNvSpPr>
            <p:nvPr/>
          </p:nvSpPr>
          <p:spPr bwMode="auto">
            <a:xfrm>
              <a:off x="2270126" y="1581151"/>
              <a:ext cx="3175" cy="33338"/>
            </a:xfrm>
            <a:custGeom>
              <a:avLst/>
              <a:gdLst>
                <a:gd name="T0" fmla="*/ 0 w 1"/>
                <a:gd name="T1" fmla="*/ 4 h 9"/>
                <a:gd name="T2" fmla="*/ 0 w 1"/>
                <a:gd name="T3" fmla="*/ 6 h 9"/>
                <a:gd name="T4" fmla="*/ 0 w 1"/>
                <a:gd name="T5" fmla="*/ 7 h 9"/>
                <a:gd name="T6" fmla="*/ 0 w 1"/>
                <a:gd name="T7" fmla="*/ 8 h 9"/>
                <a:gd name="T8" fmla="*/ 0 w 1"/>
                <a:gd name="T9" fmla="*/ 9 h 9"/>
                <a:gd name="T10" fmla="*/ 0 w 1"/>
                <a:gd name="T11" fmla="*/ 8 h 9"/>
                <a:gd name="T12" fmla="*/ 0 w 1"/>
                <a:gd name="T13" fmla="*/ 4 h 9"/>
                <a:gd name="T14" fmla="*/ 1 w 1"/>
                <a:gd name="T15" fmla="*/ 0 h 9"/>
                <a:gd name="T16" fmla="*/ 0 w 1"/>
                <a:gd name="T17"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 h="9">
                  <a:moveTo>
                    <a:pt x="0" y="4"/>
                  </a:moveTo>
                  <a:cubicBezTo>
                    <a:pt x="0" y="6"/>
                    <a:pt x="0" y="6"/>
                    <a:pt x="0" y="6"/>
                  </a:cubicBezTo>
                  <a:cubicBezTo>
                    <a:pt x="0" y="7"/>
                    <a:pt x="0" y="7"/>
                    <a:pt x="0" y="7"/>
                  </a:cubicBezTo>
                  <a:cubicBezTo>
                    <a:pt x="0" y="7"/>
                    <a:pt x="0" y="8"/>
                    <a:pt x="0" y="8"/>
                  </a:cubicBezTo>
                  <a:cubicBezTo>
                    <a:pt x="0" y="8"/>
                    <a:pt x="0" y="9"/>
                    <a:pt x="0" y="9"/>
                  </a:cubicBezTo>
                  <a:cubicBezTo>
                    <a:pt x="0" y="9"/>
                    <a:pt x="0" y="8"/>
                    <a:pt x="0" y="8"/>
                  </a:cubicBezTo>
                  <a:cubicBezTo>
                    <a:pt x="0" y="7"/>
                    <a:pt x="0" y="5"/>
                    <a:pt x="0" y="4"/>
                  </a:cubicBezTo>
                  <a:cubicBezTo>
                    <a:pt x="1" y="3"/>
                    <a:pt x="1" y="1"/>
                    <a:pt x="1" y="0"/>
                  </a:cubicBezTo>
                  <a:cubicBezTo>
                    <a:pt x="1" y="1"/>
                    <a:pt x="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5" name="Freeform 26"/>
            <p:cNvSpPr>
              <a:spLocks/>
            </p:cNvSpPr>
            <p:nvPr/>
          </p:nvSpPr>
          <p:spPr bwMode="auto">
            <a:xfrm>
              <a:off x="2563813" y="1227138"/>
              <a:ext cx="14288" cy="3175"/>
            </a:xfrm>
            <a:custGeom>
              <a:avLst/>
              <a:gdLst>
                <a:gd name="T0" fmla="*/ 4 w 4"/>
                <a:gd name="T1" fmla="*/ 0 h 1"/>
                <a:gd name="T2" fmla="*/ 0 w 4"/>
                <a:gd name="T3" fmla="*/ 1 h 1"/>
                <a:gd name="T4" fmla="*/ 2 w 4"/>
                <a:gd name="T5" fmla="*/ 0 h 1"/>
                <a:gd name="T6" fmla="*/ 4 w 4"/>
                <a:gd name="T7" fmla="*/ 0 h 1"/>
              </a:gdLst>
              <a:ahLst/>
              <a:cxnLst>
                <a:cxn ang="0">
                  <a:pos x="T0" y="T1"/>
                </a:cxn>
                <a:cxn ang="0">
                  <a:pos x="T2" y="T3"/>
                </a:cxn>
                <a:cxn ang="0">
                  <a:pos x="T4" y="T5"/>
                </a:cxn>
                <a:cxn ang="0">
                  <a:pos x="T6" y="T7"/>
                </a:cxn>
              </a:cxnLst>
              <a:rect l="0" t="0" r="r" b="b"/>
              <a:pathLst>
                <a:path w="4" h="1">
                  <a:moveTo>
                    <a:pt x="4" y="0"/>
                  </a:moveTo>
                  <a:cubicBezTo>
                    <a:pt x="0" y="1"/>
                    <a:pt x="0" y="1"/>
                    <a:pt x="0" y="1"/>
                  </a:cubicBezTo>
                  <a:cubicBezTo>
                    <a:pt x="1" y="1"/>
                    <a:pt x="2" y="0"/>
                    <a:pt x="2"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6" name="Freeform 27"/>
            <p:cNvSpPr>
              <a:spLocks/>
            </p:cNvSpPr>
            <p:nvPr/>
          </p:nvSpPr>
          <p:spPr bwMode="auto">
            <a:xfrm>
              <a:off x="2311401" y="1422401"/>
              <a:ext cx="19050" cy="33338"/>
            </a:xfrm>
            <a:custGeom>
              <a:avLst/>
              <a:gdLst>
                <a:gd name="T0" fmla="*/ 1 w 5"/>
                <a:gd name="T1" fmla="*/ 7 h 9"/>
                <a:gd name="T2" fmla="*/ 0 w 5"/>
                <a:gd name="T3" fmla="*/ 9 h 9"/>
                <a:gd name="T4" fmla="*/ 2 w 5"/>
                <a:gd name="T5" fmla="*/ 5 h 9"/>
                <a:gd name="T6" fmla="*/ 5 w 5"/>
                <a:gd name="T7" fmla="*/ 0 h 9"/>
                <a:gd name="T8" fmla="*/ 1 w 5"/>
                <a:gd name="T9" fmla="*/ 7 h 9"/>
              </a:gdLst>
              <a:ahLst/>
              <a:cxnLst>
                <a:cxn ang="0">
                  <a:pos x="T0" y="T1"/>
                </a:cxn>
                <a:cxn ang="0">
                  <a:pos x="T2" y="T3"/>
                </a:cxn>
                <a:cxn ang="0">
                  <a:pos x="T4" y="T5"/>
                </a:cxn>
                <a:cxn ang="0">
                  <a:pos x="T6" y="T7"/>
                </a:cxn>
                <a:cxn ang="0">
                  <a:pos x="T8" y="T9"/>
                </a:cxn>
              </a:cxnLst>
              <a:rect l="0" t="0" r="r" b="b"/>
              <a:pathLst>
                <a:path w="5" h="9">
                  <a:moveTo>
                    <a:pt x="1" y="7"/>
                  </a:moveTo>
                  <a:cubicBezTo>
                    <a:pt x="0" y="9"/>
                    <a:pt x="0" y="9"/>
                    <a:pt x="0" y="9"/>
                  </a:cubicBezTo>
                  <a:cubicBezTo>
                    <a:pt x="1" y="8"/>
                    <a:pt x="1" y="6"/>
                    <a:pt x="2" y="5"/>
                  </a:cubicBezTo>
                  <a:cubicBezTo>
                    <a:pt x="3" y="3"/>
                    <a:pt x="4" y="2"/>
                    <a:pt x="5" y="0"/>
                  </a:cubicBezTo>
                  <a:cubicBezTo>
                    <a:pt x="4" y="2"/>
                    <a:pt x="2" y="4"/>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7" name="Freeform 28"/>
            <p:cNvSpPr>
              <a:spLocks/>
            </p:cNvSpPr>
            <p:nvPr/>
          </p:nvSpPr>
          <p:spPr bwMode="auto">
            <a:xfrm>
              <a:off x="2336801" y="1381126"/>
              <a:ext cx="19050" cy="30163"/>
            </a:xfrm>
            <a:custGeom>
              <a:avLst/>
              <a:gdLst>
                <a:gd name="T0" fmla="*/ 5 w 5"/>
                <a:gd name="T1" fmla="*/ 0 h 8"/>
                <a:gd name="T2" fmla="*/ 3 w 5"/>
                <a:gd name="T3" fmla="*/ 4 h 8"/>
                <a:gd name="T4" fmla="*/ 2 w 5"/>
                <a:gd name="T5" fmla="*/ 4 h 8"/>
                <a:gd name="T6" fmla="*/ 0 w 5"/>
                <a:gd name="T7" fmla="*/ 8 h 8"/>
                <a:gd name="T8" fmla="*/ 3 w 5"/>
                <a:gd name="T9" fmla="*/ 3 h 8"/>
                <a:gd name="T10" fmla="*/ 5 w 5"/>
                <a:gd name="T11" fmla="*/ 0 h 8"/>
              </a:gdLst>
              <a:ahLst/>
              <a:cxnLst>
                <a:cxn ang="0">
                  <a:pos x="T0" y="T1"/>
                </a:cxn>
                <a:cxn ang="0">
                  <a:pos x="T2" y="T3"/>
                </a:cxn>
                <a:cxn ang="0">
                  <a:pos x="T4" y="T5"/>
                </a:cxn>
                <a:cxn ang="0">
                  <a:pos x="T6" y="T7"/>
                </a:cxn>
                <a:cxn ang="0">
                  <a:pos x="T8" y="T9"/>
                </a:cxn>
                <a:cxn ang="0">
                  <a:pos x="T10" y="T11"/>
                </a:cxn>
              </a:cxnLst>
              <a:rect l="0" t="0" r="r" b="b"/>
              <a:pathLst>
                <a:path w="5" h="8">
                  <a:moveTo>
                    <a:pt x="5" y="0"/>
                  </a:moveTo>
                  <a:cubicBezTo>
                    <a:pt x="3" y="4"/>
                    <a:pt x="3" y="4"/>
                    <a:pt x="3" y="4"/>
                  </a:cubicBezTo>
                  <a:cubicBezTo>
                    <a:pt x="2" y="4"/>
                    <a:pt x="2" y="4"/>
                    <a:pt x="2" y="4"/>
                  </a:cubicBezTo>
                  <a:cubicBezTo>
                    <a:pt x="1" y="6"/>
                    <a:pt x="0" y="7"/>
                    <a:pt x="0" y="8"/>
                  </a:cubicBezTo>
                  <a:cubicBezTo>
                    <a:pt x="1" y="7"/>
                    <a:pt x="2" y="5"/>
                    <a:pt x="3" y="3"/>
                  </a:cubicBezTo>
                  <a:cubicBezTo>
                    <a:pt x="4" y="2"/>
                    <a:pt x="5"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8" name="Freeform 29"/>
            <p:cNvSpPr>
              <a:spLocks/>
            </p:cNvSpPr>
            <p:nvPr/>
          </p:nvSpPr>
          <p:spPr bwMode="auto">
            <a:xfrm>
              <a:off x="2446338" y="1279526"/>
              <a:ext cx="15875" cy="14288"/>
            </a:xfrm>
            <a:custGeom>
              <a:avLst/>
              <a:gdLst>
                <a:gd name="T0" fmla="*/ 4 w 4"/>
                <a:gd name="T1" fmla="*/ 0 h 4"/>
                <a:gd name="T2" fmla="*/ 1 w 4"/>
                <a:gd name="T3" fmla="*/ 3 h 4"/>
                <a:gd name="T4" fmla="*/ 0 w 4"/>
                <a:gd name="T5" fmla="*/ 4 h 4"/>
                <a:gd name="T6" fmla="*/ 3 w 4"/>
                <a:gd name="T7" fmla="*/ 1 h 4"/>
                <a:gd name="T8" fmla="*/ 4 w 4"/>
                <a:gd name="T9" fmla="*/ 0 h 4"/>
              </a:gdLst>
              <a:ahLst/>
              <a:cxnLst>
                <a:cxn ang="0">
                  <a:pos x="T0" y="T1"/>
                </a:cxn>
                <a:cxn ang="0">
                  <a:pos x="T2" y="T3"/>
                </a:cxn>
                <a:cxn ang="0">
                  <a:pos x="T4" y="T5"/>
                </a:cxn>
                <a:cxn ang="0">
                  <a:pos x="T6" y="T7"/>
                </a:cxn>
                <a:cxn ang="0">
                  <a:pos x="T8" y="T9"/>
                </a:cxn>
              </a:cxnLst>
              <a:rect l="0" t="0" r="r" b="b"/>
              <a:pathLst>
                <a:path w="4" h="4">
                  <a:moveTo>
                    <a:pt x="4" y="0"/>
                  </a:moveTo>
                  <a:cubicBezTo>
                    <a:pt x="1" y="3"/>
                    <a:pt x="1" y="3"/>
                    <a:pt x="1" y="3"/>
                  </a:cubicBezTo>
                  <a:cubicBezTo>
                    <a:pt x="0" y="3"/>
                    <a:pt x="0" y="3"/>
                    <a:pt x="0" y="4"/>
                  </a:cubicBezTo>
                  <a:cubicBezTo>
                    <a:pt x="1" y="3"/>
                    <a:pt x="2" y="2"/>
                    <a:pt x="3" y="1"/>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9" name="Freeform 30"/>
            <p:cNvSpPr>
              <a:spLocks/>
            </p:cNvSpPr>
            <p:nvPr/>
          </p:nvSpPr>
          <p:spPr bwMode="auto">
            <a:xfrm>
              <a:off x="2382838" y="1885951"/>
              <a:ext cx="112713" cy="142875"/>
            </a:xfrm>
            <a:custGeom>
              <a:avLst/>
              <a:gdLst>
                <a:gd name="T0" fmla="*/ 26 w 30"/>
                <a:gd name="T1" fmla="*/ 36 h 38"/>
                <a:gd name="T2" fmla="*/ 30 w 30"/>
                <a:gd name="T3" fmla="*/ 38 h 38"/>
                <a:gd name="T4" fmla="*/ 20 w 30"/>
                <a:gd name="T5" fmla="*/ 14 h 38"/>
                <a:gd name="T6" fmla="*/ 0 w 30"/>
                <a:gd name="T7" fmla="*/ 0 h 38"/>
                <a:gd name="T8" fmla="*/ 6 w 30"/>
                <a:gd name="T9" fmla="*/ 20 h 38"/>
                <a:gd name="T10" fmla="*/ 26 w 30"/>
                <a:gd name="T11" fmla="*/ 36 h 38"/>
              </a:gdLst>
              <a:ahLst/>
              <a:cxnLst>
                <a:cxn ang="0">
                  <a:pos x="T0" y="T1"/>
                </a:cxn>
                <a:cxn ang="0">
                  <a:pos x="T2" y="T3"/>
                </a:cxn>
                <a:cxn ang="0">
                  <a:pos x="T4" y="T5"/>
                </a:cxn>
                <a:cxn ang="0">
                  <a:pos x="T6" y="T7"/>
                </a:cxn>
                <a:cxn ang="0">
                  <a:pos x="T8" y="T9"/>
                </a:cxn>
                <a:cxn ang="0">
                  <a:pos x="T10" y="T11"/>
                </a:cxn>
              </a:cxnLst>
              <a:rect l="0" t="0" r="r" b="b"/>
              <a:pathLst>
                <a:path w="30" h="38">
                  <a:moveTo>
                    <a:pt x="26" y="36"/>
                  </a:moveTo>
                  <a:cubicBezTo>
                    <a:pt x="27" y="36"/>
                    <a:pt x="29" y="37"/>
                    <a:pt x="30" y="38"/>
                  </a:cubicBezTo>
                  <a:cubicBezTo>
                    <a:pt x="24" y="32"/>
                    <a:pt x="20" y="24"/>
                    <a:pt x="20" y="14"/>
                  </a:cubicBezTo>
                  <a:cubicBezTo>
                    <a:pt x="13" y="10"/>
                    <a:pt x="6" y="5"/>
                    <a:pt x="0" y="0"/>
                  </a:cubicBezTo>
                  <a:cubicBezTo>
                    <a:pt x="0" y="8"/>
                    <a:pt x="2" y="14"/>
                    <a:pt x="6" y="20"/>
                  </a:cubicBezTo>
                  <a:cubicBezTo>
                    <a:pt x="12" y="26"/>
                    <a:pt x="18" y="31"/>
                    <a:pt x="26"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0" name="Freeform 31"/>
            <p:cNvSpPr>
              <a:spLocks/>
            </p:cNvSpPr>
            <p:nvPr/>
          </p:nvSpPr>
          <p:spPr bwMode="auto">
            <a:xfrm>
              <a:off x="2517776" y="2039938"/>
              <a:ext cx="120650" cy="42863"/>
            </a:xfrm>
            <a:custGeom>
              <a:avLst/>
              <a:gdLst>
                <a:gd name="T0" fmla="*/ 21 w 32"/>
                <a:gd name="T1" fmla="*/ 5 h 11"/>
                <a:gd name="T2" fmla="*/ 0 w 32"/>
                <a:gd name="T3" fmla="*/ 0 h 11"/>
                <a:gd name="T4" fmla="*/ 0 w 32"/>
                <a:gd name="T5" fmla="*/ 0 h 11"/>
                <a:gd name="T6" fmla="*/ 32 w 32"/>
                <a:gd name="T7" fmla="*/ 11 h 11"/>
                <a:gd name="T8" fmla="*/ 21 w 32"/>
                <a:gd name="T9" fmla="*/ 5 h 11"/>
              </a:gdLst>
              <a:ahLst/>
              <a:cxnLst>
                <a:cxn ang="0">
                  <a:pos x="T0" y="T1"/>
                </a:cxn>
                <a:cxn ang="0">
                  <a:pos x="T2" y="T3"/>
                </a:cxn>
                <a:cxn ang="0">
                  <a:pos x="T4" y="T5"/>
                </a:cxn>
                <a:cxn ang="0">
                  <a:pos x="T6" y="T7"/>
                </a:cxn>
                <a:cxn ang="0">
                  <a:pos x="T8" y="T9"/>
                </a:cxn>
              </a:cxnLst>
              <a:rect l="0" t="0" r="r" b="b"/>
              <a:pathLst>
                <a:path w="32" h="11">
                  <a:moveTo>
                    <a:pt x="21" y="5"/>
                  </a:moveTo>
                  <a:cubicBezTo>
                    <a:pt x="14" y="4"/>
                    <a:pt x="6" y="3"/>
                    <a:pt x="0" y="0"/>
                  </a:cubicBezTo>
                  <a:cubicBezTo>
                    <a:pt x="0" y="0"/>
                    <a:pt x="0" y="0"/>
                    <a:pt x="0" y="0"/>
                  </a:cubicBezTo>
                  <a:cubicBezTo>
                    <a:pt x="10" y="5"/>
                    <a:pt x="21" y="9"/>
                    <a:pt x="32" y="11"/>
                  </a:cubicBezTo>
                  <a:cubicBezTo>
                    <a:pt x="28" y="9"/>
                    <a:pt x="24" y="7"/>
                    <a:pt x="2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1" name="Freeform 32"/>
            <p:cNvSpPr>
              <a:spLocks/>
            </p:cNvSpPr>
            <p:nvPr/>
          </p:nvSpPr>
          <p:spPr bwMode="auto">
            <a:xfrm>
              <a:off x="2886076" y="1938338"/>
              <a:ext cx="84138" cy="34925"/>
            </a:xfrm>
            <a:custGeom>
              <a:avLst/>
              <a:gdLst>
                <a:gd name="T0" fmla="*/ 19 w 22"/>
                <a:gd name="T1" fmla="*/ 8 h 9"/>
                <a:gd name="T2" fmla="*/ 22 w 22"/>
                <a:gd name="T3" fmla="*/ 0 h 9"/>
                <a:gd name="T4" fmla="*/ 0 w 22"/>
                <a:gd name="T5" fmla="*/ 9 h 9"/>
                <a:gd name="T6" fmla="*/ 19 w 22"/>
                <a:gd name="T7" fmla="*/ 8 h 9"/>
              </a:gdLst>
              <a:ahLst/>
              <a:cxnLst>
                <a:cxn ang="0">
                  <a:pos x="T0" y="T1"/>
                </a:cxn>
                <a:cxn ang="0">
                  <a:pos x="T2" y="T3"/>
                </a:cxn>
                <a:cxn ang="0">
                  <a:pos x="T4" y="T5"/>
                </a:cxn>
                <a:cxn ang="0">
                  <a:pos x="T6" y="T7"/>
                </a:cxn>
              </a:cxnLst>
              <a:rect l="0" t="0" r="r" b="b"/>
              <a:pathLst>
                <a:path w="22" h="9">
                  <a:moveTo>
                    <a:pt x="19" y="8"/>
                  </a:moveTo>
                  <a:cubicBezTo>
                    <a:pt x="21" y="5"/>
                    <a:pt x="22" y="2"/>
                    <a:pt x="22" y="0"/>
                  </a:cubicBezTo>
                  <a:cubicBezTo>
                    <a:pt x="16" y="3"/>
                    <a:pt x="8" y="6"/>
                    <a:pt x="0" y="9"/>
                  </a:cubicBezTo>
                  <a:cubicBezTo>
                    <a:pt x="7" y="9"/>
                    <a:pt x="13" y="9"/>
                    <a:pt x="1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2" name="Freeform 33"/>
            <p:cNvSpPr>
              <a:spLocks/>
            </p:cNvSpPr>
            <p:nvPr/>
          </p:nvSpPr>
          <p:spPr bwMode="auto">
            <a:xfrm>
              <a:off x="3048001" y="1828801"/>
              <a:ext cx="49213" cy="84138"/>
            </a:xfrm>
            <a:custGeom>
              <a:avLst/>
              <a:gdLst>
                <a:gd name="T0" fmla="*/ 4 w 13"/>
                <a:gd name="T1" fmla="*/ 11 h 22"/>
                <a:gd name="T2" fmla="*/ 0 w 13"/>
                <a:gd name="T3" fmla="*/ 22 h 22"/>
                <a:gd name="T4" fmla="*/ 13 w 13"/>
                <a:gd name="T5" fmla="*/ 0 h 22"/>
                <a:gd name="T6" fmla="*/ 4 w 13"/>
                <a:gd name="T7" fmla="*/ 11 h 22"/>
              </a:gdLst>
              <a:ahLst/>
              <a:cxnLst>
                <a:cxn ang="0">
                  <a:pos x="T0" y="T1"/>
                </a:cxn>
                <a:cxn ang="0">
                  <a:pos x="T2" y="T3"/>
                </a:cxn>
                <a:cxn ang="0">
                  <a:pos x="T4" y="T5"/>
                </a:cxn>
                <a:cxn ang="0">
                  <a:pos x="T6" y="T7"/>
                </a:cxn>
              </a:cxnLst>
              <a:rect l="0" t="0" r="r" b="b"/>
              <a:pathLst>
                <a:path w="13" h="22">
                  <a:moveTo>
                    <a:pt x="4" y="11"/>
                  </a:moveTo>
                  <a:cubicBezTo>
                    <a:pt x="3" y="15"/>
                    <a:pt x="2" y="18"/>
                    <a:pt x="0" y="22"/>
                  </a:cubicBezTo>
                  <a:cubicBezTo>
                    <a:pt x="5" y="15"/>
                    <a:pt x="10" y="8"/>
                    <a:pt x="13" y="0"/>
                  </a:cubicBezTo>
                  <a:cubicBezTo>
                    <a:pt x="11" y="4"/>
                    <a:pt x="7" y="8"/>
                    <a:pt x="4"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3" name="Freeform 34"/>
            <p:cNvSpPr>
              <a:spLocks/>
            </p:cNvSpPr>
            <p:nvPr/>
          </p:nvSpPr>
          <p:spPr bwMode="auto">
            <a:xfrm>
              <a:off x="2984501" y="1463676"/>
              <a:ext cx="120650" cy="136525"/>
            </a:xfrm>
            <a:custGeom>
              <a:avLst/>
              <a:gdLst>
                <a:gd name="T0" fmla="*/ 32 w 32"/>
                <a:gd name="T1" fmla="*/ 36 h 36"/>
                <a:gd name="T2" fmla="*/ 31 w 32"/>
                <a:gd name="T3" fmla="*/ 12 h 36"/>
                <a:gd name="T4" fmla="*/ 0 w 32"/>
                <a:gd name="T5" fmla="*/ 0 h 36"/>
                <a:gd name="T6" fmla="*/ 4 w 32"/>
                <a:gd name="T7" fmla="*/ 26 h 36"/>
                <a:gd name="T8" fmla="*/ 32 w 32"/>
                <a:gd name="T9" fmla="*/ 36 h 36"/>
              </a:gdLst>
              <a:ahLst/>
              <a:cxnLst>
                <a:cxn ang="0">
                  <a:pos x="T0" y="T1"/>
                </a:cxn>
                <a:cxn ang="0">
                  <a:pos x="T2" y="T3"/>
                </a:cxn>
                <a:cxn ang="0">
                  <a:pos x="T4" y="T5"/>
                </a:cxn>
                <a:cxn ang="0">
                  <a:pos x="T6" y="T7"/>
                </a:cxn>
                <a:cxn ang="0">
                  <a:pos x="T8" y="T9"/>
                </a:cxn>
              </a:cxnLst>
              <a:rect l="0" t="0" r="r" b="b"/>
              <a:pathLst>
                <a:path w="32" h="36">
                  <a:moveTo>
                    <a:pt x="32" y="36"/>
                  </a:moveTo>
                  <a:cubicBezTo>
                    <a:pt x="32" y="28"/>
                    <a:pt x="32" y="20"/>
                    <a:pt x="31" y="12"/>
                  </a:cubicBezTo>
                  <a:cubicBezTo>
                    <a:pt x="23" y="6"/>
                    <a:pt x="13" y="2"/>
                    <a:pt x="0" y="0"/>
                  </a:cubicBezTo>
                  <a:cubicBezTo>
                    <a:pt x="2" y="9"/>
                    <a:pt x="3" y="17"/>
                    <a:pt x="4" y="26"/>
                  </a:cubicBezTo>
                  <a:cubicBezTo>
                    <a:pt x="15" y="27"/>
                    <a:pt x="25" y="30"/>
                    <a:pt x="3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4" name="Freeform 35"/>
            <p:cNvSpPr>
              <a:spLocks/>
            </p:cNvSpPr>
            <p:nvPr/>
          </p:nvSpPr>
          <p:spPr bwMode="auto">
            <a:xfrm>
              <a:off x="2314576" y="1811338"/>
              <a:ext cx="79375" cy="138113"/>
            </a:xfrm>
            <a:custGeom>
              <a:avLst/>
              <a:gdLst>
                <a:gd name="T0" fmla="*/ 16 w 21"/>
                <a:gd name="T1" fmla="*/ 18 h 37"/>
                <a:gd name="T2" fmla="*/ 0 w 21"/>
                <a:gd name="T3" fmla="*/ 0 h 37"/>
                <a:gd name="T4" fmla="*/ 1 w 21"/>
                <a:gd name="T5" fmla="*/ 10 h 37"/>
                <a:gd name="T6" fmla="*/ 21 w 21"/>
                <a:gd name="T7" fmla="*/ 37 h 37"/>
                <a:gd name="T8" fmla="*/ 16 w 21"/>
                <a:gd name="T9" fmla="*/ 18 h 37"/>
              </a:gdLst>
              <a:ahLst/>
              <a:cxnLst>
                <a:cxn ang="0">
                  <a:pos x="T0" y="T1"/>
                </a:cxn>
                <a:cxn ang="0">
                  <a:pos x="T2" y="T3"/>
                </a:cxn>
                <a:cxn ang="0">
                  <a:pos x="T4" y="T5"/>
                </a:cxn>
                <a:cxn ang="0">
                  <a:pos x="T6" y="T7"/>
                </a:cxn>
                <a:cxn ang="0">
                  <a:pos x="T8" y="T9"/>
                </a:cxn>
              </a:cxnLst>
              <a:rect l="0" t="0" r="r" b="b"/>
              <a:pathLst>
                <a:path w="21" h="37">
                  <a:moveTo>
                    <a:pt x="16" y="18"/>
                  </a:moveTo>
                  <a:cubicBezTo>
                    <a:pt x="10" y="12"/>
                    <a:pt x="5" y="6"/>
                    <a:pt x="0" y="0"/>
                  </a:cubicBezTo>
                  <a:cubicBezTo>
                    <a:pt x="0" y="3"/>
                    <a:pt x="1" y="6"/>
                    <a:pt x="1" y="10"/>
                  </a:cubicBezTo>
                  <a:cubicBezTo>
                    <a:pt x="7" y="20"/>
                    <a:pt x="13" y="29"/>
                    <a:pt x="21" y="37"/>
                  </a:cubicBezTo>
                  <a:cubicBezTo>
                    <a:pt x="17" y="31"/>
                    <a:pt x="16" y="25"/>
                    <a:pt x="1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5" name="Freeform 36"/>
            <p:cNvSpPr>
              <a:spLocks/>
            </p:cNvSpPr>
            <p:nvPr/>
          </p:nvSpPr>
          <p:spPr bwMode="auto">
            <a:xfrm>
              <a:off x="2608263" y="2055813"/>
              <a:ext cx="150813" cy="30163"/>
            </a:xfrm>
            <a:custGeom>
              <a:avLst/>
              <a:gdLst>
                <a:gd name="T0" fmla="*/ 31 w 40"/>
                <a:gd name="T1" fmla="*/ 8 h 8"/>
                <a:gd name="T2" fmla="*/ 33 w 40"/>
                <a:gd name="T3" fmla="*/ 8 h 8"/>
                <a:gd name="T4" fmla="*/ 40 w 40"/>
                <a:gd name="T5" fmla="*/ 6 h 8"/>
                <a:gd name="T6" fmla="*/ 23 w 40"/>
                <a:gd name="T7" fmla="*/ 0 h 8"/>
                <a:gd name="T8" fmla="*/ 0 w 40"/>
                <a:gd name="T9" fmla="*/ 1 h 8"/>
                <a:gd name="T10" fmla="*/ 13 w 40"/>
                <a:gd name="T11" fmla="*/ 7 h 8"/>
                <a:gd name="T12" fmla="*/ 31 w 4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0" h="8">
                  <a:moveTo>
                    <a:pt x="31" y="8"/>
                  </a:moveTo>
                  <a:cubicBezTo>
                    <a:pt x="32" y="8"/>
                    <a:pt x="32" y="8"/>
                    <a:pt x="33" y="8"/>
                  </a:cubicBezTo>
                  <a:cubicBezTo>
                    <a:pt x="34" y="7"/>
                    <a:pt x="36" y="7"/>
                    <a:pt x="40" y="6"/>
                  </a:cubicBezTo>
                  <a:cubicBezTo>
                    <a:pt x="33" y="5"/>
                    <a:pt x="27" y="3"/>
                    <a:pt x="23" y="0"/>
                  </a:cubicBezTo>
                  <a:cubicBezTo>
                    <a:pt x="16" y="1"/>
                    <a:pt x="8" y="2"/>
                    <a:pt x="0" y="1"/>
                  </a:cubicBezTo>
                  <a:cubicBezTo>
                    <a:pt x="4" y="4"/>
                    <a:pt x="8" y="6"/>
                    <a:pt x="13" y="7"/>
                  </a:cubicBezTo>
                  <a:cubicBezTo>
                    <a:pt x="19" y="8"/>
                    <a:pt x="25" y="8"/>
                    <a:pt x="3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6" name="Freeform 37"/>
            <p:cNvSpPr>
              <a:spLocks/>
            </p:cNvSpPr>
            <p:nvPr/>
          </p:nvSpPr>
          <p:spPr bwMode="auto">
            <a:xfrm>
              <a:off x="2747963" y="2078038"/>
              <a:ext cx="36513" cy="4763"/>
            </a:xfrm>
            <a:custGeom>
              <a:avLst/>
              <a:gdLst>
                <a:gd name="T0" fmla="*/ 5 w 10"/>
                <a:gd name="T1" fmla="*/ 0 h 1"/>
                <a:gd name="T2" fmla="*/ 0 w 10"/>
                <a:gd name="T3" fmla="*/ 1 h 1"/>
                <a:gd name="T4" fmla="*/ 10 w 10"/>
                <a:gd name="T5" fmla="*/ 0 h 1"/>
                <a:gd name="T6" fmla="*/ 5 w 10"/>
                <a:gd name="T7" fmla="*/ 0 h 1"/>
              </a:gdLst>
              <a:ahLst/>
              <a:cxnLst>
                <a:cxn ang="0">
                  <a:pos x="T0" y="T1"/>
                </a:cxn>
                <a:cxn ang="0">
                  <a:pos x="T2" y="T3"/>
                </a:cxn>
                <a:cxn ang="0">
                  <a:pos x="T4" y="T5"/>
                </a:cxn>
                <a:cxn ang="0">
                  <a:pos x="T6" y="T7"/>
                </a:cxn>
              </a:cxnLst>
              <a:rect l="0" t="0" r="r" b="b"/>
              <a:pathLst>
                <a:path w="10" h="1">
                  <a:moveTo>
                    <a:pt x="5" y="0"/>
                  </a:moveTo>
                  <a:cubicBezTo>
                    <a:pt x="3" y="0"/>
                    <a:pt x="1" y="1"/>
                    <a:pt x="0" y="1"/>
                  </a:cubicBezTo>
                  <a:cubicBezTo>
                    <a:pt x="4" y="1"/>
                    <a:pt x="7" y="0"/>
                    <a:pt x="10" y="0"/>
                  </a:cubicBezTo>
                  <a:cubicBezTo>
                    <a:pt x="8" y="0"/>
                    <a:pt x="7"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7" name="Freeform 38"/>
            <p:cNvSpPr>
              <a:spLocks/>
            </p:cNvSpPr>
            <p:nvPr/>
          </p:nvSpPr>
          <p:spPr bwMode="auto">
            <a:xfrm>
              <a:off x="2868613" y="1257301"/>
              <a:ext cx="47625" cy="25400"/>
            </a:xfrm>
            <a:custGeom>
              <a:avLst/>
              <a:gdLst>
                <a:gd name="T0" fmla="*/ 6 w 13"/>
                <a:gd name="T1" fmla="*/ 5 h 7"/>
                <a:gd name="T2" fmla="*/ 13 w 13"/>
                <a:gd name="T3" fmla="*/ 7 h 7"/>
                <a:gd name="T4" fmla="*/ 0 w 13"/>
                <a:gd name="T5" fmla="*/ 0 h 7"/>
                <a:gd name="T6" fmla="*/ 6 w 13"/>
                <a:gd name="T7" fmla="*/ 5 h 7"/>
              </a:gdLst>
              <a:ahLst/>
              <a:cxnLst>
                <a:cxn ang="0">
                  <a:pos x="T0" y="T1"/>
                </a:cxn>
                <a:cxn ang="0">
                  <a:pos x="T2" y="T3"/>
                </a:cxn>
                <a:cxn ang="0">
                  <a:pos x="T4" y="T5"/>
                </a:cxn>
                <a:cxn ang="0">
                  <a:pos x="T6" y="T7"/>
                </a:cxn>
              </a:cxnLst>
              <a:rect l="0" t="0" r="r" b="b"/>
              <a:pathLst>
                <a:path w="13" h="7">
                  <a:moveTo>
                    <a:pt x="6" y="5"/>
                  </a:moveTo>
                  <a:cubicBezTo>
                    <a:pt x="8" y="6"/>
                    <a:pt x="11" y="6"/>
                    <a:pt x="13" y="7"/>
                  </a:cubicBezTo>
                  <a:cubicBezTo>
                    <a:pt x="9" y="4"/>
                    <a:pt x="4" y="2"/>
                    <a:pt x="0" y="0"/>
                  </a:cubicBezTo>
                  <a:cubicBezTo>
                    <a:pt x="2" y="2"/>
                    <a:pt x="4" y="3"/>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8" name="Freeform 39"/>
            <p:cNvSpPr>
              <a:spLocks/>
            </p:cNvSpPr>
            <p:nvPr/>
          </p:nvSpPr>
          <p:spPr bwMode="auto">
            <a:xfrm>
              <a:off x="2693988" y="1219201"/>
              <a:ext cx="73025" cy="19050"/>
            </a:xfrm>
            <a:custGeom>
              <a:avLst/>
              <a:gdLst>
                <a:gd name="T0" fmla="*/ 3 w 19"/>
                <a:gd name="T1" fmla="*/ 2 h 5"/>
                <a:gd name="T2" fmla="*/ 0 w 19"/>
                <a:gd name="T3" fmla="*/ 5 h 5"/>
                <a:gd name="T4" fmla="*/ 19 w 19"/>
                <a:gd name="T5" fmla="*/ 2 h 5"/>
                <a:gd name="T6" fmla="*/ 3 w 19"/>
                <a:gd name="T7" fmla="*/ 2 h 5"/>
              </a:gdLst>
              <a:ahLst/>
              <a:cxnLst>
                <a:cxn ang="0">
                  <a:pos x="T0" y="T1"/>
                </a:cxn>
                <a:cxn ang="0">
                  <a:pos x="T2" y="T3"/>
                </a:cxn>
                <a:cxn ang="0">
                  <a:pos x="T4" y="T5"/>
                </a:cxn>
                <a:cxn ang="0">
                  <a:pos x="T6" y="T7"/>
                </a:cxn>
              </a:cxnLst>
              <a:rect l="0" t="0" r="r" b="b"/>
              <a:pathLst>
                <a:path w="19" h="5">
                  <a:moveTo>
                    <a:pt x="3" y="2"/>
                  </a:moveTo>
                  <a:cubicBezTo>
                    <a:pt x="2" y="3"/>
                    <a:pt x="1" y="4"/>
                    <a:pt x="0" y="5"/>
                  </a:cubicBezTo>
                  <a:cubicBezTo>
                    <a:pt x="7" y="3"/>
                    <a:pt x="13" y="3"/>
                    <a:pt x="19" y="2"/>
                  </a:cubicBezTo>
                  <a:cubicBezTo>
                    <a:pt x="12" y="1"/>
                    <a:pt x="6" y="0"/>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9" name="Freeform 40"/>
            <p:cNvSpPr>
              <a:spLocks/>
            </p:cNvSpPr>
            <p:nvPr/>
          </p:nvSpPr>
          <p:spPr bwMode="auto">
            <a:xfrm>
              <a:off x="2897188" y="1287463"/>
              <a:ext cx="139700" cy="93663"/>
            </a:xfrm>
            <a:custGeom>
              <a:avLst/>
              <a:gdLst>
                <a:gd name="T0" fmla="*/ 10 w 37"/>
                <a:gd name="T1" fmla="*/ 1 h 25"/>
                <a:gd name="T2" fmla="*/ 0 w 37"/>
                <a:gd name="T3" fmla="*/ 0 h 25"/>
                <a:gd name="T4" fmla="*/ 11 w 37"/>
                <a:gd name="T5" fmla="*/ 16 h 25"/>
                <a:gd name="T6" fmla="*/ 12 w 37"/>
                <a:gd name="T7" fmla="*/ 18 h 25"/>
                <a:gd name="T8" fmla="*/ 37 w 37"/>
                <a:gd name="T9" fmla="*/ 25 h 25"/>
                <a:gd name="T10" fmla="*/ 10 w 37"/>
                <a:gd name="T11" fmla="*/ 1 h 25"/>
              </a:gdLst>
              <a:ahLst/>
              <a:cxnLst>
                <a:cxn ang="0">
                  <a:pos x="T0" y="T1"/>
                </a:cxn>
                <a:cxn ang="0">
                  <a:pos x="T2" y="T3"/>
                </a:cxn>
                <a:cxn ang="0">
                  <a:pos x="T4" y="T5"/>
                </a:cxn>
                <a:cxn ang="0">
                  <a:pos x="T6" y="T7"/>
                </a:cxn>
                <a:cxn ang="0">
                  <a:pos x="T8" y="T9"/>
                </a:cxn>
                <a:cxn ang="0">
                  <a:pos x="T10" y="T11"/>
                </a:cxn>
              </a:cxnLst>
              <a:rect l="0" t="0" r="r" b="b"/>
              <a:pathLst>
                <a:path w="37" h="25">
                  <a:moveTo>
                    <a:pt x="10" y="1"/>
                  </a:moveTo>
                  <a:cubicBezTo>
                    <a:pt x="7" y="1"/>
                    <a:pt x="3" y="0"/>
                    <a:pt x="0" y="0"/>
                  </a:cubicBezTo>
                  <a:cubicBezTo>
                    <a:pt x="4" y="4"/>
                    <a:pt x="8" y="10"/>
                    <a:pt x="11" y="16"/>
                  </a:cubicBezTo>
                  <a:cubicBezTo>
                    <a:pt x="11" y="17"/>
                    <a:pt x="12" y="17"/>
                    <a:pt x="12" y="18"/>
                  </a:cubicBezTo>
                  <a:cubicBezTo>
                    <a:pt x="22" y="19"/>
                    <a:pt x="30" y="21"/>
                    <a:pt x="37" y="25"/>
                  </a:cubicBezTo>
                  <a:cubicBezTo>
                    <a:pt x="29" y="16"/>
                    <a:pt x="20" y="8"/>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0" name="Freeform 41"/>
            <p:cNvSpPr>
              <a:spLocks/>
            </p:cNvSpPr>
            <p:nvPr/>
          </p:nvSpPr>
          <p:spPr bwMode="auto">
            <a:xfrm>
              <a:off x="3113088" y="1524001"/>
              <a:ext cx="17463" cy="109538"/>
            </a:xfrm>
            <a:custGeom>
              <a:avLst/>
              <a:gdLst>
                <a:gd name="T0" fmla="*/ 0 w 5"/>
                <a:gd name="T1" fmla="*/ 22 h 29"/>
                <a:gd name="T2" fmla="*/ 5 w 5"/>
                <a:gd name="T3" fmla="*/ 29 h 29"/>
                <a:gd name="T4" fmla="*/ 0 w 5"/>
                <a:gd name="T5" fmla="*/ 0 h 29"/>
                <a:gd name="T6" fmla="*/ 0 w 5"/>
                <a:gd name="T7" fmla="*/ 22 h 29"/>
              </a:gdLst>
              <a:ahLst/>
              <a:cxnLst>
                <a:cxn ang="0">
                  <a:pos x="T0" y="T1"/>
                </a:cxn>
                <a:cxn ang="0">
                  <a:pos x="T2" y="T3"/>
                </a:cxn>
                <a:cxn ang="0">
                  <a:pos x="T4" y="T5"/>
                </a:cxn>
                <a:cxn ang="0">
                  <a:pos x="T6" y="T7"/>
                </a:cxn>
              </a:cxnLst>
              <a:rect l="0" t="0" r="r" b="b"/>
              <a:pathLst>
                <a:path w="5" h="29">
                  <a:moveTo>
                    <a:pt x="0" y="22"/>
                  </a:moveTo>
                  <a:cubicBezTo>
                    <a:pt x="2" y="24"/>
                    <a:pt x="4" y="27"/>
                    <a:pt x="5" y="29"/>
                  </a:cubicBezTo>
                  <a:cubicBezTo>
                    <a:pt x="5" y="19"/>
                    <a:pt x="3" y="9"/>
                    <a:pt x="0" y="0"/>
                  </a:cubicBezTo>
                  <a:cubicBezTo>
                    <a:pt x="1" y="7"/>
                    <a:pt x="1" y="15"/>
                    <a:pt x="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1" name="Freeform 42"/>
            <p:cNvSpPr>
              <a:spLocks/>
            </p:cNvSpPr>
            <p:nvPr/>
          </p:nvSpPr>
          <p:spPr bwMode="auto">
            <a:xfrm>
              <a:off x="2284413" y="1743076"/>
              <a:ext cx="30163" cy="85725"/>
            </a:xfrm>
            <a:custGeom>
              <a:avLst/>
              <a:gdLst>
                <a:gd name="T0" fmla="*/ 8 w 8"/>
                <a:gd name="T1" fmla="*/ 23 h 23"/>
                <a:gd name="T2" fmla="*/ 7 w 8"/>
                <a:gd name="T3" fmla="*/ 15 h 23"/>
                <a:gd name="T4" fmla="*/ 6 w 8"/>
                <a:gd name="T5" fmla="*/ 13 h 23"/>
                <a:gd name="T6" fmla="*/ 0 w 8"/>
                <a:gd name="T7" fmla="*/ 0 h 23"/>
                <a:gd name="T8" fmla="*/ 5 w 8"/>
                <a:gd name="T9" fmla="*/ 17 h 23"/>
                <a:gd name="T10" fmla="*/ 8 w 8"/>
                <a:gd name="T11" fmla="*/ 23 h 23"/>
              </a:gdLst>
              <a:ahLst/>
              <a:cxnLst>
                <a:cxn ang="0">
                  <a:pos x="T0" y="T1"/>
                </a:cxn>
                <a:cxn ang="0">
                  <a:pos x="T2" y="T3"/>
                </a:cxn>
                <a:cxn ang="0">
                  <a:pos x="T4" y="T5"/>
                </a:cxn>
                <a:cxn ang="0">
                  <a:pos x="T6" y="T7"/>
                </a:cxn>
                <a:cxn ang="0">
                  <a:pos x="T8" y="T9"/>
                </a:cxn>
                <a:cxn ang="0">
                  <a:pos x="T10" y="T11"/>
                </a:cxn>
              </a:cxnLst>
              <a:rect l="0" t="0" r="r" b="b"/>
              <a:pathLst>
                <a:path w="8" h="23">
                  <a:moveTo>
                    <a:pt x="8" y="23"/>
                  </a:moveTo>
                  <a:cubicBezTo>
                    <a:pt x="7" y="21"/>
                    <a:pt x="7" y="18"/>
                    <a:pt x="7" y="15"/>
                  </a:cubicBezTo>
                  <a:cubicBezTo>
                    <a:pt x="6" y="14"/>
                    <a:pt x="6" y="13"/>
                    <a:pt x="6" y="13"/>
                  </a:cubicBezTo>
                  <a:cubicBezTo>
                    <a:pt x="3" y="9"/>
                    <a:pt x="1" y="5"/>
                    <a:pt x="0" y="0"/>
                  </a:cubicBezTo>
                  <a:cubicBezTo>
                    <a:pt x="1" y="6"/>
                    <a:pt x="3" y="11"/>
                    <a:pt x="5" y="17"/>
                  </a:cubicBezTo>
                  <a:cubicBezTo>
                    <a:pt x="6" y="19"/>
                    <a:pt x="6" y="21"/>
                    <a:pt x="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2" name="Freeform 43"/>
            <p:cNvSpPr>
              <a:spLocks/>
            </p:cNvSpPr>
            <p:nvPr/>
          </p:nvSpPr>
          <p:spPr bwMode="auto">
            <a:xfrm>
              <a:off x="2457451" y="1227138"/>
              <a:ext cx="120650" cy="71438"/>
            </a:xfrm>
            <a:custGeom>
              <a:avLst/>
              <a:gdLst>
                <a:gd name="T0" fmla="*/ 0 w 32"/>
                <a:gd name="T1" fmla="*/ 19 h 19"/>
                <a:gd name="T2" fmla="*/ 32 w 32"/>
                <a:gd name="T3" fmla="*/ 2 h 19"/>
                <a:gd name="T4" fmla="*/ 32 w 32"/>
                <a:gd name="T5" fmla="*/ 0 h 19"/>
                <a:gd name="T6" fmla="*/ 30 w 32"/>
                <a:gd name="T7" fmla="*/ 0 h 19"/>
                <a:gd name="T8" fmla="*/ 0 w 32"/>
                <a:gd name="T9" fmla="*/ 15 h 19"/>
                <a:gd name="T10" fmla="*/ 0 w 32"/>
                <a:gd name="T11" fmla="*/ 19 h 19"/>
              </a:gdLst>
              <a:ahLst/>
              <a:cxnLst>
                <a:cxn ang="0">
                  <a:pos x="T0" y="T1"/>
                </a:cxn>
                <a:cxn ang="0">
                  <a:pos x="T2" y="T3"/>
                </a:cxn>
                <a:cxn ang="0">
                  <a:pos x="T4" y="T5"/>
                </a:cxn>
                <a:cxn ang="0">
                  <a:pos x="T6" y="T7"/>
                </a:cxn>
                <a:cxn ang="0">
                  <a:pos x="T8" y="T9"/>
                </a:cxn>
                <a:cxn ang="0">
                  <a:pos x="T10" y="T11"/>
                </a:cxn>
              </a:cxnLst>
              <a:rect l="0" t="0" r="r" b="b"/>
              <a:pathLst>
                <a:path w="32" h="19">
                  <a:moveTo>
                    <a:pt x="0" y="19"/>
                  </a:moveTo>
                  <a:cubicBezTo>
                    <a:pt x="10" y="12"/>
                    <a:pt x="20" y="6"/>
                    <a:pt x="32" y="2"/>
                  </a:cubicBezTo>
                  <a:cubicBezTo>
                    <a:pt x="32" y="0"/>
                    <a:pt x="32" y="0"/>
                    <a:pt x="32" y="0"/>
                  </a:cubicBezTo>
                  <a:cubicBezTo>
                    <a:pt x="31" y="0"/>
                    <a:pt x="31" y="0"/>
                    <a:pt x="30" y="0"/>
                  </a:cubicBezTo>
                  <a:cubicBezTo>
                    <a:pt x="20" y="4"/>
                    <a:pt x="10" y="9"/>
                    <a:pt x="0" y="15"/>
                  </a:cubicBezTo>
                  <a:cubicBezTo>
                    <a:pt x="0" y="16"/>
                    <a:pt x="0" y="17"/>
                    <a:pt x="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3" name="Freeform 44"/>
            <p:cNvSpPr>
              <a:spLocks/>
            </p:cNvSpPr>
            <p:nvPr/>
          </p:nvSpPr>
          <p:spPr bwMode="auto">
            <a:xfrm>
              <a:off x="2273301" y="1422401"/>
              <a:ext cx="57150" cy="158750"/>
            </a:xfrm>
            <a:custGeom>
              <a:avLst/>
              <a:gdLst>
                <a:gd name="T0" fmla="*/ 15 w 15"/>
                <a:gd name="T1" fmla="*/ 0 h 42"/>
                <a:gd name="T2" fmla="*/ 12 w 15"/>
                <a:gd name="T3" fmla="*/ 5 h 42"/>
                <a:gd name="T4" fmla="*/ 0 w 15"/>
                <a:gd name="T5" fmla="*/ 42 h 42"/>
                <a:gd name="T6" fmla="*/ 12 w 15"/>
                <a:gd name="T7" fmla="*/ 15 h 42"/>
                <a:gd name="T8" fmla="*/ 15 w 15"/>
                <a:gd name="T9" fmla="*/ 0 h 42"/>
              </a:gdLst>
              <a:ahLst/>
              <a:cxnLst>
                <a:cxn ang="0">
                  <a:pos x="T0" y="T1"/>
                </a:cxn>
                <a:cxn ang="0">
                  <a:pos x="T2" y="T3"/>
                </a:cxn>
                <a:cxn ang="0">
                  <a:pos x="T4" y="T5"/>
                </a:cxn>
                <a:cxn ang="0">
                  <a:pos x="T6" y="T7"/>
                </a:cxn>
                <a:cxn ang="0">
                  <a:pos x="T8" y="T9"/>
                </a:cxn>
              </a:cxnLst>
              <a:rect l="0" t="0" r="r" b="b"/>
              <a:pathLst>
                <a:path w="15" h="42">
                  <a:moveTo>
                    <a:pt x="15" y="0"/>
                  </a:moveTo>
                  <a:cubicBezTo>
                    <a:pt x="14" y="2"/>
                    <a:pt x="13" y="3"/>
                    <a:pt x="12" y="5"/>
                  </a:cubicBezTo>
                  <a:cubicBezTo>
                    <a:pt x="6" y="16"/>
                    <a:pt x="2" y="29"/>
                    <a:pt x="0" y="42"/>
                  </a:cubicBezTo>
                  <a:cubicBezTo>
                    <a:pt x="2" y="33"/>
                    <a:pt x="6" y="24"/>
                    <a:pt x="12" y="15"/>
                  </a:cubicBezTo>
                  <a:cubicBezTo>
                    <a:pt x="12" y="10"/>
                    <a:pt x="14" y="4"/>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4" name="Freeform 45"/>
            <p:cNvSpPr>
              <a:spLocks/>
            </p:cNvSpPr>
            <p:nvPr/>
          </p:nvSpPr>
          <p:spPr bwMode="auto">
            <a:xfrm>
              <a:off x="2270126" y="1485901"/>
              <a:ext cx="60325" cy="192088"/>
            </a:xfrm>
            <a:custGeom>
              <a:avLst/>
              <a:gdLst>
                <a:gd name="T0" fmla="*/ 0 w 16"/>
                <a:gd name="T1" fmla="*/ 42 h 51"/>
                <a:gd name="T2" fmla="*/ 0 w 16"/>
                <a:gd name="T3" fmla="*/ 39 h 51"/>
                <a:gd name="T4" fmla="*/ 0 w 16"/>
                <a:gd name="T5" fmla="*/ 29 h 51"/>
                <a:gd name="T6" fmla="*/ 13 w 16"/>
                <a:gd name="T7" fmla="*/ 0 h 51"/>
                <a:gd name="T8" fmla="*/ 16 w 16"/>
                <a:gd name="T9" fmla="*/ 19 h 51"/>
                <a:gd name="T10" fmla="*/ 2 w 16"/>
                <a:gd name="T11" fmla="*/ 51 h 51"/>
                <a:gd name="T12" fmla="*/ 0 w 16"/>
                <a:gd name="T13" fmla="*/ 42 h 51"/>
              </a:gdLst>
              <a:ahLst/>
              <a:cxnLst>
                <a:cxn ang="0">
                  <a:pos x="T0" y="T1"/>
                </a:cxn>
                <a:cxn ang="0">
                  <a:pos x="T2" y="T3"/>
                </a:cxn>
                <a:cxn ang="0">
                  <a:pos x="T4" y="T5"/>
                </a:cxn>
                <a:cxn ang="0">
                  <a:pos x="T6" y="T7"/>
                </a:cxn>
                <a:cxn ang="0">
                  <a:pos x="T8" y="T9"/>
                </a:cxn>
                <a:cxn ang="0">
                  <a:pos x="T10" y="T11"/>
                </a:cxn>
                <a:cxn ang="0">
                  <a:pos x="T12" y="T13"/>
                </a:cxn>
              </a:cxnLst>
              <a:rect l="0" t="0" r="r" b="b"/>
              <a:pathLst>
                <a:path w="16" h="51">
                  <a:moveTo>
                    <a:pt x="0" y="42"/>
                  </a:moveTo>
                  <a:cubicBezTo>
                    <a:pt x="0" y="41"/>
                    <a:pt x="0" y="40"/>
                    <a:pt x="0" y="39"/>
                  </a:cubicBezTo>
                  <a:cubicBezTo>
                    <a:pt x="0" y="36"/>
                    <a:pt x="0" y="32"/>
                    <a:pt x="0" y="29"/>
                  </a:cubicBezTo>
                  <a:cubicBezTo>
                    <a:pt x="2" y="20"/>
                    <a:pt x="6" y="10"/>
                    <a:pt x="13" y="0"/>
                  </a:cubicBezTo>
                  <a:cubicBezTo>
                    <a:pt x="13" y="6"/>
                    <a:pt x="14" y="12"/>
                    <a:pt x="16" y="19"/>
                  </a:cubicBezTo>
                  <a:cubicBezTo>
                    <a:pt x="8" y="30"/>
                    <a:pt x="3" y="41"/>
                    <a:pt x="2" y="51"/>
                  </a:cubicBezTo>
                  <a:cubicBezTo>
                    <a:pt x="2" y="51"/>
                    <a:pt x="0" y="48"/>
                    <a:pt x="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5" name="Freeform 46"/>
            <p:cNvSpPr>
              <a:spLocks/>
            </p:cNvSpPr>
            <p:nvPr/>
          </p:nvSpPr>
          <p:spPr bwMode="auto">
            <a:xfrm>
              <a:off x="2330451" y="1411288"/>
              <a:ext cx="6350" cy="11113"/>
            </a:xfrm>
            <a:custGeom>
              <a:avLst/>
              <a:gdLst>
                <a:gd name="T0" fmla="*/ 2 w 2"/>
                <a:gd name="T1" fmla="*/ 0 h 3"/>
                <a:gd name="T2" fmla="*/ 0 w 2"/>
                <a:gd name="T3" fmla="*/ 3 h 3"/>
                <a:gd name="T4" fmla="*/ 1 w 2"/>
                <a:gd name="T5" fmla="*/ 1 h 3"/>
                <a:gd name="T6" fmla="*/ 2 w 2"/>
                <a:gd name="T7" fmla="*/ 0 h 3"/>
              </a:gdLst>
              <a:ahLst/>
              <a:cxnLst>
                <a:cxn ang="0">
                  <a:pos x="T0" y="T1"/>
                </a:cxn>
                <a:cxn ang="0">
                  <a:pos x="T2" y="T3"/>
                </a:cxn>
                <a:cxn ang="0">
                  <a:pos x="T4" y="T5"/>
                </a:cxn>
                <a:cxn ang="0">
                  <a:pos x="T6" y="T7"/>
                </a:cxn>
              </a:cxnLst>
              <a:rect l="0" t="0" r="r" b="b"/>
              <a:pathLst>
                <a:path w="2" h="3">
                  <a:moveTo>
                    <a:pt x="2" y="0"/>
                  </a:moveTo>
                  <a:cubicBezTo>
                    <a:pt x="1" y="1"/>
                    <a:pt x="1" y="2"/>
                    <a:pt x="0" y="3"/>
                  </a:cubicBezTo>
                  <a:cubicBezTo>
                    <a:pt x="0" y="2"/>
                    <a:pt x="1" y="2"/>
                    <a:pt x="1" y="1"/>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6" name="Freeform 47"/>
            <p:cNvSpPr>
              <a:spLocks/>
            </p:cNvSpPr>
            <p:nvPr/>
          </p:nvSpPr>
          <p:spPr bwMode="auto">
            <a:xfrm>
              <a:off x="2344738" y="1293813"/>
              <a:ext cx="101600" cy="106363"/>
            </a:xfrm>
            <a:custGeom>
              <a:avLst/>
              <a:gdLst>
                <a:gd name="T0" fmla="*/ 26 w 27"/>
                <a:gd name="T1" fmla="*/ 4 h 28"/>
                <a:gd name="T2" fmla="*/ 27 w 27"/>
                <a:gd name="T3" fmla="*/ 0 h 28"/>
                <a:gd name="T4" fmla="*/ 1 w 27"/>
                <a:gd name="T5" fmla="*/ 26 h 28"/>
                <a:gd name="T6" fmla="*/ 0 w 27"/>
                <a:gd name="T7" fmla="*/ 28 h 28"/>
                <a:gd name="T8" fmla="*/ 26 w 27"/>
                <a:gd name="T9" fmla="*/ 4 h 28"/>
              </a:gdLst>
              <a:ahLst/>
              <a:cxnLst>
                <a:cxn ang="0">
                  <a:pos x="T0" y="T1"/>
                </a:cxn>
                <a:cxn ang="0">
                  <a:pos x="T2" y="T3"/>
                </a:cxn>
                <a:cxn ang="0">
                  <a:pos x="T4" y="T5"/>
                </a:cxn>
                <a:cxn ang="0">
                  <a:pos x="T6" y="T7"/>
                </a:cxn>
                <a:cxn ang="0">
                  <a:pos x="T8" y="T9"/>
                </a:cxn>
              </a:cxnLst>
              <a:rect l="0" t="0" r="r" b="b"/>
              <a:pathLst>
                <a:path w="27" h="28">
                  <a:moveTo>
                    <a:pt x="26" y="4"/>
                  </a:moveTo>
                  <a:cubicBezTo>
                    <a:pt x="26" y="2"/>
                    <a:pt x="26" y="1"/>
                    <a:pt x="27" y="0"/>
                  </a:cubicBezTo>
                  <a:cubicBezTo>
                    <a:pt x="17" y="7"/>
                    <a:pt x="8" y="16"/>
                    <a:pt x="1" y="26"/>
                  </a:cubicBezTo>
                  <a:cubicBezTo>
                    <a:pt x="1" y="27"/>
                    <a:pt x="0" y="28"/>
                    <a:pt x="0" y="28"/>
                  </a:cubicBezTo>
                  <a:cubicBezTo>
                    <a:pt x="7" y="20"/>
                    <a:pt x="15" y="11"/>
                    <a:pt x="2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7" name="Freeform 48"/>
            <p:cNvSpPr>
              <a:spLocks/>
            </p:cNvSpPr>
            <p:nvPr/>
          </p:nvSpPr>
          <p:spPr bwMode="auto">
            <a:xfrm>
              <a:off x="2747963" y="1362076"/>
              <a:ext cx="214313" cy="112713"/>
            </a:xfrm>
            <a:custGeom>
              <a:avLst/>
              <a:gdLst>
                <a:gd name="T0" fmla="*/ 0 w 57"/>
                <a:gd name="T1" fmla="*/ 7 h 30"/>
                <a:gd name="T2" fmla="*/ 11 w 57"/>
                <a:gd name="T3" fmla="*/ 30 h 30"/>
                <a:gd name="T4" fmla="*/ 57 w 57"/>
                <a:gd name="T5" fmla="*/ 24 h 30"/>
                <a:gd name="T6" fmla="*/ 48 w 57"/>
                <a:gd name="T7" fmla="*/ 1 h 30"/>
                <a:gd name="T8" fmla="*/ 0 w 57"/>
                <a:gd name="T9" fmla="*/ 7 h 30"/>
              </a:gdLst>
              <a:ahLst/>
              <a:cxnLst>
                <a:cxn ang="0">
                  <a:pos x="T0" y="T1"/>
                </a:cxn>
                <a:cxn ang="0">
                  <a:pos x="T2" y="T3"/>
                </a:cxn>
                <a:cxn ang="0">
                  <a:pos x="T4" y="T5"/>
                </a:cxn>
                <a:cxn ang="0">
                  <a:pos x="T6" y="T7"/>
                </a:cxn>
                <a:cxn ang="0">
                  <a:pos x="T8" y="T9"/>
                </a:cxn>
              </a:cxnLst>
              <a:rect l="0" t="0" r="r" b="b"/>
              <a:pathLst>
                <a:path w="57" h="30">
                  <a:moveTo>
                    <a:pt x="0" y="7"/>
                  </a:moveTo>
                  <a:cubicBezTo>
                    <a:pt x="4" y="15"/>
                    <a:pt x="8" y="22"/>
                    <a:pt x="11" y="30"/>
                  </a:cubicBezTo>
                  <a:cubicBezTo>
                    <a:pt x="28" y="25"/>
                    <a:pt x="43" y="23"/>
                    <a:pt x="57" y="24"/>
                  </a:cubicBezTo>
                  <a:cubicBezTo>
                    <a:pt x="55" y="16"/>
                    <a:pt x="52" y="8"/>
                    <a:pt x="48" y="1"/>
                  </a:cubicBezTo>
                  <a:cubicBezTo>
                    <a:pt x="34" y="0"/>
                    <a:pt x="18" y="2"/>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8" name="Freeform 49"/>
            <p:cNvSpPr>
              <a:spLocks/>
            </p:cNvSpPr>
            <p:nvPr/>
          </p:nvSpPr>
          <p:spPr bwMode="auto">
            <a:xfrm>
              <a:off x="2701926" y="1282701"/>
              <a:ext cx="222250" cy="98425"/>
            </a:xfrm>
            <a:custGeom>
              <a:avLst/>
              <a:gdLst>
                <a:gd name="T0" fmla="*/ 11 w 59"/>
                <a:gd name="T1" fmla="*/ 26 h 26"/>
                <a:gd name="T2" fmla="*/ 59 w 59"/>
                <a:gd name="T3" fmla="*/ 19 h 26"/>
                <a:gd name="T4" fmla="*/ 57 w 59"/>
                <a:gd name="T5" fmla="*/ 17 h 26"/>
                <a:gd name="T6" fmla="*/ 46 w 59"/>
                <a:gd name="T7" fmla="*/ 0 h 26"/>
                <a:gd name="T8" fmla="*/ 0 w 59"/>
                <a:gd name="T9" fmla="*/ 7 h 26"/>
                <a:gd name="T10" fmla="*/ 10 w 59"/>
                <a:gd name="T11" fmla="*/ 24 h 26"/>
                <a:gd name="T12" fmla="*/ 11 w 59"/>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59" h="26">
                  <a:moveTo>
                    <a:pt x="11" y="26"/>
                  </a:moveTo>
                  <a:cubicBezTo>
                    <a:pt x="28" y="20"/>
                    <a:pt x="45" y="18"/>
                    <a:pt x="59" y="19"/>
                  </a:cubicBezTo>
                  <a:cubicBezTo>
                    <a:pt x="58" y="18"/>
                    <a:pt x="58" y="17"/>
                    <a:pt x="57" y="17"/>
                  </a:cubicBezTo>
                  <a:cubicBezTo>
                    <a:pt x="54" y="10"/>
                    <a:pt x="50" y="5"/>
                    <a:pt x="46" y="0"/>
                  </a:cubicBezTo>
                  <a:cubicBezTo>
                    <a:pt x="32" y="0"/>
                    <a:pt x="17" y="2"/>
                    <a:pt x="0" y="7"/>
                  </a:cubicBezTo>
                  <a:cubicBezTo>
                    <a:pt x="3" y="12"/>
                    <a:pt x="6" y="17"/>
                    <a:pt x="10" y="24"/>
                  </a:cubicBezTo>
                  <a:cubicBezTo>
                    <a:pt x="10" y="24"/>
                    <a:pt x="11" y="25"/>
                    <a:pt x="1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9" name="Freeform 50"/>
            <p:cNvSpPr>
              <a:spLocks/>
            </p:cNvSpPr>
            <p:nvPr/>
          </p:nvSpPr>
          <p:spPr bwMode="auto">
            <a:xfrm>
              <a:off x="2665413" y="1230313"/>
              <a:ext cx="203200" cy="71438"/>
            </a:xfrm>
            <a:custGeom>
              <a:avLst/>
              <a:gdLst>
                <a:gd name="T0" fmla="*/ 31 w 54"/>
                <a:gd name="T1" fmla="*/ 0 h 19"/>
                <a:gd name="T2" fmla="*/ 6 w 54"/>
                <a:gd name="T3" fmla="*/ 4 h 19"/>
                <a:gd name="T4" fmla="*/ 0 w 54"/>
                <a:gd name="T5" fmla="*/ 9 h 19"/>
                <a:gd name="T6" fmla="*/ 8 w 54"/>
                <a:gd name="T7" fmla="*/ 19 h 19"/>
                <a:gd name="T8" fmla="*/ 54 w 54"/>
                <a:gd name="T9" fmla="*/ 12 h 19"/>
                <a:gd name="T10" fmla="*/ 45 w 54"/>
                <a:gd name="T11" fmla="*/ 4 h 19"/>
                <a:gd name="T12" fmla="*/ 38 w 54"/>
                <a:gd name="T13" fmla="*/ 2 h 19"/>
                <a:gd name="T14" fmla="*/ 31 w 54"/>
                <a:gd name="T15" fmla="*/ 0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19">
                  <a:moveTo>
                    <a:pt x="31" y="0"/>
                  </a:moveTo>
                  <a:cubicBezTo>
                    <a:pt x="24" y="1"/>
                    <a:pt x="15" y="2"/>
                    <a:pt x="6" y="4"/>
                  </a:cubicBezTo>
                  <a:cubicBezTo>
                    <a:pt x="4" y="6"/>
                    <a:pt x="2" y="8"/>
                    <a:pt x="0" y="9"/>
                  </a:cubicBezTo>
                  <a:cubicBezTo>
                    <a:pt x="3" y="12"/>
                    <a:pt x="5" y="15"/>
                    <a:pt x="8" y="19"/>
                  </a:cubicBezTo>
                  <a:cubicBezTo>
                    <a:pt x="25" y="14"/>
                    <a:pt x="41" y="12"/>
                    <a:pt x="54" y="12"/>
                  </a:cubicBezTo>
                  <a:cubicBezTo>
                    <a:pt x="51" y="9"/>
                    <a:pt x="48" y="6"/>
                    <a:pt x="45" y="4"/>
                  </a:cubicBezTo>
                  <a:cubicBezTo>
                    <a:pt x="42" y="3"/>
                    <a:pt x="40" y="2"/>
                    <a:pt x="38" y="2"/>
                  </a:cubicBezTo>
                  <a:cubicBezTo>
                    <a:pt x="36" y="1"/>
                    <a:pt x="34" y="1"/>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0" name="Freeform 51"/>
            <p:cNvSpPr>
              <a:spLocks/>
            </p:cNvSpPr>
            <p:nvPr/>
          </p:nvSpPr>
          <p:spPr bwMode="auto">
            <a:xfrm>
              <a:off x="2457451" y="1238251"/>
              <a:ext cx="123825" cy="96838"/>
            </a:xfrm>
            <a:custGeom>
              <a:avLst/>
              <a:gdLst>
                <a:gd name="T0" fmla="*/ 0 w 33"/>
                <a:gd name="T1" fmla="*/ 17 h 26"/>
                <a:gd name="T2" fmla="*/ 2 w 33"/>
                <a:gd name="T3" fmla="*/ 26 h 26"/>
                <a:gd name="T4" fmla="*/ 33 w 33"/>
                <a:gd name="T5" fmla="*/ 9 h 26"/>
                <a:gd name="T6" fmla="*/ 32 w 33"/>
                <a:gd name="T7" fmla="*/ 0 h 26"/>
                <a:gd name="T8" fmla="*/ 0 w 33"/>
                <a:gd name="T9" fmla="*/ 17 h 26"/>
              </a:gdLst>
              <a:ahLst/>
              <a:cxnLst>
                <a:cxn ang="0">
                  <a:pos x="T0" y="T1"/>
                </a:cxn>
                <a:cxn ang="0">
                  <a:pos x="T2" y="T3"/>
                </a:cxn>
                <a:cxn ang="0">
                  <a:pos x="T4" y="T5"/>
                </a:cxn>
                <a:cxn ang="0">
                  <a:pos x="T6" y="T7"/>
                </a:cxn>
                <a:cxn ang="0">
                  <a:pos x="T8" y="T9"/>
                </a:cxn>
              </a:cxnLst>
              <a:rect l="0" t="0" r="r" b="b"/>
              <a:pathLst>
                <a:path w="33" h="26">
                  <a:moveTo>
                    <a:pt x="0" y="17"/>
                  </a:moveTo>
                  <a:cubicBezTo>
                    <a:pt x="0" y="19"/>
                    <a:pt x="1" y="22"/>
                    <a:pt x="2" y="26"/>
                  </a:cubicBezTo>
                  <a:cubicBezTo>
                    <a:pt x="12" y="20"/>
                    <a:pt x="22" y="14"/>
                    <a:pt x="33" y="9"/>
                  </a:cubicBezTo>
                  <a:cubicBezTo>
                    <a:pt x="32" y="0"/>
                    <a:pt x="32" y="0"/>
                    <a:pt x="32" y="0"/>
                  </a:cubicBezTo>
                  <a:cubicBezTo>
                    <a:pt x="21" y="4"/>
                    <a:pt x="10" y="10"/>
                    <a:pt x="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1" name="Freeform 52"/>
            <p:cNvSpPr>
              <a:spLocks/>
            </p:cNvSpPr>
            <p:nvPr/>
          </p:nvSpPr>
          <p:spPr bwMode="auto">
            <a:xfrm>
              <a:off x="2468563" y="1279526"/>
              <a:ext cx="200025" cy="120650"/>
            </a:xfrm>
            <a:custGeom>
              <a:avLst/>
              <a:gdLst>
                <a:gd name="T0" fmla="*/ 32 w 53"/>
                <a:gd name="T1" fmla="*/ 10 h 32"/>
                <a:gd name="T2" fmla="*/ 31 w 53"/>
                <a:gd name="T3" fmla="*/ 0 h 32"/>
                <a:gd name="T4" fmla="*/ 0 w 53"/>
                <a:gd name="T5" fmla="*/ 17 h 32"/>
                <a:gd name="T6" fmla="*/ 6 w 53"/>
                <a:gd name="T7" fmla="*/ 32 h 32"/>
                <a:gd name="T8" fmla="*/ 53 w 53"/>
                <a:gd name="T9" fmla="*/ 8 h 32"/>
                <a:gd name="T10" fmla="*/ 48 w 53"/>
                <a:gd name="T11" fmla="*/ 1 h 32"/>
                <a:gd name="T12" fmla="*/ 37 w 53"/>
                <a:gd name="T13" fmla="*/ 11 h 32"/>
                <a:gd name="T14" fmla="*/ 32 w 53"/>
                <a:gd name="T15" fmla="*/ 10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32">
                  <a:moveTo>
                    <a:pt x="32" y="10"/>
                  </a:moveTo>
                  <a:cubicBezTo>
                    <a:pt x="31" y="0"/>
                    <a:pt x="31" y="0"/>
                    <a:pt x="31" y="0"/>
                  </a:cubicBezTo>
                  <a:cubicBezTo>
                    <a:pt x="20" y="5"/>
                    <a:pt x="9" y="11"/>
                    <a:pt x="0" y="17"/>
                  </a:cubicBezTo>
                  <a:cubicBezTo>
                    <a:pt x="1" y="21"/>
                    <a:pt x="4" y="26"/>
                    <a:pt x="6" y="32"/>
                  </a:cubicBezTo>
                  <a:cubicBezTo>
                    <a:pt x="20" y="22"/>
                    <a:pt x="36" y="14"/>
                    <a:pt x="53" y="8"/>
                  </a:cubicBezTo>
                  <a:cubicBezTo>
                    <a:pt x="51" y="5"/>
                    <a:pt x="50" y="3"/>
                    <a:pt x="48" y="1"/>
                  </a:cubicBezTo>
                  <a:cubicBezTo>
                    <a:pt x="44" y="4"/>
                    <a:pt x="41" y="8"/>
                    <a:pt x="37" y="11"/>
                  </a:cubicBezTo>
                  <a:cubicBezTo>
                    <a:pt x="35" y="13"/>
                    <a:pt x="32" y="12"/>
                    <a:pt x="3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2" name="Freeform 53"/>
            <p:cNvSpPr>
              <a:spLocks/>
            </p:cNvSpPr>
            <p:nvPr/>
          </p:nvSpPr>
          <p:spPr bwMode="auto">
            <a:xfrm>
              <a:off x="2276476" y="1565276"/>
              <a:ext cx="90488" cy="215900"/>
            </a:xfrm>
            <a:custGeom>
              <a:avLst/>
              <a:gdLst>
                <a:gd name="T0" fmla="*/ 8 w 24"/>
                <a:gd name="T1" fmla="*/ 55 h 57"/>
                <a:gd name="T2" fmla="*/ 9 w 24"/>
                <a:gd name="T3" fmla="*/ 57 h 57"/>
                <a:gd name="T4" fmla="*/ 9 w 24"/>
                <a:gd name="T5" fmla="*/ 57 h 57"/>
                <a:gd name="T6" fmla="*/ 24 w 24"/>
                <a:gd name="T7" fmla="*/ 20 h 57"/>
                <a:gd name="T8" fmla="*/ 23 w 24"/>
                <a:gd name="T9" fmla="*/ 18 h 57"/>
                <a:gd name="T10" fmla="*/ 14 w 24"/>
                <a:gd name="T11" fmla="*/ 0 h 57"/>
                <a:gd name="T12" fmla="*/ 0 w 24"/>
                <a:gd name="T13" fmla="*/ 35 h 57"/>
                <a:gd name="T14" fmla="*/ 0 w 24"/>
                <a:gd name="T15" fmla="*/ 37 h 57"/>
                <a:gd name="T16" fmla="*/ 8 w 24"/>
                <a:gd name="T17"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57">
                  <a:moveTo>
                    <a:pt x="8" y="55"/>
                  </a:moveTo>
                  <a:cubicBezTo>
                    <a:pt x="8" y="56"/>
                    <a:pt x="8" y="56"/>
                    <a:pt x="9" y="57"/>
                  </a:cubicBezTo>
                  <a:cubicBezTo>
                    <a:pt x="9" y="57"/>
                    <a:pt x="9" y="57"/>
                    <a:pt x="9" y="57"/>
                  </a:cubicBezTo>
                  <a:cubicBezTo>
                    <a:pt x="10" y="45"/>
                    <a:pt x="15" y="33"/>
                    <a:pt x="24" y="20"/>
                  </a:cubicBezTo>
                  <a:cubicBezTo>
                    <a:pt x="23" y="20"/>
                    <a:pt x="23" y="19"/>
                    <a:pt x="23" y="18"/>
                  </a:cubicBezTo>
                  <a:cubicBezTo>
                    <a:pt x="19" y="12"/>
                    <a:pt x="16" y="6"/>
                    <a:pt x="14" y="0"/>
                  </a:cubicBezTo>
                  <a:cubicBezTo>
                    <a:pt x="6" y="12"/>
                    <a:pt x="1" y="24"/>
                    <a:pt x="0" y="35"/>
                  </a:cubicBezTo>
                  <a:cubicBezTo>
                    <a:pt x="0" y="36"/>
                    <a:pt x="0" y="36"/>
                    <a:pt x="0" y="37"/>
                  </a:cubicBezTo>
                  <a:cubicBezTo>
                    <a:pt x="2" y="43"/>
                    <a:pt x="4" y="49"/>
                    <a:pt x="8"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3" name="Freeform 54"/>
            <p:cNvSpPr>
              <a:spLocks/>
            </p:cNvSpPr>
            <p:nvPr/>
          </p:nvSpPr>
          <p:spPr bwMode="auto">
            <a:xfrm>
              <a:off x="2330451" y="1358901"/>
              <a:ext cx="142875" cy="180975"/>
            </a:xfrm>
            <a:custGeom>
              <a:avLst/>
              <a:gdLst>
                <a:gd name="T0" fmla="*/ 38 w 38"/>
                <a:gd name="T1" fmla="*/ 15 h 48"/>
                <a:gd name="T2" fmla="*/ 32 w 38"/>
                <a:gd name="T3" fmla="*/ 0 h 48"/>
                <a:gd name="T4" fmla="*/ 0 w 38"/>
                <a:gd name="T5" fmla="*/ 30 h 48"/>
                <a:gd name="T6" fmla="*/ 3 w 38"/>
                <a:gd name="T7" fmla="*/ 48 h 48"/>
                <a:gd name="T8" fmla="*/ 38 w 38"/>
                <a:gd name="T9" fmla="*/ 15 h 48"/>
              </a:gdLst>
              <a:ahLst/>
              <a:cxnLst>
                <a:cxn ang="0">
                  <a:pos x="T0" y="T1"/>
                </a:cxn>
                <a:cxn ang="0">
                  <a:pos x="T2" y="T3"/>
                </a:cxn>
                <a:cxn ang="0">
                  <a:pos x="T4" y="T5"/>
                </a:cxn>
                <a:cxn ang="0">
                  <a:pos x="T6" y="T7"/>
                </a:cxn>
                <a:cxn ang="0">
                  <a:pos x="T8" y="T9"/>
                </a:cxn>
              </a:cxnLst>
              <a:rect l="0" t="0" r="r" b="b"/>
              <a:pathLst>
                <a:path w="38" h="48">
                  <a:moveTo>
                    <a:pt x="38" y="15"/>
                  </a:moveTo>
                  <a:cubicBezTo>
                    <a:pt x="35" y="9"/>
                    <a:pt x="33" y="4"/>
                    <a:pt x="32" y="0"/>
                  </a:cubicBezTo>
                  <a:cubicBezTo>
                    <a:pt x="19" y="9"/>
                    <a:pt x="8" y="19"/>
                    <a:pt x="0" y="30"/>
                  </a:cubicBezTo>
                  <a:cubicBezTo>
                    <a:pt x="0" y="36"/>
                    <a:pt x="1" y="41"/>
                    <a:pt x="3" y="48"/>
                  </a:cubicBezTo>
                  <a:cubicBezTo>
                    <a:pt x="12" y="36"/>
                    <a:pt x="24" y="25"/>
                    <a:pt x="38"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4" name="Freeform 55"/>
            <p:cNvSpPr>
              <a:spLocks/>
            </p:cNvSpPr>
            <p:nvPr/>
          </p:nvSpPr>
          <p:spPr bwMode="auto">
            <a:xfrm>
              <a:off x="2330451" y="1312863"/>
              <a:ext cx="115888" cy="150813"/>
            </a:xfrm>
            <a:custGeom>
              <a:avLst/>
              <a:gdLst>
                <a:gd name="T0" fmla="*/ 31 w 31"/>
                <a:gd name="T1" fmla="*/ 10 h 40"/>
                <a:gd name="T2" fmla="*/ 29 w 31"/>
                <a:gd name="T3" fmla="*/ 0 h 40"/>
                <a:gd name="T4" fmla="*/ 3 w 31"/>
                <a:gd name="T5" fmla="*/ 25 h 40"/>
                <a:gd name="T6" fmla="*/ 0 w 31"/>
                <a:gd name="T7" fmla="*/ 40 h 40"/>
                <a:gd name="T8" fmla="*/ 31 w 31"/>
                <a:gd name="T9" fmla="*/ 10 h 40"/>
              </a:gdLst>
              <a:ahLst/>
              <a:cxnLst>
                <a:cxn ang="0">
                  <a:pos x="T0" y="T1"/>
                </a:cxn>
                <a:cxn ang="0">
                  <a:pos x="T2" y="T3"/>
                </a:cxn>
                <a:cxn ang="0">
                  <a:pos x="T4" y="T5"/>
                </a:cxn>
                <a:cxn ang="0">
                  <a:pos x="T6" y="T7"/>
                </a:cxn>
                <a:cxn ang="0">
                  <a:pos x="T8" y="T9"/>
                </a:cxn>
              </a:cxnLst>
              <a:rect l="0" t="0" r="r" b="b"/>
              <a:pathLst>
                <a:path w="31" h="40">
                  <a:moveTo>
                    <a:pt x="31" y="10"/>
                  </a:moveTo>
                  <a:cubicBezTo>
                    <a:pt x="30" y="6"/>
                    <a:pt x="29" y="2"/>
                    <a:pt x="29" y="0"/>
                  </a:cubicBezTo>
                  <a:cubicBezTo>
                    <a:pt x="19" y="7"/>
                    <a:pt x="10" y="16"/>
                    <a:pt x="3" y="25"/>
                  </a:cubicBezTo>
                  <a:cubicBezTo>
                    <a:pt x="1" y="30"/>
                    <a:pt x="0" y="34"/>
                    <a:pt x="0" y="40"/>
                  </a:cubicBezTo>
                  <a:cubicBezTo>
                    <a:pt x="8" y="29"/>
                    <a:pt x="19" y="19"/>
                    <a:pt x="3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5" name="Freeform 56"/>
            <p:cNvSpPr>
              <a:spLocks/>
            </p:cNvSpPr>
            <p:nvPr/>
          </p:nvSpPr>
          <p:spPr bwMode="auto">
            <a:xfrm>
              <a:off x="2940051" y="1798638"/>
              <a:ext cx="88900" cy="103188"/>
            </a:xfrm>
            <a:custGeom>
              <a:avLst/>
              <a:gdLst>
                <a:gd name="T0" fmla="*/ 24 w 24"/>
                <a:gd name="T1" fmla="*/ 5 h 27"/>
                <a:gd name="T2" fmla="*/ 9 w 24"/>
                <a:gd name="T3" fmla="*/ 0 h 27"/>
                <a:gd name="T4" fmla="*/ 0 w 24"/>
                <a:gd name="T5" fmla="*/ 24 h 27"/>
                <a:gd name="T6" fmla="*/ 8 w 24"/>
                <a:gd name="T7" fmla="*/ 27 h 27"/>
                <a:gd name="T8" fmla="*/ 24 w 24"/>
                <a:gd name="T9" fmla="*/ 5 h 27"/>
              </a:gdLst>
              <a:ahLst/>
              <a:cxnLst>
                <a:cxn ang="0">
                  <a:pos x="T0" y="T1"/>
                </a:cxn>
                <a:cxn ang="0">
                  <a:pos x="T2" y="T3"/>
                </a:cxn>
                <a:cxn ang="0">
                  <a:pos x="T4" y="T5"/>
                </a:cxn>
                <a:cxn ang="0">
                  <a:pos x="T6" y="T7"/>
                </a:cxn>
                <a:cxn ang="0">
                  <a:pos x="T8" y="T9"/>
                </a:cxn>
              </a:cxnLst>
              <a:rect l="0" t="0" r="r" b="b"/>
              <a:pathLst>
                <a:path w="24" h="27">
                  <a:moveTo>
                    <a:pt x="24" y="5"/>
                  </a:moveTo>
                  <a:cubicBezTo>
                    <a:pt x="20" y="2"/>
                    <a:pt x="15" y="0"/>
                    <a:pt x="9" y="0"/>
                  </a:cubicBezTo>
                  <a:cubicBezTo>
                    <a:pt x="7" y="8"/>
                    <a:pt x="4" y="16"/>
                    <a:pt x="0" y="24"/>
                  </a:cubicBezTo>
                  <a:cubicBezTo>
                    <a:pt x="3" y="24"/>
                    <a:pt x="6" y="25"/>
                    <a:pt x="8" y="27"/>
                  </a:cubicBezTo>
                  <a:cubicBezTo>
                    <a:pt x="14" y="20"/>
                    <a:pt x="19" y="13"/>
                    <a:pt x="2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6" name="Freeform 57"/>
            <p:cNvSpPr>
              <a:spLocks/>
            </p:cNvSpPr>
            <p:nvPr/>
          </p:nvSpPr>
          <p:spPr bwMode="auto">
            <a:xfrm>
              <a:off x="2713038" y="1863726"/>
              <a:ext cx="120650" cy="90488"/>
            </a:xfrm>
            <a:custGeom>
              <a:avLst/>
              <a:gdLst>
                <a:gd name="T0" fmla="*/ 32 w 32"/>
                <a:gd name="T1" fmla="*/ 16 h 24"/>
                <a:gd name="T2" fmla="*/ 17 w 32"/>
                <a:gd name="T3" fmla="*/ 0 h 24"/>
                <a:gd name="T4" fmla="*/ 0 w 32"/>
                <a:gd name="T5" fmla="*/ 15 h 24"/>
                <a:gd name="T6" fmla="*/ 23 w 32"/>
                <a:gd name="T7" fmla="*/ 24 h 24"/>
                <a:gd name="T8" fmla="*/ 32 w 32"/>
                <a:gd name="T9" fmla="*/ 16 h 24"/>
              </a:gdLst>
              <a:ahLst/>
              <a:cxnLst>
                <a:cxn ang="0">
                  <a:pos x="T0" y="T1"/>
                </a:cxn>
                <a:cxn ang="0">
                  <a:pos x="T2" y="T3"/>
                </a:cxn>
                <a:cxn ang="0">
                  <a:pos x="T4" y="T5"/>
                </a:cxn>
                <a:cxn ang="0">
                  <a:pos x="T6" y="T7"/>
                </a:cxn>
                <a:cxn ang="0">
                  <a:pos x="T8" y="T9"/>
                </a:cxn>
              </a:cxnLst>
              <a:rect l="0" t="0" r="r" b="b"/>
              <a:pathLst>
                <a:path w="32" h="24">
                  <a:moveTo>
                    <a:pt x="32" y="16"/>
                  </a:moveTo>
                  <a:cubicBezTo>
                    <a:pt x="27" y="11"/>
                    <a:pt x="22" y="5"/>
                    <a:pt x="17" y="0"/>
                  </a:cubicBezTo>
                  <a:cubicBezTo>
                    <a:pt x="10" y="4"/>
                    <a:pt x="5" y="10"/>
                    <a:pt x="0" y="15"/>
                  </a:cubicBezTo>
                  <a:cubicBezTo>
                    <a:pt x="8" y="19"/>
                    <a:pt x="16" y="22"/>
                    <a:pt x="23" y="24"/>
                  </a:cubicBezTo>
                  <a:cubicBezTo>
                    <a:pt x="26" y="21"/>
                    <a:pt x="29" y="18"/>
                    <a:pt x="32"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7" name="Freeform 58"/>
            <p:cNvSpPr>
              <a:spLocks/>
            </p:cNvSpPr>
            <p:nvPr/>
          </p:nvSpPr>
          <p:spPr bwMode="auto">
            <a:xfrm>
              <a:off x="2951163" y="1365251"/>
              <a:ext cx="146050" cy="133350"/>
            </a:xfrm>
            <a:custGeom>
              <a:avLst/>
              <a:gdLst>
                <a:gd name="T0" fmla="*/ 0 w 39"/>
                <a:gd name="T1" fmla="*/ 0 h 35"/>
                <a:gd name="T2" fmla="*/ 8 w 39"/>
                <a:gd name="T3" fmla="*/ 23 h 35"/>
                <a:gd name="T4" fmla="*/ 39 w 39"/>
                <a:gd name="T5" fmla="*/ 35 h 35"/>
                <a:gd name="T6" fmla="*/ 38 w 39"/>
                <a:gd name="T7" fmla="*/ 29 h 35"/>
                <a:gd name="T8" fmla="*/ 25 w 39"/>
                <a:gd name="T9" fmla="*/ 7 h 35"/>
                <a:gd name="T10" fmla="*/ 0 w 39"/>
                <a:gd name="T11" fmla="*/ 0 h 35"/>
              </a:gdLst>
              <a:ahLst/>
              <a:cxnLst>
                <a:cxn ang="0">
                  <a:pos x="T0" y="T1"/>
                </a:cxn>
                <a:cxn ang="0">
                  <a:pos x="T2" y="T3"/>
                </a:cxn>
                <a:cxn ang="0">
                  <a:pos x="T4" y="T5"/>
                </a:cxn>
                <a:cxn ang="0">
                  <a:pos x="T6" y="T7"/>
                </a:cxn>
                <a:cxn ang="0">
                  <a:pos x="T8" y="T9"/>
                </a:cxn>
                <a:cxn ang="0">
                  <a:pos x="T10" y="T11"/>
                </a:cxn>
              </a:cxnLst>
              <a:rect l="0" t="0" r="r" b="b"/>
              <a:pathLst>
                <a:path w="39" h="35">
                  <a:moveTo>
                    <a:pt x="0" y="0"/>
                  </a:moveTo>
                  <a:cubicBezTo>
                    <a:pt x="3" y="7"/>
                    <a:pt x="6" y="15"/>
                    <a:pt x="8" y="23"/>
                  </a:cubicBezTo>
                  <a:cubicBezTo>
                    <a:pt x="21" y="24"/>
                    <a:pt x="32" y="28"/>
                    <a:pt x="39" y="35"/>
                  </a:cubicBezTo>
                  <a:cubicBezTo>
                    <a:pt x="39" y="33"/>
                    <a:pt x="39" y="31"/>
                    <a:pt x="38" y="29"/>
                  </a:cubicBezTo>
                  <a:cubicBezTo>
                    <a:pt x="35" y="21"/>
                    <a:pt x="31" y="14"/>
                    <a:pt x="25" y="7"/>
                  </a:cubicBezTo>
                  <a:cubicBezTo>
                    <a:pt x="18" y="4"/>
                    <a:pt x="1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8" name="Freeform 59"/>
            <p:cNvSpPr>
              <a:spLocks/>
            </p:cNvSpPr>
            <p:nvPr/>
          </p:nvSpPr>
          <p:spPr bwMode="auto">
            <a:xfrm>
              <a:off x="2682876" y="1931988"/>
              <a:ext cx="117475" cy="63500"/>
            </a:xfrm>
            <a:custGeom>
              <a:avLst/>
              <a:gdLst>
                <a:gd name="T0" fmla="*/ 27 w 31"/>
                <a:gd name="T1" fmla="*/ 16 h 17"/>
                <a:gd name="T2" fmla="*/ 27 w 31"/>
                <a:gd name="T3" fmla="*/ 16 h 17"/>
                <a:gd name="T4" fmla="*/ 31 w 31"/>
                <a:gd name="T5" fmla="*/ 7 h 17"/>
                <a:gd name="T6" fmla="*/ 7 w 31"/>
                <a:gd name="T7" fmla="*/ 0 h 17"/>
                <a:gd name="T8" fmla="*/ 0 w 31"/>
                <a:gd name="T9" fmla="*/ 16 h 17"/>
                <a:gd name="T10" fmla="*/ 0 w 31"/>
                <a:gd name="T11" fmla="*/ 16 h 17"/>
                <a:gd name="T12" fmla="*/ 27 w 31"/>
                <a:gd name="T13" fmla="*/ 16 h 17"/>
              </a:gdLst>
              <a:ahLst/>
              <a:cxnLst>
                <a:cxn ang="0">
                  <a:pos x="T0" y="T1"/>
                </a:cxn>
                <a:cxn ang="0">
                  <a:pos x="T2" y="T3"/>
                </a:cxn>
                <a:cxn ang="0">
                  <a:pos x="T4" y="T5"/>
                </a:cxn>
                <a:cxn ang="0">
                  <a:pos x="T6" y="T7"/>
                </a:cxn>
                <a:cxn ang="0">
                  <a:pos x="T8" y="T9"/>
                </a:cxn>
                <a:cxn ang="0">
                  <a:pos x="T10" y="T11"/>
                </a:cxn>
                <a:cxn ang="0">
                  <a:pos x="T12" y="T13"/>
                </a:cxn>
              </a:cxnLst>
              <a:rect l="0" t="0" r="r" b="b"/>
              <a:pathLst>
                <a:path w="31" h="17">
                  <a:moveTo>
                    <a:pt x="27" y="16"/>
                  </a:moveTo>
                  <a:cubicBezTo>
                    <a:pt x="27" y="16"/>
                    <a:pt x="27" y="16"/>
                    <a:pt x="27" y="16"/>
                  </a:cubicBezTo>
                  <a:cubicBezTo>
                    <a:pt x="27" y="13"/>
                    <a:pt x="29" y="10"/>
                    <a:pt x="31" y="7"/>
                  </a:cubicBezTo>
                  <a:cubicBezTo>
                    <a:pt x="23" y="5"/>
                    <a:pt x="15" y="3"/>
                    <a:pt x="7" y="0"/>
                  </a:cubicBezTo>
                  <a:cubicBezTo>
                    <a:pt x="3" y="5"/>
                    <a:pt x="1" y="11"/>
                    <a:pt x="0" y="16"/>
                  </a:cubicBezTo>
                  <a:cubicBezTo>
                    <a:pt x="0" y="16"/>
                    <a:pt x="0" y="16"/>
                    <a:pt x="0" y="16"/>
                  </a:cubicBezTo>
                  <a:cubicBezTo>
                    <a:pt x="9" y="17"/>
                    <a:pt x="18" y="17"/>
                    <a:pt x="27"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9" name="Freeform 60"/>
            <p:cNvSpPr>
              <a:spLocks/>
            </p:cNvSpPr>
            <p:nvPr/>
          </p:nvSpPr>
          <p:spPr bwMode="auto">
            <a:xfrm>
              <a:off x="2998788" y="1573213"/>
              <a:ext cx="101600" cy="131763"/>
            </a:xfrm>
            <a:custGeom>
              <a:avLst/>
              <a:gdLst>
                <a:gd name="T0" fmla="*/ 0 w 27"/>
                <a:gd name="T1" fmla="*/ 27 h 35"/>
                <a:gd name="T2" fmla="*/ 22 w 27"/>
                <a:gd name="T3" fmla="*/ 35 h 35"/>
                <a:gd name="T4" fmla="*/ 27 w 27"/>
                <a:gd name="T5" fmla="*/ 10 h 35"/>
                <a:gd name="T6" fmla="*/ 0 w 27"/>
                <a:gd name="T7" fmla="*/ 0 h 35"/>
                <a:gd name="T8" fmla="*/ 0 w 27"/>
                <a:gd name="T9" fmla="*/ 27 h 35"/>
              </a:gdLst>
              <a:ahLst/>
              <a:cxnLst>
                <a:cxn ang="0">
                  <a:pos x="T0" y="T1"/>
                </a:cxn>
                <a:cxn ang="0">
                  <a:pos x="T2" y="T3"/>
                </a:cxn>
                <a:cxn ang="0">
                  <a:pos x="T4" y="T5"/>
                </a:cxn>
                <a:cxn ang="0">
                  <a:pos x="T6" y="T7"/>
                </a:cxn>
                <a:cxn ang="0">
                  <a:pos x="T8" y="T9"/>
                </a:cxn>
              </a:cxnLst>
              <a:rect l="0" t="0" r="r" b="b"/>
              <a:pathLst>
                <a:path w="27" h="35">
                  <a:moveTo>
                    <a:pt x="0" y="27"/>
                  </a:moveTo>
                  <a:cubicBezTo>
                    <a:pt x="9" y="28"/>
                    <a:pt x="17" y="30"/>
                    <a:pt x="22" y="35"/>
                  </a:cubicBezTo>
                  <a:cubicBezTo>
                    <a:pt x="25" y="27"/>
                    <a:pt x="26" y="19"/>
                    <a:pt x="27" y="10"/>
                  </a:cubicBezTo>
                  <a:cubicBezTo>
                    <a:pt x="21" y="5"/>
                    <a:pt x="11" y="1"/>
                    <a:pt x="0" y="0"/>
                  </a:cubicBezTo>
                  <a:cubicBezTo>
                    <a:pt x="1" y="9"/>
                    <a:pt x="0" y="18"/>
                    <a:pt x="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0" name="Freeform 61"/>
            <p:cNvSpPr>
              <a:spLocks/>
            </p:cNvSpPr>
            <p:nvPr/>
          </p:nvSpPr>
          <p:spPr bwMode="auto">
            <a:xfrm>
              <a:off x="2976563" y="1685926"/>
              <a:ext cx="101600" cy="120650"/>
            </a:xfrm>
            <a:custGeom>
              <a:avLst/>
              <a:gdLst>
                <a:gd name="T0" fmla="*/ 0 w 27"/>
                <a:gd name="T1" fmla="*/ 26 h 32"/>
                <a:gd name="T2" fmla="*/ 16 w 27"/>
                <a:gd name="T3" fmla="*/ 32 h 32"/>
                <a:gd name="T4" fmla="*/ 27 w 27"/>
                <a:gd name="T5" fmla="*/ 8 h 32"/>
                <a:gd name="T6" fmla="*/ 5 w 27"/>
                <a:gd name="T7" fmla="*/ 0 h 32"/>
                <a:gd name="T8" fmla="*/ 0 w 27"/>
                <a:gd name="T9" fmla="*/ 26 h 32"/>
              </a:gdLst>
              <a:ahLst/>
              <a:cxnLst>
                <a:cxn ang="0">
                  <a:pos x="T0" y="T1"/>
                </a:cxn>
                <a:cxn ang="0">
                  <a:pos x="T2" y="T3"/>
                </a:cxn>
                <a:cxn ang="0">
                  <a:pos x="T4" y="T5"/>
                </a:cxn>
                <a:cxn ang="0">
                  <a:pos x="T6" y="T7"/>
                </a:cxn>
                <a:cxn ang="0">
                  <a:pos x="T8" y="T9"/>
                </a:cxn>
              </a:cxnLst>
              <a:rect l="0" t="0" r="r" b="b"/>
              <a:pathLst>
                <a:path w="27" h="32">
                  <a:moveTo>
                    <a:pt x="0" y="26"/>
                  </a:moveTo>
                  <a:cubicBezTo>
                    <a:pt x="7" y="27"/>
                    <a:pt x="12" y="29"/>
                    <a:pt x="16" y="32"/>
                  </a:cubicBezTo>
                  <a:cubicBezTo>
                    <a:pt x="20" y="24"/>
                    <a:pt x="24" y="16"/>
                    <a:pt x="27" y="8"/>
                  </a:cubicBezTo>
                  <a:cubicBezTo>
                    <a:pt x="22" y="4"/>
                    <a:pt x="14" y="1"/>
                    <a:pt x="5" y="0"/>
                  </a:cubicBezTo>
                  <a:cubicBezTo>
                    <a:pt x="4" y="9"/>
                    <a:pt x="2" y="18"/>
                    <a:pt x="0"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1" name="Freeform 62"/>
            <p:cNvSpPr>
              <a:spLocks/>
            </p:cNvSpPr>
            <p:nvPr/>
          </p:nvSpPr>
          <p:spPr bwMode="auto">
            <a:xfrm>
              <a:off x="2932113" y="1957388"/>
              <a:ext cx="79375" cy="52388"/>
            </a:xfrm>
            <a:custGeom>
              <a:avLst/>
              <a:gdLst>
                <a:gd name="T0" fmla="*/ 9 w 21"/>
                <a:gd name="T1" fmla="*/ 3 h 14"/>
                <a:gd name="T2" fmla="*/ 0 w 21"/>
                <a:gd name="T3" fmla="*/ 12 h 14"/>
                <a:gd name="T4" fmla="*/ 4 w 21"/>
                <a:gd name="T5" fmla="*/ 14 h 14"/>
                <a:gd name="T6" fmla="*/ 21 w 21"/>
                <a:gd name="T7" fmla="*/ 0 h 14"/>
                <a:gd name="T8" fmla="*/ 9 w 21"/>
                <a:gd name="T9" fmla="*/ 3 h 14"/>
              </a:gdLst>
              <a:ahLst/>
              <a:cxnLst>
                <a:cxn ang="0">
                  <a:pos x="T0" y="T1"/>
                </a:cxn>
                <a:cxn ang="0">
                  <a:pos x="T2" y="T3"/>
                </a:cxn>
                <a:cxn ang="0">
                  <a:pos x="T4" y="T5"/>
                </a:cxn>
                <a:cxn ang="0">
                  <a:pos x="T6" y="T7"/>
                </a:cxn>
                <a:cxn ang="0">
                  <a:pos x="T8" y="T9"/>
                </a:cxn>
              </a:cxnLst>
              <a:rect l="0" t="0" r="r" b="b"/>
              <a:pathLst>
                <a:path w="21" h="14">
                  <a:moveTo>
                    <a:pt x="9" y="3"/>
                  </a:moveTo>
                  <a:cubicBezTo>
                    <a:pt x="6" y="6"/>
                    <a:pt x="3" y="9"/>
                    <a:pt x="0" y="12"/>
                  </a:cubicBezTo>
                  <a:cubicBezTo>
                    <a:pt x="1" y="13"/>
                    <a:pt x="3" y="13"/>
                    <a:pt x="4" y="14"/>
                  </a:cubicBezTo>
                  <a:cubicBezTo>
                    <a:pt x="10" y="10"/>
                    <a:pt x="16" y="5"/>
                    <a:pt x="21" y="0"/>
                  </a:cubicBezTo>
                  <a:cubicBezTo>
                    <a:pt x="17" y="1"/>
                    <a:pt x="13" y="3"/>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2" name="Freeform 63"/>
            <p:cNvSpPr>
              <a:spLocks/>
            </p:cNvSpPr>
            <p:nvPr/>
          </p:nvSpPr>
          <p:spPr bwMode="auto">
            <a:xfrm>
              <a:off x="2319338" y="1652588"/>
              <a:ext cx="107950" cy="206375"/>
            </a:xfrm>
            <a:custGeom>
              <a:avLst/>
              <a:gdLst>
                <a:gd name="T0" fmla="*/ 14 w 29"/>
                <a:gd name="T1" fmla="*/ 0 h 55"/>
                <a:gd name="T2" fmla="*/ 0 w 29"/>
                <a:gd name="T3" fmla="*/ 37 h 55"/>
                <a:gd name="T4" fmla="*/ 0 w 29"/>
                <a:gd name="T5" fmla="*/ 37 h 55"/>
                <a:gd name="T6" fmla="*/ 15 w 29"/>
                <a:gd name="T7" fmla="*/ 55 h 55"/>
                <a:gd name="T8" fmla="*/ 15 w 29"/>
                <a:gd name="T9" fmla="*/ 55 h 55"/>
                <a:gd name="T10" fmla="*/ 29 w 29"/>
                <a:gd name="T11" fmla="*/ 20 h 55"/>
                <a:gd name="T12" fmla="*/ 14 w 29"/>
                <a:gd name="T13" fmla="*/ 0 h 55"/>
              </a:gdLst>
              <a:ahLst/>
              <a:cxnLst>
                <a:cxn ang="0">
                  <a:pos x="T0" y="T1"/>
                </a:cxn>
                <a:cxn ang="0">
                  <a:pos x="T2" y="T3"/>
                </a:cxn>
                <a:cxn ang="0">
                  <a:pos x="T4" y="T5"/>
                </a:cxn>
                <a:cxn ang="0">
                  <a:pos x="T6" y="T7"/>
                </a:cxn>
                <a:cxn ang="0">
                  <a:pos x="T8" y="T9"/>
                </a:cxn>
                <a:cxn ang="0">
                  <a:pos x="T10" y="T11"/>
                </a:cxn>
                <a:cxn ang="0">
                  <a:pos x="T12" y="T13"/>
                </a:cxn>
              </a:cxnLst>
              <a:rect l="0" t="0" r="r" b="b"/>
              <a:pathLst>
                <a:path w="29" h="55">
                  <a:moveTo>
                    <a:pt x="14" y="0"/>
                  </a:moveTo>
                  <a:cubicBezTo>
                    <a:pt x="6" y="12"/>
                    <a:pt x="1" y="25"/>
                    <a:pt x="0" y="37"/>
                  </a:cubicBezTo>
                  <a:cubicBezTo>
                    <a:pt x="0" y="37"/>
                    <a:pt x="0" y="37"/>
                    <a:pt x="0" y="37"/>
                  </a:cubicBezTo>
                  <a:cubicBezTo>
                    <a:pt x="4" y="44"/>
                    <a:pt x="9" y="50"/>
                    <a:pt x="15" y="55"/>
                  </a:cubicBezTo>
                  <a:cubicBezTo>
                    <a:pt x="15" y="55"/>
                    <a:pt x="15" y="55"/>
                    <a:pt x="15" y="55"/>
                  </a:cubicBezTo>
                  <a:cubicBezTo>
                    <a:pt x="16" y="44"/>
                    <a:pt x="21" y="32"/>
                    <a:pt x="29" y="20"/>
                  </a:cubicBezTo>
                  <a:cubicBezTo>
                    <a:pt x="23" y="14"/>
                    <a:pt x="18" y="7"/>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3" name="Freeform 64"/>
            <p:cNvSpPr>
              <a:spLocks/>
            </p:cNvSpPr>
            <p:nvPr/>
          </p:nvSpPr>
          <p:spPr bwMode="auto">
            <a:xfrm>
              <a:off x="2965451" y="1878013"/>
              <a:ext cx="87313" cy="87313"/>
            </a:xfrm>
            <a:custGeom>
              <a:avLst/>
              <a:gdLst>
                <a:gd name="T0" fmla="*/ 23 w 23"/>
                <a:gd name="T1" fmla="*/ 0 h 23"/>
                <a:gd name="T2" fmla="*/ 4 w 23"/>
                <a:gd name="T3" fmla="*/ 14 h 23"/>
                <a:gd name="T4" fmla="*/ 0 w 23"/>
                <a:gd name="T5" fmla="*/ 23 h 23"/>
                <a:gd name="T6" fmla="*/ 14 w 23"/>
                <a:gd name="T7" fmla="*/ 18 h 23"/>
                <a:gd name="T8" fmla="*/ 18 w 23"/>
                <a:gd name="T9" fmla="*/ 14 h 23"/>
                <a:gd name="T10" fmla="*/ 23 w 23"/>
                <a:gd name="T11" fmla="*/ 0 h 23"/>
              </a:gdLst>
              <a:ahLst/>
              <a:cxnLst>
                <a:cxn ang="0">
                  <a:pos x="T0" y="T1"/>
                </a:cxn>
                <a:cxn ang="0">
                  <a:pos x="T2" y="T3"/>
                </a:cxn>
                <a:cxn ang="0">
                  <a:pos x="T4" y="T5"/>
                </a:cxn>
                <a:cxn ang="0">
                  <a:pos x="T6" y="T7"/>
                </a:cxn>
                <a:cxn ang="0">
                  <a:pos x="T8" y="T9"/>
                </a:cxn>
                <a:cxn ang="0">
                  <a:pos x="T10" y="T11"/>
                </a:cxn>
              </a:cxnLst>
              <a:rect l="0" t="0" r="r" b="b"/>
              <a:pathLst>
                <a:path w="23" h="23">
                  <a:moveTo>
                    <a:pt x="23" y="0"/>
                  </a:moveTo>
                  <a:cubicBezTo>
                    <a:pt x="18" y="6"/>
                    <a:pt x="11" y="10"/>
                    <a:pt x="4" y="14"/>
                  </a:cubicBezTo>
                  <a:cubicBezTo>
                    <a:pt x="4" y="17"/>
                    <a:pt x="2" y="20"/>
                    <a:pt x="0" y="23"/>
                  </a:cubicBezTo>
                  <a:cubicBezTo>
                    <a:pt x="6" y="22"/>
                    <a:pt x="10" y="20"/>
                    <a:pt x="14" y="18"/>
                  </a:cubicBezTo>
                  <a:cubicBezTo>
                    <a:pt x="16" y="17"/>
                    <a:pt x="17" y="15"/>
                    <a:pt x="18" y="14"/>
                  </a:cubicBezTo>
                  <a:cubicBezTo>
                    <a:pt x="21" y="9"/>
                    <a:pt x="23" y="5"/>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4" name="Freeform 65"/>
            <p:cNvSpPr>
              <a:spLocks/>
            </p:cNvSpPr>
            <p:nvPr/>
          </p:nvSpPr>
          <p:spPr bwMode="auto">
            <a:xfrm>
              <a:off x="2574926" y="1878013"/>
              <a:ext cx="123825" cy="114300"/>
            </a:xfrm>
            <a:custGeom>
              <a:avLst/>
              <a:gdLst>
                <a:gd name="T0" fmla="*/ 25 w 33"/>
                <a:gd name="T1" fmla="*/ 30 h 30"/>
                <a:gd name="T2" fmla="*/ 33 w 33"/>
                <a:gd name="T3" fmla="*/ 12 h 30"/>
                <a:gd name="T4" fmla="*/ 9 w 33"/>
                <a:gd name="T5" fmla="*/ 0 h 30"/>
                <a:gd name="T6" fmla="*/ 0 w 33"/>
                <a:gd name="T7" fmla="*/ 25 h 30"/>
                <a:gd name="T8" fmla="*/ 0 w 33"/>
                <a:gd name="T9" fmla="*/ 25 h 30"/>
                <a:gd name="T10" fmla="*/ 25 w 33"/>
                <a:gd name="T11" fmla="*/ 30 h 30"/>
                <a:gd name="T12" fmla="*/ 25 w 33"/>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3" h="30">
                  <a:moveTo>
                    <a:pt x="25" y="30"/>
                  </a:moveTo>
                  <a:cubicBezTo>
                    <a:pt x="26" y="24"/>
                    <a:pt x="29" y="18"/>
                    <a:pt x="33" y="12"/>
                  </a:cubicBezTo>
                  <a:cubicBezTo>
                    <a:pt x="25" y="9"/>
                    <a:pt x="17" y="5"/>
                    <a:pt x="9" y="0"/>
                  </a:cubicBezTo>
                  <a:cubicBezTo>
                    <a:pt x="4" y="8"/>
                    <a:pt x="0" y="17"/>
                    <a:pt x="0" y="25"/>
                  </a:cubicBezTo>
                  <a:cubicBezTo>
                    <a:pt x="0" y="25"/>
                    <a:pt x="0" y="25"/>
                    <a:pt x="0" y="25"/>
                  </a:cubicBezTo>
                  <a:cubicBezTo>
                    <a:pt x="8" y="27"/>
                    <a:pt x="17" y="29"/>
                    <a:pt x="25" y="30"/>
                  </a:cubicBezTo>
                  <a:cubicBezTo>
                    <a:pt x="25" y="30"/>
                    <a:pt x="25" y="30"/>
                    <a:pt x="2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5" name="Freeform 66"/>
            <p:cNvSpPr>
              <a:spLocks/>
            </p:cNvSpPr>
            <p:nvPr/>
          </p:nvSpPr>
          <p:spPr bwMode="auto">
            <a:xfrm>
              <a:off x="3041651" y="1724026"/>
              <a:ext cx="71438" cy="139700"/>
            </a:xfrm>
            <a:custGeom>
              <a:avLst/>
              <a:gdLst>
                <a:gd name="T0" fmla="*/ 12 w 19"/>
                <a:gd name="T1" fmla="*/ 0 h 37"/>
                <a:gd name="T2" fmla="*/ 0 w 19"/>
                <a:gd name="T3" fmla="*/ 23 h 37"/>
                <a:gd name="T4" fmla="*/ 6 w 19"/>
                <a:gd name="T5" fmla="*/ 37 h 37"/>
                <a:gd name="T6" fmla="*/ 18 w 19"/>
                <a:gd name="T7" fmla="*/ 21 h 37"/>
                <a:gd name="T8" fmla="*/ 19 w 19"/>
                <a:gd name="T9" fmla="*/ 18 h 37"/>
                <a:gd name="T10" fmla="*/ 12 w 19"/>
                <a:gd name="T11" fmla="*/ 0 h 37"/>
              </a:gdLst>
              <a:ahLst/>
              <a:cxnLst>
                <a:cxn ang="0">
                  <a:pos x="T0" y="T1"/>
                </a:cxn>
                <a:cxn ang="0">
                  <a:pos x="T2" y="T3"/>
                </a:cxn>
                <a:cxn ang="0">
                  <a:pos x="T4" y="T5"/>
                </a:cxn>
                <a:cxn ang="0">
                  <a:pos x="T6" y="T7"/>
                </a:cxn>
                <a:cxn ang="0">
                  <a:pos x="T8" y="T9"/>
                </a:cxn>
                <a:cxn ang="0">
                  <a:pos x="T10" y="T11"/>
                </a:cxn>
              </a:cxnLst>
              <a:rect l="0" t="0" r="r" b="b"/>
              <a:pathLst>
                <a:path w="19" h="37">
                  <a:moveTo>
                    <a:pt x="12" y="0"/>
                  </a:moveTo>
                  <a:cubicBezTo>
                    <a:pt x="9" y="8"/>
                    <a:pt x="5" y="16"/>
                    <a:pt x="0" y="23"/>
                  </a:cubicBezTo>
                  <a:cubicBezTo>
                    <a:pt x="4" y="27"/>
                    <a:pt x="6" y="31"/>
                    <a:pt x="6" y="37"/>
                  </a:cubicBezTo>
                  <a:cubicBezTo>
                    <a:pt x="11" y="32"/>
                    <a:pt x="15" y="26"/>
                    <a:pt x="18" y="21"/>
                  </a:cubicBezTo>
                  <a:cubicBezTo>
                    <a:pt x="19" y="20"/>
                    <a:pt x="19" y="19"/>
                    <a:pt x="19" y="18"/>
                  </a:cubicBezTo>
                  <a:cubicBezTo>
                    <a:pt x="19" y="11"/>
                    <a:pt x="16" y="5"/>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6" name="Freeform 67"/>
            <p:cNvSpPr>
              <a:spLocks/>
            </p:cNvSpPr>
            <p:nvPr/>
          </p:nvSpPr>
          <p:spPr bwMode="auto">
            <a:xfrm>
              <a:off x="2871788" y="2006601"/>
              <a:ext cx="68263" cy="46038"/>
            </a:xfrm>
            <a:custGeom>
              <a:avLst/>
              <a:gdLst>
                <a:gd name="T0" fmla="*/ 14 w 18"/>
                <a:gd name="T1" fmla="*/ 0 h 12"/>
                <a:gd name="T2" fmla="*/ 2 w 18"/>
                <a:gd name="T3" fmla="*/ 6 h 12"/>
                <a:gd name="T4" fmla="*/ 0 w 18"/>
                <a:gd name="T5" fmla="*/ 12 h 12"/>
                <a:gd name="T6" fmla="*/ 18 w 18"/>
                <a:gd name="T7" fmla="*/ 2 h 12"/>
                <a:gd name="T8" fmla="*/ 14 w 18"/>
                <a:gd name="T9" fmla="*/ 0 h 12"/>
              </a:gdLst>
              <a:ahLst/>
              <a:cxnLst>
                <a:cxn ang="0">
                  <a:pos x="T0" y="T1"/>
                </a:cxn>
                <a:cxn ang="0">
                  <a:pos x="T2" y="T3"/>
                </a:cxn>
                <a:cxn ang="0">
                  <a:pos x="T4" y="T5"/>
                </a:cxn>
                <a:cxn ang="0">
                  <a:pos x="T6" y="T7"/>
                </a:cxn>
                <a:cxn ang="0">
                  <a:pos x="T8" y="T9"/>
                </a:cxn>
              </a:cxnLst>
              <a:rect l="0" t="0" r="r" b="b"/>
              <a:pathLst>
                <a:path w="18" h="12">
                  <a:moveTo>
                    <a:pt x="14" y="0"/>
                  </a:moveTo>
                  <a:cubicBezTo>
                    <a:pt x="11" y="2"/>
                    <a:pt x="7" y="4"/>
                    <a:pt x="2" y="6"/>
                  </a:cubicBezTo>
                  <a:cubicBezTo>
                    <a:pt x="2" y="8"/>
                    <a:pt x="1" y="10"/>
                    <a:pt x="0" y="12"/>
                  </a:cubicBezTo>
                  <a:cubicBezTo>
                    <a:pt x="6" y="9"/>
                    <a:pt x="12" y="6"/>
                    <a:pt x="18" y="2"/>
                  </a:cubicBezTo>
                  <a:cubicBezTo>
                    <a:pt x="17" y="2"/>
                    <a:pt x="16" y="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7" name="Freeform 68"/>
            <p:cNvSpPr>
              <a:spLocks/>
            </p:cNvSpPr>
            <p:nvPr/>
          </p:nvSpPr>
          <p:spPr bwMode="auto">
            <a:xfrm>
              <a:off x="3089276" y="1622426"/>
              <a:ext cx="46038" cy="150813"/>
            </a:xfrm>
            <a:custGeom>
              <a:avLst/>
              <a:gdLst>
                <a:gd name="T0" fmla="*/ 12 w 12"/>
                <a:gd name="T1" fmla="*/ 7 h 40"/>
                <a:gd name="T2" fmla="*/ 6 w 12"/>
                <a:gd name="T3" fmla="*/ 0 h 40"/>
                <a:gd name="T4" fmla="*/ 0 w 12"/>
                <a:gd name="T5" fmla="*/ 24 h 40"/>
                <a:gd name="T6" fmla="*/ 8 w 12"/>
                <a:gd name="T7" fmla="*/ 40 h 40"/>
                <a:gd name="T8" fmla="*/ 8 w 12"/>
                <a:gd name="T9" fmla="*/ 38 h 40"/>
                <a:gd name="T10" fmla="*/ 12 w 12"/>
                <a:gd name="T11" fmla="*/ 7 h 40"/>
              </a:gdLst>
              <a:ahLst/>
              <a:cxnLst>
                <a:cxn ang="0">
                  <a:pos x="T0" y="T1"/>
                </a:cxn>
                <a:cxn ang="0">
                  <a:pos x="T2" y="T3"/>
                </a:cxn>
                <a:cxn ang="0">
                  <a:pos x="T4" y="T5"/>
                </a:cxn>
                <a:cxn ang="0">
                  <a:pos x="T6" y="T7"/>
                </a:cxn>
                <a:cxn ang="0">
                  <a:pos x="T8" y="T9"/>
                </a:cxn>
                <a:cxn ang="0">
                  <a:pos x="T10" y="T11"/>
                </a:cxn>
              </a:cxnLst>
              <a:rect l="0" t="0" r="r" b="b"/>
              <a:pathLst>
                <a:path w="12" h="40">
                  <a:moveTo>
                    <a:pt x="12" y="7"/>
                  </a:moveTo>
                  <a:cubicBezTo>
                    <a:pt x="10" y="5"/>
                    <a:pt x="8" y="2"/>
                    <a:pt x="6" y="0"/>
                  </a:cubicBezTo>
                  <a:cubicBezTo>
                    <a:pt x="5" y="8"/>
                    <a:pt x="3" y="16"/>
                    <a:pt x="0" y="24"/>
                  </a:cubicBezTo>
                  <a:cubicBezTo>
                    <a:pt x="4" y="28"/>
                    <a:pt x="7" y="34"/>
                    <a:pt x="8" y="40"/>
                  </a:cubicBezTo>
                  <a:cubicBezTo>
                    <a:pt x="8" y="39"/>
                    <a:pt x="8" y="39"/>
                    <a:pt x="8" y="38"/>
                  </a:cubicBezTo>
                  <a:cubicBezTo>
                    <a:pt x="11" y="28"/>
                    <a:pt x="12" y="18"/>
                    <a:pt x="1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8" name="Freeform 69"/>
            <p:cNvSpPr>
              <a:spLocks/>
            </p:cNvSpPr>
            <p:nvPr/>
          </p:nvSpPr>
          <p:spPr bwMode="auto">
            <a:xfrm>
              <a:off x="2973388" y="1822451"/>
              <a:ext cx="82550" cy="104775"/>
            </a:xfrm>
            <a:custGeom>
              <a:avLst/>
              <a:gdLst>
                <a:gd name="T0" fmla="*/ 0 w 22"/>
                <a:gd name="T1" fmla="*/ 21 h 28"/>
                <a:gd name="T2" fmla="*/ 2 w 22"/>
                <a:gd name="T3" fmla="*/ 28 h 28"/>
                <a:gd name="T4" fmla="*/ 21 w 22"/>
                <a:gd name="T5" fmla="*/ 13 h 28"/>
                <a:gd name="T6" fmla="*/ 17 w 22"/>
                <a:gd name="T7" fmla="*/ 0 h 28"/>
                <a:gd name="T8" fmla="*/ 0 w 22"/>
                <a:gd name="T9" fmla="*/ 21 h 28"/>
              </a:gdLst>
              <a:ahLst/>
              <a:cxnLst>
                <a:cxn ang="0">
                  <a:pos x="T0" y="T1"/>
                </a:cxn>
                <a:cxn ang="0">
                  <a:pos x="T2" y="T3"/>
                </a:cxn>
                <a:cxn ang="0">
                  <a:pos x="T4" y="T5"/>
                </a:cxn>
                <a:cxn ang="0">
                  <a:pos x="T6" y="T7"/>
                </a:cxn>
                <a:cxn ang="0">
                  <a:pos x="T8" y="T9"/>
                </a:cxn>
              </a:cxnLst>
              <a:rect l="0" t="0" r="r" b="b"/>
              <a:pathLst>
                <a:path w="22" h="28">
                  <a:moveTo>
                    <a:pt x="0" y="21"/>
                  </a:moveTo>
                  <a:cubicBezTo>
                    <a:pt x="1" y="23"/>
                    <a:pt x="2" y="25"/>
                    <a:pt x="2" y="28"/>
                  </a:cubicBezTo>
                  <a:cubicBezTo>
                    <a:pt x="9" y="24"/>
                    <a:pt x="16" y="19"/>
                    <a:pt x="21" y="13"/>
                  </a:cubicBezTo>
                  <a:cubicBezTo>
                    <a:pt x="22" y="8"/>
                    <a:pt x="20" y="4"/>
                    <a:pt x="17" y="0"/>
                  </a:cubicBezTo>
                  <a:cubicBezTo>
                    <a:pt x="12" y="8"/>
                    <a:pt x="6" y="15"/>
                    <a:pt x="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9" name="Freeform 70"/>
            <p:cNvSpPr>
              <a:spLocks/>
            </p:cNvSpPr>
            <p:nvPr/>
          </p:nvSpPr>
          <p:spPr bwMode="auto">
            <a:xfrm>
              <a:off x="2468563" y="1946276"/>
              <a:ext cx="120650" cy="106363"/>
            </a:xfrm>
            <a:custGeom>
              <a:avLst/>
              <a:gdLst>
                <a:gd name="T0" fmla="*/ 0 w 32"/>
                <a:gd name="T1" fmla="*/ 0 h 28"/>
                <a:gd name="T2" fmla="*/ 10 w 32"/>
                <a:gd name="T3" fmla="*/ 23 h 28"/>
                <a:gd name="T4" fmla="*/ 32 w 32"/>
                <a:gd name="T5" fmla="*/ 28 h 28"/>
                <a:gd name="T6" fmla="*/ 24 w 32"/>
                <a:gd name="T7" fmla="*/ 9 h 28"/>
                <a:gd name="T8" fmla="*/ 0 w 32"/>
                <a:gd name="T9" fmla="*/ 0 h 28"/>
              </a:gdLst>
              <a:ahLst/>
              <a:cxnLst>
                <a:cxn ang="0">
                  <a:pos x="T0" y="T1"/>
                </a:cxn>
                <a:cxn ang="0">
                  <a:pos x="T2" y="T3"/>
                </a:cxn>
                <a:cxn ang="0">
                  <a:pos x="T4" y="T5"/>
                </a:cxn>
                <a:cxn ang="0">
                  <a:pos x="T6" y="T7"/>
                </a:cxn>
                <a:cxn ang="0">
                  <a:pos x="T8" y="T9"/>
                </a:cxn>
              </a:cxnLst>
              <a:rect l="0" t="0" r="r" b="b"/>
              <a:pathLst>
                <a:path w="32" h="28">
                  <a:moveTo>
                    <a:pt x="0" y="0"/>
                  </a:moveTo>
                  <a:cubicBezTo>
                    <a:pt x="0" y="9"/>
                    <a:pt x="4" y="17"/>
                    <a:pt x="10" y="23"/>
                  </a:cubicBezTo>
                  <a:cubicBezTo>
                    <a:pt x="17" y="25"/>
                    <a:pt x="24" y="27"/>
                    <a:pt x="32" y="28"/>
                  </a:cubicBezTo>
                  <a:cubicBezTo>
                    <a:pt x="27" y="23"/>
                    <a:pt x="24" y="17"/>
                    <a:pt x="24" y="9"/>
                  </a:cubicBezTo>
                  <a:cubicBezTo>
                    <a:pt x="16" y="7"/>
                    <a:pt x="8"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0" name="Freeform 71"/>
            <p:cNvSpPr>
              <a:spLocks/>
            </p:cNvSpPr>
            <p:nvPr/>
          </p:nvSpPr>
          <p:spPr bwMode="auto">
            <a:xfrm>
              <a:off x="2570163" y="1984376"/>
              <a:ext cx="120650" cy="71438"/>
            </a:xfrm>
            <a:custGeom>
              <a:avLst/>
              <a:gdLst>
                <a:gd name="T0" fmla="*/ 0 w 32"/>
                <a:gd name="T1" fmla="*/ 0 h 19"/>
                <a:gd name="T2" fmla="*/ 8 w 32"/>
                <a:gd name="T3" fmla="*/ 19 h 19"/>
                <a:gd name="T4" fmla="*/ 32 w 32"/>
                <a:gd name="T5" fmla="*/ 18 h 19"/>
                <a:gd name="T6" fmla="*/ 26 w 32"/>
                <a:gd name="T7" fmla="*/ 4 h 19"/>
                <a:gd name="T8" fmla="*/ 0 w 32"/>
                <a:gd name="T9" fmla="*/ 0 h 19"/>
              </a:gdLst>
              <a:ahLst/>
              <a:cxnLst>
                <a:cxn ang="0">
                  <a:pos x="T0" y="T1"/>
                </a:cxn>
                <a:cxn ang="0">
                  <a:pos x="T2" y="T3"/>
                </a:cxn>
                <a:cxn ang="0">
                  <a:pos x="T4" y="T5"/>
                </a:cxn>
                <a:cxn ang="0">
                  <a:pos x="T6" y="T7"/>
                </a:cxn>
                <a:cxn ang="0">
                  <a:pos x="T8" y="T9"/>
                </a:cxn>
              </a:cxnLst>
              <a:rect l="0" t="0" r="r" b="b"/>
              <a:pathLst>
                <a:path w="32" h="19">
                  <a:moveTo>
                    <a:pt x="0" y="0"/>
                  </a:moveTo>
                  <a:cubicBezTo>
                    <a:pt x="0" y="8"/>
                    <a:pt x="3" y="14"/>
                    <a:pt x="8" y="19"/>
                  </a:cubicBezTo>
                  <a:cubicBezTo>
                    <a:pt x="16" y="19"/>
                    <a:pt x="24" y="19"/>
                    <a:pt x="32" y="18"/>
                  </a:cubicBezTo>
                  <a:cubicBezTo>
                    <a:pt x="28" y="14"/>
                    <a:pt x="26" y="10"/>
                    <a:pt x="26" y="4"/>
                  </a:cubicBezTo>
                  <a:cubicBezTo>
                    <a:pt x="18" y="4"/>
                    <a:pt x="9"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1" name="Freeform 72"/>
            <p:cNvSpPr>
              <a:spLocks/>
            </p:cNvSpPr>
            <p:nvPr/>
          </p:nvSpPr>
          <p:spPr bwMode="auto">
            <a:xfrm>
              <a:off x="2773363" y="2028826"/>
              <a:ext cx="101600" cy="46038"/>
            </a:xfrm>
            <a:custGeom>
              <a:avLst/>
              <a:gdLst>
                <a:gd name="T0" fmla="*/ 27 w 27"/>
                <a:gd name="T1" fmla="*/ 0 h 12"/>
                <a:gd name="T2" fmla="*/ 16 w 27"/>
                <a:gd name="T3" fmla="*/ 2 h 12"/>
                <a:gd name="T4" fmla="*/ 0 w 27"/>
                <a:gd name="T5" fmla="*/ 12 h 12"/>
                <a:gd name="T6" fmla="*/ 9 w 27"/>
                <a:gd name="T7" fmla="*/ 11 h 12"/>
                <a:gd name="T8" fmla="*/ 24 w 27"/>
                <a:gd name="T9" fmla="*/ 7 h 12"/>
                <a:gd name="T10" fmla="*/ 27 w 27"/>
                <a:gd name="T11" fmla="*/ 0 h 12"/>
              </a:gdLst>
              <a:ahLst/>
              <a:cxnLst>
                <a:cxn ang="0">
                  <a:pos x="T0" y="T1"/>
                </a:cxn>
                <a:cxn ang="0">
                  <a:pos x="T2" y="T3"/>
                </a:cxn>
                <a:cxn ang="0">
                  <a:pos x="T4" y="T5"/>
                </a:cxn>
                <a:cxn ang="0">
                  <a:pos x="T6" y="T7"/>
                </a:cxn>
                <a:cxn ang="0">
                  <a:pos x="T8" y="T9"/>
                </a:cxn>
                <a:cxn ang="0">
                  <a:pos x="T10" y="T11"/>
                </a:cxn>
              </a:cxnLst>
              <a:rect l="0" t="0" r="r" b="b"/>
              <a:pathLst>
                <a:path w="27" h="12">
                  <a:moveTo>
                    <a:pt x="27" y="0"/>
                  </a:moveTo>
                  <a:cubicBezTo>
                    <a:pt x="23" y="1"/>
                    <a:pt x="19" y="2"/>
                    <a:pt x="16" y="2"/>
                  </a:cubicBezTo>
                  <a:cubicBezTo>
                    <a:pt x="8" y="8"/>
                    <a:pt x="8" y="8"/>
                    <a:pt x="0" y="12"/>
                  </a:cubicBezTo>
                  <a:cubicBezTo>
                    <a:pt x="3" y="12"/>
                    <a:pt x="6" y="12"/>
                    <a:pt x="9" y="11"/>
                  </a:cubicBezTo>
                  <a:cubicBezTo>
                    <a:pt x="14" y="10"/>
                    <a:pt x="19" y="9"/>
                    <a:pt x="24" y="7"/>
                  </a:cubicBezTo>
                  <a:cubicBezTo>
                    <a:pt x="25" y="5"/>
                    <a:pt x="26" y="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2" name="Freeform 73"/>
            <p:cNvSpPr>
              <a:spLocks/>
            </p:cNvSpPr>
            <p:nvPr/>
          </p:nvSpPr>
          <p:spPr bwMode="auto">
            <a:xfrm>
              <a:off x="2382838" y="1738313"/>
              <a:ext cx="123825" cy="185738"/>
            </a:xfrm>
            <a:custGeom>
              <a:avLst/>
              <a:gdLst>
                <a:gd name="T0" fmla="*/ 14 w 33"/>
                <a:gd name="T1" fmla="*/ 0 h 49"/>
                <a:gd name="T2" fmla="*/ 0 w 33"/>
                <a:gd name="T3" fmla="*/ 34 h 49"/>
                <a:gd name="T4" fmla="*/ 0 w 33"/>
                <a:gd name="T5" fmla="*/ 35 h 49"/>
                <a:gd name="T6" fmla="*/ 20 w 33"/>
                <a:gd name="T7" fmla="*/ 49 h 49"/>
                <a:gd name="T8" fmla="*/ 20 w 33"/>
                <a:gd name="T9" fmla="*/ 49 h 49"/>
                <a:gd name="T10" fmla="*/ 33 w 33"/>
                <a:gd name="T11" fmla="*/ 18 h 49"/>
                <a:gd name="T12" fmla="*/ 14 w 33"/>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33" h="49">
                  <a:moveTo>
                    <a:pt x="14" y="0"/>
                  </a:moveTo>
                  <a:cubicBezTo>
                    <a:pt x="6" y="11"/>
                    <a:pt x="1" y="23"/>
                    <a:pt x="0" y="34"/>
                  </a:cubicBezTo>
                  <a:cubicBezTo>
                    <a:pt x="0" y="34"/>
                    <a:pt x="0" y="35"/>
                    <a:pt x="0" y="35"/>
                  </a:cubicBezTo>
                  <a:cubicBezTo>
                    <a:pt x="6" y="40"/>
                    <a:pt x="13" y="45"/>
                    <a:pt x="20" y="49"/>
                  </a:cubicBezTo>
                  <a:cubicBezTo>
                    <a:pt x="20" y="49"/>
                    <a:pt x="20" y="49"/>
                    <a:pt x="20" y="49"/>
                  </a:cubicBezTo>
                  <a:cubicBezTo>
                    <a:pt x="21" y="39"/>
                    <a:pt x="26" y="28"/>
                    <a:pt x="33" y="18"/>
                  </a:cubicBezTo>
                  <a:cubicBezTo>
                    <a:pt x="26" y="12"/>
                    <a:pt x="20" y="6"/>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3" name="Freeform 74"/>
            <p:cNvSpPr>
              <a:spLocks/>
            </p:cNvSpPr>
            <p:nvPr/>
          </p:nvSpPr>
          <p:spPr bwMode="auto">
            <a:xfrm>
              <a:off x="2709863" y="2025651"/>
              <a:ext cx="120650" cy="49213"/>
            </a:xfrm>
            <a:custGeom>
              <a:avLst/>
              <a:gdLst>
                <a:gd name="T0" fmla="*/ 0 w 32"/>
                <a:gd name="T1" fmla="*/ 7 h 13"/>
                <a:gd name="T2" fmla="*/ 15 w 32"/>
                <a:gd name="T3" fmla="*/ 13 h 13"/>
                <a:gd name="T4" fmla="*/ 32 w 32"/>
                <a:gd name="T5" fmla="*/ 3 h 13"/>
                <a:gd name="T6" fmla="*/ 23 w 32"/>
                <a:gd name="T7" fmla="*/ 0 h 13"/>
                <a:gd name="T8" fmla="*/ 0 w 32"/>
                <a:gd name="T9" fmla="*/ 7 h 13"/>
              </a:gdLst>
              <a:ahLst/>
              <a:cxnLst>
                <a:cxn ang="0">
                  <a:pos x="T0" y="T1"/>
                </a:cxn>
                <a:cxn ang="0">
                  <a:pos x="T2" y="T3"/>
                </a:cxn>
                <a:cxn ang="0">
                  <a:pos x="T4" y="T5"/>
                </a:cxn>
                <a:cxn ang="0">
                  <a:pos x="T6" y="T7"/>
                </a:cxn>
                <a:cxn ang="0">
                  <a:pos x="T8" y="T9"/>
                </a:cxn>
              </a:cxnLst>
              <a:rect l="0" t="0" r="r" b="b"/>
              <a:pathLst>
                <a:path w="32" h="13">
                  <a:moveTo>
                    <a:pt x="0" y="7"/>
                  </a:moveTo>
                  <a:cubicBezTo>
                    <a:pt x="3" y="10"/>
                    <a:pt x="9" y="12"/>
                    <a:pt x="15" y="13"/>
                  </a:cubicBezTo>
                  <a:cubicBezTo>
                    <a:pt x="23" y="9"/>
                    <a:pt x="24" y="9"/>
                    <a:pt x="32" y="3"/>
                  </a:cubicBezTo>
                  <a:cubicBezTo>
                    <a:pt x="28" y="2"/>
                    <a:pt x="25" y="1"/>
                    <a:pt x="23" y="0"/>
                  </a:cubicBezTo>
                  <a:cubicBezTo>
                    <a:pt x="16" y="3"/>
                    <a:pt x="8" y="6"/>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4" name="Freeform 75"/>
            <p:cNvSpPr>
              <a:spLocks/>
            </p:cNvSpPr>
            <p:nvPr/>
          </p:nvSpPr>
          <p:spPr bwMode="auto">
            <a:xfrm>
              <a:off x="2682876" y="1995488"/>
              <a:ext cx="112713" cy="52388"/>
            </a:xfrm>
            <a:custGeom>
              <a:avLst/>
              <a:gdLst>
                <a:gd name="T0" fmla="*/ 27 w 30"/>
                <a:gd name="T1" fmla="*/ 0 h 14"/>
                <a:gd name="T2" fmla="*/ 0 w 30"/>
                <a:gd name="T3" fmla="*/ 2 h 14"/>
                <a:gd name="T4" fmla="*/ 5 w 30"/>
                <a:gd name="T5" fmla="*/ 14 h 14"/>
                <a:gd name="T6" fmla="*/ 30 w 30"/>
                <a:gd name="T7" fmla="*/ 7 h 14"/>
                <a:gd name="T8" fmla="*/ 27 w 30"/>
                <a:gd name="T9" fmla="*/ 0 h 14"/>
              </a:gdLst>
              <a:ahLst/>
              <a:cxnLst>
                <a:cxn ang="0">
                  <a:pos x="T0" y="T1"/>
                </a:cxn>
                <a:cxn ang="0">
                  <a:pos x="T2" y="T3"/>
                </a:cxn>
                <a:cxn ang="0">
                  <a:pos x="T4" y="T5"/>
                </a:cxn>
                <a:cxn ang="0">
                  <a:pos x="T6" y="T7"/>
                </a:cxn>
                <a:cxn ang="0">
                  <a:pos x="T8" y="T9"/>
                </a:cxn>
              </a:cxnLst>
              <a:rect l="0" t="0" r="r" b="b"/>
              <a:pathLst>
                <a:path w="30" h="14">
                  <a:moveTo>
                    <a:pt x="27" y="0"/>
                  </a:moveTo>
                  <a:cubicBezTo>
                    <a:pt x="18" y="2"/>
                    <a:pt x="9" y="2"/>
                    <a:pt x="0" y="2"/>
                  </a:cubicBezTo>
                  <a:cubicBezTo>
                    <a:pt x="0" y="7"/>
                    <a:pt x="2" y="11"/>
                    <a:pt x="5" y="14"/>
                  </a:cubicBezTo>
                  <a:cubicBezTo>
                    <a:pt x="13" y="13"/>
                    <a:pt x="22" y="10"/>
                    <a:pt x="30" y="7"/>
                  </a:cubicBezTo>
                  <a:cubicBezTo>
                    <a:pt x="28" y="5"/>
                    <a:pt x="27" y="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5" name="Freeform 76"/>
            <p:cNvSpPr>
              <a:spLocks/>
            </p:cNvSpPr>
            <p:nvPr/>
          </p:nvSpPr>
          <p:spPr bwMode="auto">
            <a:xfrm>
              <a:off x="2844801" y="1908176"/>
              <a:ext cx="46038" cy="65088"/>
            </a:xfrm>
            <a:custGeom>
              <a:avLst/>
              <a:gdLst>
                <a:gd name="T0" fmla="*/ 0 w 12"/>
                <a:gd name="T1" fmla="*/ 5 h 17"/>
                <a:gd name="T2" fmla="*/ 11 w 12"/>
                <a:gd name="T3" fmla="*/ 17 h 17"/>
                <a:gd name="T4" fmla="*/ 11 w 12"/>
                <a:gd name="T5" fmla="*/ 0 h 17"/>
                <a:gd name="T6" fmla="*/ 0 w 12"/>
                <a:gd name="T7" fmla="*/ 5 h 17"/>
              </a:gdLst>
              <a:ahLst/>
              <a:cxnLst>
                <a:cxn ang="0">
                  <a:pos x="T0" y="T1"/>
                </a:cxn>
                <a:cxn ang="0">
                  <a:pos x="T2" y="T3"/>
                </a:cxn>
                <a:cxn ang="0">
                  <a:pos x="T4" y="T5"/>
                </a:cxn>
                <a:cxn ang="0">
                  <a:pos x="T6" y="T7"/>
                </a:cxn>
              </a:cxnLst>
              <a:rect l="0" t="0" r="r" b="b"/>
              <a:pathLst>
                <a:path w="12" h="17">
                  <a:moveTo>
                    <a:pt x="0" y="5"/>
                  </a:moveTo>
                  <a:cubicBezTo>
                    <a:pt x="4" y="9"/>
                    <a:pt x="8" y="13"/>
                    <a:pt x="11" y="17"/>
                  </a:cubicBezTo>
                  <a:cubicBezTo>
                    <a:pt x="12" y="11"/>
                    <a:pt x="11" y="6"/>
                    <a:pt x="11" y="0"/>
                  </a:cubicBezTo>
                  <a:cubicBezTo>
                    <a:pt x="7" y="1"/>
                    <a:pt x="3"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6" name="Freeform 77"/>
            <p:cNvSpPr>
              <a:spLocks/>
            </p:cNvSpPr>
            <p:nvPr/>
          </p:nvSpPr>
          <p:spPr bwMode="auto">
            <a:xfrm>
              <a:off x="2468563" y="1814513"/>
              <a:ext cx="128588" cy="153988"/>
            </a:xfrm>
            <a:custGeom>
              <a:avLst/>
              <a:gdLst>
                <a:gd name="T0" fmla="*/ 0 w 34"/>
                <a:gd name="T1" fmla="*/ 31 h 41"/>
                <a:gd name="T2" fmla="*/ 24 w 34"/>
                <a:gd name="T3" fmla="*/ 41 h 41"/>
                <a:gd name="T4" fmla="*/ 24 w 34"/>
                <a:gd name="T5" fmla="*/ 41 h 41"/>
                <a:gd name="T6" fmla="*/ 34 w 34"/>
                <a:gd name="T7" fmla="*/ 15 h 41"/>
                <a:gd name="T8" fmla="*/ 13 w 34"/>
                <a:gd name="T9" fmla="*/ 0 h 41"/>
                <a:gd name="T10" fmla="*/ 0 w 34"/>
                <a:gd name="T11" fmla="*/ 31 h 41"/>
                <a:gd name="T12" fmla="*/ 0 w 34"/>
                <a:gd name="T13" fmla="*/ 31 h 41"/>
              </a:gdLst>
              <a:ahLst/>
              <a:cxnLst>
                <a:cxn ang="0">
                  <a:pos x="T0" y="T1"/>
                </a:cxn>
                <a:cxn ang="0">
                  <a:pos x="T2" y="T3"/>
                </a:cxn>
                <a:cxn ang="0">
                  <a:pos x="T4" y="T5"/>
                </a:cxn>
                <a:cxn ang="0">
                  <a:pos x="T6" y="T7"/>
                </a:cxn>
                <a:cxn ang="0">
                  <a:pos x="T8" y="T9"/>
                </a:cxn>
                <a:cxn ang="0">
                  <a:pos x="T10" y="T11"/>
                </a:cxn>
                <a:cxn ang="0">
                  <a:pos x="T12" y="T13"/>
                </a:cxn>
              </a:cxnLst>
              <a:rect l="0" t="0" r="r" b="b"/>
              <a:pathLst>
                <a:path w="34" h="41">
                  <a:moveTo>
                    <a:pt x="0" y="31"/>
                  </a:moveTo>
                  <a:cubicBezTo>
                    <a:pt x="8" y="35"/>
                    <a:pt x="16" y="38"/>
                    <a:pt x="24" y="41"/>
                  </a:cubicBezTo>
                  <a:cubicBezTo>
                    <a:pt x="24" y="41"/>
                    <a:pt x="24" y="41"/>
                    <a:pt x="24" y="41"/>
                  </a:cubicBezTo>
                  <a:cubicBezTo>
                    <a:pt x="25" y="32"/>
                    <a:pt x="29" y="24"/>
                    <a:pt x="34" y="15"/>
                  </a:cubicBezTo>
                  <a:cubicBezTo>
                    <a:pt x="27" y="11"/>
                    <a:pt x="20" y="6"/>
                    <a:pt x="13" y="0"/>
                  </a:cubicBezTo>
                  <a:cubicBezTo>
                    <a:pt x="6" y="10"/>
                    <a:pt x="1" y="21"/>
                    <a:pt x="0" y="31"/>
                  </a:cubicBezTo>
                  <a:cubicBezTo>
                    <a:pt x="0" y="31"/>
                    <a:pt x="0" y="31"/>
                    <a:pt x="0"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7" name="Freeform 78"/>
            <p:cNvSpPr>
              <a:spLocks/>
            </p:cNvSpPr>
            <p:nvPr/>
          </p:nvSpPr>
          <p:spPr bwMode="auto">
            <a:xfrm>
              <a:off x="2886076" y="1912938"/>
              <a:ext cx="84138" cy="60325"/>
            </a:xfrm>
            <a:custGeom>
              <a:avLst/>
              <a:gdLst>
                <a:gd name="T0" fmla="*/ 20 w 22"/>
                <a:gd name="T1" fmla="*/ 0 h 16"/>
                <a:gd name="T2" fmla="*/ 0 w 22"/>
                <a:gd name="T3" fmla="*/ 16 h 16"/>
                <a:gd name="T4" fmla="*/ 22 w 22"/>
                <a:gd name="T5" fmla="*/ 6 h 16"/>
                <a:gd name="T6" fmla="*/ 20 w 22"/>
                <a:gd name="T7" fmla="*/ 0 h 16"/>
              </a:gdLst>
              <a:ahLst/>
              <a:cxnLst>
                <a:cxn ang="0">
                  <a:pos x="T0" y="T1"/>
                </a:cxn>
                <a:cxn ang="0">
                  <a:pos x="T2" y="T3"/>
                </a:cxn>
                <a:cxn ang="0">
                  <a:pos x="T4" y="T5"/>
                </a:cxn>
                <a:cxn ang="0">
                  <a:pos x="T6" y="T7"/>
                </a:cxn>
              </a:cxnLst>
              <a:rect l="0" t="0" r="r" b="b"/>
              <a:pathLst>
                <a:path w="22" h="16">
                  <a:moveTo>
                    <a:pt x="20" y="0"/>
                  </a:moveTo>
                  <a:cubicBezTo>
                    <a:pt x="14" y="6"/>
                    <a:pt x="8" y="11"/>
                    <a:pt x="0" y="16"/>
                  </a:cubicBezTo>
                  <a:cubicBezTo>
                    <a:pt x="8" y="13"/>
                    <a:pt x="16" y="10"/>
                    <a:pt x="22" y="6"/>
                  </a:cubicBezTo>
                  <a:cubicBezTo>
                    <a:pt x="22" y="3"/>
                    <a:pt x="22" y="1"/>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8" name="Freeform 79"/>
            <p:cNvSpPr>
              <a:spLocks/>
            </p:cNvSpPr>
            <p:nvPr/>
          </p:nvSpPr>
          <p:spPr bwMode="auto">
            <a:xfrm>
              <a:off x="2886076" y="1901826"/>
              <a:ext cx="41275" cy="71438"/>
            </a:xfrm>
            <a:custGeom>
              <a:avLst/>
              <a:gdLst>
                <a:gd name="T0" fmla="*/ 1 w 11"/>
                <a:gd name="T1" fmla="*/ 1 h 19"/>
                <a:gd name="T2" fmla="*/ 0 w 11"/>
                <a:gd name="T3" fmla="*/ 19 h 19"/>
                <a:gd name="T4" fmla="*/ 11 w 11"/>
                <a:gd name="T5" fmla="*/ 0 h 19"/>
                <a:gd name="T6" fmla="*/ 1 w 11"/>
                <a:gd name="T7" fmla="*/ 1 h 19"/>
              </a:gdLst>
              <a:ahLst/>
              <a:cxnLst>
                <a:cxn ang="0">
                  <a:pos x="T0" y="T1"/>
                </a:cxn>
                <a:cxn ang="0">
                  <a:pos x="T2" y="T3"/>
                </a:cxn>
                <a:cxn ang="0">
                  <a:pos x="T4" y="T5"/>
                </a:cxn>
                <a:cxn ang="0">
                  <a:pos x="T6" y="T7"/>
                </a:cxn>
              </a:cxnLst>
              <a:rect l="0" t="0" r="r" b="b"/>
              <a:pathLst>
                <a:path w="11" h="19">
                  <a:moveTo>
                    <a:pt x="1" y="1"/>
                  </a:moveTo>
                  <a:cubicBezTo>
                    <a:pt x="1" y="7"/>
                    <a:pt x="1" y="13"/>
                    <a:pt x="0" y="19"/>
                  </a:cubicBezTo>
                  <a:cubicBezTo>
                    <a:pt x="5" y="13"/>
                    <a:pt x="8" y="6"/>
                    <a:pt x="11" y="0"/>
                  </a:cubicBezTo>
                  <a:cubicBezTo>
                    <a:pt x="8" y="0"/>
                    <a:pt x="5"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9" name="Freeform 80"/>
            <p:cNvSpPr>
              <a:spLocks/>
            </p:cNvSpPr>
            <p:nvPr/>
          </p:nvSpPr>
          <p:spPr bwMode="auto">
            <a:xfrm>
              <a:off x="2528888" y="1690688"/>
              <a:ext cx="169863" cy="168275"/>
            </a:xfrm>
            <a:custGeom>
              <a:avLst/>
              <a:gdLst>
                <a:gd name="T0" fmla="*/ 0 w 45"/>
                <a:gd name="T1" fmla="*/ 29 h 45"/>
                <a:gd name="T2" fmla="*/ 21 w 45"/>
                <a:gd name="T3" fmla="*/ 45 h 45"/>
                <a:gd name="T4" fmla="*/ 45 w 45"/>
                <a:gd name="T5" fmla="*/ 21 h 45"/>
                <a:gd name="T6" fmla="*/ 29 w 45"/>
                <a:gd name="T7" fmla="*/ 0 h 45"/>
                <a:gd name="T8" fmla="*/ 0 w 45"/>
                <a:gd name="T9" fmla="*/ 29 h 45"/>
              </a:gdLst>
              <a:ahLst/>
              <a:cxnLst>
                <a:cxn ang="0">
                  <a:pos x="T0" y="T1"/>
                </a:cxn>
                <a:cxn ang="0">
                  <a:pos x="T2" y="T3"/>
                </a:cxn>
                <a:cxn ang="0">
                  <a:pos x="T4" y="T5"/>
                </a:cxn>
                <a:cxn ang="0">
                  <a:pos x="T6" y="T7"/>
                </a:cxn>
                <a:cxn ang="0">
                  <a:pos x="T8" y="T9"/>
                </a:cxn>
              </a:cxnLst>
              <a:rect l="0" t="0" r="r" b="b"/>
              <a:pathLst>
                <a:path w="45" h="45">
                  <a:moveTo>
                    <a:pt x="0" y="29"/>
                  </a:moveTo>
                  <a:cubicBezTo>
                    <a:pt x="6" y="35"/>
                    <a:pt x="14" y="40"/>
                    <a:pt x="21" y="45"/>
                  </a:cubicBezTo>
                  <a:cubicBezTo>
                    <a:pt x="27" y="37"/>
                    <a:pt x="36" y="29"/>
                    <a:pt x="45" y="21"/>
                  </a:cubicBezTo>
                  <a:cubicBezTo>
                    <a:pt x="40" y="15"/>
                    <a:pt x="35" y="8"/>
                    <a:pt x="29" y="0"/>
                  </a:cubicBezTo>
                  <a:cubicBezTo>
                    <a:pt x="18" y="9"/>
                    <a:pt x="7" y="19"/>
                    <a:pt x="0"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0" name="Freeform 81"/>
            <p:cNvSpPr>
              <a:spLocks/>
            </p:cNvSpPr>
            <p:nvPr/>
          </p:nvSpPr>
          <p:spPr bwMode="auto">
            <a:xfrm>
              <a:off x="2886076" y="1973263"/>
              <a:ext cx="68263" cy="25400"/>
            </a:xfrm>
            <a:custGeom>
              <a:avLst/>
              <a:gdLst>
                <a:gd name="T0" fmla="*/ 18 w 18"/>
                <a:gd name="T1" fmla="*/ 0 h 7"/>
                <a:gd name="T2" fmla="*/ 0 w 18"/>
                <a:gd name="T3" fmla="*/ 0 h 7"/>
                <a:gd name="T4" fmla="*/ 10 w 18"/>
                <a:gd name="T5" fmla="*/ 7 h 7"/>
                <a:gd name="T6" fmla="*/ 18 w 18"/>
                <a:gd name="T7" fmla="*/ 0 h 7"/>
              </a:gdLst>
              <a:ahLst/>
              <a:cxnLst>
                <a:cxn ang="0">
                  <a:pos x="T0" y="T1"/>
                </a:cxn>
                <a:cxn ang="0">
                  <a:pos x="T2" y="T3"/>
                </a:cxn>
                <a:cxn ang="0">
                  <a:pos x="T4" y="T5"/>
                </a:cxn>
                <a:cxn ang="0">
                  <a:pos x="T6" y="T7"/>
                </a:cxn>
              </a:cxnLst>
              <a:rect l="0" t="0" r="r" b="b"/>
              <a:pathLst>
                <a:path w="18" h="7">
                  <a:moveTo>
                    <a:pt x="18" y="0"/>
                  </a:moveTo>
                  <a:cubicBezTo>
                    <a:pt x="13" y="0"/>
                    <a:pt x="7" y="0"/>
                    <a:pt x="0" y="0"/>
                  </a:cubicBezTo>
                  <a:cubicBezTo>
                    <a:pt x="4" y="3"/>
                    <a:pt x="8" y="5"/>
                    <a:pt x="10" y="7"/>
                  </a:cubicBezTo>
                  <a:cubicBezTo>
                    <a:pt x="13" y="5"/>
                    <a:pt x="16" y="2"/>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1" name="Freeform 82"/>
            <p:cNvSpPr>
              <a:spLocks/>
            </p:cNvSpPr>
            <p:nvPr/>
          </p:nvSpPr>
          <p:spPr bwMode="auto">
            <a:xfrm>
              <a:off x="2657476" y="1603376"/>
              <a:ext cx="184150" cy="158750"/>
            </a:xfrm>
            <a:custGeom>
              <a:avLst/>
              <a:gdLst>
                <a:gd name="T0" fmla="*/ 0 w 49"/>
                <a:gd name="T1" fmla="*/ 20 h 42"/>
                <a:gd name="T2" fmla="*/ 15 w 49"/>
                <a:gd name="T3" fmla="*/ 42 h 42"/>
                <a:gd name="T4" fmla="*/ 49 w 49"/>
                <a:gd name="T5" fmla="*/ 25 h 42"/>
                <a:gd name="T6" fmla="*/ 41 w 49"/>
                <a:gd name="T7" fmla="*/ 0 h 42"/>
                <a:gd name="T8" fmla="*/ 0 w 49"/>
                <a:gd name="T9" fmla="*/ 20 h 42"/>
              </a:gdLst>
              <a:ahLst/>
              <a:cxnLst>
                <a:cxn ang="0">
                  <a:pos x="T0" y="T1"/>
                </a:cxn>
                <a:cxn ang="0">
                  <a:pos x="T2" y="T3"/>
                </a:cxn>
                <a:cxn ang="0">
                  <a:pos x="T4" y="T5"/>
                </a:cxn>
                <a:cxn ang="0">
                  <a:pos x="T6" y="T7"/>
                </a:cxn>
                <a:cxn ang="0">
                  <a:pos x="T8" y="T9"/>
                </a:cxn>
              </a:cxnLst>
              <a:rect l="0" t="0" r="r" b="b"/>
              <a:pathLst>
                <a:path w="49" h="42">
                  <a:moveTo>
                    <a:pt x="0" y="20"/>
                  </a:moveTo>
                  <a:cubicBezTo>
                    <a:pt x="5" y="27"/>
                    <a:pt x="10" y="35"/>
                    <a:pt x="15" y="42"/>
                  </a:cubicBezTo>
                  <a:cubicBezTo>
                    <a:pt x="26" y="35"/>
                    <a:pt x="37" y="29"/>
                    <a:pt x="49" y="25"/>
                  </a:cubicBezTo>
                  <a:cubicBezTo>
                    <a:pt x="46" y="16"/>
                    <a:pt x="44" y="8"/>
                    <a:pt x="41" y="0"/>
                  </a:cubicBezTo>
                  <a:cubicBezTo>
                    <a:pt x="26" y="5"/>
                    <a:pt x="13" y="12"/>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2" name="Freeform 83"/>
            <p:cNvSpPr>
              <a:spLocks/>
            </p:cNvSpPr>
            <p:nvPr/>
          </p:nvSpPr>
          <p:spPr bwMode="auto">
            <a:xfrm>
              <a:off x="2811463" y="1973263"/>
              <a:ext cx="74613" cy="55563"/>
            </a:xfrm>
            <a:custGeom>
              <a:avLst/>
              <a:gdLst>
                <a:gd name="T0" fmla="*/ 7 w 20"/>
                <a:gd name="T1" fmla="*/ 15 h 15"/>
                <a:gd name="T2" fmla="*/ 20 w 20"/>
                <a:gd name="T3" fmla="*/ 0 h 15"/>
                <a:gd name="T4" fmla="*/ 0 w 20"/>
                <a:gd name="T5" fmla="*/ 12 h 15"/>
                <a:gd name="T6" fmla="*/ 7 w 20"/>
                <a:gd name="T7" fmla="*/ 15 h 15"/>
              </a:gdLst>
              <a:ahLst/>
              <a:cxnLst>
                <a:cxn ang="0">
                  <a:pos x="T0" y="T1"/>
                </a:cxn>
                <a:cxn ang="0">
                  <a:pos x="T2" y="T3"/>
                </a:cxn>
                <a:cxn ang="0">
                  <a:pos x="T4" y="T5"/>
                </a:cxn>
                <a:cxn ang="0">
                  <a:pos x="T6" y="T7"/>
                </a:cxn>
              </a:cxnLst>
              <a:rect l="0" t="0" r="r" b="b"/>
              <a:pathLst>
                <a:path w="20" h="15">
                  <a:moveTo>
                    <a:pt x="7" y="15"/>
                  </a:moveTo>
                  <a:cubicBezTo>
                    <a:pt x="13" y="9"/>
                    <a:pt x="15" y="7"/>
                    <a:pt x="20" y="0"/>
                  </a:cubicBezTo>
                  <a:cubicBezTo>
                    <a:pt x="14" y="5"/>
                    <a:pt x="7" y="9"/>
                    <a:pt x="0" y="12"/>
                  </a:cubicBezTo>
                  <a:cubicBezTo>
                    <a:pt x="1" y="14"/>
                    <a:pt x="4" y="14"/>
                    <a:pt x="7"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3" name="Freeform 84"/>
            <p:cNvSpPr>
              <a:spLocks/>
            </p:cNvSpPr>
            <p:nvPr/>
          </p:nvSpPr>
          <p:spPr bwMode="auto">
            <a:xfrm>
              <a:off x="2619376" y="1781176"/>
              <a:ext cx="150813" cy="134938"/>
            </a:xfrm>
            <a:custGeom>
              <a:avLst/>
              <a:gdLst>
                <a:gd name="T0" fmla="*/ 22 w 40"/>
                <a:gd name="T1" fmla="*/ 36 h 36"/>
                <a:gd name="T2" fmla="*/ 40 w 40"/>
                <a:gd name="T3" fmla="*/ 19 h 36"/>
                <a:gd name="T4" fmla="*/ 24 w 40"/>
                <a:gd name="T5" fmla="*/ 0 h 36"/>
                <a:gd name="T6" fmla="*/ 0 w 40"/>
                <a:gd name="T7" fmla="*/ 23 h 36"/>
                <a:gd name="T8" fmla="*/ 22 w 40"/>
                <a:gd name="T9" fmla="*/ 36 h 36"/>
              </a:gdLst>
              <a:ahLst/>
              <a:cxnLst>
                <a:cxn ang="0">
                  <a:pos x="T0" y="T1"/>
                </a:cxn>
                <a:cxn ang="0">
                  <a:pos x="T2" y="T3"/>
                </a:cxn>
                <a:cxn ang="0">
                  <a:pos x="T4" y="T5"/>
                </a:cxn>
                <a:cxn ang="0">
                  <a:pos x="T6" y="T7"/>
                </a:cxn>
                <a:cxn ang="0">
                  <a:pos x="T8" y="T9"/>
                </a:cxn>
              </a:cxnLst>
              <a:rect l="0" t="0" r="r" b="b"/>
              <a:pathLst>
                <a:path w="40" h="36">
                  <a:moveTo>
                    <a:pt x="22" y="36"/>
                  </a:moveTo>
                  <a:cubicBezTo>
                    <a:pt x="27" y="30"/>
                    <a:pt x="33" y="24"/>
                    <a:pt x="40" y="19"/>
                  </a:cubicBezTo>
                  <a:cubicBezTo>
                    <a:pt x="34" y="13"/>
                    <a:pt x="29" y="7"/>
                    <a:pt x="24" y="0"/>
                  </a:cubicBezTo>
                  <a:cubicBezTo>
                    <a:pt x="14" y="7"/>
                    <a:pt x="6" y="15"/>
                    <a:pt x="0" y="23"/>
                  </a:cubicBezTo>
                  <a:cubicBezTo>
                    <a:pt x="7" y="28"/>
                    <a:pt x="15" y="32"/>
                    <a:pt x="2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4" name="Freeform 85"/>
            <p:cNvSpPr>
              <a:spLocks/>
            </p:cNvSpPr>
            <p:nvPr/>
          </p:nvSpPr>
          <p:spPr bwMode="auto">
            <a:xfrm>
              <a:off x="2841626" y="1973263"/>
              <a:ext cx="44450" cy="55563"/>
            </a:xfrm>
            <a:custGeom>
              <a:avLst/>
              <a:gdLst>
                <a:gd name="T0" fmla="*/ 0 w 12"/>
                <a:gd name="T1" fmla="*/ 15 h 15"/>
                <a:gd name="T2" fmla="*/ 10 w 12"/>
                <a:gd name="T3" fmla="*/ 13 h 15"/>
                <a:gd name="T4" fmla="*/ 12 w 12"/>
                <a:gd name="T5" fmla="*/ 0 h 15"/>
                <a:gd name="T6" fmla="*/ 0 w 12"/>
                <a:gd name="T7" fmla="*/ 15 h 15"/>
              </a:gdLst>
              <a:ahLst/>
              <a:cxnLst>
                <a:cxn ang="0">
                  <a:pos x="T0" y="T1"/>
                </a:cxn>
                <a:cxn ang="0">
                  <a:pos x="T2" y="T3"/>
                </a:cxn>
                <a:cxn ang="0">
                  <a:pos x="T4" y="T5"/>
                </a:cxn>
                <a:cxn ang="0">
                  <a:pos x="T6" y="T7"/>
                </a:cxn>
              </a:cxnLst>
              <a:rect l="0" t="0" r="r" b="b"/>
              <a:pathLst>
                <a:path w="12" h="15">
                  <a:moveTo>
                    <a:pt x="0" y="15"/>
                  </a:moveTo>
                  <a:cubicBezTo>
                    <a:pt x="3" y="15"/>
                    <a:pt x="6" y="14"/>
                    <a:pt x="10" y="13"/>
                  </a:cubicBezTo>
                  <a:cubicBezTo>
                    <a:pt x="11" y="10"/>
                    <a:pt x="12" y="5"/>
                    <a:pt x="12" y="0"/>
                  </a:cubicBezTo>
                  <a:cubicBezTo>
                    <a:pt x="7" y="7"/>
                    <a:pt x="6" y="9"/>
                    <a:pt x="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5" name="Freeform 86"/>
            <p:cNvSpPr>
              <a:spLocks/>
            </p:cNvSpPr>
            <p:nvPr/>
          </p:nvSpPr>
          <p:spPr bwMode="auto">
            <a:xfrm>
              <a:off x="2814638" y="1931988"/>
              <a:ext cx="71438" cy="41275"/>
            </a:xfrm>
            <a:custGeom>
              <a:avLst/>
              <a:gdLst>
                <a:gd name="T0" fmla="*/ 0 w 19"/>
                <a:gd name="T1" fmla="*/ 7 h 11"/>
                <a:gd name="T2" fmla="*/ 19 w 19"/>
                <a:gd name="T3" fmla="*/ 11 h 11"/>
                <a:gd name="T4" fmla="*/ 7 w 19"/>
                <a:gd name="T5" fmla="*/ 0 h 11"/>
                <a:gd name="T6" fmla="*/ 0 w 19"/>
                <a:gd name="T7" fmla="*/ 7 h 11"/>
              </a:gdLst>
              <a:ahLst/>
              <a:cxnLst>
                <a:cxn ang="0">
                  <a:pos x="T0" y="T1"/>
                </a:cxn>
                <a:cxn ang="0">
                  <a:pos x="T2" y="T3"/>
                </a:cxn>
                <a:cxn ang="0">
                  <a:pos x="T4" y="T5"/>
                </a:cxn>
                <a:cxn ang="0">
                  <a:pos x="T6" y="T7"/>
                </a:cxn>
              </a:cxnLst>
              <a:rect l="0" t="0" r="r" b="b"/>
              <a:pathLst>
                <a:path w="19" h="11">
                  <a:moveTo>
                    <a:pt x="0" y="7"/>
                  </a:moveTo>
                  <a:cubicBezTo>
                    <a:pt x="6" y="9"/>
                    <a:pt x="13" y="10"/>
                    <a:pt x="19" y="11"/>
                  </a:cubicBezTo>
                  <a:cubicBezTo>
                    <a:pt x="16" y="8"/>
                    <a:pt x="11" y="4"/>
                    <a:pt x="7" y="0"/>
                  </a:cubicBezTo>
                  <a:cubicBezTo>
                    <a:pt x="4" y="2"/>
                    <a:pt x="1" y="4"/>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6" name="Freeform 87"/>
            <p:cNvSpPr>
              <a:spLocks/>
            </p:cNvSpPr>
            <p:nvPr/>
          </p:nvSpPr>
          <p:spPr bwMode="auto">
            <a:xfrm>
              <a:off x="2882901" y="1973263"/>
              <a:ext cx="38100" cy="49213"/>
            </a:xfrm>
            <a:custGeom>
              <a:avLst/>
              <a:gdLst>
                <a:gd name="T0" fmla="*/ 10 w 10"/>
                <a:gd name="T1" fmla="*/ 8 h 13"/>
                <a:gd name="T2" fmla="*/ 1 w 10"/>
                <a:gd name="T3" fmla="*/ 0 h 13"/>
                <a:gd name="T4" fmla="*/ 0 w 10"/>
                <a:gd name="T5" fmla="*/ 13 h 13"/>
                <a:gd name="T6" fmla="*/ 10 w 10"/>
                <a:gd name="T7" fmla="*/ 8 h 13"/>
              </a:gdLst>
              <a:ahLst/>
              <a:cxnLst>
                <a:cxn ang="0">
                  <a:pos x="T0" y="T1"/>
                </a:cxn>
                <a:cxn ang="0">
                  <a:pos x="T2" y="T3"/>
                </a:cxn>
                <a:cxn ang="0">
                  <a:pos x="T4" y="T5"/>
                </a:cxn>
                <a:cxn ang="0">
                  <a:pos x="T6" y="T7"/>
                </a:cxn>
              </a:cxnLst>
              <a:rect l="0" t="0" r="r" b="b"/>
              <a:pathLst>
                <a:path w="10" h="13">
                  <a:moveTo>
                    <a:pt x="10" y="8"/>
                  </a:moveTo>
                  <a:cubicBezTo>
                    <a:pt x="8" y="6"/>
                    <a:pt x="5" y="3"/>
                    <a:pt x="1" y="0"/>
                  </a:cubicBezTo>
                  <a:cubicBezTo>
                    <a:pt x="1" y="5"/>
                    <a:pt x="1" y="9"/>
                    <a:pt x="0" y="13"/>
                  </a:cubicBezTo>
                  <a:cubicBezTo>
                    <a:pt x="4" y="12"/>
                    <a:pt x="7" y="10"/>
                    <a:pt x="1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7" name="Freeform 88"/>
            <p:cNvSpPr>
              <a:spLocks/>
            </p:cNvSpPr>
            <p:nvPr/>
          </p:nvSpPr>
          <p:spPr bwMode="auto">
            <a:xfrm>
              <a:off x="2800351" y="1962151"/>
              <a:ext cx="85725" cy="30163"/>
            </a:xfrm>
            <a:custGeom>
              <a:avLst/>
              <a:gdLst>
                <a:gd name="T0" fmla="*/ 0 w 23"/>
                <a:gd name="T1" fmla="*/ 8 h 8"/>
                <a:gd name="T2" fmla="*/ 0 w 23"/>
                <a:gd name="T3" fmla="*/ 8 h 8"/>
                <a:gd name="T4" fmla="*/ 23 w 23"/>
                <a:gd name="T5" fmla="*/ 3 h 8"/>
                <a:gd name="T6" fmla="*/ 3 w 23"/>
                <a:gd name="T7" fmla="*/ 0 h 8"/>
                <a:gd name="T8" fmla="*/ 0 w 23"/>
                <a:gd name="T9" fmla="*/ 8 h 8"/>
              </a:gdLst>
              <a:ahLst/>
              <a:cxnLst>
                <a:cxn ang="0">
                  <a:pos x="T0" y="T1"/>
                </a:cxn>
                <a:cxn ang="0">
                  <a:pos x="T2" y="T3"/>
                </a:cxn>
                <a:cxn ang="0">
                  <a:pos x="T4" y="T5"/>
                </a:cxn>
                <a:cxn ang="0">
                  <a:pos x="T6" y="T7"/>
                </a:cxn>
                <a:cxn ang="0">
                  <a:pos x="T8" y="T9"/>
                </a:cxn>
              </a:cxnLst>
              <a:rect l="0" t="0" r="r" b="b"/>
              <a:pathLst>
                <a:path w="23" h="8">
                  <a:moveTo>
                    <a:pt x="0" y="8"/>
                  </a:moveTo>
                  <a:cubicBezTo>
                    <a:pt x="0" y="8"/>
                    <a:pt x="0" y="8"/>
                    <a:pt x="0" y="8"/>
                  </a:cubicBezTo>
                  <a:cubicBezTo>
                    <a:pt x="8" y="7"/>
                    <a:pt x="16" y="5"/>
                    <a:pt x="23" y="3"/>
                  </a:cubicBezTo>
                  <a:cubicBezTo>
                    <a:pt x="17" y="2"/>
                    <a:pt x="10" y="1"/>
                    <a:pt x="3" y="0"/>
                  </a:cubicBezTo>
                  <a:cubicBezTo>
                    <a:pt x="1" y="3"/>
                    <a:pt x="0" y="5"/>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8" name="Freeform 89"/>
            <p:cNvSpPr>
              <a:spLocks/>
            </p:cNvSpPr>
            <p:nvPr/>
          </p:nvSpPr>
          <p:spPr bwMode="auto">
            <a:xfrm>
              <a:off x="2800351" y="1973263"/>
              <a:ext cx="85725" cy="44450"/>
            </a:xfrm>
            <a:custGeom>
              <a:avLst/>
              <a:gdLst>
                <a:gd name="T0" fmla="*/ 2 w 23"/>
                <a:gd name="T1" fmla="*/ 12 h 12"/>
                <a:gd name="T2" fmla="*/ 23 w 23"/>
                <a:gd name="T3" fmla="*/ 0 h 12"/>
                <a:gd name="T4" fmla="*/ 0 w 23"/>
                <a:gd name="T5" fmla="*/ 6 h 12"/>
                <a:gd name="T6" fmla="*/ 2 w 23"/>
                <a:gd name="T7" fmla="*/ 12 h 12"/>
              </a:gdLst>
              <a:ahLst/>
              <a:cxnLst>
                <a:cxn ang="0">
                  <a:pos x="T0" y="T1"/>
                </a:cxn>
                <a:cxn ang="0">
                  <a:pos x="T2" y="T3"/>
                </a:cxn>
                <a:cxn ang="0">
                  <a:pos x="T4" y="T5"/>
                </a:cxn>
                <a:cxn ang="0">
                  <a:pos x="T6" y="T7"/>
                </a:cxn>
              </a:cxnLst>
              <a:rect l="0" t="0" r="r" b="b"/>
              <a:pathLst>
                <a:path w="23" h="12">
                  <a:moveTo>
                    <a:pt x="2" y="12"/>
                  </a:moveTo>
                  <a:cubicBezTo>
                    <a:pt x="9" y="8"/>
                    <a:pt x="17" y="4"/>
                    <a:pt x="23" y="0"/>
                  </a:cubicBezTo>
                  <a:cubicBezTo>
                    <a:pt x="16" y="2"/>
                    <a:pt x="8" y="4"/>
                    <a:pt x="0" y="6"/>
                  </a:cubicBezTo>
                  <a:cubicBezTo>
                    <a:pt x="0" y="8"/>
                    <a:pt x="0" y="10"/>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9" name="Freeform 90"/>
            <p:cNvSpPr>
              <a:spLocks/>
            </p:cNvSpPr>
            <p:nvPr/>
          </p:nvSpPr>
          <p:spPr bwMode="auto">
            <a:xfrm>
              <a:off x="2886076" y="1901826"/>
              <a:ext cx="71438" cy="71438"/>
            </a:xfrm>
            <a:custGeom>
              <a:avLst/>
              <a:gdLst>
                <a:gd name="T0" fmla="*/ 12 w 19"/>
                <a:gd name="T1" fmla="*/ 0 h 19"/>
                <a:gd name="T2" fmla="*/ 0 w 19"/>
                <a:gd name="T3" fmla="*/ 19 h 19"/>
                <a:gd name="T4" fmla="*/ 19 w 19"/>
                <a:gd name="T5" fmla="*/ 2 h 19"/>
                <a:gd name="T6" fmla="*/ 12 w 19"/>
                <a:gd name="T7" fmla="*/ 0 h 19"/>
              </a:gdLst>
              <a:ahLst/>
              <a:cxnLst>
                <a:cxn ang="0">
                  <a:pos x="T0" y="T1"/>
                </a:cxn>
                <a:cxn ang="0">
                  <a:pos x="T2" y="T3"/>
                </a:cxn>
                <a:cxn ang="0">
                  <a:pos x="T4" y="T5"/>
                </a:cxn>
                <a:cxn ang="0">
                  <a:pos x="T6" y="T7"/>
                </a:cxn>
              </a:cxnLst>
              <a:rect l="0" t="0" r="r" b="b"/>
              <a:pathLst>
                <a:path w="19" h="19">
                  <a:moveTo>
                    <a:pt x="12" y="0"/>
                  </a:moveTo>
                  <a:cubicBezTo>
                    <a:pt x="9" y="7"/>
                    <a:pt x="5" y="13"/>
                    <a:pt x="0" y="19"/>
                  </a:cubicBezTo>
                  <a:cubicBezTo>
                    <a:pt x="7" y="14"/>
                    <a:pt x="14" y="8"/>
                    <a:pt x="19" y="2"/>
                  </a:cubicBezTo>
                  <a:cubicBezTo>
                    <a:pt x="18" y="1"/>
                    <a:pt x="15" y="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0" name="Freeform 91"/>
            <p:cNvSpPr>
              <a:spLocks/>
            </p:cNvSpPr>
            <p:nvPr/>
          </p:nvSpPr>
          <p:spPr bwMode="auto">
            <a:xfrm>
              <a:off x="2344738" y="1422401"/>
              <a:ext cx="169863" cy="200025"/>
            </a:xfrm>
            <a:custGeom>
              <a:avLst/>
              <a:gdLst>
                <a:gd name="T0" fmla="*/ 0 w 45"/>
                <a:gd name="T1" fmla="*/ 33 h 53"/>
                <a:gd name="T2" fmla="*/ 8 w 45"/>
                <a:gd name="T3" fmla="*/ 51 h 53"/>
                <a:gd name="T4" fmla="*/ 9 w 45"/>
                <a:gd name="T5" fmla="*/ 53 h 53"/>
                <a:gd name="T6" fmla="*/ 45 w 45"/>
                <a:gd name="T7" fmla="*/ 19 h 53"/>
                <a:gd name="T8" fmla="*/ 44 w 45"/>
                <a:gd name="T9" fmla="*/ 17 h 53"/>
                <a:gd name="T10" fmla="*/ 35 w 45"/>
                <a:gd name="T11" fmla="*/ 0 h 53"/>
                <a:gd name="T12" fmla="*/ 0 w 45"/>
                <a:gd name="T13" fmla="*/ 33 h 53"/>
              </a:gdLst>
              <a:ahLst/>
              <a:cxnLst>
                <a:cxn ang="0">
                  <a:pos x="T0" y="T1"/>
                </a:cxn>
                <a:cxn ang="0">
                  <a:pos x="T2" y="T3"/>
                </a:cxn>
                <a:cxn ang="0">
                  <a:pos x="T4" y="T5"/>
                </a:cxn>
                <a:cxn ang="0">
                  <a:pos x="T6" y="T7"/>
                </a:cxn>
                <a:cxn ang="0">
                  <a:pos x="T8" y="T9"/>
                </a:cxn>
                <a:cxn ang="0">
                  <a:pos x="T10" y="T11"/>
                </a:cxn>
                <a:cxn ang="0">
                  <a:pos x="T12" y="T13"/>
                </a:cxn>
              </a:cxnLst>
              <a:rect l="0" t="0" r="r" b="b"/>
              <a:pathLst>
                <a:path w="45" h="53">
                  <a:moveTo>
                    <a:pt x="0" y="33"/>
                  </a:moveTo>
                  <a:cubicBezTo>
                    <a:pt x="2" y="39"/>
                    <a:pt x="5" y="45"/>
                    <a:pt x="8" y="51"/>
                  </a:cubicBezTo>
                  <a:cubicBezTo>
                    <a:pt x="8" y="52"/>
                    <a:pt x="9" y="53"/>
                    <a:pt x="9" y="53"/>
                  </a:cubicBezTo>
                  <a:cubicBezTo>
                    <a:pt x="18" y="41"/>
                    <a:pt x="31" y="30"/>
                    <a:pt x="45" y="19"/>
                  </a:cubicBezTo>
                  <a:cubicBezTo>
                    <a:pt x="44" y="19"/>
                    <a:pt x="44" y="18"/>
                    <a:pt x="44" y="17"/>
                  </a:cubicBezTo>
                  <a:cubicBezTo>
                    <a:pt x="40" y="11"/>
                    <a:pt x="37" y="5"/>
                    <a:pt x="35" y="0"/>
                  </a:cubicBezTo>
                  <a:cubicBezTo>
                    <a:pt x="21" y="10"/>
                    <a:pt x="9" y="21"/>
                    <a:pt x="0"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1" name="Freeform 92"/>
            <p:cNvSpPr>
              <a:spLocks/>
            </p:cNvSpPr>
            <p:nvPr/>
          </p:nvSpPr>
          <p:spPr bwMode="auto">
            <a:xfrm>
              <a:off x="2495551" y="1317626"/>
              <a:ext cx="222250" cy="161925"/>
            </a:xfrm>
            <a:custGeom>
              <a:avLst/>
              <a:gdLst>
                <a:gd name="T0" fmla="*/ 10 w 59"/>
                <a:gd name="T1" fmla="*/ 43 h 43"/>
                <a:gd name="T2" fmla="*/ 59 w 59"/>
                <a:gd name="T3" fmla="*/ 19 h 43"/>
                <a:gd name="T4" fmla="*/ 58 w 59"/>
                <a:gd name="T5" fmla="*/ 17 h 43"/>
                <a:gd name="T6" fmla="*/ 48 w 59"/>
                <a:gd name="T7" fmla="*/ 0 h 43"/>
                <a:gd name="T8" fmla="*/ 0 w 59"/>
                <a:gd name="T9" fmla="*/ 24 h 43"/>
                <a:gd name="T10" fmla="*/ 9 w 59"/>
                <a:gd name="T11" fmla="*/ 41 h 43"/>
                <a:gd name="T12" fmla="*/ 10 w 59"/>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59" h="43">
                  <a:moveTo>
                    <a:pt x="10" y="43"/>
                  </a:moveTo>
                  <a:cubicBezTo>
                    <a:pt x="25" y="33"/>
                    <a:pt x="42" y="25"/>
                    <a:pt x="59" y="19"/>
                  </a:cubicBezTo>
                  <a:cubicBezTo>
                    <a:pt x="58" y="18"/>
                    <a:pt x="58" y="17"/>
                    <a:pt x="58" y="17"/>
                  </a:cubicBezTo>
                  <a:cubicBezTo>
                    <a:pt x="54" y="11"/>
                    <a:pt x="51" y="5"/>
                    <a:pt x="48" y="0"/>
                  </a:cubicBezTo>
                  <a:cubicBezTo>
                    <a:pt x="31" y="6"/>
                    <a:pt x="15" y="14"/>
                    <a:pt x="0" y="24"/>
                  </a:cubicBezTo>
                  <a:cubicBezTo>
                    <a:pt x="3" y="29"/>
                    <a:pt x="6" y="35"/>
                    <a:pt x="9" y="41"/>
                  </a:cubicBezTo>
                  <a:cubicBezTo>
                    <a:pt x="10" y="42"/>
                    <a:pt x="10" y="43"/>
                    <a:pt x="10"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2" name="Freeform 93"/>
            <p:cNvSpPr>
              <a:spLocks/>
            </p:cNvSpPr>
            <p:nvPr/>
          </p:nvSpPr>
          <p:spPr bwMode="auto">
            <a:xfrm>
              <a:off x="2540001" y="1400176"/>
              <a:ext cx="222250" cy="173038"/>
            </a:xfrm>
            <a:custGeom>
              <a:avLst/>
              <a:gdLst>
                <a:gd name="T0" fmla="*/ 0 w 59"/>
                <a:gd name="T1" fmla="*/ 24 h 46"/>
                <a:gd name="T2" fmla="*/ 13 w 59"/>
                <a:gd name="T3" fmla="*/ 46 h 46"/>
                <a:gd name="T4" fmla="*/ 59 w 59"/>
                <a:gd name="T5" fmla="*/ 22 h 46"/>
                <a:gd name="T6" fmla="*/ 48 w 59"/>
                <a:gd name="T7" fmla="*/ 0 h 46"/>
                <a:gd name="T8" fmla="*/ 0 w 59"/>
                <a:gd name="T9" fmla="*/ 24 h 46"/>
              </a:gdLst>
              <a:ahLst/>
              <a:cxnLst>
                <a:cxn ang="0">
                  <a:pos x="T0" y="T1"/>
                </a:cxn>
                <a:cxn ang="0">
                  <a:pos x="T2" y="T3"/>
                </a:cxn>
                <a:cxn ang="0">
                  <a:pos x="T4" y="T5"/>
                </a:cxn>
                <a:cxn ang="0">
                  <a:pos x="T6" y="T7"/>
                </a:cxn>
                <a:cxn ang="0">
                  <a:pos x="T8" y="T9"/>
                </a:cxn>
              </a:cxnLst>
              <a:rect l="0" t="0" r="r" b="b"/>
              <a:pathLst>
                <a:path w="59" h="46">
                  <a:moveTo>
                    <a:pt x="0" y="24"/>
                  </a:moveTo>
                  <a:cubicBezTo>
                    <a:pt x="4" y="31"/>
                    <a:pt x="8" y="38"/>
                    <a:pt x="13" y="46"/>
                  </a:cubicBezTo>
                  <a:cubicBezTo>
                    <a:pt x="27" y="36"/>
                    <a:pt x="43" y="28"/>
                    <a:pt x="59" y="22"/>
                  </a:cubicBezTo>
                  <a:cubicBezTo>
                    <a:pt x="56" y="15"/>
                    <a:pt x="52" y="7"/>
                    <a:pt x="48" y="0"/>
                  </a:cubicBezTo>
                  <a:cubicBezTo>
                    <a:pt x="31" y="6"/>
                    <a:pt x="15" y="14"/>
                    <a:pt x="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3" name="Freeform 94"/>
            <p:cNvSpPr>
              <a:spLocks/>
            </p:cNvSpPr>
            <p:nvPr/>
          </p:nvSpPr>
          <p:spPr bwMode="auto">
            <a:xfrm>
              <a:off x="2449513" y="1600201"/>
              <a:ext cx="180975" cy="192088"/>
            </a:xfrm>
            <a:custGeom>
              <a:avLst/>
              <a:gdLst>
                <a:gd name="T0" fmla="*/ 0 w 48"/>
                <a:gd name="T1" fmla="*/ 32 h 51"/>
                <a:gd name="T2" fmla="*/ 18 w 48"/>
                <a:gd name="T3" fmla="*/ 51 h 51"/>
                <a:gd name="T4" fmla="*/ 48 w 48"/>
                <a:gd name="T5" fmla="*/ 22 h 51"/>
                <a:gd name="T6" fmla="*/ 33 w 48"/>
                <a:gd name="T7" fmla="*/ 0 h 51"/>
                <a:gd name="T8" fmla="*/ 0 w 48"/>
                <a:gd name="T9" fmla="*/ 32 h 51"/>
              </a:gdLst>
              <a:ahLst/>
              <a:cxnLst>
                <a:cxn ang="0">
                  <a:pos x="T0" y="T1"/>
                </a:cxn>
                <a:cxn ang="0">
                  <a:pos x="T2" y="T3"/>
                </a:cxn>
                <a:cxn ang="0">
                  <a:pos x="T4" y="T5"/>
                </a:cxn>
                <a:cxn ang="0">
                  <a:pos x="T6" y="T7"/>
                </a:cxn>
                <a:cxn ang="0">
                  <a:pos x="T8" y="T9"/>
                </a:cxn>
              </a:cxnLst>
              <a:rect l="0" t="0" r="r" b="b"/>
              <a:pathLst>
                <a:path w="48" h="51">
                  <a:moveTo>
                    <a:pt x="0" y="32"/>
                  </a:moveTo>
                  <a:cubicBezTo>
                    <a:pt x="5" y="39"/>
                    <a:pt x="12" y="45"/>
                    <a:pt x="18" y="51"/>
                  </a:cubicBezTo>
                  <a:cubicBezTo>
                    <a:pt x="26" y="40"/>
                    <a:pt x="36" y="30"/>
                    <a:pt x="48" y="22"/>
                  </a:cubicBezTo>
                  <a:cubicBezTo>
                    <a:pt x="43" y="14"/>
                    <a:pt x="38" y="7"/>
                    <a:pt x="33" y="0"/>
                  </a:cubicBezTo>
                  <a:cubicBezTo>
                    <a:pt x="20" y="10"/>
                    <a:pt x="8" y="21"/>
                    <a:pt x="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4" name="Freeform 95"/>
            <p:cNvSpPr>
              <a:spLocks/>
            </p:cNvSpPr>
            <p:nvPr/>
          </p:nvSpPr>
          <p:spPr bwMode="auto">
            <a:xfrm>
              <a:off x="2597151" y="1498601"/>
              <a:ext cx="211138" cy="168275"/>
            </a:xfrm>
            <a:custGeom>
              <a:avLst/>
              <a:gdLst>
                <a:gd name="T0" fmla="*/ 0 w 56"/>
                <a:gd name="T1" fmla="*/ 23 h 45"/>
                <a:gd name="T2" fmla="*/ 14 w 56"/>
                <a:gd name="T3" fmla="*/ 45 h 45"/>
                <a:gd name="T4" fmla="*/ 56 w 56"/>
                <a:gd name="T5" fmla="*/ 24 h 45"/>
                <a:gd name="T6" fmla="*/ 46 w 56"/>
                <a:gd name="T7" fmla="*/ 0 h 45"/>
                <a:gd name="T8" fmla="*/ 0 w 56"/>
                <a:gd name="T9" fmla="*/ 23 h 45"/>
              </a:gdLst>
              <a:ahLst/>
              <a:cxnLst>
                <a:cxn ang="0">
                  <a:pos x="T0" y="T1"/>
                </a:cxn>
                <a:cxn ang="0">
                  <a:pos x="T2" y="T3"/>
                </a:cxn>
                <a:cxn ang="0">
                  <a:pos x="T4" y="T5"/>
                </a:cxn>
                <a:cxn ang="0">
                  <a:pos x="T6" y="T7"/>
                </a:cxn>
                <a:cxn ang="0">
                  <a:pos x="T8" y="T9"/>
                </a:cxn>
              </a:cxnLst>
              <a:rect l="0" t="0" r="r" b="b"/>
              <a:pathLst>
                <a:path w="56" h="45">
                  <a:moveTo>
                    <a:pt x="0" y="23"/>
                  </a:moveTo>
                  <a:cubicBezTo>
                    <a:pt x="5" y="30"/>
                    <a:pt x="9" y="38"/>
                    <a:pt x="14" y="45"/>
                  </a:cubicBezTo>
                  <a:cubicBezTo>
                    <a:pt x="27" y="37"/>
                    <a:pt x="41" y="29"/>
                    <a:pt x="56" y="24"/>
                  </a:cubicBezTo>
                  <a:cubicBezTo>
                    <a:pt x="52" y="16"/>
                    <a:pt x="49" y="8"/>
                    <a:pt x="46" y="0"/>
                  </a:cubicBezTo>
                  <a:cubicBezTo>
                    <a:pt x="29" y="5"/>
                    <a:pt x="14" y="13"/>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5" name="Freeform 96"/>
            <p:cNvSpPr>
              <a:spLocks/>
            </p:cNvSpPr>
            <p:nvPr/>
          </p:nvSpPr>
          <p:spPr bwMode="auto">
            <a:xfrm>
              <a:off x="2386013" y="1504951"/>
              <a:ext cx="180975" cy="203200"/>
            </a:xfrm>
            <a:custGeom>
              <a:avLst/>
              <a:gdLst>
                <a:gd name="T0" fmla="*/ 0 w 48"/>
                <a:gd name="T1" fmla="*/ 34 h 54"/>
                <a:gd name="T2" fmla="*/ 14 w 48"/>
                <a:gd name="T3" fmla="*/ 54 h 54"/>
                <a:gd name="T4" fmla="*/ 48 w 48"/>
                <a:gd name="T5" fmla="*/ 22 h 54"/>
                <a:gd name="T6" fmla="*/ 35 w 48"/>
                <a:gd name="T7" fmla="*/ 0 h 54"/>
                <a:gd name="T8" fmla="*/ 0 w 48"/>
                <a:gd name="T9" fmla="*/ 34 h 54"/>
              </a:gdLst>
              <a:ahLst/>
              <a:cxnLst>
                <a:cxn ang="0">
                  <a:pos x="T0" y="T1"/>
                </a:cxn>
                <a:cxn ang="0">
                  <a:pos x="T2" y="T3"/>
                </a:cxn>
                <a:cxn ang="0">
                  <a:pos x="T4" y="T5"/>
                </a:cxn>
                <a:cxn ang="0">
                  <a:pos x="T6" y="T7"/>
                </a:cxn>
                <a:cxn ang="0">
                  <a:pos x="T8" y="T9"/>
                </a:cxn>
              </a:cxnLst>
              <a:rect l="0" t="0" r="r" b="b"/>
              <a:pathLst>
                <a:path w="48" h="54">
                  <a:moveTo>
                    <a:pt x="0" y="34"/>
                  </a:moveTo>
                  <a:cubicBezTo>
                    <a:pt x="4" y="41"/>
                    <a:pt x="9" y="48"/>
                    <a:pt x="14" y="54"/>
                  </a:cubicBezTo>
                  <a:cubicBezTo>
                    <a:pt x="23" y="43"/>
                    <a:pt x="35" y="32"/>
                    <a:pt x="48" y="22"/>
                  </a:cubicBezTo>
                  <a:cubicBezTo>
                    <a:pt x="44" y="14"/>
                    <a:pt x="39" y="7"/>
                    <a:pt x="35" y="0"/>
                  </a:cubicBezTo>
                  <a:cubicBezTo>
                    <a:pt x="21" y="11"/>
                    <a:pt x="9" y="22"/>
                    <a:pt x="0"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6" name="Freeform 97"/>
            <p:cNvSpPr>
              <a:spLocks/>
            </p:cNvSpPr>
            <p:nvPr/>
          </p:nvSpPr>
          <p:spPr bwMode="auto">
            <a:xfrm>
              <a:off x="2882901" y="1795463"/>
              <a:ext cx="82550" cy="98425"/>
            </a:xfrm>
            <a:custGeom>
              <a:avLst/>
              <a:gdLst>
                <a:gd name="T0" fmla="*/ 14 w 22"/>
                <a:gd name="T1" fmla="*/ 25 h 26"/>
                <a:gd name="T2" fmla="*/ 22 w 22"/>
                <a:gd name="T3" fmla="*/ 0 h 26"/>
                <a:gd name="T4" fmla="*/ 0 w 22"/>
                <a:gd name="T5" fmla="*/ 4 h 26"/>
                <a:gd name="T6" fmla="*/ 2 w 22"/>
                <a:gd name="T7" fmla="*/ 26 h 26"/>
                <a:gd name="T8" fmla="*/ 14 w 22"/>
                <a:gd name="T9" fmla="*/ 25 h 26"/>
              </a:gdLst>
              <a:ahLst/>
              <a:cxnLst>
                <a:cxn ang="0">
                  <a:pos x="T0" y="T1"/>
                </a:cxn>
                <a:cxn ang="0">
                  <a:pos x="T2" y="T3"/>
                </a:cxn>
                <a:cxn ang="0">
                  <a:pos x="T4" y="T5"/>
                </a:cxn>
                <a:cxn ang="0">
                  <a:pos x="T6" y="T7"/>
                </a:cxn>
                <a:cxn ang="0">
                  <a:pos x="T8" y="T9"/>
                </a:cxn>
              </a:cxnLst>
              <a:rect l="0" t="0" r="r" b="b"/>
              <a:pathLst>
                <a:path w="22" h="26">
                  <a:moveTo>
                    <a:pt x="14" y="25"/>
                  </a:moveTo>
                  <a:cubicBezTo>
                    <a:pt x="17" y="17"/>
                    <a:pt x="20" y="9"/>
                    <a:pt x="22" y="0"/>
                  </a:cubicBezTo>
                  <a:cubicBezTo>
                    <a:pt x="15" y="0"/>
                    <a:pt x="8" y="1"/>
                    <a:pt x="0" y="4"/>
                  </a:cubicBezTo>
                  <a:cubicBezTo>
                    <a:pt x="1" y="12"/>
                    <a:pt x="2" y="19"/>
                    <a:pt x="2" y="26"/>
                  </a:cubicBezTo>
                  <a:cubicBezTo>
                    <a:pt x="6" y="25"/>
                    <a:pt x="10" y="24"/>
                    <a:pt x="14"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7" name="Freeform 98"/>
            <p:cNvSpPr>
              <a:spLocks/>
            </p:cNvSpPr>
            <p:nvPr/>
          </p:nvSpPr>
          <p:spPr bwMode="auto">
            <a:xfrm>
              <a:off x="2720976" y="1708151"/>
              <a:ext cx="147638" cy="136525"/>
            </a:xfrm>
            <a:custGeom>
              <a:avLst/>
              <a:gdLst>
                <a:gd name="T0" fmla="*/ 0 w 39"/>
                <a:gd name="T1" fmla="*/ 16 h 36"/>
                <a:gd name="T2" fmla="*/ 15 w 39"/>
                <a:gd name="T3" fmla="*/ 36 h 36"/>
                <a:gd name="T4" fmla="*/ 39 w 39"/>
                <a:gd name="T5" fmla="*/ 24 h 36"/>
                <a:gd name="T6" fmla="*/ 33 w 39"/>
                <a:gd name="T7" fmla="*/ 0 h 36"/>
                <a:gd name="T8" fmla="*/ 0 w 39"/>
                <a:gd name="T9" fmla="*/ 16 h 36"/>
              </a:gdLst>
              <a:ahLst/>
              <a:cxnLst>
                <a:cxn ang="0">
                  <a:pos x="T0" y="T1"/>
                </a:cxn>
                <a:cxn ang="0">
                  <a:pos x="T2" y="T3"/>
                </a:cxn>
                <a:cxn ang="0">
                  <a:pos x="T4" y="T5"/>
                </a:cxn>
                <a:cxn ang="0">
                  <a:pos x="T6" y="T7"/>
                </a:cxn>
                <a:cxn ang="0">
                  <a:pos x="T8" y="T9"/>
                </a:cxn>
              </a:cxnLst>
              <a:rect l="0" t="0" r="r" b="b"/>
              <a:pathLst>
                <a:path w="39" h="36">
                  <a:moveTo>
                    <a:pt x="0" y="16"/>
                  </a:moveTo>
                  <a:cubicBezTo>
                    <a:pt x="5" y="23"/>
                    <a:pt x="11" y="30"/>
                    <a:pt x="15" y="36"/>
                  </a:cubicBezTo>
                  <a:cubicBezTo>
                    <a:pt x="23" y="31"/>
                    <a:pt x="31" y="27"/>
                    <a:pt x="39" y="24"/>
                  </a:cubicBezTo>
                  <a:cubicBezTo>
                    <a:pt x="37" y="17"/>
                    <a:pt x="35" y="8"/>
                    <a:pt x="33" y="0"/>
                  </a:cubicBezTo>
                  <a:cubicBezTo>
                    <a:pt x="21" y="4"/>
                    <a:pt x="10" y="10"/>
                    <a:pt x="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8" name="Freeform 99"/>
            <p:cNvSpPr>
              <a:spLocks/>
            </p:cNvSpPr>
            <p:nvPr/>
          </p:nvSpPr>
          <p:spPr bwMode="auto">
            <a:xfrm>
              <a:off x="2784476" y="1814513"/>
              <a:ext cx="98425" cy="104775"/>
            </a:xfrm>
            <a:custGeom>
              <a:avLst/>
              <a:gdLst>
                <a:gd name="T0" fmla="*/ 26 w 26"/>
                <a:gd name="T1" fmla="*/ 22 h 28"/>
                <a:gd name="T2" fmla="*/ 23 w 26"/>
                <a:gd name="T3" fmla="*/ 0 h 28"/>
                <a:gd name="T4" fmla="*/ 0 w 26"/>
                <a:gd name="T5" fmla="*/ 11 h 28"/>
                <a:gd name="T6" fmla="*/ 14 w 26"/>
                <a:gd name="T7" fmla="*/ 28 h 28"/>
                <a:gd name="T8" fmla="*/ 26 w 26"/>
                <a:gd name="T9" fmla="*/ 22 h 28"/>
              </a:gdLst>
              <a:ahLst/>
              <a:cxnLst>
                <a:cxn ang="0">
                  <a:pos x="T0" y="T1"/>
                </a:cxn>
                <a:cxn ang="0">
                  <a:pos x="T2" y="T3"/>
                </a:cxn>
                <a:cxn ang="0">
                  <a:pos x="T4" y="T5"/>
                </a:cxn>
                <a:cxn ang="0">
                  <a:pos x="T6" y="T7"/>
                </a:cxn>
                <a:cxn ang="0">
                  <a:pos x="T8" y="T9"/>
                </a:cxn>
              </a:cxnLst>
              <a:rect l="0" t="0" r="r" b="b"/>
              <a:pathLst>
                <a:path w="26" h="28">
                  <a:moveTo>
                    <a:pt x="26" y="22"/>
                  </a:moveTo>
                  <a:cubicBezTo>
                    <a:pt x="25" y="15"/>
                    <a:pt x="24" y="7"/>
                    <a:pt x="23" y="0"/>
                  </a:cubicBezTo>
                  <a:cubicBezTo>
                    <a:pt x="15" y="2"/>
                    <a:pt x="7" y="6"/>
                    <a:pt x="0" y="11"/>
                  </a:cubicBezTo>
                  <a:cubicBezTo>
                    <a:pt x="5" y="17"/>
                    <a:pt x="10" y="23"/>
                    <a:pt x="14" y="28"/>
                  </a:cubicBezTo>
                  <a:cubicBezTo>
                    <a:pt x="18" y="25"/>
                    <a:pt x="22" y="23"/>
                    <a:pt x="26"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9" name="Freeform 100"/>
            <p:cNvSpPr>
              <a:spLocks/>
            </p:cNvSpPr>
            <p:nvPr/>
          </p:nvSpPr>
          <p:spPr bwMode="auto">
            <a:xfrm>
              <a:off x="2795588" y="1460501"/>
              <a:ext cx="185738" cy="120650"/>
            </a:xfrm>
            <a:custGeom>
              <a:avLst/>
              <a:gdLst>
                <a:gd name="T0" fmla="*/ 0 w 49"/>
                <a:gd name="T1" fmla="*/ 8 h 32"/>
                <a:gd name="T2" fmla="*/ 9 w 49"/>
                <a:gd name="T3" fmla="*/ 32 h 32"/>
                <a:gd name="T4" fmla="*/ 49 w 49"/>
                <a:gd name="T5" fmla="*/ 26 h 32"/>
                <a:gd name="T6" fmla="*/ 45 w 49"/>
                <a:gd name="T7" fmla="*/ 1 h 32"/>
                <a:gd name="T8" fmla="*/ 0 w 49"/>
                <a:gd name="T9" fmla="*/ 8 h 32"/>
              </a:gdLst>
              <a:ahLst/>
              <a:cxnLst>
                <a:cxn ang="0">
                  <a:pos x="T0" y="T1"/>
                </a:cxn>
                <a:cxn ang="0">
                  <a:pos x="T2" y="T3"/>
                </a:cxn>
                <a:cxn ang="0">
                  <a:pos x="T4" y="T5"/>
                </a:cxn>
                <a:cxn ang="0">
                  <a:pos x="T6" y="T7"/>
                </a:cxn>
                <a:cxn ang="0">
                  <a:pos x="T8" y="T9"/>
                </a:cxn>
              </a:cxnLst>
              <a:rect l="0" t="0" r="r" b="b"/>
              <a:pathLst>
                <a:path w="49" h="32">
                  <a:moveTo>
                    <a:pt x="0" y="8"/>
                  </a:moveTo>
                  <a:cubicBezTo>
                    <a:pt x="3" y="16"/>
                    <a:pt x="6" y="24"/>
                    <a:pt x="9" y="32"/>
                  </a:cubicBezTo>
                  <a:cubicBezTo>
                    <a:pt x="23" y="28"/>
                    <a:pt x="37" y="26"/>
                    <a:pt x="49" y="26"/>
                  </a:cubicBezTo>
                  <a:cubicBezTo>
                    <a:pt x="48" y="18"/>
                    <a:pt x="47" y="9"/>
                    <a:pt x="45" y="1"/>
                  </a:cubicBezTo>
                  <a:cubicBezTo>
                    <a:pt x="31" y="0"/>
                    <a:pt x="16" y="2"/>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0" name="Freeform 101"/>
            <p:cNvSpPr>
              <a:spLocks/>
            </p:cNvSpPr>
            <p:nvPr/>
          </p:nvSpPr>
          <p:spPr bwMode="auto">
            <a:xfrm>
              <a:off x="2863851" y="1685926"/>
              <a:ext cx="117475" cy="109538"/>
            </a:xfrm>
            <a:custGeom>
              <a:avLst/>
              <a:gdLst>
                <a:gd name="T0" fmla="*/ 0 w 31"/>
                <a:gd name="T1" fmla="*/ 5 h 29"/>
                <a:gd name="T2" fmla="*/ 4 w 31"/>
                <a:gd name="T3" fmla="*/ 29 h 29"/>
                <a:gd name="T4" fmla="*/ 27 w 31"/>
                <a:gd name="T5" fmla="*/ 26 h 29"/>
                <a:gd name="T6" fmla="*/ 31 w 31"/>
                <a:gd name="T7" fmla="*/ 0 h 29"/>
                <a:gd name="T8" fmla="*/ 0 w 31"/>
                <a:gd name="T9" fmla="*/ 5 h 29"/>
              </a:gdLst>
              <a:ahLst/>
              <a:cxnLst>
                <a:cxn ang="0">
                  <a:pos x="T0" y="T1"/>
                </a:cxn>
                <a:cxn ang="0">
                  <a:pos x="T2" y="T3"/>
                </a:cxn>
                <a:cxn ang="0">
                  <a:pos x="T4" y="T5"/>
                </a:cxn>
                <a:cxn ang="0">
                  <a:pos x="T6" y="T7"/>
                </a:cxn>
                <a:cxn ang="0">
                  <a:pos x="T8" y="T9"/>
                </a:cxn>
              </a:cxnLst>
              <a:rect l="0" t="0" r="r" b="b"/>
              <a:pathLst>
                <a:path w="31" h="29">
                  <a:moveTo>
                    <a:pt x="0" y="5"/>
                  </a:moveTo>
                  <a:cubicBezTo>
                    <a:pt x="2" y="13"/>
                    <a:pt x="3" y="21"/>
                    <a:pt x="4" y="29"/>
                  </a:cubicBezTo>
                  <a:cubicBezTo>
                    <a:pt x="13" y="27"/>
                    <a:pt x="21" y="26"/>
                    <a:pt x="27" y="26"/>
                  </a:cubicBezTo>
                  <a:cubicBezTo>
                    <a:pt x="29" y="17"/>
                    <a:pt x="31" y="9"/>
                    <a:pt x="31" y="0"/>
                  </a:cubicBezTo>
                  <a:cubicBezTo>
                    <a:pt x="22" y="0"/>
                    <a:pt x="11" y="1"/>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1" name="Freeform 102"/>
            <p:cNvSpPr>
              <a:spLocks/>
            </p:cNvSpPr>
            <p:nvPr/>
          </p:nvSpPr>
          <p:spPr bwMode="auto">
            <a:xfrm>
              <a:off x="2833688" y="1570038"/>
              <a:ext cx="150813" cy="120650"/>
            </a:xfrm>
            <a:custGeom>
              <a:avLst/>
              <a:gdLst>
                <a:gd name="T0" fmla="*/ 0 w 40"/>
                <a:gd name="T1" fmla="*/ 7 h 32"/>
                <a:gd name="T2" fmla="*/ 7 w 40"/>
                <a:gd name="T3" fmla="*/ 32 h 32"/>
                <a:gd name="T4" fmla="*/ 40 w 40"/>
                <a:gd name="T5" fmla="*/ 27 h 32"/>
                <a:gd name="T6" fmla="*/ 39 w 40"/>
                <a:gd name="T7" fmla="*/ 1 h 32"/>
                <a:gd name="T8" fmla="*/ 0 w 40"/>
                <a:gd name="T9" fmla="*/ 7 h 32"/>
              </a:gdLst>
              <a:ahLst/>
              <a:cxnLst>
                <a:cxn ang="0">
                  <a:pos x="T0" y="T1"/>
                </a:cxn>
                <a:cxn ang="0">
                  <a:pos x="T2" y="T3"/>
                </a:cxn>
                <a:cxn ang="0">
                  <a:pos x="T4" y="T5"/>
                </a:cxn>
                <a:cxn ang="0">
                  <a:pos x="T6" y="T7"/>
                </a:cxn>
                <a:cxn ang="0">
                  <a:pos x="T8" y="T9"/>
                </a:cxn>
              </a:cxnLst>
              <a:rect l="0" t="0" r="r" b="b"/>
              <a:pathLst>
                <a:path w="40" h="32">
                  <a:moveTo>
                    <a:pt x="0" y="7"/>
                  </a:moveTo>
                  <a:cubicBezTo>
                    <a:pt x="2" y="15"/>
                    <a:pt x="5" y="24"/>
                    <a:pt x="7" y="32"/>
                  </a:cubicBezTo>
                  <a:cubicBezTo>
                    <a:pt x="19" y="28"/>
                    <a:pt x="30" y="27"/>
                    <a:pt x="40" y="27"/>
                  </a:cubicBezTo>
                  <a:cubicBezTo>
                    <a:pt x="40" y="19"/>
                    <a:pt x="40" y="10"/>
                    <a:pt x="39" y="1"/>
                  </a:cubicBezTo>
                  <a:cubicBezTo>
                    <a:pt x="28" y="0"/>
                    <a:pt x="14" y="2"/>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72" name="Group 171"/>
          <p:cNvGrpSpPr/>
          <p:nvPr/>
        </p:nvGrpSpPr>
        <p:grpSpPr>
          <a:xfrm>
            <a:off x="4325245" y="2577862"/>
            <a:ext cx="433979" cy="433517"/>
            <a:chOff x="7805738" y="-965201"/>
            <a:chExt cx="2311400" cy="2308226"/>
          </a:xfrm>
          <a:solidFill>
            <a:schemeClr val="bg1">
              <a:lumMod val="50000"/>
            </a:schemeClr>
          </a:solidFill>
        </p:grpSpPr>
        <p:sp>
          <p:nvSpPr>
            <p:cNvPr id="170" name="Freeform 106"/>
            <p:cNvSpPr>
              <a:spLocks noEditPoints="1"/>
            </p:cNvSpPr>
            <p:nvPr/>
          </p:nvSpPr>
          <p:spPr bwMode="auto">
            <a:xfrm>
              <a:off x="7805738" y="-965201"/>
              <a:ext cx="2311400" cy="2308226"/>
            </a:xfrm>
            <a:custGeom>
              <a:avLst/>
              <a:gdLst>
                <a:gd name="T0" fmla="*/ 580 w 613"/>
                <a:gd name="T1" fmla="*/ 34 h 613"/>
                <a:gd name="T2" fmla="*/ 460 w 613"/>
                <a:gd name="T3" fmla="*/ 34 h 613"/>
                <a:gd name="T4" fmla="*/ 444 w 613"/>
                <a:gd name="T5" fmla="*/ 56 h 613"/>
                <a:gd name="T6" fmla="*/ 232 w 613"/>
                <a:gd name="T7" fmla="*/ 101 h 613"/>
                <a:gd name="T8" fmla="*/ 201 w 613"/>
                <a:gd name="T9" fmla="*/ 141 h 613"/>
                <a:gd name="T10" fmla="*/ 33 w 613"/>
                <a:gd name="T11" fmla="*/ 179 h 613"/>
                <a:gd name="T12" fmla="*/ 175 w 613"/>
                <a:gd name="T13" fmla="*/ 439 h 613"/>
                <a:gd name="T14" fmla="*/ 434 w 613"/>
                <a:gd name="T15" fmla="*/ 580 h 613"/>
                <a:gd name="T16" fmla="*/ 472 w 613"/>
                <a:gd name="T17" fmla="*/ 412 h 613"/>
                <a:gd name="T18" fmla="*/ 512 w 613"/>
                <a:gd name="T19" fmla="*/ 381 h 613"/>
                <a:gd name="T20" fmla="*/ 557 w 613"/>
                <a:gd name="T21" fmla="*/ 170 h 613"/>
                <a:gd name="T22" fmla="*/ 580 w 613"/>
                <a:gd name="T23" fmla="*/ 154 h 613"/>
                <a:gd name="T24" fmla="*/ 580 w 613"/>
                <a:gd name="T25" fmla="*/ 34 h 613"/>
                <a:gd name="T26" fmla="*/ 415 w 613"/>
                <a:gd name="T27" fmla="*/ 560 h 613"/>
                <a:gd name="T28" fmla="*/ 195 w 613"/>
                <a:gd name="T29" fmla="*/ 418 h 613"/>
                <a:gd name="T30" fmla="*/ 52 w 613"/>
                <a:gd name="T31" fmla="*/ 200 h 613"/>
                <a:gd name="T32" fmla="*/ 272 w 613"/>
                <a:gd name="T33" fmla="*/ 341 h 613"/>
                <a:gd name="T34" fmla="*/ 415 w 613"/>
                <a:gd name="T35" fmla="*/ 560 h 613"/>
                <a:gd name="T36" fmla="*/ 540 w 613"/>
                <a:gd name="T37" fmla="*/ 114 h 613"/>
                <a:gd name="T38" fmla="*/ 528 w 613"/>
                <a:gd name="T39" fmla="*/ 120 h 613"/>
                <a:gd name="T40" fmla="*/ 513 w 613"/>
                <a:gd name="T41" fmla="*/ 101 h 613"/>
                <a:gd name="T42" fmla="*/ 493 w 613"/>
                <a:gd name="T43" fmla="*/ 85 h 613"/>
                <a:gd name="T44" fmla="*/ 500 w 613"/>
                <a:gd name="T45" fmla="*/ 74 h 613"/>
                <a:gd name="T46" fmla="*/ 540 w 613"/>
                <a:gd name="T47" fmla="*/ 74 h 613"/>
                <a:gd name="T48" fmla="*/ 540 w 613"/>
                <a:gd name="T49" fmla="*/ 114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13" h="613">
                  <a:moveTo>
                    <a:pt x="580" y="34"/>
                  </a:moveTo>
                  <a:cubicBezTo>
                    <a:pt x="547" y="0"/>
                    <a:pt x="493" y="0"/>
                    <a:pt x="460" y="34"/>
                  </a:cubicBezTo>
                  <a:cubicBezTo>
                    <a:pt x="453" y="40"/>
                    <a:pt x="448" y="48"/>
                    <a:pt x="444" y="56"/>
                  </a:cubicBezTo>
                  <a:cubicBezTo>
                    <a:pt x="373" y="29"/>
                    <a:pt x="289" y="43"/>
                    <a:pt x="232" y="101"/>
                  </a:cubicBezTo>
                  <a:cubicBezTo>
                    <a:pt x="219" y="113"/>
                    <a:pt x="210" y="127"/>
                    <a:pt x="201" y="141"/>
                  </a:cubicBezTo>
                  <a:cubicBezTo>
                    <a:pt x="79" y="145"/>
                    <a:pt x="33" y="179"/>
                    <a:pt x="33" y="179"/>
                  </a:cubicBezTo>
                  <a:cubicBezTo>
                    <a:pt x="0" y="212"/>
                    <a:pt x="64" y="328"/>
                    <a:pt x="175" y="439"/>
                  </a:cubicBezTo>
                  <a:cubicBezTo>
                    <a:pt x="285" y="549"/>
                    <a:pt x="401" y="613"/>
                    <a:pt x="434" y="580"/>
                  </a:cubicBezTo>
                  <a:cubicBezTo>
                    <a:pt x="434" y="580"/>
                    <a:pt x="468" y="535"/>
                    <a:pt x="472" y="412"/>
                  </a:cubicBezTo>
                  <a:cubicBezTo>
                    <a:pt x="486" y="404"/>
                    <a:pt x="500" y="394"/>
                    <a:pt x="512" y="381"/>
                  </a:cubicBezTo>
                  <a:cubicBezTo>
                    <a:pt x="570" y="324"/>
                    <a:pt x="584" y="241"/>
                    <a:pt x="557" y="170"/>
                  </a:cubicBezTo>
                  <a:cubicBezTo>
                    <a:pt x="565" y="166"/>
                    <a:pt x="573" y="161"/>
                    <a:pt x="580" y="154"/>
                  </a:cubicBezTo>
                  <a:cubicBezTo>
                    <a:pt x="613" y="121"/>
                    <a:pt x="613" y="67"/>
                    <a:pt x="580" y="34"/>
                  </a:cubicBezTo>
                  <a:close/>
                  <a:moveTo>
                    <a:pt x="415" y="560"/>
                  </a:moveTo>
                  <a:cubicBezTo>
                    <a:pt x="399" y="567"/>
                    <a:pt x="312" y="536"/>
                    <a:pt x="195" y="418"/>
                  </a:cubicBezTo>
                  <a:cubicBezTo>
                    <a:pt x="78" y="301"/>
                    <a:pt x="46" y="214"/>
                    <a:pt x="52" y="200"/>
                  </a:cubicBezTo>
                  <a:cubicBezTo>
                    <a:pt x="67" y="193"/>
                    <a:pt x="155" y="224"/>
                    <a:pt x="272" y="341"/>
                  </a:cubicBezTo>
                  <a:cubicBezTo>
                    <a:pt x="389" y="459"/>
                    <a:pt x="421" y="546"/>
                    <a:pt x="415" y="560"/>
                  </a:cubicBezTo>
                  <a:close/>
                  <a:moveTo>
                    <a:pt x="540" y="114"/>
                  </a:moveTo>
                  <a:cubicBezTo>
                    <a:pt x="536" y="117"/>
                    <a:pt x="533" y="119"/>
                    <a:pt x="528" y="120"/>
                  </a:cubicBezTo>
                  <a:cubicBezTo>
                    <a:pt x="523" y="114"/>
                    <a:pt x="519" y="107"/>
                    <a:pt x="513" y="101"/>
                  </a:cubicBezTo>
                  <a:cubicBezTo>
                    <a:pt x="506" y="95"/>
                    <a:pt x="500" y="90"/>
                    <a:pt x="493" y="85"/>
                  </a:cubicBezTo>
                  <a:cubicBezTo>
                    <a:pt x="494" y="81"/>
                    <a:pt x="496" y="77"/>
                    <a:pt x="500" y="74"/>
                  </a:cubicBezTo>
                  <a:cubicBezTo>
                    <a:pt x="511" y="63"/>
                    <a:pt x="529" y="63"/>
                    <a:pt x="540" y="74"/>
                  </a:cubicBezTo>
                  <a:cubicBezTo>
                    <a:pt x="551" y="85"/>
                    <a:pt x="551" y="103"/>
                    <a:pt x="540"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1" name="Freeform 107"/>
            <p:cNvSpPr>
              <a:spLocks/>
            </p:cNvSpPr>
            <p:nvPr/>
          </p:nvSpPr>
          <p:spPr bwMode="auto">
            <a:xfrm>
              <a:off x="8797925" y="500062"/>
              <a:ext cx="346075" cy="387350"/>
            </a:xfrm>
            <a:custGeom>
              <a:avLst/>
              <a:gdLst>
                <a:gd name="T0" fmla="*/ 24 w 92"/>
                <a:gd name="T1" fmla="*/ 0 h 103"/>
                <a:gd name="T2" fmla="*/ 20 w 92"/>
                <a:gd name="T3" fmla="*/ 3 h 103"/>
                <a:gd name="T4" fmla="*/ 6 w 92"/>
                <a:gd name="T5" fmla="*/ 27 h 103"/>
                <a:gd name="T6" fmla="*/ 20 w 92"/>
                <a:gd name="T7" fmla="*/ 83 h 103"/>
                <a:gd name="T8" fmla="*/ 76 w 92"/>
                <a:gd name="T9" fmla="*/ 97 h 103"/>
                <a:gd name="T10" fmla="*/ 92 w 92"/>
                <a:gd name="T11" fmla="*/ 88 h 103"/>
                <a:gd name="T12" fmla="*/ 24 w 92"/>
                <a:gd name="T13" fmla="*/ 0 h 103"/>
              </a:gdLst>
              <a:ahLst/>
              <a:cxnLst>
                <a:cxn ang="0">
                  <a:pos x="T0" y="T1"/>
                </a:cxn>
                <a:cxn ang="0">
                  <a:pos x="T2" y="T3"/>
                </a:cxn>
                <a:cxn ang="0">
                  <a:pos x="T4" y="T5"/>
                </a:cxn>
                <a:cxn ang="0">
                  <a:pos x="T6" y="T7"/>
                </a:cxn>
                <a:cxn ang="0">
                  <a:pos x="T8" y="T9"/>
                </a:cxn>
                <a:cxn ang="0">
                  <a:pos x="T10" y="T11"/>
                </a:cxn>
                <a:cxn ang="0">
                  <a:pos x="T12" y="T13"/>
                </a:cxn>
              </a:cxnLst>
              <a:rect l="0" t="0" r="r" b="b"/>
              <a:pathLst>
                <a:path w="92" h="103">
                  <a:moveTo>
                    <a:pt x="24" y="0"/>
                  </a:moveTo>
                  <a:cubicBezTo>
                    <a:pt x="22" y="2"/>
                    <a:pt x="21" y="2"/>
                    <a:pt x="20" y="3"/>
                  </a:cubicBezTo>
                  <a:cubicBezTo>
                    <a:pt x="13" y="10"/>
                    <a:pt x="9" y="18"/>
                    <a:pt x="6" y="27"/>
                  </a:cubicBezTo>
                  <a:cubicBezTo>
                    <a:pt x="0" y="46"/>
                    <a:pt x="4" y="68"/>
                    <a:pt x="20" y="83"/>
                  </a:cubicBezTo>
                  <a:cubicBezTo>
                    <a:pt x="35" y="99"/>
                    <a:pt x="57" y="103"/>
                    <a:pt x="76" y="97"/>
                  </a:cubicBezTo>
                  <a:cubicBezTo>
                    <a:pt x="82" y="95"/>
                    <a:pt x="87" y="92"/>
                    <a:pt x="92" y="88"/>
                  </a:cubicBezTo>
                  <a:cubicBezTo>
                    <a:pt x="77" y="64"/>
                    <a:pt x="54" y="34"/>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cxnSp>
        <p:nvCxnSpPr>
          <p:cNvPr id="177" name="直接连接符 176"/>
          <p:cNvCxnSpPr/>
          <p:nvPr/>
        </p:nvCxnSpPr>
        <p:spPr>
          <a:xfrm>
            <a:off x="423884" y="628328"/>
            <a:ext cx="80639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78" name="组合 177"/>
          <p:cNvGrpSpPr/>
          <p:nvPr/>
        </p:nvGrpSpPr>
        <p:grpSpPr>
          <a:xfrm rot="14400000">
            <a:off x="390146" y="232657"/>
            <a:ext cx="344020" cy="281678"/>
            <a:chOff x="3059816" y="700304"/>
            <a:chExt cx="615694" cy="504120"/>
          </a:xfrm>
          <a:solidFill>
            <a:schemeClr val="accent1"/>
          </a:solidFill>
        </p:grpSpPr>
        <p:sp>
          <p:nvSpPr>
            <p:cNvPr id="179" name="椭圆 178"/>
            <p:cNvSpPr/>
            <p:nvPr/>
          </p:nvSpPr>
          <p:spPr>
            <a:xfrm>
              <a:off x="3531462" y="844352"/>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椭圆 179"/>
            <p:cNvSpPr/>
            <p:nvPr/>
          </p:nvSpPr>
          <p:spPr>
            <a:xfrm>
              <a:off x="3059816" y="700304"/>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椭圆 180"/>
            <p:cNvSpPr/>
            <p:nvPr/>
          </p:nvSpPr>
          <p:spPr>
            <a:xfrm>
              <a:off x="3059816" y="1060376"/>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2" name="直接连接符 181"/>
            <p:cNvCxnSpPr>
              <a:stCxn id="179" idx="7"/>
              <a:endCxn id="181" idx="3"/>
            </p:cNvCxnSpPr>
            <p:nvPr/>
          </p:nvCxnSpPr>
          <p:spPr>
            <a:xfrm flipH="1">
              <a:off x="3080911" y="865447"/>
              <a:ext cx="573504" cy="317882"/>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3" name="直接连接符 182"/>
            <p:cNvCxnSpPr>
              <a:stCxn id="180" idx="0"/>
            </p:cNvCxnSpPr>
            <p:nvPr/>
          </p:nvCxnSpPr>
          <p:spPr>
            <a:xfrm>
              <a:off x="3131840" y="700304"/>
              <a:ext cx="0" cy="447037"/>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84" name="Rectangle 22"/>
          <p:cNvSpPr>
            <a:spLocks noChangeArrowheads="1"/>
          </p:cNvSpPr>
          <p:nvPr/>
        </p:nvSpPr>
        <p:spPr bwMode="auto">
          <a:xfrm>
            <a:off x="771624" y="169523"/>
            <a:ext cx="37912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l" eaLnBrk="1" fontAlgn="base" hangingPunct="1">
              <a:lnSpc>
                <a:spcPct val="120000"/>
              </a:lnSpc>
            </a:pPr>
            <a:r>
              <a:rPr lang="zh-CN" altLang="en-US" sz="1400" b="1" dirty="0" smtClean="0">
                <a:latin typeface="微软雅黑" panose="020B0503020204020204" pitchFamily="34" charset="-122"/>
                <a:ea typeface="微软雅黑" panose="020B0503020204020204" pitchFamily="34" charset="-122"/>
              </a:rPr>
              <a:t>产品概述</a:t>
            </a:r>
            <a:endParaRPr lang="en-US" altLang="zh-CN" sz="1400" b="1" dirty="0" smtClean="0">
              <a:latin typeface="微软雅黑" panose="020B0503020204020204" pitchFamily="34" charset="-122"/>
              <a:ea typeface="微软雅黑" panose="020B0503020204020204" pitchFamily="34" charset="-122"/>
            </a:endParaRPr>
          </a:p>
          <a:p>
            <a:pPr fontAlgn="base">
              <a:lnSpc>
                <a:spcPct val="120000"/>
              </a:lnSpc>
            </a:pPr>
            <a:r>
              <a:rPr lang="zh-CN" altLang="en-US" sz="800" dirty="0">
                <a:solidFill>
                  <a:schemeClr val="bg1">
                    <a:lumMod val="75000"/>
                  </a:schemeClr>
                </a:solidFill>
                <a:latin typeface="微软雅黑" panose="020B0503020204020204" pitchFamily="34" charset="-122"/>
                <a:ea typeface="微软雅黑" panose="020B0503020204020204" pitchFamily="34" charset="-122"/>
              </a:rPr>
              <a:t>以上标题可以根据您的需求随意更改</a:t>
            </a:r>
          </a:p>
          <a:p>
            <a:pPr algn="l" eaLnBrk="1" fontAlgn="base" hangingPunct="1">
              <a:lnSpc>
                <a:spcPct val="120000"/>
              </a:lnSpc>
            </a:pP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10105542"/>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500"/>
                                        <p:tgtEl>
                                          <p:spTgt spid="8"/>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500"/>
                                        <p:tgtEl>
                                          <p:spTgt spid="5"/>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66"/>
                                        </p:tgtEl>
                                        <p:attrNameLst>
                                          <p:attrName>style.visibility</p:attrName>
                                        </p:attrNameLst>
                                      </p:cBhvr>
                                      <p:to>
                                        <p:strVal val="visible"/>
                                      </p:to>
                                    </p:set>
                                    <p:anim calcmode="lin" valueType="num">
                                      <p:cBhvr>
                                        <p:cTn id="25" dur="500" fill="hold"/>
                                        <p:tgtEl>
                                          <p:spTgt spid="166"/>
                                        </p:tgtEl>
                                        <p:attrNameLst>
                                          <p:attrName>ppt_w</p:attrName>
                                        </p:attrNameLst>
                                      </p:cBhvr>
                                      <p:tavLst>
                                        <p:tav tm="0">
                                          <p:val>
                                            <p:fltVal val="0"/>
                                          </p:val>
                                        </p:tav>
                                        <p:tav tm="100000">
                                          <p:val>
                                            <p:strVal val="#ppt_w"/>
                                          </p:val>
                                        </p:tav>
                                      </p:tavLst>
                                    </p:anim>
                                    <p:anim calcmode="lin" valueType="num">
                                      <p:cBhvr>
                                        <p:cTn id="26" dur="500" fill="hold"/>
                                        <p:tgtEl>
                                          <p:spTgt spid="166"/>
                                        </p:tgtEl>
                                        <p:attrNameLst>
                                          <p:attrName>ppt_h</p:attrName>
                                        </p:attrNameLst>
                                      </p:cBhvr>
                                      <p:tavLst>
                                        <p:tav tm="0">
                                          <p:val>
                                            <p:fltVal val="0"/>
                                          </p:val>
                                        </p:tav>
                                        <p:tav tm="100000">
                                          <p:val>
                                            <p:strVal val="#ppt_h"/>
                                          </p:val>
                                        </p:tav>
                                      </p:tavLst>
                                    </p:anim>
                                    <p:animEffect transition="in" filter="fade">
                                      <p:cBhvr>
                                        <p:cTn id="27" dur="500"/>
                                        <p:tgtEl>
                                          <p:spTgt spid="166"/>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down)">
                                      <p:cBhvr>
                                        <p:cTn id="30" dur="500"/>
                                        <p:tgtEl>
                                          <p:spTgt spid="10"/>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164"/>
                                        </p:tgtEl>
                                        <p:attrNameLst>
                                          <p:attrName>style.visibility</p:attrName>
                                        </p:attrNameLst>
                                      </p:cBhvr>
                                      <p:to>
                                        <p:strVal val="visible"/>
                                      </p:to>
                                    </p:set>
                                    <p:anim calcmode="lin" valueType="num">
                                      <p:cBhvr>
                                        <p:cTn id="34" dur="500" fill="hold"/>
                                        <p:tgtEl>
                                          <p:spTgt spid="164"/>
                                        </p:tgtEl>
                                        <p:attrNameLst>
                                          <p:attrName>ppt_w</p:attrName>
                                        </p:attrNameLst>
                                      </p:cBhvr>
                                      <p:tavLst>
                                        <p:tav tm="0">
                                          <p:val>
                                            <p:fltVal val="0"/>
                                          </p:val>
                                        </p:tav>
                                        <p:tav tm="100000">
                                          <p:val>
                                            <p:strVal val="#ppt_w"/>
                                          </p:val>
                                        </p:tav>
                                      </p:tavLst>
                                    </p:anim>
                                    <p:anim calcmode="lin" valueType="num">
                                      <p:cBhvr>
                                        <p:cTn id="35" dur="500" fill="hold"/>
                                        <p:tgtEl>
                                          <p:spTgt spid="164"/>
                                        </p:tgtEl>
                                        <p:attrNameLst>
                                          <p:attrName>ppt_h</p:attrName>
                                        </p:attrNameLst>
                                      </p:cBhvr>
                                      <p:tavLst>
                                        <p:tav tm="0">
                                          <p:val>
                                            <p:fltVal val="0"/>
                                          </p:val>
                                        </p:tav>
                                        <p:tav tm="100000">
                                          <p:val>
                                            <p:strVal val="#ppt_h"/>
                                          </p:val>
                                        </p:tav>
                                      </p:tavLst>
                                    </p:anim>
                                    <p:animEffect transition="in" filter="fade">
                                      <p:cBhvr>
                                        <p:cTn id="36" dur="500"/>
                                        <p:tgtEl>
                                          <p:spTgt spid="164"/>
                                        </p:tgtEl>
                                      </p:cBhvr>
                                    </p:animEffect>
                                  </p:childTnLst>
                                </p:cTn>
                              </p:par>
                            </p:childTnLst>
                          </p:cTn>
                        </p:par>
                        <p:par>
                          <p:cTn id="37" fill="hold">
                            <p:stCondLst>
                              <p:cond delay="2500"/>
                            </p:stCondLst>
                            <p:childTnLst>
                              <p:par>
                                <p:cTn id="38" presetID="53" presetClass="entr" presetSubtype="16" fill="hold" nodeType="afterEffect">
                                  <p:stCondLst>
                                    <p:cond delay="0"/>
                                  </p:stCondLst>
                                  <p:childTnLst>
                                    <p:set>
                                      <p:cBhvr>
                                        <p:cTn id="39" dur="1" fill="hold">
                                          <p:stCondLst>
                                            <p:cond delay="0"/>
                                          </p:stCondLst>
                                        </p:cTn>
                                        <p:tgtEl>
                                          <p:spTgt spid="172"/>
                                        </p:tgtEl>
                                        <p:attrNameLst>
                                          <p:attrName>style.visibility</p:attrName>
                                        </p:attrNameLst>
                                      </p:cBhvr>
                                      <p:to>
                                        <p:strVal val="visible"/>
                                      </p:to>
                                    </p:set>
                                    <p:anim calcmode="lin" valueType="num">
                                      <p:cBhvr>
                                        <p:cTn id="40" dur="500" fill="hold"/>
                                        <p:tgtEl>
                                          <p:spTgt spid="172"/>
                                        </p:tgtEl>
                                        <p:attrNameLst>
                                          <p:attrName>ppt_w</p:attrName>
                                        </p:attrNameLst>
                                      </p:cBhvr>
                                      <p:tavLst>
                                        <p:tav tm="0">
                                          <p:val>
                                            <p:fltVal val="0"/>
                                          </p:val>
                                        </p:tav>
                                        <p:tav tm="100000">
                                          <p:val>
                                            <p:strVal val="#ppt_w"/>
                                          </p:val>
                                        </p:tav>
                                      </p:tavLst>
                                    </p:anim>
                                    <p:anim calcmode="lin" valueType="num">
                                      <p:cBhvr>
                                        <p:cTn id="41" dur="500" fill="hold"/>
                                        <p:tgtEl>
                                          <p:spTgt spid="172"/>
                                        </p:tgtEl>
                                        <p:attrNameLst>
                                          <p:attrName>ppt_h</p:attrName>
                                        </p:attrNameLst>
                                      </p:cBhvr>
                                      <p:tavLst>
                                        <p:tav tm="0">
                                          <p:val>
                                            <p:fltVal val="0"/>
                                          </p:val>
                                        </p:tav>
                                        <p:tav tm="100000">
                                          <p:val>
                                            <p:strVal val="#ppt_h"/>
                                          </p:val>
                                        </p:tav>
                                      </p:tavLst>
                                    </p:anim>
                                    <p:animEffect transition="in" filter="fade">
                                      <p:cBhvr>
                                        <p:cTn id="42" dur="500"/>
                                        <p:tgtEl>
                                          <p:spTgt spid="172"/>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 calcmode="lin" valueType="num">
                                      <p:cBhvr>
                                        <p:cTn id="46" dur="500" fill="hold"/>
                                        <p:tgtEl>
                                          <p:spTgt spid="57"/>
                                        </p:tgtEl>
                                        <p:attrNameLst>
                                          <p:attrName>ppt_w</p:attrName>
                                        </p:attrNameLst>
                                      </p:cBhvr>
                                      <p:tavLst>
                                        <p:tav tm="0">
                                          <p:val>
                                            <p:fltVal val="0"/>
                                          </p:val>
                                        </p:tav>
                                        <p:tav tm="100000">
                                          <p:val>
                                            <p:strVal val="#ppt_w"/>
                                          </p:val>
                                        </p:tav>
                                      </p:tavLst>
                                    </p:anim>
                                    <p:anim calcmode="lin" valueType="num">
                                      <p:cBhvr>
                                        <p:cTn id="47" dur="500" fill="hold"/>
                                        <p:tgtEl>
                                          <p:spTgt spid="57"/>
                                        </p:tgtEl>
                                        <p:attrNameLst>
                                          <p:attrName>ppt_h</p:attrName>
                                        </p:attrNameLst>
                                      </p:cBhvr>
                                      <p:tavLst>
                                        <p:tav tm="0">
                                          <p:val>
                                            <p:fltVal val="0"/>
                                          </p:val>
                                        </p:tav>
                                        <p:tav tm="100000">
                                          <p:val>
                                            <p:strVal val="#ppt_h"/>
                                          </p:val>
                                        </p:tav>
                                      </p:tavLst>
                                    </p:anim>
                                    <p:animEffect transition="in" filter="fade">
                                      <p:cBhvr>
                                        <p:cTn id="48" dur="500"/>
                                        <p:tgtEl>
                                          <p:spTgt spid="57"/>
                                        </p:tgtEl>
                                      </p:cBhvr>
                                    </p:animEffect>
                                  </p:childTnLst>
                                </p:cTn>
                              </p:par>
                            </p:childTnLst>
                          </p:cTn>
                        </p:par>
                        <p:par>
                          <p:cTn id="49" fill="hold">
                            <p:stCondLst>
                              <p:cond delay="3500"/>
                            </p:stCondLst>
                            <p:childTnLst>
                              <p:par>
                                <p:cTn id="50" presetID="22" presetClass="entr" presetSubtype="4"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down)">
                                      <p:cBhvr>
                                        <p:cTn id="52" dur="500"/>
                                        <p:tgtEl>
                                          <p:spTgt spid="15"/>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down)">
                                      <p:cBhvr>
                                        <p:cTn id="55" dur="500"/>
                                        <p:tgtEl>
                                          <p:spTgt spid="13"/>
                                        </p:tgtEl>
                                      </p:cBhvr>
                                    </p:animEffect>
                                  </p:childTnLst>
                                </p:cTn>
                              </p:par>
                            </p:childTnLst>
                          </p:cTn>
                        </p:par>
                        <p:par>
                          <p:cTn id="56" fill="hold">
                            <p:stCondLst>
                              <p:cond delay="4000"/>
                            </p:stCondLst>
                            <p:childTnLst>
                              <p:par>
                                <p:cTn id="57" presetID="22" presetClass="entr" presetSubtype="4"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down)">
                                      <p:cBhvr>
                                        <p:cTn id="59" dur="500"/>
                                        <p:tgtEl>
                                          <p:spTgt spid="11"/>
                                        </p:tgtEl>
                                      </p:cBhvr>
                                    </p:animEffect>
                                  </p:childTnLst>
                                </p:cTn>
                              </p:par>
                            </p:childTnLst>
                          </p:cTn>
                        </p:par>
                        <p:par>
                          <p:cTn id="60" fill="hold">
                            <p:stCondLst>
                              <p:cond delay="4500"/>
                            </p:stCondLst>
                            <p:childTnLst>
                              <p:par>
                                <p:cTn id="61" presetID="53" presetClass="entr" presetSubtype="16" fill="hold" nodeType="afterEffect">
                                  <p:stCondLst>
                                    <p:cond delay="0"/>
                                  </p:stCondLst>
                                  <p:childTnLst>
                                    <p:set>
                                      <p:cBhvr>
                                        <p:cTn id="62" dur="1" fill="hold">
                                          <p:stCondLst>
                                            <p:cond delay="0"/>
                                          </p:stCondLst>
                                        </p:cTn>
                                        <p:tgtEl>
                                          <p:spTgt spid="162"/>
                                        </p:tgtEl>
                                        <p:attrNameLst>
                                          <p:attrName>style.visibility</p:attrName>
                                        </p:attrNameLst>
                                      </p:cBhvr>
                                      <p:to>
                                        <p:strVal val="visible"/>
                                      </p:to>
                                    </p:set>
                                    <p:anim calcmode="lin" valueType="num">
                                      <p:cBhvr>
                                        <p:cTn id="63" dur="500" fill="hold"/>
                                        <p:tgtEl>
                                          <p:spTgt spid="162"/>
                                        </p:tgtEl>
                                        <p:attrNameLst>
                                          <p:attrName>ppt_w</p:attrName>
                                        </p:attrNameLst>
                                      </p:cBhvr>
                                      <p:tavLst>
                                        <p:tav tm="0">
                                          <p:val>
                                            <p:fltVal val="0"/>
                                          </p:val>
                                        </p:tav>
                                        <p:tav tm="100000">
                                          <p:val>
                                            <p:strVal val="#ppt_w"/>
                                          </p:val>
                                        </p:tav>
                                      </p:tavLst>
                                    </p:anim>
                                    <p:anim calcmode="lin" valueType="num">
                                      <p:cBhvr>
                                        <p:cTn id="64" dur="500" fill="hold"/>
                                        <p:tgtEl>
                                          <p:spTgt spid="162"/>
                                        </p:tgtEl>
                                        <p:attrNameLst>
                                          <p:attrName>ppt_h</p:attrName>
                                        </p:attrNameLst>
                                      </p:cBhvr>
                                      <p:tavLst>
                                        <p:tav tm="0">
                                          <p:val>
                                            <p:fltVal val="0"/>
                                          </p:val>
                                        </p:tav>
                                        <p:tav tm="100000">
                                          <p:val>
                                            <p:strVal val="#ppt_h"/>
                                          </p:val>
                                        </p:tav>
                                      </p:tavLst>
                                    </p:anim>
                                    <p:animEffect transition="in" filter="fade">
                                      <p:cBhvr>
                                        <p:cTn id="65" dur="500"/>
                                        <p:tgtEl>
                                          <p:spTgt spid="162"/>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wipe(down)">
                                      <p:cBhvr>
                                        <p:cTn id="68" dur="500"/>
                                        <p:tgtEl>
                                          <p:spTgt spid="12"/>
                                        </p:tgtEl>
                                      </p:cBhvr>
                                    </p:animEffect>
                                  </p:childTnLst>
                                </p:cTn>
                              </p:par>
                            </p:childTnLst>
                          </p:cTn>
                        </p:par>
                        <p:par>
                          <p:cTn id="69" fill="hold">
                            <p:stCondLst>
                              <p:cond delay="5000"/>
                            </p:stCondLst>
                            <p:childTnLst>
                              <p:par>
                                <p:cTn id="70" presetID="53" presetClass="entr" presetSubtype="16" fill="hold" nodeType="afterEffect">
                                  <p:stCondLst>
                                    <p:cond delay="0"/>
                                  </p:stCondLst>
                                  <p:childTnLst>
                                    <p:set>
                                      <p:cBhvr>
                                        <p:cTn id="71" dur="1" fill="hold">
                                          <p:stCondLst>
                                            <p:cond delay="0"/>
                                          </p:stCondLst>
                                        </p:cTn>
                                        <p:tgtEl>
                                          <p:spTgt spid="165"/>
                                        </p:tgtEl>
                                        <p:attrNameLst>
                                          <p:attrName>style.visibility</p:attrName>
                                        </p:attrNameLst>
                                      </p:cBhvr>
                                      <p:to>
                                        <p:strVal val="visible"/>
                                      </p:to>
                                    </p:set>
                                    <p:anim calcmode="lin" valueType="num">
                                      <p:cBhvr>
                                        <p:cTn id="72" dur="500" fill="hold"/>
                                        <p:tgtEl>
                                          <p:spTgt spid="165"/>
                                        </p:tgtEl>
                                        <p:attrNameLst>
                                          <p:attrName>ppt_w</p:attrName>
                                        </p:attrNameLst>
                                      </p:cBhvr>
                                      <p:tavLst>
                                        <p:tav tm="0">
                                          <p:val>
                                            <p:fltVal val="0"/>
                                          </p:val>
                                        </p:tav>
                                        <p:tav tm="100000">
                                          <p:val>
                                            <p:strVal val="#ppt_w"/>
                                          </p:val>
                                        </p:tav>
                                      </p:tavLst>
                                    </p:anim>
                                    <p:anim calcmode="lin" valueType="num">
                                      <p:cBhvr>
                                        <p:cTn id="73" dur="500" fill="hold"/>
                                        <p:tgtEl>
                                          <p:spTgt spid="165"/>
                                        </p:tgtEl>
                                        <p:attrNameLst>
                                          <p:attrName>ppt_h</p:attrName>
                                        </p:attrNameLst>
                                      </p:cBhvr>
                                      <p:tavLst>
                                        <p:tav tm="0">
                                          <p:val>
                                            <p:fltVal val="0"/>
                                          </p:val>
                                        </p:tav>
                                        <p:tav tm="100000">
                                          <p:val>
                                            <p:strVal val="#ppt_h"/>
                                          </p:val>
                                        </p:tav>
                                      </p:tavLst>
                                    </p:anim>
                                    <p:animEffect transition="in" filter="fade">
                                      <p:cBhvr>
                                        <p:cTn id="74" dur="500"/>
                                        <p:tgtEl>
                                          <p:spTgt spid="165"/>
                                        </p:tgtEl>
                                      </p:cBhvr>
                                    </p:animEffect>
                                  </p:childTnLst>
                                </p:cTn>
                              </p:par>
                            </p:childTnLst>
                          </p:cTn>
                        </p:par>
                        <p:par>
                          <p:cTn id="75" fill="hold">
                            <p:stCondLst>
                              <p:cond delay="5500"/>
                            </p:stCondLst>
                            <p:childTnLst>
                              <p:par>
                                <p:cTn id="76" presetID="16" presetClass="entr" presetSubtype="21" fill="hold" grpId="0" nodeType="afterEffect">
                                  <p:stCondLst>
                                    <p:cond delay="0"/>
                                  </p:stCondLst>
                                  <p:childTnLst>
                                    <p:set>
                                      <p:cBhvr>
                                        <p:cTn id="77" dur="1" fill="hold">
                                          <p:stCondLst>
                                            <p:cond delay="0"/>
                                          </p:stCondLst>
                                        </p:cTn>
                                        <p:tgtEl>
                                          <p:spTgt spid="14"/>
                                        </p:tgtEl>
                                        <p:attrNameLst>
                                          <p:attrName>style.visibility</p:attrName>
                                        </p:attrNameLst>
                                      </p:cBhvr>
                                      <p:to>
                                        <p:strVal val="visible"/>
                                      </p:to>
                                    </p:set>
                                    <p:animEffect transition="in" filter="barn(inVertical)">
                                      <p:cBhvr>
                                        <p:cTn id="78" dur="500"/>
                                        <p:tgtEl>
                                          <p:spTgt spid="14"/>
                                        </p:tgtEl>
                                      </p:cBhvr>
                                    </p:animEffect>
                                  </p:childTnLst>
                                </p:cTn>
                              </p:par>
                            </p:childTnLst>
                          </p:cTn>
                        </p:par>
                        <p:par>
                          <p:cTn id="79" fill="hold">
                            <p:stCondLst>
                              <p:cond delay="6000"/>
                            </p:stCondLst>
                            <p:childTnLst>
                              <p:par>
                                <p:cTn id="80" presetID="22" presetClass="entr" presetSubtype="1" fill="hold" nodeType="afterEffect">
                                  <p:stCondLst>
                                    <p:cond delay="0"/>
                                  </p:stCondLst>
                                  <p:childTnLst>
                                    <p:set>
                                      <p:cBhvr>
                                        <p:cTn id="81" dur="1" fill="hold">
                                          <p:stCondLst>
                                            <p:cond delay="0"/>
                                          </p:stCondLst>
                                        </p:cTn>
                                        <p:tgtEl>
                                          <p:spTgt spid="42"/>
                                        </p:tgtEl>
                                        <p:attrNameLst>
                                          <p:attrName>style.visibility</p:attrName>
                                        </p:attrNameLst>
                                      </p:cBhvr>
                                      <p:to>
                                        <p:strVal val="visible"/>
                                      </p:to>
                                    </p:set>
                                    <p:animEffect transition="in" filter="wipe(up)">
                                      <p:cBhvr>
                                        <p:cTn id="82" dur="500"/>
                                        <p:tgtEl>
                                          <p:spTgt spid="42"/>
                                        </p:tgtEl>
                                      </p:cBhvr>
                                    </p:animEffect>
                                  </p:childTnLst>
                                </p:cTn>
                              </p:par>
                              <p:par>
                                <p:cTn id="83" presetID="22" presetClass="entr" presetSubtype="8" fill="hold" nodeType="withEffect">
                                  <p:stCondLst>
                                    <p:cond delay="0"/>
                                  </p:stCondLst>
                                  <p:childTnLst>
                                    <p:set>
                                      <p:cBhvr>
                                        <p:cTn id="84" dur="1" fill="hold">
                                          <p:stCondLst>
                                            <p:cond delay="0"/>
                                          </p:stCondLst>
                                        </p:cTn>
                                        <p:tgtEl>
                                          <p:spTgt spid="56"/>
                                        </p:tgtEl>
                                        <p:attrNameLst>
                                          <p:attrName>style.visibility</p:attrName>
                                        </p:attrNameLst>
                                      </p:cBhvr>
                                      <p:to>
                                        <p:strVal val="visible"/>
                                      </p:to>
                                    </p:set>
                                    <p:animEffect transition="in" filter="wipe(left)">
                                      <p:cBhvr>
                                        <p:cTn id="85" dur="500"/>
                                        <p:tgtEl>
                                          <p:spTgt spid="56"/>
                                        </p:tgtEl>
                                      </p:cBhvr>
                                    </p:animEffect>
                                  </p:childTnLst>
                                </p:cTn>
                              </p:par>
                              <p:par>
                                <p:cTn id="86" presetID="22" presetClass="entr" presetSubtype="2" fill="hold" nodeType="withEffect">
                                  <p:stCondLst>
                                    <p:cond delay="0"/>
                                  </p:stCondLst>
                                  <p:childTnLst>
                                    <p:set>
                                      <p:cBhvr>
                                        <p:cTn id="87" dur="1" fill="hold">
                                          <p:stCondLst>
                                            <p:cond delay="0"/>
                                          </p:stCondLst>
                                        </p:cTn>
                                        <p:tgtEl>
                                          <p:spTgt spid="41"/>
                                        </p:tgtEl>
                                        <p:attrNameLst>
                                          <p:attrName>style.visibility</p:attrName>
                                        </p:attrNameLst>
                                      </p:cBhvr>
                                      <p:to>
                                        <p:strVal val="visible"/>
                                      </p:to>
                                    </p:set>
                                    <p:animEffect transition="in" filter="wipe(right)">
                                      <p:cBhvr>
                                        <p:cTn id="88" dur="500"/>
                                        <p:tgtEl>
                                          <p:spTgt spid="41"/>
                                        </p:tgtEl>
                                      </p:cBhvr>
                                    </p:animEffect>
                                  </p:childTnLst>
                                </p:cTn>
                              </p:par>
                              <p:par>
                                <p:cTn id="89" presetID="22" presetClass="entr" presetSubtype="2" fill="hold" nodeType="withEffect">
                                  <p:stCondLst>
                                    <p:cond delay="0"/>
                                  </p:stCondLst>
                                  <p:childTnLst>
                                    <p:set>
                                      <p:cBhvr>
                                        <p:cTn id="90" dur="1" fill="hold">
                                          <p:stCondLst>
                                            <p:cond delay="0"/>
                                          </p:stCondLst>
                                        </p:cTn>
                                        <p:tgtEl>
                                          <p:spTgt spid="55"/>
                                        </p:tgtEl>
                                        <p:attrNameLst>
                                          <p:attrName>style.visibility</p:attrName>
                                        </p:attrNameLst>
                                      </p:cBhvr>
                                      <p:to>
                                        <p:strVal val="visible"/>
                                      </p:to>
                                    </p:set>
                                    <p:animEffect transition="in" filter="wipe(right)">
                                      <p:cBhvr>
                                        <p:cTn id="91" dur="500"/>
                                        <p:tgtEl>
                                          <p:spTgt spid="55"/>
                                        </p:tgtEl>
                                      </p:cBhvr>
                                    </p:animEffect>
                                  </p:childTnLst>
                                </p:cTn>
                              </p:par>
                            </p:childTnLst>
                          </p:cTn>
                        </p:par>
                        <p:par>
                          <p:cTn id="92" fill="hold">
                            <p:stCondLst>
                              <p:cond delay="6500"/>
                            </p:stCondLst>
                            <p:childTnLst>
                              <p:par>
                                <p:cTn id="93" presetID="10" presetClass="entr" presetSubtype="0" fill="hold" grpId="0" nodeType="afterEffect">
                                  <p:stCondLst>
                                    <p:cond delay="0"/>
                                  </p:stCondLst>
                                  <p:childTnLst>
                                    <p:set>
                                      <p:cBhvr>
                                        <p:cTn id="94" dur="1" fill="hold">
                                          <p:stCondLst>
                                            <p:cond delay="0"/>
                                          </p:stCondLst>
                                        </p:cTn>
                                        <p:tgtEl>
                                          <p:spTgt spid="43"/>
                                        </p:tgtEl>
                                        <p:attrNameLst>
                                          <p:attrName>style.visibility</p:attrName>
                                        </p:attrNameLst>
                                      </p:cBhvr>
                                      <p:to>
                                        <p:strVal val="visible"/>
                                      </p:to>
                                    </p:set>
                                    <p:animEffect transition="in" filter="fade">
                                      <p:cBhvr>
                                        <p:cTn id="95" dur="500"/>
                                        <p:tgtEl>
                                          <p:spTgt spid="43"/>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44"/>
                                        </p:tgtEl>
                                        <p:attrNameLst>
                                          <p:attrName>style.visibility</p:attrName>
                                        </p:attrNameLst>
                                      </p:cBhvr>
                                      <p:to>
                                        <p:strVal val="visible"/>
                                      </p:to>
                                    </p:set>
                                    <p:animEffect transition="in" filter="fade">
                                      <p:cBhvr>
                                        <p:cTn id="98" dur="500"/>
                                        <p:tgtEl>
                                          <p:spTgt spid="44"/>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46"/>
                                        </p:tgtEl>
                                        <p:attrNameLst>
                                          <p:attrName>style.visibility</p:attrName>
                                        </p:attrNameLst>
                                      </p:cBhvr>
                                      <p:to>
                                        <p:strVal val="visible"/>
                                      </p:to>
                                    </p:set>
                                    <p:animEffect transition="in" filter="fade">
                                      <p:cBhvr>
                                        <p:cTn id="101" dur="500"/>
                                        <p:tgtEl>
                                          <p:spTgt spid="46"/>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47"/>
                                        </p:tgtEl>
                                        <p:attrNameLst>
                                          <p:attrName>style.visibility</p:attrName>
                                        </p:attrNameLst>
                                      </p:cBhvr>
                                      <p:to>
                                        <p:strVal val="visible"/>
                                      </p:to>
                                    </p:set>
                                    <p:animEffect transition="in" filter="fade">
                                      <p:cBhvr>
                                        <p:cTn id="104" dur="500"/>
                                        <p:tgtEl>
                                          <p:spTgt spid="47"/>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49"/>
                                        </p:tgtEl>
                                        <p:attrNameLst>
                                          <p:attrName>style.visibility</p:attrName>
                                        </p:attrNameLst>
                                      </p:cBhvr>
                                      <p:to>
                                        <p:strVal val="visible"/>
                                      </p:to>
                                    </p:set>
                                    <p:animEffect transition="in" filter="fade">
                                      <p:cBhvr>
                                        <p:cTn id="107" dur="500"/>
                                        <p:tgtEl>
                                          <p:spTgt spid="49"/>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50"/>
                                        </p:tgtEl>
                                        <p:attrNameLst>
                                          <p:attrName>style.visibility</p:attrName>
                                        </p:attrNameLst>
                                      </p:cBhvr>
                                      <p:to>
                                        <p:strVal val="visible"/>
                                      </p:to>
                                    </p:set>
                                    <p:animEffect transition="in" filter="fade">
                                      <p:cBhvr>
                                        <p:cTn id="110" dur="500"/>
                                        <p:tgtEl>
                                          <p:spTgt spid="50"/>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52"/>
                                        </p:tgtEl>
                                        <p:attrNameLst>
                                          <p:attrName>style.visibility</p:attrName>
                                        </p:attrNameLst>
                                      </p:cBhvr>
                                      <p:to>
                                        <p:strVal val="visible"/>
                                      </p:to>
                                    </p:set>
                                    <p:animEffect transition="in" filter="fade">
                                      <p:cBhvr>
                                        <p:cTn id="113" dur="500"/>
                                        <p:tgtEl>
                                          <p:spTgt spid="52"/>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53"/>
                                        </p:tgtEl>
                                        <p:attrNameLst>
                                          <p:attrName>style.visibility</p:attrName>
                                        </p:attrNameLst>
                                      </p:cBhvr>
                                      <p:to>
                                        <p:strVal val="visible"/>
                                      </p:to>
                                    </p:set>
                                    <p:animEffect transition="in" filter="fade">
                                      <p:cBhvr>
                                        <p:cTn id="116" dur="500"/>
                                        <p:tgtEl>
                                          <p:spTgt spid="53"/>
                                        </p:tgtEl>
                                      </p:cBhvr>
                                    </p:animEffect>
                                  </p:childTnLst>
                                </p:cTn>
                              </p:par>
                            </p:childTnLst>
                          </p:cTn>
                        </p:par>
                        <p:par>
                          <p:cTn id="117" fill="hold">
                            <p:stCondLst>
                              <p:cond delay="7000"/>
                            </p:stCondLst>
                            <p:childTnLst>
                              <p:par>
                                <p:cTn id="118" presetID="12" presetClass="entr" presetSubtype="8" fill="hold" nodeType="afterEffect">
                                  <p:stCondLst>
                                    <p:cond delay="0"/>
                                  </p:stCondLst>
                                  <p:childTnLst>
                                    <p:set>
                                      <p:cBhvr>
                                        <p:cTn id="119" dur="1" fill="hold">
                                          <p:stCondLst>
                                            <p:cond delay="0"/>
                                          </p:stCondLst>
                                        </p:cTn>
                                        <p:tgtEl>
                                          <p:spTgt spid="178"/>
                                        </p:tgtEl>
                                        <p:attrNameLst>
                                          <p:attrName>style.visibility</p:attrName>
                                        </p:attrNameLst>
                                      </p:cBhvr>
                                      <p:to>
                                        <p:strVal val="visible"/>
                                      </p:to>
                                    </p:set>
                                    <p:anim calcmode="lin" valueType="num">
                                      <p:cBhvr additive="base">
                                        <p:cTn id="120" dur="500"/>
                                        <p:tgtEl>
                                          <p:spTgt spid="178"/>
                                        </p:tgtEl>
                                        <p:attrNameLst>
                                          <p:attrName>ppt_x</p:attrName>
                                        </p:attrNameLst>
                                      </p:cBhvr>
                                      <p:tavLst>
                                        <p:tav tm="0">
                                          <p:val>
                                            <p:strVal val="#ppt_x-#ppt_w*1.125000"/>
                                          </p:val>
                                        </p:tav>
                                        <p:tav tm="100000">
                                          <p:val>
                                            <p:strVal val="#ppt_x"/>
                                          </p:val>
                                        </p:tav>
                                      </p:tavLst>
                                    </p:anim>
                                    <p:animEffect transition="in" filter="wipe(right)">
                                      <p:cBhvr>
                                        <p:cTn id="121" dur="500"/>
                                        <p:tgtEl>
                                          <p:spTgt spid="178"/>
                                        </p:tgtEl>
                                      </p:cBhvr>
                                    </p:animEffect>
                                  </p:childTnLst>
                                </p:cTn>
                              </p:par>
                            </p:childTnLst>
                          </p:cTn>
                        </p:par>
                        <p:par>
                          <p:cTn id="122" fill="hold">
                            <p:stCondLst>
                              <p:cond delay="7500"/>
                            </p:stCondLst>
                            <p:childTnLst>
                              <p:par>
                                <p:cTn id="123" presetID="22" presetClass="entr" presetSubtype="8" fill="hold" grpId="0" nodeType="afterEffect">
                                  <p:stCondLst>
                                    <p:cond delay="0"/>
                                  </p:stCondLst>
                                  <p:childTnLst>
                                    <p:set>
                                      <p:cBhvr>
                                        <p:cTn id="124" dur="1" fill="hold">
                                          <p:stCondLst>
                                            <p:cond delay="0"/>
                                          </p:stCondLst>
                                        </p:cTn>
                                        <p:tgtEl>
                                          <p:spTgt spid="184"/>
                                        </p:tgtEl>
                                        <p:attrNameLst>
                                          <p:attrName>style.visibility</p:attrName>
                                        </p:attrNameLst>
                                      </p:cBhvr>
                                      <p:to>
                                        <p:strVal val="visible"/>
                                      </p:to>
                                    </p:set>
                                    <p:animEffect transition="in" filter="wipe(left)">
                                      <p:cBhvr>
                                        <p:cTn id="125" dur="1250"/>
                                        <p:tgtEl>
                                          <p:spTgt spid="184"/>
                                        </p:tgtEl>
                                      </p:cBhvr>
                                    </p:animEffect>
                                  </p:childTnLst>
                                </p:cTn>
                              </p:par>
                            </p:childTnLst>
                          </p:cTn>
                        </p:par>
                        <p:par>
                          <p:cTn id="126" fill="hold">
                            <p:stCondLst>
                              <p:cond delay="8750"/>
                            </p:stCondLst>
                            <p:childTnLst>
                              <p:par>
                                <p:cTn id="127" presetID="22" presetClass="entr" presetSubtype="8" fill="hold" nodeType="afterEffect">
                                  <p:stCondLst>
                                    <p:cond delay="0"/>
                                  </p:stCondLst>
                                  <p:childTnLst>
                                    <p:set>
                                      <p:cBhvr>
                                        <p:cTn id="128" dur="1" fill="hold">
                                          <p:stCondLst>
                                            <p:cond delay="0"/>
                                          </p:stCondLst>
                                        </p:cTn>
                                        <p:tgtEl>
                                          <p:spTgt spid="177"/>
                                        </p:tgtEl>
                                        <p:attrNameLst>
                                          <p:attrName>style.visibility</p:attrName>
                                        </p:attrNameLst>
                                      </p:cBhvr>
                                      <p:to>
                                        <p:strVal val="visible"/>
                                      </p:to>
                                    </p:set>
                                    <p:animEffect transition="in" filter="wipe(left)">
                                      <p:cBhvr>
                                        <p:cTn id="129" dur="500"/>
                                        <p:tgtEl>
                                          <p:spTgt spid="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animBg="1"/>
      <p:bldP spid="10" grpId="0" animBg="1"/>
      <p:bldP spid="11" grpId="0" animBg="1"/>
      <p:bldP spid="12" grpId="0" animBg="1"/>
      <p:bldP spid="13" grpId="0" animBg="1"/>
      <p:bldP spid="14" grpId="0" animBg="1"/>
      <p:bldP spid="15" grpId="0" animBg="1"/>
      <p:bldP spid="16" grpId="0" animBg="1"/>
      <p:bldP spid="43" grpId="0"/>
      <p:bldP spid="44" grpId="0"/>
      <p:bldP spid="46" grpId="0"/>
      <p:bldP spid="47" grpId="0"/>
      <p:bldP spid="49" grpId="0"/>
      <p:bldP spid="50" grpId="0"/>
      <p:bldP spid="52" grpId="0"/>
      <p:bldP spid="53" grpId="0"/>
      <p:bldP spid="57" grpId="0"/>
      <p:bldP spid="18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0" y="0"/>
            <a:ext cx="2555776" cy="514508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WordArt 293"/>
          <p:cNvSpPr>
            <a:spLocks noChangeArrowheads="1" noChangeShapeType="1" noTextEdit="1"/>
          </p:cNvSpPr>
          <p:nvPr/>
        </p:nvSpPr>
        <p:spPr bwMode="auto">
          <a:xfrm>
            <a:off x="1670036" y="1169242"/>
            <a:ext cx="804603" cy="1475533"/>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l"/>
            <a:r>
              <a:rPr lang="zh-CN" altLang="en-US" sz="3600" dirty="0" smtClean="0">
                <a:solidFill>
                  <a:schemeClr val="accent1">
                    <a:lumMod val="20000"/>
                    <a:lumOff val="80000"/>
                  </a:schemeClr>
                </a:solidFill>
                <a:latin typeface="方正大黑简体"/>
                <a:ea typeface="方正大黑简体"/>
              </a:rPr>
              <a:t>目</a:t>
            </a:r>
            <a:endParaRPr lang="en-US" altLang="zh-CN" sz="3600" dirty="0" smtClean="0">
              <a:solidFill>
                <a:schemeClr val="accent1">
                  <a:lumMod val="20000"/>
                  <a:lumOff val="80000"/>
                </a:schemeClr>
              </a:solidFill>
              <a:latin typeface="方正大黑简体"/>
              <a:ea typeface="方正大黑简体"/>
            </a:endParaRPr>
          </a:p>
          <a:p>
            <a:pPr algn="l"/>
            <a:r>
              <a:rPr lang="zh-CN" altLang="en-US" sz="3600" dirty="0" smtClean="0">
                <a:solidFill>
                  <a:schemeClr val="accent1">
                    <a:lumMod val="20000"/>
                    <a:lumOff val="80000"/>
                  </a:schemeClr>
                </a:solidFill>
                <a:latin typeface="方正大黑简体"/>
                <a:ea typeface="方正大黑简体"/>
              </a:rPr>
              <a:t>录</a:t>
            </a:r>
            <a:endParaRPr lang="zh-CN" altLang="en-US" sz="3600" dirty="0">
              <a:solidFill>
                <a:schemeClr val="accent1">
                  <a:lumMod val="20000"/>
                  <a:lumOff val="80000"/>
                </a:schemeClr>
              </a:solidFill>
              <a:latin typeface="方正大黑简体"/>
              <a:ea typeface="方正大黑简体"/>
            </a:endParaRPr>
          </a:p>
        </p:txBody>
      </p:sp>
      <p:sp>
        <p:nvSpPr>
          <p:cNvPr id="41" name="文本框 42"/>
          <p:cNvSpPr txBox="1"/>
          <p:nvPr/>
        </p:nvSpPr>
        <p:spPr>
          <a:xfrm rot="5400000">
            <a:off x="-288883" y="2645403"/>
            <a:ext cx="3563888" cy="610873"/>
          </a:xfrm>
          <a:prstGeom prst="rect">
            <a:avLst/>
          </a:prstGeom>
          <a:noFill/>
        </p:spPr>
        <p:txBody>
          <a:bodyPr wrap="square" lIns="68580" tIns="34290" rIns="68580" bIns="34290" rtlCol="0">
            <a:spAutoFit/>
          </a:bodyPr>
          <a:lstStyle/>
          <a:p>
            <a:pPr algn="ctr">
              <a:lnSpc>
                <a:spcPct val="130000"/>
              </a:lnSpc>
            </a:pPr>
            <a:r>
              <a:rPr lang="en-US" altLang="zh-CN" sz="3000" dirty="0" smtClean="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rPr>
              <a:t>CONTENTS</a:t>
            </a:r>
            <a:endParaRPr lang="en-US" altLang="zh-CN" sz="3000" dirty="0">
              <a:solidFill>
                <a:schemeClr val="accent1">
                  <a:lumMod val="20000"/>
                  <a:lumOff val="8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 name="Rectangle 22"/>
          <p:cNvSpPr>
            <a:spLocks noChangeArrowheads="1"/>
          </p:cNvSpPr>
          <p:nvPr/>
        </p:nvSpPr>
        <p:spPr bwMode="auto">
          <a:xfrm>
            <a:off x="4443832" y="1068801"/>
            <a:ext cx="3791272" cy="590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l" eaLnBrk="1" fontAlgn="base" hangingPunct="1">
              <a:lnSpc>
                <a:spcPct val="120000"/>
              </a:lnSpc>
            </a:pPr>
            <a:r>
              <a:rPr lang="zh-CN" altLang="en-US" sz="1600" b="1" dirty="0" smtClean="0">
                <a:solidFill>
                  <a:srgbClr val="5F5F5F"/>
                </a:solidFill>
                <a:latin typeface="Arial" pitchFamily="34" charset="0"/>
                <a:ea typeface="微软雅黑" pitchFamily="34" charset="-122"/>
                <a:sym typeface="Arial" pitchFamily="34" charset="0"/>
              </a:rPr>
              <a:t>我们的企业</a:t>
            </a:r>
            <a:endParaRPr lang="en-US" altLang="zh-CN" sz="1600" b="1" dirty="0" smtClean="0">
              <a:solidFill>
                <a:srgbClr val="5F5F5F"/>
              </a:solidFill>
              <a:latin typeface="Arial" pitchFamily="34" charset="0"/>
              <a:ea typeface="微软雅黑" pitchFamily="34" charset="-122"/>
              <a:sym typeface="Arial" pitchFamily="34" charset="0"/>
            </a:endParaRPr>
          </a:p>
          <a:p>
            <a:pPr algn="l" eaLnBrk="1" fontAlgn="base" hangingPunct="1">
              <a:lnSpc>
                <a:spcPct val="120000"/>
              </a:lnSpc>
            </a:pPr>
            <a:r>
              <a:rPr lang="en-US" altLang="zh-CN" sz="1200" dirty="0" smtClean="0">
                <a:latin typeface="微软雅黑" panose="020B0503020204020204" pitchFamily="34" charset="-122"/>
                <a:ea typeface="微软雅黑" panose="020B0503020204020204" pitchFamily="34" charset="-122"/>
              </a:rPr>
              <a:t>              </a:t>
            </a:r>
            <a:r>
              <a:rPr lang="en-US" altLang="zh-CN" sz="1200" dirty="0" smtClean="0">
                <a:solidFill>
                  <a:schemeClr val="bg1">
                    <a:lumMod val="75000"/>
                  </a:schemeClr>
                </a:solidFill>
                <a:latin typeface="微软雅黑" panose="020B0503020204020204" pitchFamily="34" charset="-122"/>
                <a:ea typeface="微软雅黑" panose="020B0503020204020204" pitchFamily="34" charset="-122"/>
              </a:rPr>
              <a:t>OUR CORPORATION</a:t>
            </a:r>
            <a:endParaRPr lang="zh-CN" altLang="en-US" sz="12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5" name="Rectangle 22"/>
          <p:cNvSpPr>
            <a:spLocks noChangeArrowheads="1"/>
          </p:cNvSpPr>
          <p:nvPr/>
        </p:nvSpPr>
        <p:spPr bwMode="auto">
          <a:xfrm>
            <a:off x="4803872" y="1754601"/>
            <a:ext cx="3528392"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l" eaLnBrk="1" fontAlgn="base" hangingPunct="1">
              <a:lnSpc>
                <a:spcPct val="120000"/>
              </a:lnSpc>
            </a:pPr>
            <a:r>
              <a:rPr lang="zh-CN" altLang="en-US" sz="1600" b="1" dirty="0" smtClean="0">
                <a:solidFill>
                  <a:srgbClr val="5F5F5F"/>
                </a:solidFill>
                <a:latin typeface="Arial" pitchFamily="34" charset="0"/>
                <a:ea typeface="微软雅黑" pitchFamily="34" charset="-122"/>
                <a:sym typeface="Arial" pitchFamily="34" charset="0"/>
              </a:rPr>
              <a:t>我们的团队</a:t>
            </a:r>
            <a:endParaRPr lang="en-US" altLang="zh-CN" sz="1600" b="1" dirty="0">
              <a:solidFill>
                <a:srgbClr val="5F5F5F"/>
              </a:solidFill>
              <a:latin typeface="Arial" pitchFamily="34" charset="0"/>
              <a:ea typeface="微软雅黑" pitchFamily="34" charset="-122"/>
              <a:sym typeface="Arial" pitchFamily="34" charset="0"/>
            </a:endParaRPr>
          </a:p>
          <a:p>
            <a:pPr algn="l" eaLnBrk="1" fontAlgn="base" hangingPunct="1">
              <a:lnSpc>
                <a:spcPct val="120000"/>
              </a:lnSpc>
            </a:pPr>
            <a:r>
              <a:rPr lang="en-US" altLang="zh-CN" sz="1200" dirty="0" smtClean="0">
                <a:latin typeface="微软雅黑" panose="020B0503020204020204" pitchFamily="34" charset="-122"/>
                <a:ea typeface="微软雅黑" panose="020B0503020204020204" pitchFamily="34" charset="-122"/>
              </a:rPr>
              <a:t>             </a:t>
            </a:r>
            <a:r>
              <a:rPr lang="en-US" altLang="zh-CN" sz="1200" dirty="0" smtClean="0">
                <a:solidFill>
                  <a:schemeClr val="bg1">
                    <a:lumMod val="75000"/>
                  </a:schemeClr>
                </a:solidFill>
                <a:latin typeface="微软雅黑" panose="020B0503020204020204" pitchFamily="34" charset="-122"/>
                <a:ea typeface="微软雅黑" panose="020B0503020204020204" pitchFamily="34" charset="-122"/>
              </a:rPr>
              <a:t>OUR TEAM</a:t>
            </a:r>
            <a:endParaRPr lang="zh-CN" altLang="en-US" sz="12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7" name="Rectangle 22"/>
          <p:cNvSpPr>
            <a:spLocks noChangeArrowheads="1"/>
          </p:cNvSpPr>
          <p:nvPr/>
        </p:nvSpPr>
        <p:spPr bwMode="auto">
          <a:xfrm>
            <a:off x="5263304" y="2435638"/>
            <a:ext cx="2971800"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600" b="1" dirty="0" smtClean="0">
                <a:solidFill>
                  <a:srgbClr val="5F5F5F"/>
                </a:solidFill>
                <a:latin typeface="Arial" pitchFamily="34" charset="0"/>
                <a:ea typeface="微软雅黑" pitchFamily="34" charset="-122"/>
                <a:sym typeface="Arial" pitchFamily="34" charset="0"/>
              </a:rPr>
              <a:t>项目介绍</a:t>
            </a:r>
            <a:endParaRPr lang="zh-CN" altLang="en-US" sz="1200" dirty="0">
              <a:solidFill>
                <a:srgbClr val="5F5F5F"/>
              </a:solidFill>
              <a:latin typeface="Arial" pitchFamily="34" charset="0"/>
              <a:ea typeface="微软雅黑" pitchFamily="34" charset="-122"/>
              <a:sym typeface="Arial" pitchFamily="34" charset="0"/>
            </a:endParaRPr>
          </a:p>
          <a:p>
            <a:pPr fontAlgn="base">
              <a:lnSpc>
                <a:spcPct val="120000"/>
              </a:lnSpc>
            </a:pPr>
            <a:r>
              <a:rPr lang="en-US" altLang="zh-CN" sz="1200" dirty="0" smtClean="0">
                <a:latin typeface="微软雅黑" panose="020B0503020204020204" pitchFamily="34" charset="-122"/>
                <a:ea typeface="微软雅黑" panose="020B0503020204020204" pitchFamily="34" charset="-122"/>
              </a:rPr>
              <a:t>         </a:t>
            </a:r>
            <a:r>
              <a:rPr lang="en-US" altLang="zh-CN" sz="1200" dirty="0" smtClean="0">
                <a:solidFill>
                  <a:schemeClr val="bg1">
                    <a:lumMod val="75000"/>
                  </a:schemeClr>
                </a:solidFill>
                <a:latin typeface="微软雅黑" panose="020B0503020204020204" pitchFamily="34" charset="-122"/>
                <a:ea typeface="微软雅黑" panose="020B0503020204020204" pitchFamily="34" charset="-122"/>
              </a:rPr>
              <a:t>PROJECT INTRODUCTION</a:t>
            </a:r>
            <a:endParaRPr lang="zh-CN" altLang="en-US"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9" name="Rectangle 22"/>
          <p:cNvSpPr>
            <a:spLocks noChangeArrowheads="1"/>
          </p:cNvSpPr>
          <p:nvPr/>
        </p:nvSpPr>
        <p:spPr bwMode="auto">
          <a:xfrm>
            <a:off x="5720504" y="3130963"/>
            <a:ext cx="2971800"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600" b="1" dirty="0" smtClean="0">
                <a:solidFill>
                  <a:srgbClr val="5F5F5F"/>
                </a:solidFill>
                <a:latin typeface="Arial" pitchFamily="34" charset="0"/>
                <a:ea typeface="微软雅黑" pitchFamily="34" charset="-122"/>
                <a:sym typeface="Arial" pitchFamily="34" charset="0"/>
              </a:rPr>
              <a:t>产品运营</a:t>
            </a:r>
            <a:endParaRPr lang="zh-CN" altLang="en-US" sz="1200" dirty="0" smtClean="0">
              <a:solidFill>
                <a:srgbClr val="5F5F5F"/>
              </a:solidFill>
              <a:latin typeface="Arial" pitchFamily="34" charset="0"/>
              <a:ea typeface="微软雅黑" pitchFamily="34" charset="-122"/>
              <a:sym typeface="Arial" pitchFamily="34" charset="0"/>
            </a:endParaRPr>
          </a:p>
          <a:p>
            <a:pPr fontAlgn="base">
              <a:lnSpc>
                <a:spcPct val="120000"/>
              </a:lnSpc>
            </a:pPr>
            <a:r>
              <a:rPr lang="en-US" altLang="zh-CN" sz="1200" dirty="0" smtClean="0">
                <a:latin typeface="微软雅黑" panose="020B0503020204020204" pitchFamily="34" charset="-122"/>
                <a:ea typeface="微软雅黑" panose="020B0503020204020204" pitchFamily="34" charset="-122"/>
              </a:rPr>
              <a:t>          </a:t>
            </a:r>
            <a:r>
              <a:rPr lang="en-US" altLang="zh-CN" sz="1200" dirty="0" smtClean="0">
                <a:solidFill>
                  <a:schemeClr val="bg1">
                    <a:lumMod val="75000"/>
                  </a:schemeClr>
                </a:solidFill>
                <a:latin typeface="微软雅黑" panose="020B0503020204020204" pitchFamily="34" charset="-122"/>
                <a:ea typeface="微软雅黑" panose="020B0503020204020204" pitchFamily="34" charset="-122"/>
              </a:rPr>
              <a:t>PRODUCT OPERATION</a:t>
            </a:r>
            <a:endParaRPr lang="zh-CN" altLang="en-US" sz="1200" dirty="0">
              <a:solidFill>
                <a:schemeClr val="bg1">
                  <a:lumMod val="75000"/>
                </a:schemeClr>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3723752" y="1079765"/>
            <a:ext cx="544368" cy="601188"/>
            <a:chOff x="3419872" y="1386771"/>
            <a:chExt cx="544368" cy="601188"/>
          </a:xfrm>
        </p:grpSpPr>
        <p:sp>
          <p:nvSpPr>
            <p:cNvPr id="4" name="六边形 3"/>
            <p:cNvSpPr/>
            <p:nvPr/>
          </p:nvSpPr>
          <p:spPr>
            <a:xfrm rot="16200000">
              <a:off x="3378410" y="1428233"/>
              <a:ext cx="601188" cy="518263"/>
            </a:xfrm>
            <a:prstGeom prst="hexag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chemeClr val="bg1"/>
                </a:solidFill>
              </a:endParaRPr>
            </a:p>
          </p:txBody>
        </p:sp>
        <p:sp>
          <p:nvSpPr>
            <p:cNvPr id="53" name="文本框 42"/>
            <p:cNvSpPr txBox="1"/>
            <p:nvPr/>
          </p:nvSpPr>
          <p:spPr>
            <a:xfrm>
              <a:off x="3419872" y="1420416"/>
              <a:ext cx="544368" cy="466474"/>
            </a:xfrm>
            <a:prstGeom prst="rect">
              <a:avLst/>
            </a:prstGeom>
            <a:noFill/>
          </p:spPr>
          <p:txBody>
            <a:bodyPr wrap="square" lIns="68580" tIns="34290" rIns="68580" bIns="34290" rtlCol="0">
              <a:spAutoFit/>
            </a:bodyPr>
            <a:lstStyle/>
            <a:p>
              <a:pPr algn="ctr">
                <a:lnSpc>
                  <a:spcPct val="130000"/>
                </a:lnSpc>
              </a:pPr>
              <a:r>
                <a:rPr lang="en-US" altLang="zh-CN" sz="22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1</a:t>
              </a:r>
              <a:endParaRPr lang="en-US" altLang="zh-CN" sz="2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4" name="组合 13"/>
          <p:cNvGrpSpPr/>
          <p:nvPr/>
        </p:nvGrpSpPr>
        <p:grpSpPr>
          <a:xfrm>
            <a:off x="4106756" y="1754601"/>
            <a:ext cx="544368" cy="601188"/>
            <a:chOff x="3802876" y="2061607"/>
            <a:chExt cx="544368" cy="601188"/>
          </a:xfrm>
        </p:grpSpPr>
        <p:sp>
          <p:nvSpPr>
            <p:cNvPr id="50" name="六边形 49"/>
            <p:cNvSpPr/>
            <p:nvPr/>
          </p:nvSpPr>
          <p:spPr>
            <a:xfrm rot="16200000">
              <a:off x="3761414" y="2103069"/>
              <a:ext cx="601188" cy="518263"/>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chemeClr val="bg1"/>
                </a:solidFill>
              </a:endParaRPr>
            </a:p>
          </p:txBody>
        </p:sp>
        <p:sp>
          <p:nvSpPr>
            <p:cNvPr id="54" name="文本框 42"/>
            <p:cNvSpPr txBox="1"/>
            <p:nvPr/>
          </p:nvSpPr>
          <p:spPr>
            <a:xfrm>
              <a:off x="3802876" y="2106070"/>
              <a:ext cx="544368" cy="466474"/>
            </a:xfrm>
            <a:prstGeom prst="rect">
              <a:avLst/>
            </a:prstGeom>
            <a:noFill/>
          </p:spPr>
          <p:txBody>
            <a:bodyPr wrap="square" lIns="68580" tIns="34290" rIns="68580" bIns="34290" rtlCol="0">
              <a:spAutoFit/>
            </a:bodyPr>
            <a:lstStyle/>
            <a:p>
              <a:pPr algn="ctr">
                <a:lnSpc>
                  <a:spcPct val="130000"/>
                </a:lnSpc>
              </a:pPr>
              <a:r>
                <a:rPr lang="en-US" altLang="zh-CN" sz="22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2</a:t>
              </a:r>
              <a:endParaRPr lang="en-US" altLang="zh-CN" sz="2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5" name="组合 14"/>
          <p:cNvGrpSpPr/>
          <p:nvPr/>
        </p:nvGrpSpPr>
        <p:grpSpPr>
          <a:xfrm>
            <a:off x="4546413" y="2439288"/>
            <a:ext cx="545491" cy="601188"/>
            <a:chOff x="4242533" y="2746294"/>
            <a:chExt cx="545491" cy="601188"/>
          </a:xfrm>
        </p:grpSpPr>
        <p:sp>
          <p:nvSpPr>
            <p:cNvPr id="51" name="六边形 50"/>
            <p:cNvSpPr/>
            <p:nvPr/>
          </p:nvSpPr>
          <p:spPr>
            <a:xfrm rot="16200000">
              <a:off x="4201071" y="2787756"/>
              <a:ext cx="601188" cy="518263"/>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chemeClr val="bg1"/>
                </a:solidFill>
              </a:endParaRPr>
            </a:p>
          </p:txBody>
        </p:sp>
        <p:sp>
          <p:nvSpPr>
            <p:cNvPr id="55" name="文本框 42"/>
            <p:cNvSpPr txBox="1"/>
            <p:nvPr/>
          </p:nvSpPr>
          <p:spPr>
            <a:xfrm>
              <a:off x="4243656" y="2788568"/>
              <a:ext cx="544368" cy="466474"/>
            </a:xfrm>
            <a:prstGeom prst="rect">
              <a:avLst/>
            </a:prstGeom>
            <a:noFill/>
          </p:spPr>
          <p:txBody>
            <a:bodyPr wrap="square" lIns="68580" tIns="34290" rIns="68580" bIns="34290" rtlCol="0">
              <a:spAutoFit/>
            </a:bodyPr>
            <a:lstStyle/>
            <a:p>
              <a:pPr algn="ctr">
                <a:lnSpc>
                  <a:spcPct val="130000"/>
                </a:lnSpc>
              </a:pPr>
              <a:r>
                <a:rPr lang="en-US" altLang="zh-CN" sz="22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3</a:t>
              </a:r>
              <a:endParaRPr lang="en-US" altLang="zh-CN" sz="2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58" name="组合 57"/>
          <p:cNvGrpSpPr/>
          <p:nvPr/>
        </p:nvGrpSpPr>
        <p:grpSpPr>
          <a:xfrm>
            <a:off x="4989898" y="3134613"/>
            <a:ext cx="544368" cy="601188"/>
            <a:chOff x="4686018" y="3441619"/>
            <a:chExt cx="544368" cy="601188"/>
          </a:xfrm>
        </p:grpSpPr>
        <p:sp>
          <p:nvSpPr>
            <p:cNvPr id="52" name="六边形 51"/>
            <p:cNvSpPr/>
            <p:nvPr/>
          </p:nvSpPr>
          <p:spPr>
            <a:xfrm rot="16200000">
              <a:off x="4644556" y="3483081"/>
              <a:ext cx="601188" cy="518263"/>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chemeClr val="bg1"/>
                </a:solidFill>
              </a:endParaRPr>
            </a:p>
          </p:txBody>
        </p:sp>
        <p:sp>
          <p:nvSpPr>
            <p:cNvPr id="57" name="文本框 42"/>
            <p:cNvSpPr txBox="1"/>
            <p:nvPr/>
          </p:nvSpPr>
          <p:spPr>
            <a:xfrm>
              <a:off x="4686018" y="3508648"/>
              <a:ext cx="544368" cy="466474"/>
            </a:xfrm>
            <a:prstGeom prst="rect">
              <a:avLst/>
            </a:prstGeom>
            <a:noFill/>
          </p:spPr>
          <p:txBody>
            <a:bodyPr wrap="square" lIns="68580" tIns="34290" rIns="68580" bIns="34290" rtlCol="0">
              <a:spAutoFit/>
            </a:bodyPr>
            <a:lstStyle/>
            <a:p>
              <a:pPr algn="ctr">
                <a:lnSpc>
                  <a:spcPct val="130000"/>
                </a:lnSpc>
              </a:pPr>
              <a:r>
                <a:rPr lang="en-US" altLang="zh-CN" sz="22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4</a:t>
              </a:r>
              <a:endParaRPr lang="en-US" altLang="zh-CN" sz="2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1" name="Rectangle 22"/>
          <p:cNvSpPr>
            <a:spLocks noChangeArrowheads="1"/>
          </p:cNvSpPr>
          <p:nvPr/>
        </p:nvSpPr>
        <p:spPr bwMode="auto">
          <a:xfrm>
            <a:off x="6208712" y="3835354"/>
            <a:ext cx="2971800"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p>
            <a:pPr algn="l" eaLnBrk="1" fontAlgn="base" hangingPunct="1">
              <a:lnSpc>
                <a:spcPct val="120000"/>
              </a:lnSpc>
            </a:pPr>
            <a:r>
              <a:rPr lang="zh-CN" altLang="en-US" sz="1600" b="1" dirty="0" smtClean="0">
                <a:solidFill>
                  <a:srgbClr val="5F5F5F"/>
                </a:solidFill>
                <a:latin typeface="Arial" pitchFamily="34" charset="0"/>
                <a:ea typeface="微软雅黑" pitchFamily="34" charset="-122"/>
                <a:sym typeface="Arial" pitchFamily="34" charset="0"/>
              </a:rPr>
              <a:t>发展计划</a:t>
            </a:r>
            <a:endParaRPr lang="en-US" altLang="zh-CN" sz="1600" b="1" dirty="0" smtClean="0">
              <a:solidFill>
                <a:srgbClr val="5F5F5F"/>
              </a:solidFill>
              <a:latin typeface="Arial" pitchFamily="34" charset="0"/>
              <a:ea typeface="微软雅黑" pitchFamily="34" charset="-122"/>
              <a:sym typeface="Arial" pitchFamily="34" charset="0"/>
            </a:endParaRPr>
          </a:p>
          <a:p>
            <a:pPr fontAlgn="base">
              <a:lnSpc>
                <a:spcPct val="120000"/>
              </a:lnSpc>
            </a:pPr>
            <a:r>
              <a:rPr lang="en-US" altLang="zh-CN" sz="1200" dirty="0" smtClean="0">
                <a:latin typeface="微软雅黑" panose="020B0503020204020204" pitchFamily="34" charset="-122"/>
                <a:ea typeface="微软雅黑" panose="020B0503020204020204" pitchFamily="34" charset="-122"/>
              </a:rPr>
              <a:t>         </a:t>
            </a:r>
            <a:r>
              <a:rPr lang="en-US" altLang="zh-CN" sz="1200" dirty="0" smtClean="0">
                <a:solidFill>
                  <a:schemeClr val="bg1">
                    <a:lumMod val="75000"/>
                  </a:schemeClr>
                </a:solidFill>
                <a:latin typeface="微软雅黑" panose="020B0503020204020204" pitchFamily="34" charset="-122"/>
                <a:ea typeface="微软雅黑" panose="020B0503020204020204" pitchFamily="34" charset="-122"/>
              </a:rPr>
              <a:t>DEVELOPMENT</a:t>
            </a:r>
            <a:r>
              <a:rPr lang="en-US" altLang="zh-CN" sz="1200" dirty="0">
                <a:solidFill>
                  <a:schemeClr val="bg1">
                    <a:lumMod val="75000"/>
                  </a:schemeClr>
                </a:solidFill>
              </a:rPr>
              <a:t> </a:t>
            </a:r>
            <a:endParaRPr lang="zh-CN" altLang="en-US" dirty="0">
              <a:solidFill>
                <a:schemeClr val="bg1">
                  <a:lumMod val="75000"/>
                </a:schemeClr>
              </a:solidFill>
              <a:ea typeface="微软雅黑" pitchFamily="34" charset="-122"/>
            </a:endParaRPr>
          </a:p>
        </p:txBody>
      </p:sp>
      <p:grpSp>
        <p:nvGrpSpPr>
          <p:cNvPr id="22" name="组合 21"/>
          <p:cNvGrpSpPr/>
          <p:nvPr/>
        </p:nvGrpSpPr>
        <p:grpSpPr>
          <a:xfrm>
            <a:off x="5467792" y="3839004"/>
            <a:ext cx="544368" cy="601188"/>
            <a:chOff x="4675704" y="3441619"/>
            <a:chExt cx="544368" cy="601188"/>
          </a:xfrm>
        </p:grpSpPr>
        <p:sp>
          <p:nvSpPr>
            <p:cNvPr id="23" name="六边形 22"/>
            <p:cNvSpPr/>
            <p:nvPr/>
          </p:nvSpPr>
          <p:spPr>
            <a:xfrm rot="16200000">
              <a:off x="4644556" y="3483081"/>
              <a:ext cx="601188" cy="518263"/>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00">
                <a:solidFill>
                  <a:schemeClr val="bg1"/>
                </a:solidFill>
              </a:endParaRPr>
            </a:p>
          </p:txBody>
        </p:sp>
        <p:sp>
          <p:nvSpPr>
            <p:cNvPr id="24" name="文本框 42"/>
            <p:cNvSpPr txBox="1"/>
            <p:nvPr/>
          </p:nvSpPr>
          <p:spPr>
            <a:xfrm>
              <a:off x="4675704" y="3504325"/>
              <a:ext cx="544368" cy="466474"/>
            </a:xfrm>
            <a:prstGeom prst="rect">
              <a:avLst/>
            </a:prstGeom>
            <a:noFill/>
          </p:spPr>
          <p:txBody>
            <a:bodyPr wrap="square" lIns="68580" tIns="34290" rIns="68580" bIns="34290" rtlCol="0">
              <a:spAutoFit/>
            </a:bodyPr>
            <a:lstStyle/>
            <a:p>
              <a:pPr algn="ctr">
                <a:lnSpc>
                  <a:spcPct val="130000"/>
                </a:lnSpc>
              </a:pPr>
              <a:r>
                <a:rPr lang="en-US" altLang="zh-CN" sz="22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5</a:t>
              </a:r>
              <a:endParaRPr lang="en-US" altLang="zh-CN" sz="2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3871183958"/>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slide(fromLeft)">
                                      <p:cBhvr>
                                        <p:cTn id="7" dur="1000"/>
                                        <p:tgtEl>
                                          <p:spTgt spid="3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wipe(left)">
                                      <p:cBhvr>
                                        <p:cTn id="10" dur="500"/>
                                        <p:tgtEl>
                                          <p:spTgt spid="41"/>
                                        </p:tgtEl>
                                      </p:cBhvr>
                                    </p:animEffect>
                                  </p:childTnLst>
                                </p:cTn>
                              </p:par>
                            </p:childTnLst>
                          </p:cTn>
                        </p:par>
                        <p:par>
                          <p:cTn id="11" fill="hold">
                            <p:stCondLst>
                              <p:cond delay="1000"/>
                            </p:stCondLst>
                            <p:childTnLst>
                              <p:par>
                                <p:cTn id="12" presetID="52" presetClass="entr" presetSubtype="0"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Scale>
                                      <p:cBhvr>
                                        <p:cTn id="14" dur="75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750" decel="50000" fill="hold">
                                          <p:stCondLst>
                                            <p:cond delay="0"/>
                                          </p:stCondLst>
                                        </p:cTn>
                                        <p:tgtEl>
                                          <p:spTgt spid="12"/>
                                        </p:tgtEl>
                                        <p:attrNameLst>
                                          <p:attrName>ppt_x</p:attrName>
                                          <p:attrName>ppt_y</p:attrName>
                                        </p:attrNameLst>
                                      </p:cBhvr>
                                    </p:animMotion>
                                    <p:animEffect transition="in" filter="fade">
                                      <p:cBhvr>
                                        <p:cTn id="16" dur="750"/>
                                        <p:tgtEl>
                                          <p:spTgt spid="12"/>
                                        </p:tgtEl>
                                      </p:cBhvr>
                                    </p:animEffect>
                                  </p:childTnLst>
                                </p:cTn>
                              </p:par>
                            </p:childTnLst>
                          </p:cTn>
                        </p:par>
                        <p:par>
                          <p:cTn id="17" fill="hold">
                            <p:stCondLst>
                              <p:cond delay="1750"/>
                            </p:stCondLst>
                            <p:childTnLst>
                              <p:par>
                                <p:cTn id="18" presetID="26" presetClass="emph" presetSubtype="0" fill="hold" nodeType="afterEffect">
                                  <p:stCondLst>
                                    <p:cond delay="0"/>
                                  </p:stCondLst>
                                  <p:childTnLst>
                                    <p:animEffect transition="out" filter="fade">
                                      <p:cBhvr>
                                        <p:cTn id="19" dur="500" tmFilter="0, 0; .2, .5; .8, .5; 1, 0"/>
                                        <p:tgtEl>
                                          <p:spTgt spid="12"/>
                                        </p:tgtEl>
                                      </p:cBhvr>
                                    </p:animEffect>
                                    <p:animScale>
                                      <p:cBhvr>
                                        <p:cTn id="20" dur="250" autoRev="1" fill="hold"/>
                                        <p:tgtEl>
                                          <p:spTgt spid="12"/>
                                        </p:tgtEl>
                                      </p:cBhvr>
                                      <p:by x="105000" y="105000"/>
                                    </p:animScale>
                                  </p:childTnLst>
                                </p:cTn>
                              </p:par>
                            </p:childTnLst>
                          </p:cTn>
                        </p:par>
                        <p:par>
                          <p:cTn id="21" fill="hold">
                            <p:stCondLst>
                              <p:cond delay="2250"/>
                            </p:stCondLst>
                            <p:childTnLst>
                              <p:par>
                                <p:cTn id="22" presetID="42" presetClass="entr" presetSubtype="0" fill="hold" grpId="0" nodeType="afterEffect">
                                  <p:stCondLst>
                                    <p:cond delay="0"/>
                                  </p:stCondLst>
                                  <p:childTnLst>
                                    <p:set>
                                      <p:cBhvr>
                                        <p:cTn id="23" dur="1" fill="hold">
                                          <p:stCondLst>
                                            <p:cond delay="0"/>
                                          </p:stCondLst>
                                        </p:cTn>
                                        <p:tgtEl>
                                          <p:spTgt spid="43"/>
                                        </p:tgtEl>
                                        <p:attrNameLst>
                                          <p:attrName>style.visibility</p:attrName>
                                        </p:attrNameLst>
                                      </p:cBhvr>
                                      <p:to>
                                        <p:strVal val="visible"/>
                                      </p:to>
                                    </p:set>
                                    <p:animEffect>
                                      <p:cBhvr>
                                        <p:cTn id="24" dur="750"/>
                                        <p:tgtEl>
                                          <p:spTgt spid="43"/>
                                        </p:tgtEl>
                                      </p:cBhvr>
                                    </p:animEffect>
                                    <p:anim calcmode="lin" valueType="num">
                                      <p:cBhvr>
                                        <p:cTn id="25" dur="750" fill="hold"/>
                                        <p:tgtEl>
                                          <p:spTgt spid="43"/>
                                        </p:tgtEl>
                                        <p:attrNameLst>
                                          <p:attrName>ppt_x</p:attrName>
                                        </p:attrNameLst>
                                      </p:cBhvr>
                                      <p:tavLst>
                                        <p:tav tm="0">
                                          <p:val>
                                            <p:strVal val="#ppt_x"/>
                                          </p:val>
                                        </p:tav>
                                        <p:tav tm="100000">
                                          <p:val>
                                            <p:strVal val="#ppt_x"/>
                                          </p:val>
                                        </p:tav>
                                      </p:tavLst>
                                    </p:anim>
                                    <p:anim calcmode="lin" valueType="num">
                                      <p:cBhvr>
                                        <p:cTn id="26" dur="750" fill="hold"/>
                                        <p:tgtEl>
                                          <p:spTgt spid="43"/>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52" presetClass="entr" presetSubtype="0"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Scale>
                                      <p:cBhvr>
                                        <p:cTn id="30" dur="75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750" decel="50000" fill="hold">
                                          <p:stCondLst>
                                            <p:cond delay="0"/>
                                          </p:stCondLst>
                                        </p:cTn>
                                        <p:tgtEl>
                                          <p:spTgt spid="14"/>
                                        </p:tgtEl>
                                        <p:attrNameLst>
                                          <p:attrName>ppt_x</p:attrName>
                                          <p:attrName>ppt_y</p:attrName>
                                        </p:attrNameLst>
                                      </p:cBhvr>
                                    </p:animMotion>
                                    <p:animEffect transition="in" filter="fade">
                                      <p:cBhvr>
                                        <p:cTn id="32" dur="750"/>
                                        <p:tgtEl>
                                          <p:spTgt spid="14"/>
                                        </p:tgtEl>
                                      </p:cBhvr>
                                    </p:animEffect>
                                  </p:childTnLst>
                                </p:cTn>
                              </p:par>
                            </p:childTnLst>
                          </p:cTn>
                        </p:par>
                        <p:par>
                          <p:cTn id="33" fill="hold">
                            <p:stCondLst>
                              <p:cond delay="3750"/>
                            </p:stCondLst>
                            <p:childTnLst>
                              <p:par>
                                <p:cTn id="34" presetID="26" presetClass="emph" presetSubtype="0" fill="hold" nodeType="afterEffect">
                                  <p:stCondLst>
                                    <p:cond delay="0"/>
                                  </p:stCondLst>
                                  <p:childTnLst>
                                    <p:animEffect transition="out" filter="fade">
                                      <p:cBhvr>
                                        <p:cTn id="35" dur="500" tmFilter="0, 0; .2, .5; .8, .5; 1, 0"/>
                                        <p:tgtEl>
                                          <p:spTgt spid="14"/>
                                        </p:tgtEl>
                                      </p:cBhvr>
                                    </p:animEffect>
                                    <p:animScale>
                                      <p:cBhvr>
                                        <p:cTn id="36" dur="250" autoRev="1" fill="hold"/>
                                        <p:tgtEl>
                                          <p:spTgt spid="14"/>
                                        </p:tgtEl>
                                      </p:cBhvr>
                                      <p:by x="105000" y="105000"/>
                                    </p:animScale>
                                  </p:childTnLst>
                                </p:cTn>
                              </p:par>
                            </p:childTnLst>
                          </p:cTn>
                        </p:par>
                        <p:par>
                          <p:cTn id="37" fill="hold">
                            <p:stCondLst>
                              <p:cond delay="4250"/>
                            </p:stCondLst>
                            <p:childTnLst>
                              <p:par>
                                <p:cTn id="38" presetID="42" presetClass="entr" presetSubtype="0" fill="hold" grpId="0" nodeType="afterEffect">
                                  <p:stCondLst>
                                    <p:cond delay="0"/>
                                  </p:stCondLst>
                                  <p:childTnLst>
                                    <p:set>
                                      <p:cBhvr>
                                        <p:cTn id="39" dur="1" fill="hold">
                                          <p:stCondLst>
                                            <p:cond delay="0"/>
                                          </p:stCondLst>
                                        </p:cTn>
                                        <p:tgtEl>
                                          <p:spTgt spid="45"/>
                                        </p:tgtEl>
                                        <p:attrNameLst>
                                          <p:attrName>style.visibility</p:attrName>
                                        </p:attrNameLst>
                                      </p:cBhvr>
                                      <p:to>
                                        <p:strVal val="visible"/>
                                      </p:to>
                                    </p:set>
                                    <p:animEffect>
                                      <p:cBhvr>
                                        <p:cTn id="40" dur="750"/>
                                        <p:tgtEl>
                                          <p:spTgt spid="45"/>
                                        </p:tgtEl>
                                      </p:cBhvr>
                                    </p:animEffect>
                                    <p:anim calcmode="lin" valueType="num">
                                      <p:cBhvr>
                                        <p:cTn id="41" dur="750" fill="hold"/>
                                        <p:tgtEl>
                                          <p:spTgt spid="45"/>
                                        </p:tgtEl>
                                        <p:attrNameLst>
                                          <p:attrName>ppt_x</p:attrName>
                                        </p:attrNameLst>
                                      </p:cBhvr>
                                      <p:tavLst>
                                        <p:tav tm="0">
                                          <p:val>
                                            <p:strVal val="#ppt_x"/>
                                          </p:val>
                                        </p:tav>
                                        <p:tav tm="100000">
                                          <p:val>
                                            <p:strVal val="#ppt_x"/>
                                          </p:val>
                                        </p:tav>
                                      </p:tavLst>
                                    </p:anim>
                                    <p:anim calcmode="lin" valueType="num">
                                      <p:cBhvr>
                                        <p:cTn id="42" dur="750" fill="hold"/>
                                        <p:tgtEl>
                                          <p:spTgt spid="45"/>
                                        </p:tgtEl>
                                        <p:attrNameLst>
                                          <p:attrName>ppt_y</p:attrName>
                                        </p:attrNameLst>
                                      </p:cBhvr>
                                      <p:tavLst>
                                        <p:tav tm="0">
                                          <p:val>
                                            <p:strVal val="#ppt_y+.1"/>
                                          </p:val>
                                        </p:tav>
                                        <p:tav tm="100000">
                                          <p:val>
                                            <p:strVal val="#ppt_y"/>
                                          </p:val>
                                        </p:tav>
                                      </p:tavLst>
                                    </p:anim>
                                  </p:childTnLst>
                                </p:cTn>
                              </p:par>
                            </p:childTnLst>
                          </p:cTn>
                        </p:par>
                        <p:par>
                          <p:cTn id="43" fill="hold">
                            <p:stCondLst>
                              <p:cond delay="5000"/>
                            </p:stCondLst>
                            <p:childTnLst>
                              <p:par>
                                <p:cTn id="44" presetID="52" presetClass="entr" presetSubtype="0" fill="hold" nodeType="afterEffect">
                                  <p:stCondLst>
                                    <p:cond delay="0"/>
                                  </p:stCondLst>
                                  <p:childTnLst>
                                    <p:set>
                                      <p:cBhvr>
                                        <p:cTn id="45" dur="1" fill="hold">
                                          <p:stCondLst>
                                            <p:cond delay="0"/>
                                          </p:stCondLst>
                                        </p:cTn>
                                        <p:tgtEl>
                                          <p:spTgt spid="15"/>
                                        </p:tgtEl>
                                        <p:attrNameLst>
                                          <p:attrName>style.visibility</p:attrName>
                                        </p:attrNameLst>
                                      </p:cBhvr>
                                      <p:to>
                                        <p:strVal val="visible"/>
                                      </p:to>
                                    </p:set>
                                    <p:animScale>
                                      <p:cBhvr>
                                        <p:cTn id="46" dur="75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750" decel="50000" fill="hold">
                                          <p:stCondLst>
                                            <p:cond delay="0"/>
                                          </p:stCondLst>
                                        </p:cTn>
                                        <p:tgtEl>
                                          <p:spTgt spid="15"/>
                                        </p:tgtEl>
                                        <p:attrNameLst>
                                          <p:attrName>ppt_x</p:attrName>
                                          <p:attrName>ppt_y</p:attrName>
                                        </p:attrNameLst>
                                      </p:cBhvr>
                                    </p:animMotion>
                                    <p:animEffect transition="in" filter="fade">
                                      <p:cBhvr>
                                        <p:cTn id="48" dur="750"/>
                                        <p:tgtEl>
                                          <p:spTgt spid="15"/>
                                        </p:tgtEl>
                                      </p:cBhvr>
                                    </p:animEffect>
                                  </p:childTnLst>
                                </p:cTn>
                              </p:par>
                            </p:childTnLst>
                          </p:cTn>
                        </p:par>
                        <p:par>
                          <p:cTn id="49" fill="hold">
                            <p:stCondLst>
                              <p:cond delay="5750"/>
                            </p:stCondLst>
                            <p:childTnLst>
                              <p:par>
                                <p:cTn id="50" presetID="26" presetClass="emph" presetSubtype="0" fill="hold" nodeType="afterEffect">
                                  <p:stCondLst>
                                    <p:cond delay="0"/>
                                  </p:stCondLst>
                                  <p:childTnLst>
                                    <p:animEffect transition="out" filter="fade">
                                      <p:cBhvr>
                                        <p:cTn id="51" dur="500" tmFilter="0, 0; .2, .5; .8, .5; 1, 0"/>
                                        <p:tgtEl>
                                          <p:spTgt spid="15"/>
                                        </p:tgtEl>
                                      </p:cBhvr>
                                    </p:animEffect>
                                    <p:animScale>
                                      <p:cBhvr>
                                        <p:cTn id="52" dur="250" autoRev="1" fill="hold"/>
                                        <p:tgtEl>
                                          <p:spTgt spid="15"/>
                                        </p:tgtEl>
                                      </p:cBhvr>
                                      <p:by x="105000" y="105000"/>
                                    </p:animScale>
                                  </p:childTnLst>
                                </p:cTn>
                              </p:par>
                            </p:childTnLst>
                          </p:cTn>
                        </p:par>
                        <p:par>
                          <p:cTn id="53" fill="hold">
                            <p:stCondLst>
                              <p:cond delay="6250"/>
                            </p:stCondLst>
                            <p:childTnLst>
                              <p:par>
                                <p:cTn id="54" presetID="42" presetClass="entr" presetSubtype="0" fill="hold" grpId="0" nodeType="afterEffect">
                                  <p:stCondLst>
                                    <p:cond delay="0"/>
                                  </p:stCondLst>
                                  <p:childTnLst>
                                    <p:set>
                                      <p:cBhvr>
                                        <p:cTn id="55" dur="1" fill="hold">
                                          <p:stCondLst>
                                            <p:cond delay="0"/>
                                          </p:stCondLst>
                                        </p:cTn>
                                        <p:tgtEl>
                                          <p:spTgt spid="47"/>
                                        </p:tgtEl>
                                        <p:attrNameLst>
                                          <p:attrName>style.visibility</p:attrName>
                                        </p:attrNameLst>
                                      </p:cBhvr>
                                      <p:to>
                                        <p:strVal val="visible"/>
                                      </p:to>
                                    </p:set>
                                    <p:animEffect>
                                      <p:cBhvr>
                                        <p:cTn id="56" dur="750"/>
                                        <p:tgtEl>
                                          <p:spTgt spid="47"/>
                                        </p:tgtEl>
                                      </p:cBhvr>
                                    </p:animEffect>
                                    <p:anim calcmode="lin" valueType="num">
                                      <p:cBhvr>
                                        <p:cTn id="57" dur="750" fill="hold"/>
                                        <p:tgtEl>
                                          <p:spTgt spid="47"/>
                                        </p:tgtEl>
                                        <p:attrNameLst>
                                          <p:attrName>ppt_x</p:attrName>
                                        </p:attrNameLst>
                                      </p:cBhvr>
                                      <p:tavLst>
                                        <p:tav tm="0">
                                          <p:val>
                                            <p:strVal val="#ppt_x"/>
                                          </p:val>
                                        </p:tav>
                                        <p:tav tm="100000">
                                          <p:val>
                                            <p:strVal val="#ppt_x"/>
                                          </p:val>
                                        </p:tav>
                                      </p:tavLst>
                                    </p:anim>
                                    <p:anim calcmode="lin" valueType="num">
                                      <p:cBhvr>
                                        <p:cTn id="58" dur="750" fill="hold"/>
                                        <p:tgtEl>
                                          <p:spTgt spid="47"/>
                                        </p:tgtEl>
                                        <p:attrNameLst>
                                          <p:attrName>ppt_y</p:attrName>
                                        </p:attrNameLst>
                                      </p:cBhvr>
                                      <p:tavLst>
                                        <p:tav tm="0">
                                          <p:val>
                                            <p:strVal val="#ppt_y+.1"/>
                                          </p:val>
                                        </p:tav>
                                        <p:tav tm="100000">
                                          <p:val>
                                            <p:strVal val="#ppt_y"/>
                                          </p:val>
                                        </p:tav>
                                      </p:tavLst>
                                    </p:anim>
                                  </p:childTnLst>
                                </p:cTn>
                              </p:par>
                            </p:childTnLst>
                          </p:cTn>
                        </p:par>
                        <p:par>
                          <p:cTn id="59" fill="hold">
                            <p:stCondLst>
                              <p:cond delay="7000"/>
                            </p:stCondLst>
                            <p:childTnLst>
                              <p:par>
                                <p:cTn id="60" presetID="52" presetClass="entr" presetSubtype="0" fill="hold" nodeType="afterEffect">
                                  <p:stCondLst>
                                    <p:cond delay="0"/>
                                  </p:stCondLst>
                                  <p:childTnLst>
                                    <p:set>
                                      <p:cBhvr>
                                        <p:cTn id="61" dur="1" fill="hold">
                                          <p:stCondLst>
                                            <p:cond delay="0"/>
                                          </p:stCondLst>
                                        </p:cTn>
                                        <p:tgtEl>
                                          <p:spTgt spid="58"/>
                                        </p:tgtEl>
                                        <p:attrNameLst>
                                          <p:attrName>style.visibility</p:attrName>
                                        </p:attrNameLst>
                                      </p:cBhvr>
                                      <p:to>
                                        <p:strVal val="visible"/>
                                      </p:to>
                                    </p:set>
                                    <p:animScale>
                                      <p:cBhvr>
                                        <p:cTn id="62" dur="750" decel="50000" fill="hold">
                                          <p:stCondLst>
                                            <p:cond delay="0"/>
                                          </p:stCondLst>
                                        </p:cTn>
                                        <p:tgtEl>
                                          <p:spTgt spid="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3" dur="750" decel="50000" fill="hold">
                                          <p:stCondLst>
                                            <p:cond delay="0"/>
                                          </p:stCondLst>
                                        </p:cTn>
                                        <p:tgtEl>
                                          <p:spTgt spid="58"/>
                                        </p:tgtEl>
                                        <p:attrNameLst>
                                          <p:attrName>ppt_x</p:attrName>
                                          <p:attrName>ppt_y</p:attrName>
                                        </p:attrNameLst>
                                      </p:cBhvr>
                                    </p:animMotion>
                                    <p:animEffect transition="in" filter="fade">
                                      <p:cBhvr>
                                        <p:cTn id="64" dur="750"/>
                                        <p:tgtEl>
                                          <p:spTgt spid="58"/>
                                        </p:tgtEl>
                                      </p:cBhvr>
                                    </p:animEffect>
                                  </p:childTnLst>
                                </p:cTn>
                              </p:par>
                            </p:childTnLst>
                          </p:cTn>
                        </p:par>
                        <p:par>
                          <p:cTn id="65" fill="hold">
                            <p:stCondLst>
                              <p:cond delay="7750"/>
                            </p:stCondLst>
                            <p:childTnLst>
                              <p:par>
                                <p:cTn id="66" presetID="26" presetClass="emph" presetSubtype="0" fill="hold" nodeType="afterEffect">
                                  <p:stCondLst>
                                    <p:cond delay="0"/>
                                  </p:stCondLst>
                                  <p:childTnLst>
                                    <p:animEffect transition="out" filter="fade">
                                      <p:cBhvr>
                                        <p:cTn id="67" dur="500" tmFilter="0, 0; .2, .5; .8, .5; 1, 0"/>
                                        <p:tgtEl>
                                          <p:spTgt spid="58"/>
                                        </p:tgtEl>
                                      </p:cBhvr>
                                    </p:animEffect>
                                    <p:animScale>
                                      <p:cBhvr>
                                        <p:cTn id="68" dur="250" autoRev="1" fill="hold"/>
                                        <p:tgtEl>
                                          <p:spTgt spid="58"/>
                                        </p:tgtEl>
                                      </p:cBhvr>
                                      <p:by x="105000" y="105000"/>
                                    </p:animScale>
                                  </p:childTnLst>
                                </p:cTn>
                              </p:par>
                            </p:childTnLst>
                          </p:cTn>
                        </p:par>
                        <p:par>
                          <p:cTn id="69" fill="hold">
                            <p:stCondLst>
                              <p:cond delay="8250"/>
                            </p:stCondLst>
                            <p:childTnLst>
                              <p:par>
                                <p:cTn id="70" presetID="42" presetClass="entr" presetSubtype="0" fill="hold" grpId="0"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p:cBhvr>
                                        <p:cTn id="72" dur="750"/>
                                        <p:tgtEl>
                                          <p:spTgt spid="49"/>
                                        </p:tgtEl>
                                      </p:cBhvr>
                                    </p:animEffect>
                                    <p:anim calcmode="lin" valueType="num">
                                      <p:cBhvr>
                                        <p:cTn id="73" dur="750" fill="hold"/>
                                        <p:tgtEl>
                                          <p:spTgt spid="49"/>
                                        </p:tgtEl>
                                        <p:attrNameLst>
                                          <p:attrName>ppt_x</p:attrName>
                                        </p:attrNameLst>
                                      </p:cBhvr>
                                      <p:tavLst>
                                        <p:tav tm="0">
                                          <p:val>
                                            <p:strVal val="#ppt_x"/>
                                          </p:val>
                                        </p:tav>
                                        <p:tav tm="100000">
                                          <p:val>
                                            <p:strVal val="#ppt_x"/>
                                          </p:val>
                                        </p:tav>
                                      </p:tavLst>
                                    </p:anim>
                                    <p:anim calcmode="lin" valueType="num">
                                      <p:cBhvr>
                                        <p:cTn id="74" dur="750" fill="hold"/>
                                        <p:tgtEl>
                                          <p:spTgt spid="49"/>
                                        </p:tgtEl>
                                        <p:attrNameLst>
                                          <p:attrName>ppt_y</p:attrName>
                                        </p:attrNameLst>
                                      </p:cBhvr>
                                      <p:tavLst>
                                        <p:tav tm="0">
                                          <p:val>
                                            <p:strVal val="#ppt_y+.1"/>
                                          </p:val>
                                        </p:tav>
                                        <p:tav tm="100000">
                                          <p:val>
                                            <p:strVal val="#ppt_y"/>
                                          </p:val>
                                        </p:tav>
                                      </p:tavLst>
                                    </p:anim>
                                  </p:childTnLst>
                                </p:cTn>
                              </p:par>
                            </p:childTnLst>
                          </p:cTn>
                        </p:par>
                        <p:par>
                          <p:cTn id="75" fill="hold">
                            <p:stCondLst>
                              <p:cond delay="9000"/>
                            </p:stCondLst>
                            <p:childTnLst>
                              <p:par>
                                <p:cTn id="76" presetID="52" presetClass="entr" presetSubtype="0" fill="hold" nodeType="afterEffect">
                                  <p:stCondLst>
                                    <p:cond delay="0"/>
                                  </p:stCondLst>
                                  <p:childTnLst>
                                    <p:set>
                                      <p:cBhvr>
                                        <p:cTn id="77" dur="1" fill="hold">
                                          <p:stCondLst>
                                            <p:cond delay="0"/>
                                          </p:stCondLst>
                                        </p:cTn>
                                        <p:tgtEl>
                                          <p:spTgt spid="22"/>
                                        </p:tgtEl>
                                        <p:attrNameLst>
                                          <p:attrName>style.visibility</p:attrName>
                                        </p:attrNameLst>
                                      </p:cBhvr>
                                      <p:to>
                                        <p:strVal val="visible"/>
                                      </p:to>
                                    </p:set>
                                    <p:animScale>
                                      <p:cBhvr>
                                        <p:cTn id="78" dur="75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9" dur="750" decel="50000" fill="hold">
                                          <p:stCondLst>
                                            <p:cond delay="0"/>
                                          </p:stCondLst>
                                        </p:cTn>
                                        <p:tgtEl>
                                          <p:spTgt spid="22"/>
                                        </p:tgtEl>
                                        <p:attrNameLst>
                                          <p:attrName>ppt_x</p:attrName>
                                          <p:attrName>ppt_y</p:attrName>
                                        </p:attrNameLst>
                                      </p:cBhvr>
                                    </p:animMotion>
                                    <p:animEffect transition="in" filter="fade">
                                      <p:cBhvr>
                                        <p:cTn id="80" dur="750"/>
                                        <p:tgtEl>
                                          <p:spTgt spid="22"/>
                                        </p:tgtEl>
                                      </p:cBhvr>
                                    </p:animEffect>
                                  </p:childTnLst>
                                </p:cTn>
                              </p:par>
                            </p:childTnLst>
                          </p:cTn>
                        </p:par>
                        <p:par>
                          <p:cTn id="81" fill="hold">
                            <p:stCondLst>
                              <p:cond delay="9750"/>
                            </p:stCondLst>
                            <p:childTnLst>
                              <p:par>
                                <p:cTn id="82" presetID="26" presetClass="emph" presetSubtype="0" fill="hold" nodeType="afterEffect">
                                  <p:stCondLst>
                                    <p:cond delay="0"/>
                                  </p:stCondLst>
                                  <p:childTnLst>
                                    <p:animEffect transition="out" filter="fade">
                                      <p:cBhvr>
                                        <p:cTn id="83" dur="500" tmFilter="0, 0; .2, .5; .8, .5; 1, 0"/>
                                        <p:tgtEl>
                                          <p:spTgt spid="22"/>
                                        </p:tgtEl>
                                      </p:cBhvr>
                                    </p:animEffect>
                                    <p:animScale>
                                      <p:cBhvr>
                                        <p:cTn id="84" dur="250" autoRev="1" fill="hold"/>
                                        <p:tgtEl>
                                          <p:spTgt spid="22"/>
                                        </p:tgtEl>
                                      </p:cBhvr>
                                      <p:by x="105000" y="105000"/>
                                    </p:animScale>
                                  </p:childTnLst>
                                </p:cTn>
                              </p:par>
                            </p:childTnLst>
                          </p:cTn>
                        </p:par>
                        <p:par>
                          <p:cTn id="85" fill="hold">
                            <p:stCondLst>
                              <p:cond delay="10250"/>
                            </p:stCondLst>
                            <p:childTnLst>
                              <p:par>
                                <p:cTn id="86" presetID="42" presetClass="entr" presetSubtype="0" fill="hold" grpId="0" nodeType="afterEffect">
                                  <p:stCondLst>
                                    <p:cond delay="0"/>
                                  </p:stCondLst>
                                  <p:childTnLst>
                                    <p:set>
                                      <p:cBhvr>
                                        <p:cTn id="87" dur="1" fill="hold">
                                          <p:stCondLst>
                                            <p:cond delay="0"/>
                                          </p:stCondLst>
                                        </p:cTn>
                                        <p:tgtEl>
                                          <p:spTgt spid="21"/>
                                        </p:tgtEl>
                                        <p:attrNameLst>
                                          <p:attrName>style.visibility</p:attrName>
                                        </p:attrNameLst>
                                      </p:cBhvr>
                                      <p:to>
                                        <p:strVal val="visible"/>
                                      </p:to>
                                    </p:set>
                                    <p:animEffect>
                                      <p:cBhvr>
                                        <p:cTn id="88" dur="750"/>
                                        <p:tgtEl>
                                          <p:spTgt spid="21"/>
                                        </p:tgtEl>
                                      </p:cBhvr>
                                    </p:animEffect>
                                    <p:anim calcmode="lin" valueType="num">
                                      <p:cBhvr>
                                        <p:cTn id="89" dur="750" fill="hold"/>
                                        <p:tgtEl>
                                          <p:spTgt spid="21"/>
                                        </p:tgtEl>
                                        <p:attrNameLst>
                                          <p:attrName>ppt_x</p:attrName>
                                        </p:attrNameLst>
                                      </p:cBhvr>
                                      <p:tavLst>
                                        <p:tav tm="0">
                                          <p:val>
                                            <p:strVal val="#ppt_x"/>
                                          </p:val>
                                        </p:tav>
                                        <p:tav tm="100000">
                                          <p:val>
                                            <p:strVal val="#ppt_x"/>
                                          </p:val>
                                        </p:tav>
                                      </p:tavLst>
                                    </p:anim>
                                    <p:anim calcmode="lin" valueType="num">
                                      <p:cBhvr>
                                        <p:cTn id="90" dur="75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1" grpId="0"/>
      <p:bldP spid="43" grpId="0" bldLvl="0" autoUpdateAnimBg="0"/>
      <p:bldP spid="45" grpId="0" bldLvl="0" autoUpdateAnimBg="0"/>
      <p:bldP spid="47" grpId="0" bldLvl="0" autoUpdateAnimBg="0"/>
      <p:bldP spid="49" grpId="0" bldLvl="0" autoUpdateAnimBg="0"/>
      <p:bldP spid="21" grpId="0" bldLvl="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659068" y="1839676"/>
            <a:ext cx="1060878" cy="1899258"/>
            <a:chOff x="2212091" y="2452145"/>
            <a:chExt cx="1414504" cy="2531562"/>
          </a:xfrm>
        </p:grpSpPr>
        <p:cxnSp>
          <p:nvCxnSpPr>
            <p:cNvPr id="4" name="Straight Connector 3"/>
            <p:cNvCxnSpPr/>
            <p:nvPr/>
          </p:nvCxnSpPr>
          <p:spPr>
            <a:xfrm>
              <a:off x="2908709" y="3515267"/>
              <a:ext cx="0" cy="1468440"/>
            </a:xfrm>
            <a:prstGeom prst="line">
              <a:avLst/>
            </a:prstGeom>
            <a:ln w="34925">
              <a:solidFill>
                <a:schemeClr val="accent1"/>
              </a:solidFill>
              <a:prstDash val="sysDash"/>
            </a:ln>
          </p:spPr>
          <p:style>
            <a:lnRef idx="1">
              <a:schemeClr val="accent1"/>
            </a:lnRef>
            <a:fillRef idx="0">
              <a:schemeClr val="accent1"/>
            </a:fillRef>
            <a:effectRef idx="0">
              <a:schemeClr val="accent1"/>
            </a:effectRef>
            <a:fontRef idx="minor">
              <a:schemeClr val="tx1"/>
            </a:fontRef>
          </p:style>
        </p:cxnSp>
        <p:sp>
          <p:nvSpPr>
            <p:cNvPr id="11" name="Freeform 10"/>
            <p:cNvSpPr/>
            <p:nvPr/>
          </p:nvSpPr>
          <p:spPr>
            <a:xfrm rot="10800000">
              <a:off x="2212091" y="2452145"/>
              <a:ext cx="1414504" cy="1555720"/>
            </a:xfrm>
            <a:custGeom>
              <a:avLst/>
              <a:gdLst>
                <a:gd name="connsiteX0" fmla="*/ 829340 w 1658680"/>
                <a:gd name="connsiteY0" fmla="*/ 1824273 h 1824273"/>
                <a:gd name="connsiteX1" fmla="*/ 0 w 1658680"/>
                <a:gd name="connsiteY1" fmla="*/ 994933 h 1824273"/>
                <a:gd name="connsiteX2" fmla="*/ 506524 w 1658680"/>
                <a:gd name="connsiteY2" fmla="*/ 230767 h 1824273"/>
                <a:gd name="connsiteX3" fmla="*/ 614520 w 1658680"/>
                <a:gd name="connsiteY3" fmla="*/ 197243 h 1824273"/>
                <a:gd name="connsiteX4" fmla="*/ 829339 w 1658680"/>
                <a:gd name="connsiteY4" fmla="*/ 0 h 1824273"/>
                <a:gd name="connsiteX5" fmla="*/ 1044157 w 1658680"/>
                <a:gd name="connsiteY5" fmla="*/ 197242 h 1824273"/>
                <a:gd name="connsiteX6" fmla="*/ 1152157 w 1658680"/>
                <a:gd name="connsiteY6" fmla="*/ 230767 h 1824273"/>
                <a:gd name="connsiteX7" fmla="*/ 1658680 w 1658680"/>
                <a:gd name="connsiteY7" fmla="*/ 994933 h 1824273"/>
                <a:gd name="connsiteX8" fmla="*/ 829340 w 1658680"/>
                <a:gd name="connsiteY8" fmla="*/ 1824273 h 182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8680" h="1824273">
                  <a:moveTo>
                    <a:pt x="829340" y="1824273"/>
                  </a:moveTo>
                  <a:cubicBezTo>
                    <a:pt x="371308" y="1824273"/>
                    <a:pt x="0" y="1452965"/>
                    <a:pt x="0" y="994933"/>
                  </a:cubicBezTo>
                  <a:cubicBezTo>
                    <a:pt x="0" y="651409"/>
                    <a:pt x="208861" y="356667"/>
                    <a:pt x="506524" y="230767"/>
                  </a:cubicBezTo>
                  <a:lnTo>
                    <a:pt x="614520" y="197243"/>
                  </a:lnTo>
                  <a:lnTo>
                    <a:pt x="829339" y="0"/>
                  </a:lnTo>
                  <a:lnTo>
                    <a:pt x="1044157" y="197242"/>
                  </a:lnTo>
                  <a:lnTo>
                    <a:pt x="1152157" y="230767"/>
                  </a:lnTo>
                  <a:cubicBezTo>
                    <a:pt x="1449819" y="356667"/>
                    <a:pt x="1658680" y="651409"/>
                    <a:pt x="1658680" y="994933"/>
                  </a:cubicBezTo>
                  <a:cubicBezTo>
                    <a:pt x="1658680" y="1452965"/>
                    <a:pt x="1287372" y="1824273"/>
                    <a:pt x="829340" y="1824273"/>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grpSp>
          <p:nvGrpSpPr>
            <p:cNvPr id="39" name="Group 38"/>
            <p:cNvGrpSpPr/>
            <p:nvPr/>
          </p:nvGrpSpPr>
          <p:grpSpPr>
            <a:xfrm>
              <a:off x="2645958" y="2864329"/>
              <a:ext cx="539085" cy="608406"/>
              <a:chOff x="3175" y="3175"/>
              <a:chExt cx="2320925" cy="2619375"/>
            </a:xfrm>
            <a:solidFill>
              <a:schemeClr val="bg1"/>
            </a:solidFill>
          </p:grpSpPr>
          <p:sp>
            <p:nvSpPr>
              <p:cNvPr id="40" name="Freeform 5"/>
              <p:cNvSpPr>
                <a:spLocks noEditPoints="1"/>
              </p:cNvSpPr>
              <p:nvPr/>
            </p:nvSpPr>
            <p:spPr bwMode="auto">
              <a:xfrm>
                <a:off x="168275" y="3175"/>
                <a:ext cx="1990725" cy="1990725"/>
              </a:xfrm>
              <a:custGeom>
                <a:avLst/>
                <a:gdLst>
                  <a:gd name="T0" fmla="*/ 264 w 528"/>
                  <a:gd name="T1" fmla="*/ 528 h 528"/>
                  <a:gd name="T2" fmla="*/ 528 w 528"/>
                  <a:gd name="T3" fmla="*/ 264 h 528"/>
                  <a:gd name="T4" fmla="*/ 264 w 528"/>
                  <a:gd name="T5" fmla="*/ 0 h 528"/>
                  <a:gd name="T6" fmla="*/ 0 w 528"/>
                  <a:gd name="T7" fmla="*/ 264 h 528"/>
                  <a:gd name="T8" fmla="*/ 264 w 528"/>
                  <a:gd name="T9" fmla="*/ 528 h 528"/>
                  <a:gd name="T10" fmla="*/ 264 w 528"/>
                  <a:gd name="T11" fmla="*/ 484 h 528"/>
                  <a:gd name="T12" fmla="*/ 71 w 528"/>
                  <a:gd name="T13" fmla="*/ 370 h 528"/>
                  <a:gd name="T14" fmla="*/ 73 w 528"/>
                  <a:gd name="T15" fmla="*/ 369 h 528"/>
                  <a:gd name="T16" fmla="*/ 92 w 528"/>
                  <a:gd name="T17" fmla="*/ 352 h 528"/>
                  <a:gd name="T18" fmla="*/ 104 w 528"/>
                  <a:gd name="T19" fmla="*/ 312 h 528"/>
                  <a:gd name="T20" fmla="*/ 304 w 528"/>
                  <a:gd name="T21" fmla="*/ 385 h 528"/>
                  <a:gd name="T22" fmla="*/ 321 w 528"/>
                  <a:gd name="T23" fmla="*/ 385 h 528"/>
                  <a:gd name="T24" fmla="*/ 461 w 528"/>
                  <a:gd name="T25" fmla="*/ 361 h 528"/>
                  <a:gd name="T26" fmla="*/ 264 w 528"/>
                  <a:gd name="T27" fmla="*/ 484 h 528"/>
                  <a:gd name="T28" fmla="*/ 264 w 528"/>
                  <a:gd name="T29" fmla="*/ 44 h 528"/>
                  <a:gd name="T30" fmla="*/ 484 w 528"/>
                  <a:gd name="T31" fmla="*/ 264 h 528"/>
                  <a:gd name="T32" fmla="*/ 472 w 528"/>
                  <a:gd name="T33" fmla="*/ 334 h 528"/>
                  <a:gd name="T34" fmla="*/ 305 w 528"/>
                  <a:gd name="T35" fmla="*/ 363 h 528"/>
                  <a:gd name="T36" fmla="*/ 107 w 528"/>
                  <a:gd name="T37" fmla="*/ 283 h 528"/>
                  <a:gd name="T38" fmla="*/ 95 w 528"/>
                  <a:gd name="T39" fmla="*/ 279 h 528"/>
                  <a:gd name="T40" fmla="*/ 87 w 528"/>
                  <a:gd name="T41" fmla="*/ 287 h 528"/>
                  <a:gd name="T42" fmla="*/ 72 w 528"/>
                  <a:gd name="T43" fmla="*/ 343 h 528"/>
                  <a:gd name="T44" fmla="*/ 67 w 528"/>
                  <a:gd name="T45" fmla="*/ 348 h 528"/>
                  <a:gd name="T46" fmla="*/ 60 w 528"/>
                  <a:gd name="T47" fmla="*/ 347 h 528"/>
                  <a:gd name="T48" fmla="*/ 44 w 528"/>
                  <a:gd name="T49" fmla="*/ 264 h 528"/>
                  <a:gd name="T50" fmla="*/ 264 w 528"/>
                  <a:gd name="T51" fmla="*/ 44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28" h="528">
                    <a:moveTo>
                      <a:pt x="264" y="528"/>
                    </a:moveTo>
                    <a:cubicBezTo>
                      <a:pt x="410" y="528"/>
                      <a:pt x="528" y="410"/>
                      <a:pt x="528" y="264"/>
                    </a:cubicBezTo>
                    <a:cubicBezTo>
                      <a:pt x="528" y="118"/>
                      <a:pt x="410" y="0"/>
                      <a:pt x="264" y="0"/>
                    </a:cubicBezTo>
                    <a:cubicBezTo>
                      <a:pt x="118" y="0"/>
                      <a:pt x="0" y="118"/>
                      <a:pt x="0" y="264"/>
                    </a:cubicBezTo>
                    <a:cubicBezTo>
                      <a:pt x="0" y="410"/>
                      <a:pt x="118" y="528"/>
                      <a:pt x="264" y="528"/>
                    </a:cubicBezTo>
                    <a:close/>
                    <a:moveTo>
                      <a:pt x="264" y="484"/>
                    </a:moveTo>
                    <a:cubicBezTo>
                      <a:pt x="181" y="484"/>
                      <a:pt x="108" y="438"/>
                      <a:pt x="71" y="370"/>
                    </a:cubicBezTo>
                    <a:cubicBezTo>
                      <a:pt x="72" y="369"/>
                      <a:pt x="72" y="369"/>
                      <a:pt x="73" y="369"/>
                    </a:cubicBezTo>
                    <a:cubicBezTo>
                      <a:pt x="79" y="367"/>
                      <a:pt x="87" y="363"/>
                      <a:pt x="92" y="352"/>
                    </a:cubicBezTo>
                    <a:cubicBezTo>
                      <a:pt x="97" y="340"/>
                      <a:pt x="101" y="324"/>
                      <a:pt x="104" y="312"/>
                    </a:cubicBezTo>
                    <a:cubicBezTo>
                      <a:pt x="130" y="335"/>
                      <a:pt x="191" y="377"/>
                      <a:pt x="304" y="385"/>
                    </a:cubicBezTo>
                    <a:cubicBezTo>
                      <a:pt x="309" y="385"/>
                      <a:pt x="315" y="385"/>
                      <a:pt x="321" y="385"/>
                    </a:cubicBezTo>
                    <a:cubicBezTo>
                      <a:pt x="371" y="385"/>
                      <a:pt x="426" y="372"/>
                      <a:pt x="461" y="361"/>
                    </a:cubicBezTo>
                    <a:cubicBezTo>
                      <a:pt x="425" y="434"/>
                      <a:pt x="350" y="484"/>
                      <a:pt x="264" y="484"/>
                    </a:cubicBezTo>
                    <a:close/>
                    <a:moveTo>
                      <a:pt x="264" y="44"/>
                    </a:moveTo>
                    <a:cubicBezTo>
                      <a:pt x="385" y="44"/>
                      <a:pt x="484" y="143"/>
                      <a:pt x="484" y="264"/>
                    </a:cubicBezTo>
                    <a:cubicBezTo>
                      <a:pt x="484" y="289"/>
                      <a:pt x="480" y="312"/>
                      <a:pt x="472" y="334"/>
                    </a:cubicBezTo>
                    <a:cubicBezTo>
                      <a:pt x="438" y="345"/>
                      <a:pt x="364" y="367"/>
                      <a:pt x="305" y="363"/>
                    </a:cubicBezTo>
                    <a:cubicBezTo>
                      <a:pt x="161" y="352"/>
                      <a:pt x="107" y="283"/>
                      <a:pt x="107" y="283"/>
                    </a:cubicBezTo>
                    <a:cubicBezTo>
                      <a:pt x="104" y="279"/>
                      <a:pt x="99" y="278"/>
                      <a:pt x="95" y="279"/>
                    </a:cubicBezTo>
                    <a:cubicBezTo>
                      <a:pt x="91" y="280"/>
                      <a:pt x="88" y="283"/>
                      <a:pt x="87" y="287"/>
                    </a:cubicBezTo>
                    <a:cubicBezTo>
                      <a:pt x="87" y="288"/>
                      <a:pt x="81" y="323"/>
                      <a:pt x="72" y="343"/>
                    </a:cubicBezTo>
                    <a:cubicBezTo>
                      <a:pt x="70" y="347"/>
                      <a:pt x="68" y="348"/>
                      <a:pt x="67" y="348"/>
                    </a:cubicBezTo>
                    <a:cubicBezTo>
                      <a:pt x="65" y="348"/>
                      <a:pt x="63" y="348"/>
                      <a:pt x="60" y="347"/>
                    </a:cubicBezTo>
                    <a:cubicBezTo>
                      <a:pt x="50" y="322"/>
                      <a:pt x="44" y="294"/>
                      <a:pt x="44" y="264"/>
                    </a:cubicBezTo>
                    <a:cubicBezTo>
                      <a:pt x="44" y="143"/>
                      <a:pt x="142" y="44"/>
                      <a:pt x="264"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sp>
            <p:nvSpPr>
              <p:cNvPr id="41" name="Freeform 6"/>
              <p:cNvSpPr>
                <a:spLocks/>
              </p:cNvSpPr>
              <p:nvPr/>
            </p:nvSpPr>
            <p:spPr bwMode="auto">
              <a:xfrm>
                <a:off x="3175" y="1698625"/>
                <a:ext cx="2320925" cy="923925"/>
              </a:xfrm>
              <a:custGeom>
                <a:avLst/>
                <a:gdLst>
                  <a:gd name="T0" fmla="*/ 541 w 616"/>
                  <a:gd name="T1" fmla="*/ 7 h 245"/>
                  <a:gd name="T2" fmla="*/ 510 w 616"/>
                  <a:gd name="T3" fmla="*/ 12 h 245"/>
                  <a:gd name="T4" fmla="*/ 515 w 616"/>
                  <a:gd name="T5" fmla="*/ 43 h 245"/>
                  <a:gd name="T6" fmla="*/ 572 w 616"/>
                  <a:gd name="T7" fmla="*/ 113 h 245"/>
                  <a:gd name="T8" fmla="*/ 308 w 616"/>
                  <a:gd name="T9" fmla="*/ 201 h 245"/>
                  <a:gd name="T10" fmla="*/ 44 w 616"/>
                  <a:gd name="T11" fmla="*/ 113 h 245"/>
                  <a:gd name="T12" fmla="*/ 101 w 616"/>
                  <a:gd name="T13" fmla="*/ 43 h 245"/>
                  <a:gd name="T14" fmla="*/ 105 w 616"/>
                  <a:gd name="T15" fmla="*/ 12 h 245"/>
                  <a:gd name="T16" fmla="*/ 75 w 616"/>
                  <a:gd name="T17" fmla="*/ 7 h 245"/>
                  <a:gd name="T18" fmla="*/ 0 w 616"/>
                  <a:gd name="T19" fmla="*/ 113 h 245"/>
                  <a:gd name="T20" fmla="*/ 308 w 616"/>
                  <a:gd name="T21" fmla="*/ 245 h 245"/>
                  <a:gd name="T22" fmla="*/ 616 w 616"/>
                  <a:gd name="T23" fmla="*/ 113 h 245"/>
                  <a:gd name="T24" fmla="*/ 541 w 616"/>
                  <a:gd name="T25" fmla="*/ 7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6" h="245">
                    <a:moveTo>
                      <a:pt x="541" y="7"/>
                    </a:moveTo>
                    <a:cubicBezTo>
                      <a:pt x="531" y="0"/>
                      <a:pt x="517" y="2"/>
                      <a:pt x="510" y="12"/>
                    </a:cubicBezTo>
                    <a:cubicBezTo>
                      <a:pt x="503" y="22"/>
                      <a:pt x="505" y="36"/>
                      <a:pt x="515" y="43"/>
                    </a:cubicBezTo>
                    <a:cubicBezTo>
                      <a:pt x="555" y="72"/>
                      <a:pt x="572" y="88"/>
                      <a:pt x="572" y="113"/>
                    </a:cubicBezTo>
                    <a:cubicBezTo>
                      <a:pt x="572" y="177"/>
                      <a:pt x="498" y="201"/>
                      <a:pt x="308" y="201"/>
                    </a:cubicBezTo>
                    <a:cubicBezTo>
                      <a:pt x="118" y="201"/>
                      <a:pt x="44" y="177"/>
                      <a:pt x="44" y="113"/>
                    </a:cubicBezTo>
                    <a:cubicBezTo>
                      <a:pt x="44" y="88"/>
                      <a:pt x="60" y="72"/>
                      <a:pt x="101" y="43"/>
                    </a:cubicBezTo>
                    <a:cubicBezTo>
                      <a:pt x="110" y="36"/>
                      <a:pt x="113" y="22"/>
                      <a:pt x="105" y="12"/>
                    </a:cubicBezTo>
                    <a:cubicBezTo>
                      <a:pt x="98" y="2"/>
                      <a:pt x="85" y="0"/>
                      <a:pt x="75" y="7"/>
                    </a:cubicBezTo>
                    <a:cubicBezTo>
                      <a:pt x="40" y="33"/>
                      <a:pt x="0" y="62"/>
                      <a:pt x="0" y="113"/>
                    </a:cubicBezTo>
                    <a:cubicBezTo>
                      <a:pt x="0" y="235"/>
                      <a:pt x="159" y="245"/>
                      <a:pt x="308" y="245"/>
                    </a:cubicBezTo>
                    <a:cubicBezTo>
                      <a:pt x="457" y="245"/>
                      <a:pt x="616" y="235"/>
                      <a:pt x="616" y="113"/>
                    </a:cubicBezTo>
                    <a:cubicBezTo>
                      <a:pt x="616" y="62"/>
                      <a:pt x="576" y="33"/>
                      <a:pt x="54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grpSp>
      </p:grpSp>
      <p:grpSp>
        <p:nvGrpSpPr>
          <p:cNvPr id="3" name="Group 2"/>
          <p:cNvGrpSpPr/>
          <p:nvPr/>
        </p:nvGrpSpPr>
        <p:grpSpPr>
          <a:xfrm>
            <a:off x="3250482" y="1470114"/>
            <a:ext cx="1060878" cy="2236911"/>
            <a:chOff x="4333976" y="1959547"/>
            <a:chExt cx="1414504" cy="2981628"/>
          </a:xfrm>
        </p:grpSpPr>
        <p:cxnSp>
          <p:nvCxnSpPr>
            <p:cNvPr id="5" name="Straight Connector 4"/>
            <p:cNvCxnSpPr/>
            <p:nvPr/>
          </p:nvCxnSpPr>
          <p:spPr>
            <a:xfrm>
              <a:off x="5043614" y="3472735"/>
              <a:ext cx="0" cy="1468440"/>
            </a:xfrm>
            <a:prstGeom prst="line">
              <a:avLst/>
            </a:prstGeom>
            <a:ln w="34925">
              <a:solidFill>
                <a:schemeClr val="accent2"/>
              </a:solidFill>
              <a:prstDash val="sysDash"/>
            </a:ln>
          </p:spPr>
          <p:style>
            <a:lnRef idx="1">
              <a:schemeClr val="accent1"/>
            </a:lnRef>
            <a:fillRef idx="0">
              <a:schemeClr val="accent1"/>
            </a:fillRef>
            <a:effectRef idx="0">
              <a:schemeClr val="accent1"/>
            </a:effectRef>
            <a:fontRef idx="minor">
              <a:schemeClr val="tx1"/>
            </a:fontRef>
          </p:style>
        </p:cxnSp>
        <p:sp>
          <p:nvSpPr>
            <p:cNvPr id="12" name="Freeform 11"/>
            <p:cNvSpPr/>
            <p:nvPr/>
          </p:nvSpPr>
          <p:spPr>
            <a:xfrm rot="10800000">
              <a:off x="4333976" y="1959547"/>
              <a:ext cx="1414504" cy="1555720"/>
            </a:xfrm>
            <a:custGeom>
              <a:avLst/>
              <a:gdLst>
                <a:gd name="connsiteX0" fmla="*/ 829340 w 1658680"/>
                <a:gd name="connsiteY0" fmla="*/ 1824273 h 1824273"/>
                <a:gd name="connsiteX1" fmla="*/ 0 w 1658680"/>
                <a:gd name="connsiteY1" fmla="*/ 994933 h 1824273"/>
                <a:gd name="connsiteX2" fmla="*/ 506524 w 1658680"/>
                <a:gd name="connsiteY2" fmla="*/ 230767 h 1824273"/>
                <a:gd name="connsiteX3" fmla="*/ 614520 w 1658680"/>
                <a:gd name="connsiteY3" fmla="*/ 197243 h 1824273"/>
                <a:gd name="connsiteX4" fmla="*/ 829339 w 1658680"/>
                <a:gd name="connsiteY4" fmla="*/ 0 h 1824273"/>
                <a:gd name="connsiteX5" fmla="*/ 1044157 w 1658680"/>
                <a:gd name="connsiteY5" fmla="*/ 197242 h 1824273"/>
                <a:gd name="connsiteX6" fmla="*/ 1152157 w 1658680"/>
                <a:gd name="connsiteY6" fmla="*/ 230767 h 1824273"/>
                <a:gd name="connsiteX7" fmla="*/ 1658680 w 1658680"/>
                <a:gd name="connsiteY7" fmla="*/ 994933 h 1824273"/>
                <a:gd name="connsiteX8" fmla="*/ 829340 w 1658680"/>
                <a:gd name="connsiteY8" fmla="*/ 1824273 h 182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8680" h="1824273">
                  <a:moveTo>
                    <a:pt x="829340" y="1824273"/>
                  </a:moveTo>
                  <a:cubicBezTo>
                    <a:pt x="371308" y="1824273"/>
                    <a:pt x="0" y="1452965"/>
                    <a:pt x="0" y="994933"/>
                  </a:cubicBezTo>
                  <a:cubicBezTo>
                    <a:pt x="0" y="651409"/>
                    <a:pt x="208861" y="356667"/>
                    <a:pt x="506524" y="230767"/>
                  </a:cubicBezTo>
                  <a:lnTo>
                    <a:pt x="614520" y="197243"/>
                  </a:lnTo>
                  <a:lnTo>
                    <a:pt x="829339" y="0"/>
                  </a:lnTo>
                  <a:lnTo>
                    <a:pt x="1044157" y="197242"/>
                  </a:lnTo>
                  <a:lnTo>
                    <a:pt x="1152157" y="230767"/>
                  </a:lnTo>
                  <a:cubicBezTo>
                    <a:pt x="1449819" y="356667"/>
                    <a:pt x="1658680" y="651409"/>
                    <a:pt x="1658680" y="994933"/>
                  </a:cubicBezTo>
                  <a:cubicBezTo>
                    <a:pt x="1658680" y="1452965"/>
                    <a:pt x="1287372" y="1824273"/>
                    <a:pt x="829340" y="182427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sp>
          <p:nvSpPr>
            <p:cNvPr id="42" name="Freeform 10"/>
            <p:cNvSpPr>
              <a:spLocks noEditPoints="1"/>
            </p:cNvSpPr>
            <p:nvPr/>
          </p:nvSpPr>
          <p:spPr bwMode="auto">
            <a:xfrm>
              <a:off x="4624716" y="2300491"/>
              <a:ext cx="842345" cy="645369"/>
            </a:xfrm>
            <a:custGeom>
              <a:avLst/>
              <a:gdLst>
                <a:gd name="T0" fmla="*/ 633 w 718"/>
                <a:gd name="T1" fmla="*/ 0 h 549"/>
                <a:gd name="T2" fmla="*/ 549 w 718"/>
                <a:gd name="T3" fmla="*/ 84 h 549"/>
                <a:gd name="T4" fmla="*/ 578 w 718"/>
                <a:gd name="T5" fmla="*/ 148 h 549"/>
                <a:gd name="T6" fmla="*/ 475 w 718"/>
                <a:gd name="T7" fmla="*/ 302 h 549"/>
                <a:gd name="T8" fmla="*/ 443 w 718"/>
                <a:gd name="T9" fmla="*/ 296 h 549"/>
                <a:gd name="T10" fmla="*/ 369 w 718"/>
                <a:gd name="T11" fmla="*/ 340 h 549"/>
                <a:gd name="T12" fmla="*/ 310 w 718"/>
                <a:gd name="T13" fmla="*/ 305 h 549"/>
                <a:gd name="T14" fmla="*/ 316 w 718"/>
                <a:gd name="T15" fmla="*/ 275 h 549"/>
                <a:gd name="T16" fmla="*/ 232 w 718"/>
                <a:gd name="T17" fmla="*/ 190 h 549"/>
                <a:gd name="T18" fmla="*/ 147 w 718"/>
                <a:gd name="T19" fmla="*/ 275 h 549"/>
                <a:gd name="T20" fmla="*/ 176 w 718"/>
                <a:gd name="T21" fmla="*/ 338 h 549"/>
                <a:gd name="T22" fmla="*/ 133 w 718"/>
                <a:gd name="T23" fmla="*/ 396 h 549"/>
                <a:gd name="T24" fmla="*/ 84 w 718"/>
                <a:gd name="T25" fmla="*/ 380 h 549"/>
                <a:gd name="T26" fmla="*/ 0 w 718"/>
                <a:gd name="T27" fmla="*/ 465 h 549"/>
                <a:gd name="T28" fmla="*/ 84 w 718"/>
                <a:gd name="T29" fmla="*/ 549 h 549"/>
                <a:gd name="T30" fmla="*/ 168 w 718"/>
                <a:gd name="T31" fmla="*/ 465 h 549"/>
                <a:gd name="T32" fmla="*/ 148 w 718"/>
                <a:gd name="T33" fmla="*/ 411 h 549"/>
                <a:gd name="T34" fmla="*/ 194 w 718"/>
                <a:gd name="T35" fmla="*/ 350 h 549"/>
                <a:gd name="T36" fmla="*/ 232 w 718"/>
                <a:gd name="T37" fmla="*/ 359 h 549"/>
                <a:gd name="T38" fmla="*/ 300 w 718"/>
                <a:gd name="T39" fmla="*/ 324 h 549"/>
                <a:gd name="T40" fmla="*/ 361 w 718"/>
                <a:gd name="T41" fmla="*/ 360 h 549"/>
                <a:gd name="T42" fmla="*/ 359 w 718"/>
                <a:gd name="T43" fmla="*/ 380 h 549"/>
                <a:gd name="T44" fmla="*/ 443 w 718"/>
                <a:gd name="T45" fmla="*/ 465 h 549"/>
                <a:gd name="T46" fmla="*/ 528 w 718"/>
                <a:gd name="T47" fmla="*/ 380 h 549"/>
                <a:gd name="T48" fmla="*/ 494 w 718"/>
                <a:gd name="T49" fmla="*/ 313 h 549"/>
                <a:gd name="T50" fmla="*/ 596 w 718"/>
                <a:gd name="T51" fmla="*/ 160 h 549"/>
                <a:gd name="T52" fmla="*/ 633 w 718"/>
                <a:gd name="T53" fmla="*/ 169 h 549"/>
                <a:gd name="T54" fmla="*/ 718 w 718"/>
                <a:gd name="T55" fmla="*/ 84 h 549"/>
                <a:gd name="T56" fmla="*/ 633 w 718"/>
                <a:gd name="T57" fmla="*/ 0 h 549"/>
                <a:gd name="T58" fmla="*/ 84 w 718"/>
                <a:gd name="T59" fmla="*/ 507 h 549"/>
                <a:gd name="T60" fmla="*/ 42 w 718"/>
                <a:gd name="T61" fmla="*/ 465 h 549"/>
                <a:gd name="T62" fmla="*/ 84 w 718"/>
                <a:gd name="T63" fmla="*/ 422 h 549"/>
                <a:gd name="T64" fmla="*/ 126 w 718"/>
                <a:gd name="T65" fmla="*/ 465 h 549"/>
                <a:gd name="T66" fmla="*/ 84 w 718"/>
                <a:gd name="T67" fmla="*/ 507 h 549"/>
                <a:gd name="T68" fmla="*/ 232 w 718"/>
                <a:gd name="T69" fmla="*/ 317 h 549"/>
                <a:gd name="T70" fmla="*/ 190 w 718"/>
                <a:gd name="T71" fmla="*/ 275 h 549"/>
                <a:gd name="T72" fmla="*/ 232 w 718"/>
                <a:gd name="T73" fmla="*/ 233 h 549"/>
                <a:gd name="T74" fmla="*/ 274 w 718"/>
                <a:gd name="T75" fmla="*/ 275 h 549"/>
                <a:gd name="T76" fmla="*/ 232 w 718"/>
                <a:gd name="T77" fmla="*/ 317 h 549"/>
                <a:gd name="T78" fmla="*/ 443 w 718"/>
                <a:gd name="T79" fmla="*/ 422 h 549"/>
                <a:gd name="T80" fmla="*/ 401 w 718"/>
                <a:gd name="T81" fmla="*/ 380 h 549"/>
                <a:gd name="T82" fmla="*/ 443 w 718"/>
                <a:gd name="T83" fmla="*/ 338 h 549"/>
                <a:gd name="T84" fmla="*/ 486 w 718"/>
                <a:gd name="T85" fmla="*/ 380 h 549"/>
                <a:gd name="T86" fmla="*/ 443 w 718"/>
                <a:gd name="T87" fmla="*/ 422 h 549"/>
                <a:gd name="T88" fmla="*/ 633 w 718"/>
                <a:gd name="T89" fmla="*/ 127 h 549"/>
                <a:gd name="T90" fmla="*/ 591 w 718"/>
                <a:gd name="T91" fmla="*/ 84 h 549"/>
                <a:gd name="T92" fmla="*/ 633 w 718"/>
                <a:gd name="T93" fmla="*/ 42 h 549"/>
                <a:gd name="T94" fmla="*/ 675 w 718"/>
                <a:gd name="T95" fmla="*/ 84 h 549"/>
                <a:gd name="T96" fmla="*/ 633 w 718"/>
                <a:gd name="T97" fmla="*/ 127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18" h="549">
                  <a:moveTo>
                    <a:pt x="633" y="0"/>
                  </a:moveTo>
                  <a:cubicBezTo>
                    <a:pt x="587" y="0"/>
                    <a:pt x="549" y="38"/>
                    <a:pt x="549" y="84"/>
                  </a:cubicBezTo>
                  <a:cubicBezTo>
                    <a:pt x="549" y="110"/>
                    <a:pt x="561" y="132"/>
                    <a:pt x="578" y="148"/>
                  </a:cubicBezTo>
                  <a:cubicBezTo>
                    <a:pt x="475" y="302"/>
                    <a:pt x="475" y="302"/>
                    <a:pt x="475" y="302"/>
                  </a:cubicBezTo>
                  <a:cubicBezTo>
                    <a:pt x="466" y="298"/>
                    <a:pt x="455" y="296"/>
                    <a:pt x="443" y="296"/>
                  </a:cubicBezTo>
                  <a:cubicBezTo>
                    <a:pt x="411" y="296"/>
                    <a:pt x="383" y="314"/>
                    <a:pt x="369" y="340"/>
                  </a:cubicBezTo>
                  <a:cubicBezTo>
                    <a:pt x="310" y="305"/>
                    <a:pt x="310" y="305"/>
                    <a:pt x="310" y="305"/>
                  </a:cubicBezTo>
                  <a:cubicBezTo>
                    <a:pt x="314" y="296"/>
                    <a:pt x="316" y="285"/>
                    <a:pt x="316" y="275"/>
                  </a:cubicBezTo>
                  <a:cubicBezTo>
                    <a:pt x="316" y="228"/>
                    <a:pt x="278" y="190"/>
                    <a:pt x="232" y="190"/>
                  </a:cubicBezTo>
                  <a:cubicBezTo>
                    <a:pt x="185" y="190"/>
                    <a:pt x="147" y="228"/>
                    <a:pt x="147" y="275"/>
                  </a:cubicBezTo>
                  <a:cubicBezTo>
                    <a:pt x="147" y="300"/>
                    <a:pt x="159" y="322"/>
                    <a:pt x="176" y="338"/>
                  </a:cubicBezTo>
                  <a:cubicBezTo>
                    <a:pt x="133" y="396"/>
                    <a:pt x="133" y="396"/>
                    <a:pt x="133" y="396"/>
                  </a:cubicBezTo>
                  <a:cubicBezTo>
                    <a:pt x="119" y="386"/>
                    <a:pt x="102" y="380"/>
                    <a:pt x="84" y="380"/>
                  </a:cubicBezTo>
                  <a:cubicBezTo>
                    <a:pt x="38" y="380"/>
                    <a:pt x="0" y="418"/>
                    <a:pt x="0" y="465"/>
                  </a:cubicBezTo>
                  <a:cubicBezTo>
                    <a:pt x="0" y="511"/>
                    <a:pt x="38" y="549"/>
                    <a:pt x="84" y="549"/>
                  </a:cubicBezTo>
                  <a:cubicBezTo>
                    <a:pt x="130" y="549"/>
                    <a:pt x="168" y="511"/>
                    <a:pt x="168" y="465"/>
                  </a:cubicBezTo>
                  <a:cubicBezTo>
                    <a:pt x="168" y="444"/>
                    <a:pt x="160" y="425"/>
                    <a:pt x="148" y="411"/>
                  </a:cubicBezTo>
                  <a:cubicBezTo>
                    <a:pt x="194" y="350"/>
                    <a:pt x="194" y="350"/>
                    <a:pt x="194" y="350"/>
                  </a:cubicBezTo>
                  <a:cubicBezTo>
                    <a:pt x="205" y="355"/>
                    <a:pt x="218" y="359"/>
                    <a:pt x="232" y="359"/>
                  </a:cubicBezTo>
                  <a:cubicBezTo>
                    <a:pt x="260" y="359"/>
                    <a:pt x="285" y="345"/>
                    <a:pt x="300" y="324"/>
                  </a:cubicBezTo>
                  <a:cubicBezTo>
                    <a:pt x="361" y="360"/>
                    <a:pt x="361" y="360"/>
                    <a:pt x="361" y="360"/>
                  </a:cubicBezTo>
                  <a:cubicBezTo>
                    <a:pt x="360" y="367"/>
                    <a:pt x="359" y="373"/>
                    <a:pt x="359" y="380"/>
                  </a:cubicBezTo>
                  <a:cubicBezTo>
                    <a:pt x="359" y="427"/>
                    <a:pt x="397" y="465"/>
                    <a:pt x="443" y="465"/>
                  </a:cubicBezTo>
                  <a:cubicBezTo>
                    <a:pt x="490" y="465"/>
                    <a:pt x="528" y="427"/>
                    <a:pt x="528" y="380"/>
                  </a:cubicBezTo>
                  <a:cubicBezTo>
                    <a:pt x="528" y="352"/>
                    <a:pt x="514" y="328"/>
                    <a:pt x="494" y="313"/>
                  </a:cubicBezTo>
                  <a:cubicBezTo>
                    <a:pt x="596" y="160"/>
                    <a:pt x="596" y="160"/>
                    <a:pt x="596" y="160"/>
                  </a:cubicBezTo>
                  <a:cubicBezTo>
                    <a:pt x="607" y="165"/>
                    <a:pt x="620" y="169"/>
                    <a:pt x="633" y="169"/>
                  </a:cubicBezTo>
                  <a:cubicBezTo>
                    <a:pt x="680" y="169"/>
                    <a:pt x="718" y="131"/>
                    <a:pt x="718" y="84"/>
                  </a:cubicBezTo>
                  <a:cubicBezTo>
                    <a:pt x="718" y="38"/>
                    <a:pt x="680" y="0"/>
                    <a:pt x="633" y="0"/>
                  </a:cubicBezTo>
                  <a:close/>
                  <a:moveTo>
                    <a:pt x="84" y="507"/>
                  </a:moveTo>
                  <a:cubicBezTo>
                    <a:pt x="61" y="507"/>
                    <a:pt x="42" y="488"/>
                    <a:pt x="42" y="465"/>
                  </a:cubicBezTo>
                  <a:cubicBezTo>
                    <a:pt x="42" y="441"/>
                    <a:pt x="61" y="422"/>
                    <a:pt x="84" y="422"/>
                  </a:cubicBezTo>
                  <a:cubicBezTo>
                    <a:pt x="107" y="422"/>
                    <a:pt x="126" y="441"/>
                    <a:pt x="126" y="465"/>
                  </a:cubicBezTo>
                  <a:cubicBezTo>
                    <a:pt x="126" y="488"/>
                    <a:pt x="107" y="507"/>
                    <a:pt x="84" y="507"/>
                  </a:cubicBezTo>
                  <a:close/>
                  <a:moveTo>
                    <a:pt x="232" y="317"/>
                  </a:moveTo>
                  <a:cubicBezTo>
                    <a:pt x="209" y="317"/>
                    <a:pt x="190" y="298"/>
                    <a:pt x="190" y="275"/>
                  </a:cubicBezTo>
                  <a:cubicBezTo>
                    <a:pt x="190" y="251"/>
                    <a:pt x="209" y="233"/>
                    <a:pt x="232" y="233"/>
                  </a:cubicBezTo>
                  <a:cubicBezTo>
                    <a:pt x="255" y="233"/>
                    <a:pt x="274" y="251"/>
                    <a:pt x="274" y="275"/>
                  </a:cubicBezTo>
                  <a:cubicBezTo>
                    <a:pt x="274" y="298"/>
                    <a:pt x="255" y="317"/>
                    <a:pt x="232" y="317"/>
                  </a:cubicBezTo>
                  <a:close/>
                  <a:moveTo>
                    <a:pt x="443" y="422"/>
                  </a:moveTo>
                  <a:cubicBezTo>
                    <a:pt x="420" y="422"/>
                    <a:pt x="401" y="403"/>
                    <a:pt x="401" y="380"/>
                  </a:cubicBezTo>
                  <a:cubicBezTo>
                    <a:pt x="401" y="357"/>
                    <a:pt x="420" y="338"/>
                    <a:pt x="443" y="338"/>
                  </a:cubicBezTo>
                  <a:cubicBezTo>
                    <a:pt x="467" y="338"/>
                    <a:pt x="486" y="357"/>
                    <a:pt x="486" y="380"/>
                  </a:cubicBezTo>
                  <a:cubicBezTo>
                    <a:pt x="486" y="403"/>
                    <a:pt x="467" y="422"/>
                    <a:pt x="443" y="422"/>
                  </a:cubicBezTo>
                  <a:close/>
                  <a:moveTo>
                    <a:pt x="633" y="127"/>
                  </a:moveTo>
                  <a:cubicBezTo>
                    <a:pt x="610" y="127"/>
                    <a:pt x="591" y="108"/>
                    <a:pt x="591" y="84"/>
                  </a:cubicBezTo>
                  <a:cubicBezTo>
                    <a:pt x="591" y="61"/>
                    <a:pt x="610" y="42"/>
                    <a:pt x="633" y="42"/>
                  </a:cubicBezTo>
                  <a:cubicBezTo>
                    <a:pt x="657" y="42"/>
                    <a:pt x="675" y="61"/>
                    <a:pt x="675" y="84"/>
                  </a:cubicBezTo>
                  <a:cubicBezTo>
                    <a:pt x="675" y="108"/>
                    <a:pt x="657" y="127"/>
                    <a:pt x="633" y="12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grpSp>
      <p:grpSp>
        <p:nvGrpSpPr>
          <p:cNvPr id="54" name="Group 53"/>
          <p:cNvGrpSpPr/>
          <p:nvPr/>
        </p:nvGrpSpPr>
        <p:grpSpPr>
          <a:xfrm>
            <a:off x="4835366" y="1839676"/>
            <a:ext cx="1060878" cy="1899258"/>
            <a:chOff x="6447154" y="2452145"/>
            <a:chExt cx="1414504" cy="2531562"/>
          </a:xfrm>
        </p:grpSpPr>
        <p:cxnSp>
          <p:nvCxnSpPr>
            <p:cNvPr id="8" name="Straight Connector 7"/>
            <p:cNvCxnSpPr/>
            <p:nvPr/>
          </p:nvCxnSpPr>
          <p:spPr>
            <a:xfrm>
              <a:off x="7143772" y="3515267"/>
              <a:ext cx="0" cy="1468440"/>
            </a:xfrm>
            <a:prstGeom prst="line">
              <a:avLst/>
            </a:prstGeom>
            <a:ln w="34925">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13" name="Freeform 12"/>
            <p:cNvSpPr/>
            <p:nvPr/>
          </p:nvSpPr>
          <p:spPr>
            <a:xfrm rot="10800000">
              <a:off x="6447154" y="2452145"/>
              <a:ext cx="1414504" cy="1555720"/>
            </a:xfrm>
            <a:custGeom>
              <a:avLst/>
              <a:gdLst>
                <a:gd name="connsiteX0" fmla="*/ 829340 w 1658680"/>
                <a:gd name="connsiteY0" fmla="*/ 1824273 h 1824273"/>
                <a:gd name="connsiteX1" fmla="*/ 0 w 1658680"/>
                <a:gd name="connsiteY1" fmla="*/ 994933 h 1824273"/>
                <a:gd name="connsiteX2" fmla="*/ 506524 w 1658680"/>
                <a:gd name="connsiteY2" fmla="*/ 230767 h 1824273"/>
                <a:gd name="connsiteX3" fmla="*/ 614520 w 1658680"/>
                <a:gd name="connsiteY3" fmla="*/ 197243 h 1824273"/>
                <a:gd name="connsiteX4" fmla="*/ 829339 w 1658680"/>
                <a:gd name="connsiteY4" fmla="*/ 0 h 1824273"/>
                <a:gd name="connsiteX5" fmla="*/ 1044157 w 1658680"/>
                <a:gd name="connsiteY5" fmla="*/ 197242 h 1824273"/>
                <a:gd name="connsiteX6" fmla="*/ 1152157 w 1658680"/>
                <a:gd name="connsiteY6" fmla="*/ 230767 h 1824273"/>
                <a:gd name="connsiteX7" fmla="*/ 1658680 w 1658680"/>
                <a:gd name="connsiteY7" fmla="*/ 994933 h 1824273"/>
                <a:gd name="connsiteX8" fmla="*/ 829340 w 1658680"/>
                <a:gd name="connsiteY8" fmla="*/ 1824273 h 182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8680" h="1824273">
                  <a:moveTo>
                    <a:pt x="829340" y="1824273"/>
                  </a:moveTo>
                  <a:cubicBezTo>
                    <a:pt x="371308" y="1824273"/>
                    <a:pt x="0" y="1452965"/>
                    <a:pt x="0" y="994933"/>
                  </a:cubicBezTo>
                  <a:cubicBezTo>
                    <a:pt x="0" y="651409"/>
                    <a:pt x="208861" y="356667"/>
                    <a:pt x="506524" y="230767"/>
                  </a:cubicBezTo>
                  <a:lnTo>
                    <a:pt x="614520" y="197243"/>
                  </a:lnTo>
                  <a:lnTo>
                    <a:pt x="829339" y="0"/>
                  </a:lnTo>
                  <a:lnTo>
                    <a:pt x="1044157" y="197242"/>
                  </a:lnTo>
                  <a:lnTo>
                    <a:pt x="1152157" y="230767"/>
                  </a:lnTo>
                  <a:cubicBezTo>
                    <a:pt x="1449819" y="356667"/>
                    <a:pt x="1658680" y="651409"/>
                    <a:pt x="1658680" y="994933"/>
                  </a:cubicBezTo>
                  <a:cubicBezTo>
                    <a:pt x="1658680" y="1452965"/>
                    <a:pt x="1287372" y="1824273"/>
                    <a:pt x="829340" y="182427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grpSp>
          <p:nvGrpSpPr>
            <p:cNvPr id="43" name="Group 42"/>
            <p:cNvGrpSpPr/>
            <p:nvPr/>
          </p:nvGrpSpPr>
          <p:grpSpPr>
            <a:xfrm>
              <a:off x="6801894" y="2905658"/>
              <a:ext cx="708657" cy="567077"/>
              <a:chOff x="6069013" y="-1522413"/>
              <a:chExt cx="4465637" cy="3573463"/>
            </a:xfrm>
            <a:solidFill>
              <a:schemeClr val="bg1"/>
            </a:solidFill>
          </p:grpSpPr>
          <p:sp>
            <p:nvSpPr>
              <p:cNvPr id="44" name="Freeform 14"/>
              <p:cNvSpPr>
                <a:spLocks/>
              </p:cNvSpPr>
              <p:nvPr/>
            </p:nvSpPr>
            <p:spPr bwMode="auto">
              <a:xfrm>
                <a:off x="6069013" y="-1522413"/>
                <a:ext cx="4465637" cy="2979738"/>
              </a:xfrm>
              <a:custGeom>
                <a:avLst/>
                <a:gdLst>
                  <a:gd name="T0" fmla="*/ 869 w 1188"/>
                  <a:gd name="T1" fmla="*/ 792 h 792"/>
                  <a:gd name="T2" fmla="*/ 830 w 1188"/>
                  <a:gd name="T3" fmla="*/ 753 h 792"/>
                  <a:gd name="T4" fmla="*/ 869 w 1188"/>
                  <a:gd name="T5" fmla="*/ 713 h 792"/>
                  <a:gd name="T6" fmla="*/ 949 w 1188"/>
                  <a:gd name="T7" fmla="*/ 713 h 792"/>
                  <a:gd name="T8" fmla="*/ 953 w 1188"/>
                  <a:gd name="T9" fmla="*/ 713 h 792"/>
                  <a:gd name="T10" fmla="*/ 955 w 1188"/>
                  <a:gd name="T11" fmla="*/ 713 h 792"/>
                  <a:gd name="T12" fmla="*/ 1109 w 1188"/>
                  <a:gd name="T13" fmla="*/ 555 h 792"/>
                  <a:gd name="T14" fmla="*/ 951 w 1188"/>
                  <a:gd name="T15" fmla="*/ 396 h 792"/>
                  <a:gd name="T16" fmla="*/ 915 w 1188"/>
                  <a:gd name="T17" fmla="*/ 401 h 792"/>
                  <a:gd name="T18" fmla="*/ 879 w 1188"/>
                  <a:gd name="T19" fmla="*/ 391 h 792"/>
                  <a:gd name="T20" fmla="*/ 867 w 1188"/>
                  <a:gd name="T21" fmla="*/ 356 h 792"/>
                  <a:gd name="T22" fmla="*/ 871 w 1188"/>
                  <a:gd name="T23" fmla="*/ 317 h 792"/>
                  <a:gd name="T24" fmla="*/ 634 w 1188"/>
                  <a:gd name="T25" fmla="*/ 79 h 792"/>
                  <a:gd name="T26" fmla="*/ 398 w 1188"/>
                  <a:gd name="T27" fmla="*/ 296 h 792"/>
                  <a:gd name="T28" fmla="*/ 380 w 1188"/>
                  <a:gd name="T29" fmla="*/ 326 h 792"/>
                  <a:gd name="T30" fmla="*/ 345 w 1188"/>
                  <a:gd name="T31" fmla="*/ 330 h 792"/>
                  <a:gd name="T32" fmla="*/ 277 w 1188"/>
                  <a:gd name="T33" fmla="*/ 317 h 792"/>
                  <a:gd name="T34" fmla="*/ 79 w 1188"/>
                  <a:gd name="T35" fmla="*/ 515 h 792"/>
                  <a:gd name="T36" fmla="*/ 272 w 1188"/>
                  <a:gd name="T37" fmla="*/ 713 h 792"/>
                  <a:gd name="T38" fmla="*/ 275 w 1188"/>
                  <a:gd name="T39" fmla="*/ 713 h 792"/>
                  <a:gd name="T40" fmla="*/ 295 w 1188"/>
                  <a:gd name="T41" fmla="*/ 713 h 792"/>
                  <a:gd name="T42" fmla="*/ 358 w 1188"/>
                  <a:gd name="T43" fmla="*/ 713 h 792"/>
                  <a:gd name="T44" fmla="*/ 398 w 1188"/>
                  <a:gd name="T45" fmla="*/ 753 h 792"/>
                  <a:gd name="T46" fmla="*/ 358 w 1188"/>
                  <a:gd name="T47" fmla="*/ 792 h 792"/>
                  <a:gd name="T48" fmla="*/ 282 w 1188"/>
                  <a:gd name="T49" fmla="*/ 792 h 792"/>
                  <a:gd name="T50" fmla="*/ 277 w 1188"/>
                  <a:gd name="T51" fmla="*/ 792 h 792"/>
                  <a:gd name="T52" fmla="*/ 0 w 1188"/>
                  <a:gd name="T53" fmla="*/ 515 h 792"/>
                  <a:gd name="T54" fmla="*/ 277 w 1188"/>
                  <a:gd name="T55" fmla="*/ 238 h 792"/>
                  <a:gd name="T56" fmla="*/ 327 w 1188"/>
                  <a:gd name="T57" fmla="*/ 242 h 792"/>
                  <a:gd name="T58" fmla="*/ 634 w 1188"/>
                  <a:gd name="T59" fmla="*/ 0 h 792"/>
                  <a:gd name="T60" fmla="*/ 950 w 1188"/>
                  <a:gd name="T61" fmla="*/ 317 h 792"/>
                  <a:gd name="T62" fmla="*/ 950 w 1188"/>
                  <a:gd name="T63" fmla="*/ 317 h 792"/>
                  <a:gd name="T64" fmla="*/ 951 w 1188"/>
                  <a:gd name="T65" fmla="*/ 317 h 792"/>
                  <a:gd name="T66" fmla="*/ 1188 w 1188"/>
                  <a:gd name="T67" fmla="*/ 555 h 792"/>
                  <a:gd name="T68" fmla="*/ 951 w 1188"/>
                  <a:gd name="T69" fmla="*/ 792 h 792"/>
                  <a:gd name="T70" fmla="*/ 946 w 1188"/>
                  <a:gd name="T71" fmla="*/ 792 h 792"/>
                  <a:gd name="T72" fmla="*/ 869 w 1188"/>
                  <a:gd name="T73" fmla="*/ 792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88" h="792">
                    <a:moveTo>
                      <a:pt x="869" y="792"/>
                    </a:moveTo>
                    <a:cubicBezTo>
                      <a:pt x="847" y="792"/>
                      <a:pt x="830" y="775"/>
                      <a:pt x="830" y="753"/>
                    </a:cubicBezTo>
                    <a:cubicBezTo>
                      <a:pt x="830" y="731"/>
                      <a:pt x="847" y="713"/>
                      <a:pt x="869" y="713"/>
                    </a:cubicBezTo>
                    <a:cubicBezTo>
                      <a:pt x="949" y="713"/>
                      <a:pt x="949" y="713"/>
                      <a:pt x="949" y="713"/>
                    </a:cubicBezTo>
                    <a:cubicBezTo>
                      <a:pt x="950" y="713"/>
                      <a:pt x="952" y="713"/>
                      <a:pt x="953" y="713"/>
                    </a:cubicBezTo>
                    <a:cubicBezTo>
                      <a:pt x="954" y="713"/>
                      <a:pt x="955" y="713"/>
                      <a:pt x="955" y="713"/>
                    </a:cubicBezTo>
                    <a:cubicBezTo>
                      <a:pt x="1041" y="710"/>
                      <a:pt x="1109" y="640"/>
                      <a:pt x="1109" y="555"/>
                    </a:cubicBezTo>
                    <a:cubicBezTo>
                      <a:pt x="1109" y="467"/>
                      <a:pt x="1038" y="396"/>
                      <a:pt x="951" y="396"/>
                    </a:cubicBezTo>
                    <a:cubicBezTo>
                      <a:pt x="940" y="396"/>
                      <a:pt x="928" y="398"/>
                      <a:pt x="915" y="401"/>
                    </a:cubicBezTo>
                    <a:cubicBezTo>
                      <a:pt x="902" y="404"/>
                      <a:pt x="889" y="400"/>
                      <a:pt x="879" y="391"/>
                    </a:cubicBezTo>
                    <a:cubicBezTo>
                      <a:pt x="870" y="382"/>
                      <a:pt x="865" y="369"/>
                      <a:pt x="867" y="356"/>
                    </a:cubicBezTo>
                    <a:cubicBezTo>
                      <a:pt x="869" y="343"/>
                      <a:pt x="871" y="330"/>
                      <a:pt x="871" y="317"/>
                    </a:cubicBezTo>
                    <a:cubicBezTo>
                      <a:pt x="871" y="186"/>
                      <a:pt x="765" y="79"/>
                      <a:pt x="634" y="79"/>
                    </a:cubicBezTo>
                    <a:cubicBezTo>
                      <a:pt x="510" y="79"/>
                      <a:pt x="409" y="172"/>
                      <a:pt x="398" y="296"/>
                    </a:cubicBezTo>
                    <a:cubicBezTo>
                      <a:pt x="397" y="308"/>
                      <a:pt x="390" y="319"/>
                      <a:pt x="380" y="326"/>
                    </a:cubicBezTo>
                    <a:cubicBezTo>
                      <a:pt x="370" y="332"/>
                      <a:pt x="357" y="334"/>
                      <a:pt x="345" y="330"/>
                    </a:cubicBezTo>
                    <a:cubicBezTo>
                      <a:pt x="322" y="321"/>
                      <a:pt x="300" y="317"/>
                      <a:pt x="277" y="317"/>
                    </a:cubicBezTo>
                    <a:cubicBezTo>
                      <a:pt x="168" y="317"/>
                      <a:pt x="79" y="406"/>
                      <a:pt x="79" y="515"/>
                    </a:cubicBezTo>
                    <a:cubicBezTo>
                      <a:pt x="79" y="623"/>
                      <a:pt x="165" y="710"/>
                      <a:pt x="272" y="713"/>
                    </a:cubicBezTo>
                    <a:cubicBezTo>
                      <a:pt x="273" y="713"/>
                      <a:pt x="274" y="713"/>
                      <a:pt x="275" y="713"/>
                    </a:cubicBezTo>
                    <a:cubicBezTo>
                      <a:pt x="295" y="713"/>
                      <a:pt x="295" y="713"/>
                      <a:pt x="295" y="713"/>
                    </a:cubicBezTo>
                    <a:cubicBezTo>
                      <a:pt x="358" y="713"/>
                      <a:pt x="358" y="713"/>
                      <a:pt x="358" y="713"/>
                    </a:cubicBezTo>
                    <a:cubicBezTo>
                      <a:pt x="380" y="713"/>
                      <a:pt x="398" y="731"/>
                      <a:pt x="398" y="753"/>
                    </a:cubicBezTo>
                    <a:cubicBezTo>
                      <a:pt x="398" y="775"/>
                      <a:pt x="380" y="792"/>
                      <a:pt x="358" y="792"/>
                    </a:cubicBezTo>
                    <a:cubicBezTo>
                      <a:pt x="282" y="792"/>
                      <a:pt x="282" y="792"/>
                      <a:pt x="282" y="792"/>
                    </a:cubicBezTo>
                    <a:cubicBezTo>
                      <a:pt x="281" y="792"/>
                      <a:pt x="279" y="792"/>
                      <a:pt x="277" y="792"/>
                    </a:cubicBezTo>
                    <a:cubicBezTo>
                      <a:pt x="124" y="792"/>
                      <a:pt x="0" y="668"/>
                      <a:pt x="0" y="515"/>
                    </a:cubicBezTo>
                    <a:cubicBezTo>
                      <a:pt x="0" y="362"/>
                      <a:pt x="124" y="238"/>
                      <a:pt x="277" y="238"/>
                    </a:cubicBezTo>
                    <a:cubicBezTo>
                      <a:pt x="294" y="238"/>
                      <a:pt x="310" y="239"/>
                      <a:pt x="327" y="242"/>
                    </a:cubicBezTo>
                    <a:cubicBezTo>
                      <a:pt x="360" y="101"/>
                      <a:pt x="485" y="0"/>
                      <a:pt x="634" y="0"/>
                    </a:cubicBezTo>
                    <a:cubicBezTo>
                      <a:pt x="808" y="0"/>
                      <a:pt x="950" y="142"/>
                      <a:pt x="950" y="317"/>
                    </a:cubicBezTo>
                    <a:cubicBezTo>
                      <a:pt x="950" y="317"/>
                      <a:pt x="950" y="317"/>
                      <a:pt x="950" y="317"/>
                    </a:cubicBezTo>
                    <a:cubicBezTo>
                      <a:pt x="951" y="317"/>
                      <a:pt x="951" y="317"/>
                      <a:pt x="951" y="317"/>
                    </a:cubicBezTo>
                    <a:cubicBezTo>
                      <a:pt x="1082" y="317"/>
                      <a:pt x="1188" y="424"/>
                      <a:pt x="1188" y="555"/>
                    </a:cubicBezTo>
                    <a:cubicBezTo>
                      <a:pt x="1188" y="686"/>
                      <a:pt x="1082" y="792"/>
                      <a:pt x="951" y="792"/>
                    </a:cubicBezTo>
                    <a:cubicBezTo>
                      <a:pt x="949" y="792"/>
                      <a:pt x="947" y="792"/>
                      <a:pt x="946" y="792"/>
                    </a:cubicBezTo>
                    <a:lnTo>
                      <a:pt x="869" y="7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sp>
            <p:nvSpPr>
              <p:cNvPr id="45" name="Freeform 15"/>
              <p:cNvSpPr>
                <a:spLocks/>
              </p:cNvSpPr>
              <p:nvPr/>
            </p:nvSpPr>
            <p:spPr bwMode="auto">
              <a:xfrm>
                <a:off x="7707313" y="-479425"/>
                <a:ext cx="1484312" cy="2530475"/>
              </a:xfrm>
              <a:custGeom>
                <a:avLst/>
                <a:gdLst>
                  <a:gd name="T0" fmla="*/ 935 w 935"/>
                  <a:gd name="T1" fmla="*/ 656 h 1594"/>
                  <a:gd name="T2" fmla="*/ 561 w 935"/>
                  <a:gd name="T3" fmla="*/ 656 h 1594"/>
                  <a:gd name="T4" fmla="*/ 561 w 935"/>
                  <a:gd name="T5" fmla="*/ 0 h 1594"/>
                  <a:gd name="T6" fmla="*/ 0 w 935"/>
                  <a:gd name="T7" fmla="*/ 940 h 1594"/>
                  <a:gd name="T8" fmla="*/ 374 w 935"/>
                  <a:gd name="T9" fmla="*/ 940 h 1594"/>
                  <a:gd name="T10" fmla="*/ 374 w 935"/>
                  <a:gd name="T11" fmla="*/ 1594 h 1594"/>
                  <a:gd name="T12" fmla="*/ 935 w 935"/>
                  <a:gd name="T13" fmla="*/ 656 h 1594"/>
                </a:gdLst>
                <a:ahLst/>
                <a:cxnLst>
                  <a:cxn ang="0">
                    <a:pos x="T0" y="T1"/>
                  </a:cxn>
                  <a:cxn ang="0">
                    <a:pos x="T2" y="T3"/>
                  </a:cxn>
                  <a:cxn ang="0">
                    <a:pos x="T4" y="T5"/>
                  </a:cxn>
                  <a:cxn ang="0">
                    <a:pos x="T6" y="T7"/>
                  </a:cxn>
                  <a:cxn ang="0">
                    <a:pos x="T8" y="T9"/>
                  </a:cxn>
                  <a:cxn ang="0">
                    <a:pos x="T10" y="T11"/>
                  </a:cxn>
                  <a:cxn ang="0">
                    <a:pos x="T12" y="T13"/>
                  </a:cxn>
                </a:cxnLst>
                <a:rect l="0" t="0" r="r" b="b"/>
                <a:pathLst>
                  <a:path w="935" h="1594">
                    <a:moveTo>
                      <a:pt x="935" y="656"/>
                    </a:moveTo>
                    <a:lnTo>
                      <a:pt x="561" y="656"/>
                    </a:lnTo>
                    <a:lnTo>
                      <a:pt x="561" y="0"/>
                    </a:lnTo>
                    <a:lnTo>
                      <a:pt x="0" y="940"/>
                    </a:lnTo>
                    <a:lnTo>
                      <a:pt x="374" y="940"/>
                    </a:lnTo>
                    <a:lnTo>
                      <a:pt x="374" y="1594"/>
                    </a:lnTo>
                    <a:lnTo>
                      <a:pt x="935" y="6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grpSp>
      </p:grpSp>
      <p:grpSp>
        <p:nvGrpSpPr>
          <p:cNvPr id="55" name="Group 54"/>
          <p:cNvGrpSpPr/>
          <p:nvPr/>
        </p:nvGrpSpPr>
        <p:grpSpPr>
          <a:xfrm>
            <a:off x="6422975" y="1470114"/>
            <a:ext cx="1060878" cy="2236911"/>
            <a:chOff x="8563966" y="1959547"/>
            <a:chExt cx="1414504" cy="2981628"/>
          </a:xfrm>
        </p:grpSpPr>
        <p:cxnSp>
          <p:nvCxnSpPr>
            <p:cNvPr id="9" name="Straight Connector 8"/>
            <p:cNvCxnSpPr/>
            <p:nvPr/>
          </p:nvCxnSpPr>
          <p:spPr>
            <a:xfrm>
              <a:off x="9278677" y="3472735"/>
              <a:ext cx="0" cy="1468440"/>
            </a:xfrm>
            <a:prstGeom prst="line">
              <a:avLst/>
            </a:prstGeom>
            <a:ln w="34925">
              <a:solidFill>
                <a:schemeClr val="accent4"/>
              </a:solidFill>
              <a:prstDash val="sysDash"/>
            </a:ln>
          </p:spPr>
          <p:style>
            <a:lnRef idx="1">
              <a:schemeClr val="accent1"/>
            </a:lnRef>
            <a:fillRef idx="0">
              <a:schemeClr val="accent1"/>
            </a:fillRef>
            <a:effectRef idx="0">
              <a:schemeClr val="accent1"/>
            </a:effectRef>
            <a:fontRef idx="minor">
              <a:schemeClr val="tx1"/>
            </a:fontRef>
          </p:style>
        </p:cxnSp>
        <p:sp>
          <p:nvSpPr>
            <p:cNvPr id="14" name="Freeform 13"/>
            <p:cNvSpPr/>
            <p:nvPr/>
          </p:nvSpPr>
          <p:spPr>
            <a:xfrm rot="10800000">
              <a:off x="8563966" y="1959547"/>
              <a:ext cx="1414504" cy="1555720"/>
            </a:xfrm>
            <a:custGeom>
              <a:avLst/>
              <a:gdLst>
                <a:gd name="connsiteX0" fmla="*/ 829340 w 1658680"/>
                <a:gd name="connsiteY0" fmla="*/ 1824273 h 1824273"/>
                <a:gd name="connsiteX1" fmla="*/ 0 w 1658680"/>
                <a:gd name="connsiteY1" fmla="*/ 994933 h 1824273"/>
                <a:gd name="connsiteX2" fmla="*/ 506524 w 1658680"/>
                <a:gd name="connsiteY2" fmla="*/ 230767 h 1824273"/>
                <a:gd name="connsiteX3" fmla="*/ 614520 w 1658680"/>
                <a:gd name="connsiteY3" fmla="*/ 197243 h 1824273"/>
                <a:gd name="connsiteX4" fmla="*/ 829339 w 1658680"/>
                <a:gd name="connsiteY4" fmla="*/ 0 h 1824273"/>
                <a:gd name="connsiteX5" fmla="*/ 1044157 w 1658680"/>
                <a:gd name="connsiteY5" fmla="*/ 197242 h 1824273"/>
                <a:gd name="connsiteX6" fmla="*/ 1152157 w 1658680"/>
                <a:gd name="connsiteY6" fmla="*/ 230767 h 1824273"/>
                <a:gd name="connsiteX7" fmla="*/ 1658680 w 1658680"/>
                <a:gd name="connsiteY7" fmla="*/ 994933 h 1824273"/>
                <a:gd name="connsiteX8" fmla="*/ 829340 w 1658680"/>
                <a:gd name="connsiteY8" fmla="*/ 1824273 h 182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8680" h="1824273">
                  <a:moveTo>
                    <a:pt x="829340" y="1824273"/>
                  </a:moveTo>
                  <a:cubicBezTo>
                    <a:pt x="371308" y="1824273"/>
                    <a:pt x="0" y="1452965"/>
                    <a:pt x="0" y="994933"/>
                  </a:cubicBezTo>
                  <a:cubicBezTo>
                    <a:pt x="0" y="651409"/>
                    <a:pt x="208861" y="356667"/>
                    <a:pt x="506524" y="230767"/>
                  </a:cubicBezTo>
                  <a:lnTo>
                    <a:pt x="614520" y="197243"/>
                  </a:lnTo>
                  <a:lnTo>
                    <a:pt x="829339" y="0"/>
                  </a:lnTo>
                  <a:lnTo>
                    <a:pt x="1044157" y="197242"/>
                  </a:lnTo>
                  <a:lnTo>
                    <a:pt x="1152157" y="230767"/>
                  </a:lnTo>
                  <a:cubicBezTo>
                    <a:pt x="1449819" y="356667"/>
                    <a:pt x="1658680" y="651409"/>
                    <a:pt x="1658680" y="994933"/>
                  </a:cubicBezTo>
                  <a:cubicBezTo>
                    <a:pt x="1658680" y="1452965"/>
                    <a:pt x="1287372" y="1824273"/>
                    <a:pt x="829340" y="1824273"/>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grpSp>
          <p:nvGrpSpPr>
            <p:cNvPr id="46" name="Group 45"/>
            <p:cNvGrpSpPr/>
            <p:nvPr/>
          </p:nvGrpSpPr>
          <p:grpSpPr>
            <a:xfrm>
              <a:off x="9004197" y="2396901"/>
              <a:ext cx="548959" cy="548959"/>
              <a:chOff x="1928427" y="-1529876"/>
              <a:chExt cx="1960563" cy="1960563"/>
            </a:xfrm>
            <a:solidFill>
              <a:schemeClr val="bg1"/>
            </a:solidFill>
          </p:grpSpPr>
          <p:sp>
            <p:nvSpPr>
              <p:cNvPr id="47" name="Freeform 19"/>
              <p:cNvSpPr>
                <a:spLocks noEditPoints="1"/>
              </p:cNvSpPr>
              <p:nvPr/>
            </p:nvSpPr>
            <p:spPr bwMode="auto">
              <a:xfrm>
                <a:off x="3200014" y="-256700"/>
                <a:ext cx="265113" cy="260350"/>
              </a:xfrm>
              <a:custGeom>
                <a:avLst/>
                <a:gdLst>
                  <a:gd name="T0" fmla="*/ 78 w 156"/>
                  <a:gd name="T1" fmla="*/ 0 h 154"/>
                  <a:gd name="T2" fmla="*/ 0 w 156"/>
                  <a:gd name="T3" fmla="*/ 77 h 154"/>
                  <a:gd name="T4" fmla="*/ 78 w 156"/>
                  <a:gd name="T5" fmla="*/ 154 h 154"/>
                  <a:gd name="T6" fmla="*/ 156 w 156"/>
                  <a:gd name="T7" fmla="*/ 77 h 154"/>
                  <a:gd name="T8" fmla="*/ 78 w 156"/>
                  <a:gd name="T9" fmla="*/ 0 h 154"/>
                  <a:gd name="T10" fmla="*/ 78 w 156"/>
                  <a:gd name="T11" fmla="*/ 116 h 154"/>
                  <a:gd name="T12" fmla="*/ 39 w 156"/>
                  <a:gd name="T13" fmla="*/ 77 h 154"/>
                  <a:gd name="T14" fmla="*/ 78 w 156"/>
                  <a:gd name="T15" fmla="*/ 39 h 154"/>
                  <a:gd name="T16" fmla="*/ 117 w 156"/>
                  <a:gd name="T17" fmla="*/ 77 h 154"/>
                  <a:gd name="T18" fmla="*/ 78 w 156"/>
                  <a:gd name="T19" fmla="*/ 11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 h="154">
                    <a:moveTo>
                      <a:pt x="78" y="0"/>
                    </a:moveTo>
                    <a:cubicBezTo>
                      <a:pt x="35" y="0"/>
                      <a:pt x="0" y="35"/>
                      <a:pt x="0" y="77"/>
                    </a:cubicBezTo>
                    <a:cubicBezTo>
                      <a:pt x="0" y="120"/>
                      <a:pt x="35" y="154"/>
                      <a:pt x="78" y="154"/>
                    </a:cubicBezTo>
                    <a:cubicBezTo>
                      <a:pt x="121" y="154"/>
                      <a:pt x="156" y="120"/>
                      <a:pt x="156" y="77"/>
                    </a:cubicBezTo>
                    <a:cubicBezTo>
                      <a:pt x="156" y="35"/>
                      <a:pt x="121" y="0"/>
                      <a:pt x="78" y="0"/>
                    </a:cubicBezTo>
                    <a:close/>
                    <a:moveTo>
                      <a:pt x="78" y="116"/>
                    </a:moveTo>
                    <a:cubicBezTo>
                      <a:pt x="56" y="116"/>
                      <a:pt x="39" y="98"/>
                      <a:pt x="39" y="77"/>
                    </a:cubicBezTo>
                    <a:cubicBezTo>
                      <a:pt x="39" y="56"/>
                      <a:pt x="56" y="39"/>
                      <a:pt x="78" y="39"/>
                    </a:cubicBezTo>
                    <a:cubicBezTo>
                      <a:pt x="99" y="39"/>
                      <a:pt x="117" y="56"/>
                      <a:pt x="117" y="77"/>
                    </a:cubicBezTo>
                    <a:cubicBezTo>
                      <a:pt x="117" y="98"/>
                      <a:pt x="99" y="116"/>
                      <a:pt x="78"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sp>
            <p:nvSpPr>
              <p:cNvPr id="48" name="Freeform 20"/>
              <p:cNvSpPr>
                <a:spLocks noEditPoints="1"/>
              </p:cNvSpPr>
              <p:nvPr/>
            </p:nvSpPr>
            <p:spPr bwMode="auto">
              <a:xfrm>
                <a:off x="2350702" y="-256700"/>
                <a:ext cx="263525" cy="260350"/>
              </a:xfrm>
              <a:custGeom>
                <a:avLst/>
                <a:gdLst>
                  <a:gd name="T0" fmla="*/ 78 w 155"/>
                  <a:gd name="T1" fmla="*/ 0 h 154"/>
                  <a:gd name="T2" fmla="*/ 0 w 155"/>
                  <a:gd name="T3" fmla="*/ 77 h 154"/>
                  <a:gd name="T4" fmla="*/ 78 w 155"/>
                  <a:gd name="T5" fmla="*/ 154 h 154"/>
                  <a:gd name="T6" fmla="*/ 155 w 155"/>
                  <a:gd name="T7" fmla="*/ 77 h 154"/>
                  <a:gd name="T8" fmla="*/ 78 w 155"/>
                  <a:gd name="T9" fmla="*/ 0 h 154"/>
                  <a:gd name="T10" fmla="*/ 78 w 155"/>
                  <a:gd name="T11" fmla="*/ 116 h 154"/>
                  <a:gd name="T12" fmla="*/ 39 w 155"/>
                  <a:gd name="T13" fmla="*/ 77 h 154"/>
                  <a:gd name="T14" fmla="*/ 78 w 155"/>
                  <a:gd name="T15" fmla="*/ 39 h 154"/>
                  <a:gd name="T16" fmla="*/ 117 w 155"/>
                  <a:gd name="T17" fmla="*/ 77 h 154"/>
                  <a:gd name="T18" fmla="*/ 78 w 155"/>
                  <a:gd name="T19" fmla="*/ 11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5" h="154">
                    <a:moveTo>
                      <a:pt x="78" y="0"/>
                    </a:moveTo>
                    <a:cubicBezTo>
                      <a:pt x="35" y="0"/>
                      <a:pt x="0" y="35"/>
                      <a:pt x="0" y="77"/>
                    </a:cubicBezTo>
                    <a:cubicBezTo>
                      <a:pt x="0" y="120"/>
                      <a:pt x="35" y="154"/>
                      <a:pt x="78" y="154"/>
                    </a:cubicBezTo>
                    <a:cubicBezTo>
                      <a:pt x="121" y="154"/>
                      <a:pt x="155" y="120"/>
                      <a:pt x="155" y="77"/>
                    </a:cubicBezTo>
                    <a:cubicBezTo>
                      <a:pt x="155" y="35"/>
                      <a:pt x="121" y="0"/>
                      <a:pt x="78" y="0"/>
                    </a:cubicBezTo>
                    <a:close/>
                    <a:moveTo>
                      <a:pt x="78" y="116"/>
                    </a:moveTo>
                    <a:cubicBezTo>
                      <a:pt x="56" y="116"/>
                      <a:pt x="39" y="98"/>
                      <a:pt x="39" y="77"/>
                    </a:cubicBezTo>
                    <a:cubicBezTo>
                      <a:pt x="39" y="56"/>
                      <a:pt x="56" y="39"/>
                      <a:pt x="78" y="39"/>
                    </a:cubicBezTo>
                    <a:cubicBezTo>
                      <a:pt x="99" y="39"/>
                      <a:pt x="117" y="56"/>
                      <a:pt x="117" y="77"/>
                    </a:cubicBezTo>
                    <a:cubicBezTo>
                      <a:pt x="117" y="98"/>
                      <a:pt x="99" y="116"/>
                      <a:pt x="78"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sp>
            <p:nvSpPr>
              <p:cNvPr id="49" name="Freeform 21"/>
              <p:cNvSpPr>
                <a:spLocks/>
              </p:cNvSpPr>
              <p:nvPr/>
            </p:nvSpPr>
            <p:spPr bwMode="auto">
              <a:xfrm>
                <a:off x="2711064" y="-288450"/>
                <a:ext cx="393700" cy="65088"/>
              </a:xfrm>
              <a:custGeom>
                <a:avLst/>
                <a:gdLst>
                  <a:gd name="T0" fmla="*/ 213 w 232"/>
                  <a:gd name="T1" fmla="*/ 0 h 38"/>
                  <a:gd name="T2" fmla="*/ 20 w 232"/>
                  <a:gd name="T3" fmla="*/ 0 h 38"/>
                  <a:gd name="T4" fmla="*/ 0 w 232"/>
                  <a:gd name="T5" fmla="*/ 19 h 38"/>
                  <a:gd name="T6" fmla="*/ 20 w 232"/>
                  <a:gd name="T7" fmla="*/ 38 h 38"/>
                  <a:gd name="T8" fmla="*/ 213 w 232"/>
                  <a:gd name="T9" fmla="*/ 38 h 38"/>
                  <a:gd name="T10" fmla="*/ 232 w 232"/>
                  <a:gd name="T11" fmla="*/ 19 h 38"/>
                  <a:gd name="T12" fmla="*/ 213 w 232"/>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232" h="38">
                    <a:moveTo>
                      <a:pt x="213" y="0"/>
                    </a:moveTo>
                    <a:cubicBezTo>
                      <a:pt x="20" y="0"/>
                      <a:pt x="20" y="0"/>
                      <a:pt x="20" y="0"/>
                    </a:cubicBezTo>
                    <a:cubicBezTo>
                      <a:pt x="9" y="0"/>
                      <a:pt x="0" y="8"/>
                      <a:pt x="0" y="19"/>
                    </a:cubicBezTo>
                    <a:cubicBezTo>
                      <a:pt x="0" y="30"/>
                      <a:pt x="9" y="38"/>
                      <a:pt x="20" y="38"/>
                    </a:cubicBezTo>
                    <a:cubicBezTo>
                      <a:pt x="213" y="38"/>
                      <a:pt x="213" y="38"/>
                      <a:pt x="213" y="38"/>
                    </a:cubicBezTo>
                    <a:cubicBezTo>
                      <a:pt x="223" y="38"/>
                      <a:pt x="232" y="30"/>
                      <a:pt x="232" y="19"/>
                    </a:cubicBezTo>
                    <a:cubicBezTo>
                      <a:pt x="232" y="8"/>
                      <a:pt x="223" y="0"/>
                      <a:pt x="2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sp>
            <p:nvSpPr>
              <p:cNvPr id="50" name="Freeform 22"/>
              <p:cNvSpPr>
                <a:spLocks/>
              </p:cNvSpPr>
              <p:nvPr/>
            </p:nvSpPr>
            <p:spPr bwMode="auto">
              <a:xfrm>
                <a:off x="2711064" y="-158275"/>
                <a:ext cx="393700" cy="66675"/>
              </a:xfrm>
              <a:custGeom>
                <a:avLst/>
                <a:gdLst>
                  <a:gd name="T0" fmla="*/ 213 w 232"/>
                  <a:gd name="T1" fmla="*/ 0 h 39"/>
                  <a:gd name="T2" fmla="*/ 20 w 232"/>
                  <a:gd name="T3" fmla="*/ 0 h 39"/>
                  <a:gd name="T4" fmla="*/ 0 w 232"/>
                  <a:gd name="T5" fmla="*/ 19 h 39"/>
                  <a:gd name="T6" fmla="*/ 20 w 232"/>
                  <a:gd name="T7" fmla="*/ 39 h 39"/>
                  <a:gd name="T8" fmla="*/ 213 w 232"/>
                  <a:gd name="T9" fmla="*/ 39 h 39"/>
                  <a:gd name="T10" fmla="*/ 232 w 232"/>
                  <a:gd name="T11" fmla="*/ 19 h 39"/>
                  <a:gd name="T12" fmla="*/ 213 w 232"/>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232" h="39">
                    <a:moveTo>
                      <a:pt x="213" y="0"/>
                    </a:moveTo>
                    <a:cubicBezTo>
                      <a:pt x="20" y="0"/>
                      <a:pt x="20" y="0"/>
                      <a:pt x="20" y="0"/>
                    </a:cubicBezTo>
                    <a:cubicBezTo>
                      <a:pt x="9" y="0"/>
                      <a:pt x="0" y="9"/>
                      <a:pt x="0" y="19"/>
                    </a:cubicBezTo>
                    <a:cubicBezTo>
                      <a:pt x="0" y="30"/>
                      <a:pt x="9" y="39"/>
                      <a:pt x="20" y="39"/>
                    </a:cubicBezTo>
                    <a:cubicBezTo>
                      <a:pt x="213" y="39"/>
                      <a:pt x="213" y="39"/>
                      <a:pt x="213" y="39"/>
                    </a:cubicBezTo>
                    <a:cubicBezTo>
                      <a:pt x="223" y="39"/>
                      <a:pt x="232" y="30"/>
                      <a:pt x="232" y="19"/>
                    </a:cubicBezTo>
                    <a:cubicBezTo>
                      <a:pt x="232" y="9"/>
                      <a:pt x="223" y="0"/>
                      <a:pt x="2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sp>
            <p:nvSpPr>
              <p:cNvPr id="51" name="Freeform 23"/>
              <p:cNvSpPr>
                <a:spLocks/>
              </p:cNvSpPr>
              <p:nvPr/>
            </p:nvSpPr>
            <p:spPr bwMode="auto">
              <a:xfrm>
                <a:off x="2418964" y="-842488"/>
                <a:ext cx="260350" cy="260350"/>
              </a:xfrm>
              <a:custGeom>
                <a:avLst/>
                <a:gdLst>
                  <a:gd name="T0" fmla="*/ 135 w 154"/>
                  <a:gd name="T1" fmla="*/ 0 h 154"/>
                  <a:gd name="T2" fmla="*/ 0 w 154"/>
                  <a:gd name="T3" fmla="*/ 135 h 154"/>
                  <a:gd name="T4" fmla="*/ 19 w 154"/>
                  <a:gd name="T5" fmla="*/ 154 h 154"/>
                  <a:gd name="T6" fmla="*/ 38 w 154"/>
                  <a:gd name="T7" fmla="*/ 135 h 154"/>
                  <a:gd name="T8" fmla="*/ 135 w 154"/>
                  <a:gd name="T9" fmla="*/ 38 h 154"/>
                  <a:gd name="T10" fmla="*/ 154 w 154"/>
                  <a:gd name="T11" fmla="*/ 19 h 154"/>
                  <a:gd name="T12" fmla="*/ 135 w 154"/>
                  <a:gd name="T13" fmla="*/ 0 h 154"/>
                </a:gdLst>
                <a:ahLst/>
                <a:cxnLst>
                  <a:cxn ang="0">
                    <a:pos x="T0" y="T1"/>
                  </a:cxn>
                  <a:cxn ang="0">
                    <a:pos x="T2" y="T3"/>
                  </a:cxn>
                  <a:cxn ang="0">
                    <a:pos x="T4" y="T5"/>
                  </a:cxn>
                  <a:cxn ang="0">
                    <a:pos x="T6" y="T7"/>
                  </a:cxn>
                  <a:cxn ang="0">
                    <a:pos x="T8" y="T9"/>
                  </a:cxn>
                  <a:cxn ang="0">
                    <a:pos x="T10" y="T11"/>
                  </a:cxn>
                  <a:cxn ang="0">
                    <a:pos x="T12" y="T13"/>
                  </a:cxn>
                </a:cxnLst>
                <a:rect l="0" t="0" r="r" b="b"/>
                <a:pathLst>
                  <a:path w="154" h="154">
                    <a:moveTo>
                      <a:pt x="135" y="0"/>
                    </a:moveTo>
                    <a:cubicBezTo>
                      <a:pt x="60" y="0"/>
                      <a:pt x="0" y="60"/>
                      <a:pt x="0" y="135"/>
                    </a:cubicBezTo>
                    <a:cubicBezTo>
                      <a:pt x="0" y="145"/>
                      <a:pt x="8" y="154"/>
                      <a:pt x="19" y="154"/>
                    </a:cubicBezTo>
                    <a:cubicBezTo>
                      <a:pt x="30" y="154"/>
                      <a:pt x="38" y="145"/>
                      <a:pt x="38" y="135"/>
                    </a:cubicBezTo>
                    <a:cubicBezTo>
                      <a:pt x="38" y="81"/>
                      <a:pt x="82" y="38"/>
                      <a:pt x="135" y="38"/>
                    </a:cubicBezTo>
                    <a:cubicBezTo>
                      <a:pt x="145" y="38"/>
                      <a:pt x="154" y="30"/>
                      <a:pt x="154" y="19"/>
                    </a:cubicBezTo>
                    <a:cubicBezTo>
                      <a:pt x="154" y="8"/>
                      <a:pt x="145" y="0"/>
                      <a:pt x="13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sp>
            <p:nvSpPr>
              <p:cNvPr id="52" name="Freeform 24"/>
              <p:cNvSpPr>
                <a:spLocks noEditPoints="1"/>
              </p:cNvSpPr>
              <p:nvPr/>
            </p:nvSpPr>
            <p:spPr bwMode="auto">
              <a:xfrm>
                <a:off x="1928427" y="-1529876"/>
                <a:ext cx="1960563" cy="1960563"/>
              </a:xfrm>
              <a:custGeom>
                <a:avLst/>
                <a:gdLst>
                  <a:gd name="T0" fmla="*/ 1081 w 1159"/>
                  <a:gd name="T1" fmla="*/ 316 h 1159"/>
                  <a:gd name="T2" fmla="*/ 1081 w 1159"/>
                  <a:gd name="T3" fmla="*/ 154 h 1159"/>
                  <a:gd name="T4" fmla="*/ 927 w 1159"/>
                  <a:gd name="T5" fmla="*/ 0 h 1159"/>
                  <a:gd name="T6" fmla="*/ 232 w 1159"/>
                  <a:gd name="T7" fmla="*/ 0 h 1159"/>
                  <a:gd name="T8" fmla="*/ 77 w 1159"/>
                  <a:gd name="T9" fmla="*/ 154 h 1159"/>
                  <a:gd name="T10" fmla="*/ 77 w 1159"/>
                  <a:gd name="T11" fmla="*/ 316 h 1159"/>
                  <a:gd name="T12" fmla="*/ 0 w 1159"/>
                  <a:gd name="T13" fmla="*/ 425 h 1159"/>
                  <a:gd name="T14" fmla="*/ 0 w 1159"/>
                  <a:gd name="T15" fmla="*/ 618 h 1159"/>
                  <a:gd name="T16" fmla="*/ 77 w 1159"/>
                  <a:gd name="T17" fmla="*/ 727 h 1159"/>
                  <a:gd name="T18" fmla="*/ 77 w 1159"/>
                  <a:gd name="T19" fmla="*/ 978 h 1159"/>
                  <a:gd name="T20" fmla="*/ 251 w 1159"/>
                  <a:gd name="T21" fmla="*/ 1159 h 1159"/>
                  <a:gd name="T22" fmla="*/ 413 w 1159"/>
                  <a:gd name="T23" fmla="*/ 1042 h 1159"/>
                  <a:gd name="T24" fmla="*/ 746 w 1159"/>
                  <a:gd name="T25" fmla="*/ 1042 h 1159"/>
                  <a:gd name="T26" fmla="*/ 908 w 1159"/>
                  <a:gd name="T27" fmla="*/ 1159 h 1159"/>
                  <a:gd name="T28" fmla="*/ 1081 w 1159"/>
                  <a:gd name="T29" fmla="*/ 978 h 1159"/>
                  <a:gd name="T30" fmla="*/ 1081 w 1159"/>
                  <a:gd name="T31" fmla="*/ 727 h 1159"/>
                  <a:gd name="T32" fmla="*/ 1159 w 1159"/>
                  <a:gd name="T33" fmla="*/ 618 h 1159"/>
                  <a:gd name="T34" fmla="*/ 1159 w 1159"/>
                  <a:gd name="T35" fmla="*/ 425 h 1159"/>
                  <a:gd name="T36" fmla="*/ 1081 w 1159"/>
                  <a:gd name="T37" fmla="*/ 316 h 1159"/>
                  <a:gd name="T38" fmla="*/ 1081 w 1159"/>
                  <a:gd name="T39" fmla="*/ 618 h 1159"/>
                  <a:gd name="T40" fmla="*/ 1043 w 1159"/>
                  <a:gd name="T41" fmla="*/ 657 h 1159"/>
                  <a:gd name="T42" fmla="*/ 1004 w 1159"/>
                  <a:gd name="T43" fmla="*/ 657 h 1159"/>
                  <a:gd name="T44" fmla="*/ 1004 w 1159"/>
                  <a:gd name="T45" fmla="*/ 978 h 1159"/>
                  <a:gd name="T46" fmla="*/ 908 w 1159"/>
                  <a:gd name="T47" fmla="*/ 1081 h 1159"/>
                  <a:gd name="T48" fmla="*/ 811 w 1159"/>
                  <a:gd name="T49" fmla="*/ 978 h 1159"/>
                  <a:gd name="T50" fmla="*/ 811 w 1159"/>
                  <a:gd name="T51" fmla="*/ 965 h 1159"/>
                  <a:gd name="T52" fmla="*/ 347 w 1159"/>
                  <a:gd name="T53" fmla="*/ 965 h 1159"/>
                  <a:gd name="T54" fmla="*/ 347 w 1159"/>
                  <a:gd name="T55" fmla="*/ 978 h 1159"/>
                  <a:gd name="T56" fmla="*/ 251 w 1159"/>
                  <a:gd name="T57" fmla="*/ 1081 h 1159"/>
                  <a:gd name="T58" fmla="*/ 155 w 1159"/>
                  <a:gd name="T59" fmla="*/ 978 h 1159"/>
                  <a:gd name="T60" fmla="*/ 155 w 1159"/>
                  <a:gd name="T61" fmla="*/ 657 h 1159"/>
                  <a:gd name="T62" fmla="*/ 116 w 1159"/>
                  <a:gd name="T63" fmla="*/ 657 h 1159"/>
                  <a:gd name="T64" fmla="*/ 77 w 1159"/>
                  <a:gd name="T65" fmla="*/ 618 h 1159"/>
                  <a:gd name="T66" fmla="*/ 77 w 1159"/>
                  <a:gd name="T67" fmla="*/ 425 h 1159"/>
                  <a:gd name="T68" fmla="*/ 116 w 1159"/>
                  <a:gd name="T69" fmla="*/ 386 h 1159"/>
                  <a:gd name="T70" fmla="*/ 154 w 1159"/>
                  <a:gd name="T71" fmla="*/ 386 h 1159"/>
                  <a:gd name="T72" fmla="*/ 154 w 1159"/>
                  <a:gd name="T73" fmla="*/ 270 h 1159"/>
                  <a:gd name="T74" fmla="*/ 270 w 1159"/>
                  <a:gd name="T75" fmla="*/ 155 h 1159"/>
                  <a:gd name="T76" fmla="*/ 888 w 1159"/>
                  <a:gd name="T77" fmla="*/ 155 h 1159"/>
                  <a:gd name="T78" fmla="*/ 1004 w 1159"/>
                  <a:gd name="T79" fmla="*/ 270 h 1159"/>
                  <a:gd name="T80" fmla="*/ 1004 w 1159"/>
                  <a:gd name="T81" fmla="*/ 386 h 1159"/>
                  <a:gd name="T82" fmla="*/ 1043 w 1159"/>
                  <a:gd name="T83" fmla="*/ 386 h 1159"/>
                  <a:gd name="T84" fmla="*/ 1081 w 1159"/>
                  <a:gd name="T85" fmla="*/ 425 h 1159"/>
                  <a:gd name="T86" fmla="*/ 1081 w 1159"/>
                  <a:gd name="T87" fmla="*/ 618 h 1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59" h="1159">
                    <a:moveTo>
                      <a:pt x="1081" y="316"/>
                    </a:moveTo>
                    <a:cubicBezTo>
                      <a:pt x="1081" y="154"/>
                      <a:pt x="1081" y="154"/>
                      <a:pt x="1081" y="154"/>
                    </a:cubicBezTo>
                    <a:cubicBezTo>
                      <a:pt x="1081" y="69"/>
                      <a:pt x="1012" y="0"/>
                      <a:pt x="927" y="0"/>
                    </a:cubicBezTo>
                    <a:cubicBezTo>
                      <a:pt x="232" y="0"/>
                      <a:pt x="232" y="0"/>
                      <a:pt x="232" y="0"/>
                    </a:cubicBezTo>
                    <a:cubicBezTo>
                      <a:pt x="147" y="0"/>
                      <a:pt x="77" y="69"/>
                      <a:pt x="77" y="154"/>
                    </a:cubicBezTo>
                    <a:cubicBezTo>
                      <a:pt x="77" y="316"/>
                      <a:pt x="77" y="316"/>
                      <a:pt x="77" y="316"/>
                    </a:cubicBezTo>
                    <a:cubicBezTo>
                      <a:pt x="32" y="332"/>
                      <a:pt x="0" y="374"/>
                      <a:pt x="0" y="425"/>
                    </a:cubicBezTo>
                    <a:cubicBezTo>
                      <a:pt x="0" y="618"/>
                      <a:pt x="0" y="618"/>
                      <a:pt x="0" y="618"/>
                    </a:cubicBezTo>
                    <a:cubicBezTo>
                      <a:pt x="0" y="668"/>
                      <a:pt x="32" y="711"/>
                      <a:pt x="77" y="727"/>
                    </a:cubicBezTo>
                    <a:cubicBezTo>
                      <a:pt x="77" y="978"/>
                      <a:pt x="77" y="978"/>
                      <a:pt x="77" y="978"/>
                    </a:cubicBezTo>
                    <a:cubicBezTo>
                      <a:pt x="77" y="1078"/>
                      <a:pt x="155" y="1159"/>
                      <a:pt x="251" y="1159"/>
                    </a:cubicBezTo>
                    <a:cubicBezTo>
                      <a:pt x="325" y="1159"/>
                      <a:pt x="388" y="1110"/>
                      <a:pt x="413" y="1042"/>
                    </a:cubicBezTo>
                    <a:cubicBezTo>
                      <a:pt x="746" y="1042"/>
                      <a:pt x="746" y="1042"/>
                      <a:pt x="746" y="1042"/>
                    </a:cubicBezTo>
                    <a:cubicBezTo>
                      <a:pt x="771" y="1110"/>
                      <a:pt x="834" y="1159"/>
                      <a:pt x="908" y="1159"/>
                    </a:cubicBezTo>
                    <a:cubicBezTo>
                      <a:pt x="1003" y="1159"/>
                      <a:pt x="1081" y="1078"/>
                      <a:pt x="1081" y="978"/>
                    </a:cubicBezTo>
                    <a:cubicBezTo>
                      <a:pt x="1081" y="727"/>
                      <a:pt x="1081" y="727"/>
                      <a:pt x="1081" y="727"/>
                    </a:cubicBezTo>
                    <a:cubicBezTo>
                      <a:pt x="1126" y="711"/>
                      <a:pt x="1159" y="668"/>
                      <a:pt x="1159" y="618"/>
                    </a:cubicBezTo>
                    <a:cubicBezTo>
                      <a:pt x="1159" y="425"/>
                      <a:pt x="1159" y="425"/>
                      <a:pt x="1159" y="425"/>
                    </a:cubicBezTo>
                    <a:cubicBezTo>
                      <a:pt x="1159" y="374"/>
                      <a:pt x="1126" y="332"/>
                      <a:pt x="1081" y="316"/>
                    </a:cubicBezTo>
                    <a:close/>
                    <a:moveTo>
                      <a:pt x="1081" y="618"/>
                    </a:moveTo>
                    <a:cubicBezTo>
                      <a:pt x="1081" y="639"/>
                      <a:pt x="1064" y="657"/>
                      <a:pt x="1043" y="657"/>
                    </a:cubicBezTo>
                    <a:cubicBezTo>
                      <a:pt x="1004" y="657"/>
                      <a:pt x="1004" y="657"/>
                      <a:pt x="1004" y="657"/>
                    </a:cubicBezTo>
                    <a:cubicBezTo>
                      <a:pt x="1004" y="978"/>
                      <a:pt x="1004" y="978"/>
                      <a:pt x="1004" y="978"/>
                    </a:cubicBezTo>
                    <a:cubicBezTo>
                      <a:pt x="1004" y="1035"/>
                      <a:pt x="961" y="1081"/>
                      <a:pt x="908" y="1081"/>
                    </a:cubicBezTo>
                    <a:cubicBezTo>
                      <a:pt x="855" y="1081"/>
                      <a:pt x="811" y="1035"/>
                      <a:pt x="811" y="978"/>
                    </a:cubicBezTo>
                    <a:cubicBezTo>
                      <a:pt x="811" y="965"/>
                      <a:pt x="811" y="965"/>
                      <a:pt x="811" y="965"/>
                    </a:cubicBezTo>
                    <a:cubicBezTo>
                      <a:pt x="347" y="965"/>
                      <a:pt x="347" y="965"/>
                      <a:pt x="347" y="965"/>
                    </a:cubicBezTo>
                    <a:cubicBezTo>
                      <a:pt x="347" y="978"/>
                      <a:pt x="347" y="978"/>
                      <a:pt x="347" y="978"/>
                    </a:cubicBezTo>
                    <a:cubicBezTo>
                      <a:pt x="347" y="1035"/>
                      <a:pt x="304" y="1081"/>
                      <a:pt x="251" y="1081"/>
                    </a:cubicBezTo>
                    <a:cubicBezTo>
                      <a:pt x="198" y="1081"/>
                      <a:pt x="155" y="1035"/>
                      <a:pt x="155" y="978"/>
                    </a:cubicBezTo>
                    <a:cubicBezTo>
                      <a:pt x="155" y="657"/>
                      <a:pt x="155" y="657"/>
                      <a:pt x="155" y="657"/>
                    </a:cubicBezTo>
                    <a:cubicBezTo>
                      <a:pt x="116" y="657"/>
                      <a:pt x="116" y="657"/>
                      <a:pt x="116" y="657"/>
                    </a:cubicBezTo>
                    <a:cubicBezTo>
                      <a:pt x="94" y="657"/>
                      <a:pt x="77" y="639"/>
                      <a:pt x="77" y="618"/>
                    </a:cubicBezTo>
                    <a:cubicBezTo>
                      <a:pt x="77" y="425"/>
                      <a:pt x="77" y="425"/>
                      <a:pt x="77" y="425"/>
                    </a:cubicBezTo>
                    <a:cubicBezTo>
                      <a:pt x="77" y="403"/>
                      <a:pt x="94" y="386"/>
                      <a:pt x="116" y="386"/>
                    </a:cubicBezTo>
                    <a:cubicBezTo>
                      <a:pt x="154" y="386"/>
                      <a:pt x="154" y="386"/>
                      <a:pt x="154" y="386"/>
                    </a:cubicBezTo>
                    <a:cubicBezTo>
                      <a:pt x="154" y="270"/>
                      <a:pt x="154" y="270"/>
                      <a:pt x="154" y="270"/>
                    </a:cubicBezTo>
                    <a:cubicBezTo>
                      <a:pt x="154" y="193"/>
                      <a:pt x="193" y="155"/>
                      <a:pt x="270" y="155"/>
                    </a:cubicBezTo>
                    <a:cubicBezTo>
                      <a:pt x="348" y="155"/>
                      <a:pt x="811" y="155"/>
                      <a:pt x="888" y="155"/>
                    </a:cubicBezTo>
                    <a:cubicBezTo>
                      <a:pt x="965" y="155"/>
                      <a:pt x="1004" y="193"/>
                      <a:pt x="1004" y="270"/>
                    </a:cubicBezTo>
                    <a:cubicBezTo>
                      <a:pt x="1004" y="386"/>
                      <a:pt x="1004" y="386"/>
                      <a:pt x="1004" y="386"/>
                    </a:cubicBezTo>
                    <a:cubicBezTo>
                      <a:pt x="1043" y="386"/>
                      <a:pt x="1043" y="386"/>
                      <a:pt x="1043" y="386"/>
                    </a:cubicBezTo>
                    <a:cubicBezTo>
                      <a:pt x="1064" y="386"/>
                      <a:pt x="1081" y="403"/>
                      <a:pt x="1081" y="425"/>
                    </a:cubicBezTo>
                    <a:lnTo>
                      <a:pt x="1081" y="6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sp>
            <p:nvSpPr>
              <p:cNvPr id="53" name="Freeform 25"/>
              <p:cNvSpPr>
                <a:spLocks noEditPoints="1"/>
              </p:cNvSpPr>
              <p:nvPr/>
            </p:nvSpPr>
            <p:spPr bwMode="auto">
              <a:xfrm>
                <a:off x="2287202" y="-975838"/>
                <a:ext cx="1241425" cy="588963"/>
              </a:xfrm>
              <a:custGeom>
                <a:avLst/>
                <a:gdLst>
                  <a:gd name="T0" fmla="*/ 638 w 734"/>
                  <a:gd name="T1" fmla="*/ 0 h 348"/>
                  <a:gd name="T2" fmla="*/ 97 w 734"/>
                  <a:gd name="T3" fmla="*/ 0 h 348"/>
                  <a:gd name="T4" fmla="*/ 0 w 734"/>
                  <a:gd name="T5" fmla="*/ 97 h 348"/>
                  <a:gd name="T6" fmla="*/ 0 w 734"/>
                  <a:gd name="T7" fmla="*/ 251 h 348"/>
                  <a:gd name="T8" fmla="*/ 97 w 734"/>
                  <a:gd name="T9" fmla="*/ 348 h 348"/>
                  <a:gd name="T10" fmla="*/ 638 w 734"/>
                  <a:gd name="T11" fmla="*/ 348 h 348"/>
                  <a:gd name="T12" fmla="*/ 734 w 734"/>
                  <a:gd name="T13" fmla="*/ 251 h 348"/>
                  <a:gd name="T14" fmla="*/ 734 w 734"/>
                  <a:gd name="T15" fmla="*/ 97 h 348"/>
                  <a:gd name="T16" fmla="*/ 638 w 734"/>
                  <a:gd name="T17" fmla="*/ 0 h 348"/>
                  <a:gd name="T18" fmla="*/ 696 w 734"/>
                  <a:gd name="T19" fmla="*/ 251 h 348"/>
                  <a:gd name="T20" fmla="*/ 638 w 734"/>
                  <a:gd name="T21" fmla="*/ 309 h 348"/>
                  <a:gd name="T22" fmla="*/ 97 w 734"/>
                  <a:gd name="T23" fmla="*/ 309 h 348"/>
                  <a:gd name="T24" fmla="*/ 39 w 734"/>
                  <a:gd name="T25" fmla="*/ 251 h 348"/>
                  <a:gd name="T26" fmla="*/ 39 w 734"/>
                  <a:gd name="T27" fmla="*/ 97 h 348"/>
                  <a:gd name="T28" fmla="*/ 97 w 734"/>
                  <a:gd name="T29" fmla="*/ 39 h 348"/>
                  <a:gd name="T30" fmla="*/ 638 w 734"/>
                  <a:gd name="T31" fmla="*/ 39 h 348"/>
                  <a:gd name="T32" fmla="*/ 696 w 734"/>
                  <a:gd name="T33" fmla="*/ 97 h 348"/>
                  <a:gd name="T34" fmla="*/ 696 w 734"/>
                  <a:gd name="T35" fmla="*/ 251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4" h="348">
                    <a:moveTo>
                      <a:pt x="638" y="0"/>
                    </a:moveTo>
                    <a:cubicBezTo>
                      <a:pt x="97" y="0"/>
                      <a:pt x="97" y="0"/>
                      <a:pt x="97" y="0"/>
                    </a:cubicBezTo>
                    <a:cubicBezTo>
                      <a:pt x="44" y="0"/>
                      <a:pt x="0" y="44"/>
                      <a:pt x="0" y="97"/>
                    </a:cubicBezTo>
                    <a:cubicBezTo>
                      <a:pt x="0" y="251"/>
                      <a:pt x="0" y="251"/>
                      <a:pt x="0" y="251"/>
                    </a:cubicBezTo>
                    <a:cubicBezTo>
                      <a:pt x="0" y="305"/>
                      <a:pt x="44" y="348"/>
                      <a:pt x="97" y="348"/>
                    </a:cubicBezTo>
                    <a:cubicBezTo>
                      <a:pt x="638" y="348"/>
                      <a:pt x="638" y="348"/>
                      <a:pt x="638" y="348"/>
                    </a:cubicBezTo>
                    <a:cubicBezTo>
                      <a:pt x="691" y="348"/>
                      <a:pt x="734" y="305"/>
                      <a:pt x="734" y="251"/>
                    </a:cubicBezTo>
                    <a:cubicBezTo>
                      <a:pt x="734" y="97"/>
                      <a:pt x="734" y="97"/>
                      <a:pt x="734" y="97"/>
                    </a:cubicBezTo>
                    <a:cubicBezTo>
                      <a:pt x="734" y="44"/>
                      <a:pt x="691" y="0"/>
                      <a:pt x="638" y="0"/>
                    </a:cubicBezTo>
                    <a:close/>
                    <a:moveTo>
                      <a:pt x="696" y="251"/>
                    </a:moveTo>
                    <a:cubicBezTo>
                      <a:pt x="696" y="283"/>
                      <a:pt x="670" y="309"/>
                      <a:pt x="638" y="309"/>
                    </a:cubicBezTo>
                    <a:cubicBezTo>
                      <a:pt x="97" y="309"/>
                      <a:pt x="97" y="309"/>
                      <a:pt x="97" y="309"/>
                    </a:cubicBezTo>
                    <a:cubicBezTo>
                      <a:pt x="65" y="309"/>
                      <a:pt x="39" y="283"/>
                      <a:pt x="39" y="251"/>
                    </a:cubicBezTo>
                    <a:cubicBezTo>
                      <a:pt x="39" y="97"/>
                      <a:pt x="39" y="97"/>
                      <a:pt x="39" y="97"/>
                    </a:cubicBezTo>
                    <a:cubicBezTo>
                      <a:pt x="39" y="65"/>
                      <a:pt x="65" y="39"/>
                      <a:pt x="97" y="39"/>
                    </a:cubicBezTo>
                    <a:cubicBezTo>
                      <a:pt x="638" y="39"/>
                      <a:pt x="638" y="39"/>
                      <a:pt x="638" y="39"/>
                    </a:cubicBezTo>
                    <a:cubicBezTo>
                      <a:pt x="670" y="39"/>
                      <a:pt x="696" y="65"/>
                      <a:pt x="696" y="97"/>
                    </a:cubicBezTo>
                    <a:lnTo>
                      <a:pt x="696" y="2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grpSp>
      </p:grpSp>
      <p:sp>
        <p:nvSpPr>
          <p:cNvPr id="10" name="Rectangle 9"/>
          <p:cNvSpPr/>
          <p:nvPr/>
        </p:nvSpPr>
        <p:spPr>
          <a:xfrm>
            <a:off x="0" y="3733180"/>
            <a:ext cx="9144000" cy="1411908"/>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chemeClr val="bg1"/>
              </a:solidFill>
            </a:endParaRPr>
          </a:p>
        </p:txBody>
      </p:sp>
      <p:grpSp>
        <p:nvGrpSpPr>
          <p:cNvPr id="27" name="Group 26"/>
          <p:cNvGrpSpPr/>
          <p:nvPr/>
        </p:nvGrpSpPr>
        <p:grpSpPr>
          <a:xfrm>
            <a:off x="1391669" y="3900895"/>
            <a:ext cx="1589915" cy="664209"/>
            <a:chOff x="1855558" y="5384419"/>
            <a:chExt cx="2119887" cy="885339"/>
          </a:xfrm>
        </p:grpSpPr>
        <p:sp>
          <p:nvSpPr>
            <p:cNvPr id="28" name="TextBox 27"/>
            <p:cNvSpPr txBox="1"/>
            <p:nvPr/>
          </p:nvSpPr>
          <p:spPr>
            <a:xfrm>
              <a:off x="2159562" y="5384419"/>
              <a:ext cx="1477328" cy="369218"/>
            </a:xfrm>
            <a:prstGeom prst="rect">
              <a:avLst/>
            </a:prstGeom>
            <a:noFill/>
          </p:spPr>
          <p:txBody>
            <a:bodyPr wrap="none" rtlCol="0">
              <a:spAutoFit/>
            </a:bodyPr>
            <a:lstStyle/>
            <a:p>
              <a:pPr algn="ctr" defTabSz="685783">
                <a:defRPr/>
              </a:pPr>
              <a:r>
                <a:rPr lang="zh-CN" altLang="en-US" sz="1200" dirty="0">
                  <a:solidFill>
                    <a:schemeClr val="bg1"/>
                  </a:solidFill>
                  <a:latin typeface="微软雅黑" panose="020B0503020204020204" pitchFamily="34" charset="-122"/>
                  <a:ea typeface="微软雅黑" panose="020B0503020204020204" pitchFamily="34" charset="-122"/>
                </a:rPr>
                <a:t>这里输入标题</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1855558" y="5777467"/>
              <a:ext cx="2119887" cy="492291"/>
            </a:xfrm>
            <a:prstGeom prst="rect">
              <a:avLst/>
            </a:prstGeom>
            <a:noFill/>
          </p:spPr>
          <p:txBody>
            <a:bodyPr wrap="square" rtlCol="0">
              <a:spAutoFit/>
            </a:bodyPr>
            <a:lstStyle/>
            <a:p>
              <a:pPr algn="ctr" defTabSz="1088205">
                <a:defRPr/>
              </a:pPr>
              <a:r>
                <a:rPr lang="zh-CN" altLang="en-US" sz="9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30" name="Group 29"/>
          <p:cNvGrpSpPr/>
          <p:nvPr/>
        </p:nvGrpSpPr>
        <p:grpSpPr>
          <a:xfrm>
            <a:off x="2989460" y="3900896"/>
            <a:ext cx="1589915" cy="664209"/>
            <a:chOff x="3985946" y="5384419"/>
            <a:chExt cx="2119887" cy="885339"/>
          </a:xfrm>
        </p:grpSpPr>
        <p:sp>
          <p:nvSpPr>
            <p:cNvPr id="31" name="TextBox 30"/>
            <p:cNvSpPr txBox="1"/>
            <p:nvPr/>
          </p:nvSpPr>
          <p:spPr>
            <a:xfrm>
              <a:off x="4307227" y="5384419"/>
              <a:ext cx="1477330" cy="369218"/>
            </a:xfrm>
            <a:prstGeom prst="rect">
              <a:avLst/>
            </a:prstGeom>
            <a:noFill/>
          </p:spPr>
          <p:txBody>
            <a:bodyPr wrap="none" rtlCol="0">
              <a:spAutoFit/>
            </a:bodyPr>
            <a:lstStyle/>
            <a:p>
              <a:pPr algn="ctr" defTabSz="685783">
                <a:defRPr/>
              </a:pPr>
              <a:r>
                <a:rPr lang="zh-CN" altLang="en-US" sz="1200" dirty="0">
                  <a:solidFill>
                    <a:schemeClr val="bg1"/>
                  </a:solidFill>
                  <a:latin typeface="微软雅黑" panose="020B0503020204020204" pitchFamily="34" charset="-122"/>
                  <a:ea typeface="微软雅黑" panose="020B0503020204020204" pitchFamily="34" charset="-122"/>
                </a:rPr>
                <a:t>这里输入标题</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3985946" y="5777467"/>
              <a:ext cx="2119887" cy="492291"/>
            </a:xfrm>
            <a:prstGeom prst="rect">
              <a:avLst/>
            </a:prstGeom>
            <a:noFill/>
          </p:spPr>
          <p:txBody>
            <a:bodyPr wrap="square" rtlCol="0">
              <a:spAutoFit/>
            </a:bodyPr>
            <a:lstStyle/>
            <a:p>
              <a:pPr algn="ctr" defTabSz="1088205">
                <a:defRPr/>
              </a:pPr>
              <a:r>
                <a:rPr lang="zh-CN" altLang="en-US" sz="9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33" name="Group 32"/>
          <p:cNvGrpSpPr/>
          <p:nvPr/>
        </p:nvGrpSpPr>
        <p:grpSpPr>
          <a:xfrm>
            <a:off x="4566370" y="3900896"/>
            <a:ext cx="1589915" cy="664209"/>
            <a:chOff x="6088492" y="5384419"/>
            <a:chExt cx="2119887" cy="885339"/>
          </a:xfrm>
        </p:grpSpPr>
        <p:sp>
          <p:nvSpPr>
            <p:cNvPr id="34" name="TextBox 33"/>
            <p:cNvSpPr txBox="1"/>
            <p:nvPr/>
          </p:nvSpPr>
          <p:spPr>
            <a:xfrm>
              <a:off x="6409773" y="5384419"/>
              <a:ext cx="1477330" cy="369218"/>
            </a:xfrm>
            <a:prstGeom prst="rect">
              <a:avLst/>
            </a:prstGeom>
            <a:noFill/>
          </p:spPr>
          <p:txBody>
            <a:bodyPr wrap="none" rtlCol="0">
              <a:spAutoFit/>
            </a:bodyPr>
            <a:lstStyle/>
            <a:p>
              <a:pPr algn="ctr" defTabSz="685783">
                <a:defRPr/>
              </a:pPr>
              <a:r>
                <a:rPr lang="zh-CN" altLang="en-US" sz="1200" dirty="0">
                  <a:solidFill>
                    <a:schemeClr val="bg1"/>
                  </a:solidFill>
                  <a:latin typeface="微软雅黑" panose="020B0503020204020204" pitchFamily="34" charset="-122"/>
                  <a:ea typeface="微软雅黑" panose="020B0503020204020204" pitchFamily="34" charset="-122"/>
                </a:rPr>
                <a:t>这里输入标题</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6088492" y="5777467"/>
              <a:ext cx="2119887" cy="492291"/>
            </a:xfrm>
            <a:prstGeom prst="rect">
              <a:avLst/>
            </a:prstGeom>
            <a:noFill/>
          </p:spPr>
          <p:txBody>
            <a:bodyPr wrap="square" rtlCol="0">
              <a:spAutoFit/>
            </a:bodyPr>
            <a:lstStyle/>
            <a:p>
              <a:pPr algn="ctr" defTabSz="1088205">
                <a:defRPr/>
              </a:pPr>
              <a:r>
                <a:rPr lang="zh-CN" altLang="en-US" sz="9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36" name="Group 35"/>
          <p:cNvGrpSpPr/>
          <p:nvPr/>
        </p:nvGrpSpPr>
        <p:grpSpPr>
          <a:xfrm>
            <a:off x="6164161" y="3900896"/>
            <a:ext cx="1589915" cy="664209"/>
            <a:chOff x="8218880" y="5384419"/>
            <a:chExt cx="2119887" cy="885339"/>
          </a:xfrm>
        </p:grpSpPr>
        <p:sp>
          <p:nvSpPr>
            <p:cNvPr id="37" name="TextBox 36"/>
            <p:cNvSpPr txBox="1"/>
            <p:nvPr/>
          </p:nvSpPr>
          <p:spPr>
            <a:xfrm>
              <a:off x="8540159" y="5384419"/>
              <a:ext cx="1477330" cy="369218"/>
            </a:xfrm>
            <a:prstGeom prst="rect">
              <a:avLst/>
            </a:prstGeom>
            <a:noFill/>
          </p:spPr>
          <p:txBody>
            <a:bodyPr wrap="none" rtlCol="0">
              <a:spAutoFit/>
            </a:bodyPr>
            <a:lstStyle/>
            <a:p>
              <a:pPr algn="ctr" defTabSz="685783">
                <a:defRPr/>
              </a:pPr>
              <a:r>
                <a:rPr lang="zh-CN" altLang="en-US" sz="1200" dirty="0">
                  <a:solidFill>
                    <a:schemeClr val="bg1"/>
                  </a:solidFill>
                  <a:latin typeface="微软雅黑" panose="020B0503020204020204" pitchFamily="34" charset="-122"/>
                  <a:ea typeface="微软雅黑" panose="020B0503020204020204" pitchFamily="34" charset="-122"/>
                </a:rPr>
                <a:t>这里输入标题</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8218880" y="5777467"/>
              <a:ext cx="2119887" cy="492291"/>
            </a:xfrm>
            <a:prstGeom prst="rect">
              <a:avLst/>
            </a:prstGeom>
            <a:noFill/>
          </p:spPr>
          <p:txBody>
            <a:bodyPr wrap="square" rtlCol="0">
              <a:spAutoFit/>
            </a:bodyPr>
            <a:lstStyle/>
            <a:p>
              <a:pPr algn="ctr" defTabSz="1088205">
                <a:defRPr/>
              </a:pPr>
              <a:r>
                <a:rPr lang="zh-CN" altLang="en-US" sz="9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5" name="Group 14"/>
          <p:cNvGrpSpPr/>
          <p:nvPr/>
        </p:nvGrpSpPr>
        <p:grpSpPr>
          <a:xfrm>
            <a:off x="2015747" y="3585146"/>
            <a:ext cx="341760" cy="292931"/>
            <a:chOff x="2687662" y="4778725"/>
            <a:chExt cx="455679" cy="390455"/>
          </a:xfrm>
        </p:grpSpPr>
        <p:sp>
          <p:nvSpPr>
            <p:cNvPr id="16" name="Oval 15"/>
            <p:cNvSpPr/>
            <p:nvPr/>
          </p:nvSpPr>
          <p:spPr>
            <a:xfrm>
              <a:off x="2726433" y="4778725"/>
              <a:ext cx="388699" cy="38869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sp>
          <p:nvSpPr>
            <p:cNvPr id="17" name="TextBox 16"/>
            <p:cNvSpPr txBox="1"/>
            <p:nvPr/>
          </p:nvSpPr>
          <p:spPr>
            <a:xfrm>
              <a:off x="2687662" y="4799962"/>
              <a:ext cx="455679" cy="369218"/>
            </a:xfrm>
            <a:prstGeom prst="rect">
              <a:avLst/>
            </a:prstGeom>
            <a:noFill/>
          </p:spPr>
          <p:txBody>
            <a:bodyPr wrap="none" rtlCol="0">
              <a:spAutoFit/>
            </a:bodyPr>
            <a:lstStyle/>
            <a:p>
              <a:r>
                <a:rPr lang="id-ID" sz="1200" b="1" dirty="0">
                  <a:solidFill>
                    <a:schemeClr val="bg1"/>
                  </a:solidFill>
                  <a:latin typeface="Calibri" panose="020F0502020204030204" pitchFamily="34" charset="0"/>
                  <a:cs typeface="Calibri" panose="020F0502020204030204" pitchFamily="34" charset="0"/>
                </a:rPr>
                <a:t>01</a:t>
              </a:r>
            </a:p>
          </p:txBody>
        </p:sp>
      </p:grpSp>
      <p:grpSp>
        <p:nvGrpSpPr>
          <p:cNvPr id="18" name="Group 17"/>
          <p:cNvGrpSpPr/>
          <p:nvPr/>
        </p:nvGrpSpPr>
        <p:grpSpPr>
          <a:xfrm>
            <a:off x="3610044" y="3585146"/>
            <a:ext cx="341760" cy="292931"/>
            <a:chOff x="4813388" y="4778725"/>
            <a:chExt cx="455680" cy="390455"/>
          </a:xfrm>
        </p:grpSpPr>
        <p:sp>
          <p:nvSpPr>
            <p:cNvPr id="19" name="Oval 18"/>
            <p:cNvSpPr/>
            <p:nvPr/>
          </p:nvSpPr>
          <p:spPr>
            <a:xfrm>
              <a:off x="4843245" y="4778725"/>
              <a:ext cx="388699" cy="38869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sp>
          <p:nvSpPr>
            <p:cNvPr id="20" name="TextBox 19"/>
            <p:cNvSpPr txBox="1"/>
            <p:nvPr/>
          </p:nvSpPr>
          <p:spPr>
            <a:xfrm>
              <a:off x="4813388" y="4799962"/>
              <a:ext cx="455680" cy="369218"/>
            </a:xfrm>
            <a:prstGeom prst="rect">
              <a:avLst/>
            </a:prstGeom>
            <a:noFill/>
          </p:spPr>
          <p:txBody>
            <a:bodyPr wrap="none" rtlCol="0">
              <a:spAutoFit/>
            </a:bodyPr>
            <a:lstStyle/>
            <a:p>
              <a:r>
                <a:rPr lang="id-ID" sz="1200" b="1" dirty="0">
                  <a:solidFill>
                    <a:schemeClr val="bg1"/>
                  </a:solidFill>
                  <a:latin typeface="Calibri" panose="020F0502020204030204" pitchFamily="34" charset="0"/>
                  <a:cs typeface="Calibri" panose="020F0502020204030204" pitchFamily="34" charset="0"/>
                </a:rPr>
                <a:t>02</a:t>
              </a:r>
            </a:p>
          </p:txBody>
        </p:sp>
      </p:grpSp>
      <p:grpSp>
        <p:nvGrpSpPr>
          <p:cNvPr id="21" name="Group 20"/>
          <p:cNvGrpSpPr/>
          <p:nvPr/>
        </p:nvGrpSpPr>
        <p:grpSpPr>
          <a:xfrm>
            <a:off x="5193833" y="3585146"/>
            <a:ext cx="341760" cy="292931"/>
            <a:chOff x="6925111" y="4778725"/>
            <a:chExt cx="455680" cy="390455"/>
          </a:xfrm>
        </p:grpSpPr>
        <p:sp>
          <p:nvSpPr>
            <p:cNvPr id="22" name="Oval 21"/>
            <p:cNvSpPr/>
            <p:nvPr/>
          </p:nvSpPr>
          <p:spPr>
            <a:xfrm>
              <a:off x="6960057" y="4778725"/>
              <a:ext cx="388699" cy="38869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sp>
          <p:nvSpPr>
            <p:cNvPr id="23" name="TextBox 22"/>
            <p:cNvSpPr txBox="1"/>
            <p:nvPr/>
          </p:nvSpPr>
          <p:spPr>
            <a:xfrm>
              <a:off x="6925111" y="4799962"/>
              <a:ext cx="455680" cy="369218"/>
            </a:xfrm>
            <a:prstGeom prst="rect">
              <a:avLst/>
            </a:prstGeom>
            <a:noFill/>
          </p:spPr>
          <p:txBody>
            <a:bodyPr wrap="none" rtlCol="0">
              <a:spAutoFit/>
            </a:bodyPr>
            <a:lstStyle/>
            <a:p>
              <a:r>
                <a:rPr lang="id-ID" sz="1200" b="1" dirty="0">
                  <a:solidFill>
                    <a:schemeClr val="bg1"/>
                  </a:solidFill>
                  <a:latin typeface="Calibri" panose="020F0502020204030204" pitchFamily="34" charset="0"/>
                  <a:cs typeface="Calibri" panose="020F0502020204030204" pitchFamily="34" charset="0"/>
                </a:rPr>
                <a:t>03</a:t>
              </a:r>
            </a:p>
          </p:txBody>
        </p:sp>
      </p:grpSp>
      <p:grpSp>
        <p:nvGrpSpPr>
          <p:cNvPr id="24" name="Group 23"/>
          <p:cNvGrpSpPr/>
          <p:nvPr/>
        </p:nvGrpSpPr>
        <p:grpSpPr>
          <a:xfrm>
            <a:off x="6788128" y="3585146"/>
            <a:ext cx="341760" cy="292931"/>
            <a:chOff x="9050837" y="4778725"/>
            <a:chExt cx="455680" cy="390455"/>
          </a:xfrm>
          <a:solidFill>
            <a:schemeClr val="accent4"/>
          </a:solidFill>
        </p:grpSpPr>
        <p:sp>
          <p:nvSpPr>
            <p:cNvPr id="25" name="Oval 24"/>
            <p:cNvSpPr/>
            <p:nvPr/>
          </p:nvSpPr>
          <p:spPr>
            <a:xfrm>
              <a:off x="9076869" y="4778725"/>
              <a:ext cx="388699" cy="38869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bg1"/>
                </a:solidFill>
              </a:endParaRPr>
            </a:p>
          </p:txBody>
        </p:sp>
        <p:sp>
          <p:nvSpPr>
            <p:cNvPr id="26" name="TextBox 25"/>
            <p:cNvSpPr txBox="1"/>
            <p:nvPr/>
          </p:nvSpPr>
          <p:spPr>
            <a:xfrm>
              <a:off x="9050837" y="4799962"/>
              <a:ext cx="455680" cy="369218"/>
            </a:xfrm>
            <a:prstGeom prst="rect">
              <a:avLst/>
            </a:prstGeom>
            <a:noFill/>
          </p:spPr>
          <p:txBody>
            <a:bodyPr wrap="none" rtlCol="0">
              <a:spAutoFit/>
            </a:bodyPr>
            <a:lstStyle/>
            <a:p>
              <a:r>
                <a:rPr lang="id-ID" sz="1200" b="1" dirty="0">
                  <a:solidFill>
                    <a:schemeClr val="bg1"/>
                  </a:solidFill>
                  <a:latin typeface="Calibri" panose="020F0502020204030204" pitchFamily="34" charset="0"/>
                  <a:cs typeface="Calibri" panose="020F0502020204030204" pitchFamily="34" charset="0"/>
                </a:rPr>
                <a:t>04</a:t>
              </a:r>
            </a:p>
          </p:txBody>
        </p:sp>
      </p:grpSp>
      <p:cxnSp>
        <p:nvCxnSpPr>
          <p:cNvPr id="64" name="直接连接符 63"/>
          <p:cNvCxnSpPr/>
          <p:nvPr/>
        </p:nvCxnSpPr>
        <p:spPr>
          <a:xfrm>
            <a:off x="423884" y="628328"/>
            <a:ext cx="80639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65" name="组合 64"/>
          <p:cNvGrpSpPr/>
          <p:nvPr/>
        </p:nvGrpSpPr>
        <p:grpSpPr>
          <a:xfrm rot="14400000">
            <a:off x="390146" y="232657"/>
            <a:ext cx="344020" cy="281678"/>
            <a:chOff x="3059816" y="700304"/>
            <a:chExt cx="615694" cy="504120"/>
          </a:xfrm>
          <a:solidFill>
            <a:schemeClr val="accent1"/>
          </a:solidFill>
        </p:grpSpPr>
        <p:sp>
          <p:nvSpPr>
            <p:cNvPr id="66" name="椭圆 65"/>
            <p:cNvSpPr/>
            <p:nvPr/>
          </p:nvSpPr>
          <p:spPr>
            <a:xfrm>
              <a:off x="3531462" y="844352"/>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3059816" y="700304"/>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3059816" y="1060376"/>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9" name="直接连接符 68"/>
            <p:cNvCxnSpPr>
              <a:stCxn id="66" idx="7"/>
              <a:endCxn id="68" idx="3"/>
            </p:cNvCxnSpPr>
            <p:nvPr/>
          </p:nvCxnSpPr>
          <p:spPr>
            <a:xfrm flipH="1">
              <a:off x="3080911" y="865447"/>
              <a:ext cx="573504" cy="317882"/>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67" idx="0"/>
            </p:cNvCxnSpPr>
            <p:nvPr/>
          </p:nvCxnSpPr>
          <p:spPr>
            <a:xfrm>
              <a:off x="3131840" y="700304"/>
              <a:ext cx="0" cy="447037"/>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71" name="Rectangle 22"/>
          <p:cNvSpPr>
            <a:spLocks noChangeArrowheads="1"/>
          </p:cNvSpPr>
          <p:nvPr/>
        </p:nvSpPr>
        <p:spPr bwMode="auto">
          <a:xfrm>
            <a:off x="771624" y="169523"/>
            <a:ext cx="37912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l" eaLnBrk="1" fontAlgn="base" hangingPunct="1">
              <a:lnSpc>
                <a:spcPct val="120000"/>
              </a:lnSpc>
            </a:pPr>
            <a:r>
              <a:rPr lang="zh-CN" altLang="en-US" sz="1400" b="1" dirty="0" smtClean="0">
                <a:latin typeface="微软雅黑" panose="020B0503020204020204" pitchFamily="34" charset="-122"/>
                <a:ea typeface="微软雅黑" panose="020B0503020204020204" pitchFamily="34" charset="-122"/>
              </a:rPr>
              <a:t>产品概述</a:t>
            </a:r>
            <a:endParaRPr lang="en-US" altLang="zh-CN" sz="1400" b="1" dirty="0" smtClean="0">
              <a:latin typeface="微软雅黑" panose="020B0503020204020204" pitchFamily="34" charset="-122"/>
              <a:ea typeface="微软雅黑" panose="020B0503020204020204" pitchFamily="34" charset="-122"/>
            </a:endParaRPr>
          </a:p>
          <a:p>
            <a:pPr fontAlgn="base">
              <a:lnSpc>
                <a:spcPct val="120000"/>
              </a:lnSpc>
            </a:pPr>
            <a:r>
              <a:rPr lang="zh-CN" altLang="en-US" sz="800" dirty="0">
                <a:solidFill>
                  <a:schemeClr val="bg1">
                    <a:lumMod val="75000"/>
                  </a:schemeClr>
                </a:solidFill>
                <a:latin typeface="微软雅黑" panose="020B0503020204020204" pitchFamily="34" charset="-122"/>
                <a:ea typeface="微软雅黑" panose="020B0503020204020204" pitchFamily="34" charset="-122"/>
              </a:rPr>
              <a:t>以上标题可以根据您的需求随意更改</a:t>
            </a:r>
          </a:p>
          <a:p>
            <a:pPr algn="l" eaLnBrk="1" fontAlgn="base" hangingPunct="1">
              <a:lnSpc>
                <a:spcPct val="120000"/>
              </a:lnSpc>
            </a:pP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04860947"/>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20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2" presetClass="entr" presetSubtype="4" fill="hold" nodeType="withEffect">
                                  <p:stCondLst>
                                    <p:cond delay="40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ppt_x"/>
                                          </p:val>
                                        </p:tav>
                                        <p:tav tm="100000">
                                          <p:val>
                                            <p:strVal val="#ppt_x"/>
                                          </p:val>
                                        </p:tav>
                                      </p:tavLst>
                                    </p:anim>
                                    <p:anim calcmode="lin" valueType="num">
                                      <p:cBhvr additive="base">
                                        <p:cTn id="13" dur="500" fill="hold"/>
                                        <p:tgtEl>
                                          <p:spTgt spid="27"/>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60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par>
                                <p:cTn id="18" presetID="53" presetClass="entr" presetSubtype="16" fill="hold" nodeType="withEffect">
                                  <p:stCondLst>
                                    <p:cond delay="600"/>
                                  </p:stCondLst>
                                  <p:childTnLst>
                                    <p:set>
                                      <p:cBhvr>
                                        <p:cTn id="19" dur="1" fill="hold">
                                          <p:stCondLst>
                                            <p:cond delay="0"/>
                                          </p:stCondLst>
                                        </p:cTn>
                                        <p:tgtEl>
                                          <p:spTgt spid="18"/>
                                        </p:tgtEl>
                                        <p:attrNameLst>
                                          <p:attrName>style.visibility</p:attrName>
                                        </p:attrNameLst>
                                      </p:cBhvr>
                                      <p:to>
                                        <p:strVal val="visible"/>
                                      </p:to>
                                    </p:set>
                                    <p:anim calcmode="lin" valueType="num">
                                      <p:cBhvr>
                                        <p:cTn id="20" dur="500" fill="hold"/>
                                        <p:tgtEl>
                                          <p:spTgt spid="18"/>
                                        </p:tgtEl>
                                        <p:attrNameLst>
                                          <p:attrName>ppt_w</p:attrName>
                                        </p:attrNameLst>
                                      </p:cBhvr>
                                      <p:tavLst>
                                        <p:tav tm="0">
                                          <p:val>
                                            <p:fltVal val="0"/>
                                          </p:val>
                                        </p:tav>
                                        <p:tav tm="100000">
                                          <p:val>
                                            <p:strVal val="#ppt_w"/>
                                          </p:val>
                                        </p:tav>
                                      </p:tavLst>
                                    </p:anim>
                                    <p:anim calcmode="lin" valueType="num">
                                      <p:cBhvr>
                                        <p:cTn id="21" dur="500" fill="hold"/>
                                        <p:tgtEl>
                                          <p:spTgt spid="18"/>
                                        </p:tgtEl>
                                        <p:attrNameLst>
                                          <p:attrName>ppt_h</p:attrName>
                                        </p:attrNameLst>
                                      </p:cBhvr>
                                      <p:tavLst>
                                        <p:tav tm="0">
                                          <p:val>
                                            <p:fltVal val="0"/>
                                          </p:val>
                                        </p:tav>
                                        <p:tav tm="100000">
                                          <p:val>
                                            <p:strVal val="#ppt_h"/>
                                          </p:val>
                                        </p:tav>
                                      </p:tavLst>
                                    </p:anim>
                                    <p:animEffect transition="in" filter="fade">
                                      <p:cBhvr>
                                        <p:cTn id="22" dur="500"/>
                                        <p:tgtEl>
                                          <p:spTgt spid="18"/>
                                        </p:tgtEl>
                                      </p:cBhvr>
                                    </p:animEffect>
                                  </p:childTnLst>
                                </p:cTn>
                              </p:par>
                              <p:par>
                                <p:cTn id="23" presetID="2" presetClass="entr" presetSubtype="4" fill="hold" nodeType="withEffect">
                                  <p:stCondLst>
                                    <p:cond delay="80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ppt_x"/>
                                          </p:val>
                                        </p:tav>
                                        <p:tav tm="100000">
                                          <p:val>
                                            <p:strVal val="#ppt_x"/>
                                          </p:val>
                                        </p:tav>
                                      </p:tavLst>
                                    </p:anim>
                                    <p:anim calcmode="lin" valueType="num">
                                      <p:cBhvr additive="base">
                                        <p:cTn id="26" dur="500" fill="hold"/>
                                        <p:tgtEl>
                                          <p:spTgt spid="30"/>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100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ppt_x"/>
                                          </p:val>
                                        </p:tav>
                                        <p:tav tm="100000">
                                          <p:val>
                                            <p:strVal val="#ppt_x"/>
                                          </p:val>
                                        </p:tav>
                                      </p:tavLst>
                                    </p:anim>
                                    <p:anim calcmode="lin" valueType="num">
                                      <p:cBhvr additive="base">
                                        <p:cTn id="30" dur="500" fill="hold"/>
                                        <p:tgtEl>
                                          <p:spTgt spid="3"/>
                                        </p:tgtEl>
                                        <p:attrNameLst>
                                          <p:attrName>ppt_y</p:attrName>
                                        </p:attrNameLst>
                                      </p:cBhvr>
                                      <p:tavLst>
                                        <p:tav tm="0">
                                          <p:val>
                                            <p:strVal val="1+#ppt_h/2"/>
                                          </p:val>
                                        </p:tav>
                                        <p:tav tm="100000">
                                          <p:val>
                                            <p:strVal val="#ppt_y"/>
                                          </p:val>
                                        </p:tav>
                                      </p:tavLst>
                                    </p:anim>
                                  </p:childTnLst>
                                </p:cTn>
                              </p:par>
                              <p:par>
                                <p:cTn id="31" presetID="53" presetClass="entr" presetSubtype="16" fill="hold" nodeType="withEffect">
                                  <p:stCondLst>
                                    <p:cond delay="1000"/>
                                  </p:stCondLst>
                                  <p:childTnLst>
                                    <p:set>
                                      <p:cBhvr>
                                        <p:cTn id="32" dur="1" fill="hold">
                                          <p:stCondLst>
                                            <p:cond delay="0"/>
                                          </p:stCondLst>
                                        </p:cTn>
                                        <p:tgtEl>
                                          <p:spTgt spid="21"/>
                                        </p:tgtEl>
                                        <p:attrNameLst>
                                          <p:attrName>style.visibility</p:attrName>
                                        </p:attrNameLst>
                                      </p:cBhvr>
                                      <p:to>
                                        <p:strVal val="visible"/>
                                      </p:to>
                                    </p:set>
                                    <p:anim calcmode="lin" valueType="num">
                                      <p:cBhvr>
                                        <p:cTn id="33" dur="500" fill="hold"/>
                                        <p:tgtEl>
                                          <p:spTgt spid="21"/>
                                        </p:tgtEl>
                                        <p:attrNameLst>
                                          <p:attrName>ppt_w</p:attrName>
                                        </p:attrNameLst>
                                      </p:cBhvr>
                                      <p:tavLst>
                                        <p:tav tm="0">
                                          <p:val>
                                            <p:fltVal val="0"/>
                                          </p:val>
                                        </p:tav>
                                        <p:tav tm="100000">
                                          <p:val>
                                            <p:strVal val="#ppt_w"/>
                                          </p:val>
                                        </p:tav>
                                      </p:tavLst>
                                    </p:anim>
                                    <p:anim calcmode="lin" valueType="num">
                                      <p:cBhvr>
                                        <p:cTn id="34" dur="500" fill="hold"/>
                                        <p:tgtEl>
                                          <p:spTgt spid="21"/>
                                        </p:tgtEl>
                                        <p:attrNameLst>
                                          <p:attrName>ppt_h</p:attrName>
                                        </p:attrNameLst>
                                      </p:cBhvr>
                                      <p:tavLst>
                                        <p:tav tm="0">
                                          <p:val>
                                            <p:fltVal val="0"/>
                                          </p:val>
                                        </p:tav>
                                        <p:tav tm="100000">
                                          <p:val>
                                            <p:strVal val="#ppt_h"/>
                                          </p:val>
                                        </p:tav>
                                      </p:tavLst>
                                    </p:anim>
                                    <p:animEffect transition="in" filter="fade">
                                      <p:cBhvr>
                                        <p:cTn id="35" dur="500"/>
                                        <p:tgtEl>
                                          <p:spTgt spid="21"/>
                                        </p:tgtEl>
                                      </p:cBhvr>
                                    </p:animEffect>
                                  </p:childTnLst>
                                </p:cTn>
                              </p:par>
                              <p:par>
                                <p:cTn id="36" presetID="2" presetClass="entr" presetSubtype="4" fill="hold" nodeType="withEffect">
                                  <p:stCondLst>
                                    <p:cond delay="12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1400"/>
                                  </p:stCondLst>
                                  <p:childTnLst>
                                    <p:set>
                                      <p:cBhvr>
                                        <p:cTn id="41" dur="1" fill="hold">
                                          <p:stCondLst>
                                            <p:cond delay="0"/>
                                          </p:stCondLst>
                                        </p:cTn>
                                        <p:tgtEl>
                                          <p:spTgt spid="54"/>
                                        </p:tgtEl>
                                        <p:attrNameLst>
                                          <p:attrName>style.visibility</p:attrName>
                                        </p:attrNameLst>
                                      </p:cBhvr>
                                      <p:to>
                                        <p:strVal val="visible"/>
                                      </p:to>
                                    </p:set>
                                    <p:anim calcmode="lin" valueType="num">
                                      <p:cBhvr additive="base">
                                        <p:cTn id="42" dur="500" fill="hold"/>
                                        <p:tgtEl>
                                          <p:spTgt spid="54"/>
                                        </p:tgtEl>
                                        <p:attrNameLst>
                                          <p:attrName>ppt_x</p:attrName>
                                        </p:attrNameLst>
                                      </p:cBhvr>
                                      <p:tavLst>
                                        <p:tav tm="0">
                                          <p:val>
                                            <p:strVal val="#ppt_x"/>
                                          </p:val>
                                        </p:tav>
                                        <p:tav tm="100000">
                                          <p:val>
                                            <p:strVal val="#ppt_x"/>
                                          </p:val>
                                        </p:tav>
                                      </p:tavLst>
                                    </p:anim>
                                    <p:anim calcmode="lin" valueType="num">
                                      <p:cBhvr additive="base">
                                        <p:cTn id="43" dur="500" fill="hold"/>
                                        <p:tgtEl>
                                          <p:spTgt spid="54"/>
                                        </p:tgtEl>
                                        <p:attrNameLst>
                                          <p:attrName>ppt_y</p:attrName>
                                        </p:attrNameLst>
                                      </p:cBhvr>
                                      <p:tavLst>
                                        <p:tav tm="0">
                                          <p:val>
                                            <p:strVal val="1+#ppt_h/2"/>
                                          </p:val>
                                        </p:tav>
                                        <p:tav tm="100000">
                                          <p:val>
                                            <p:strVal val="#ppt_y"/>
                                          </p:val>
                                        </p:tav>
                                      </p:tavLst>
                                    </p:anim>
                                  </p:childTnLst>
                                </p:cTn>
                              </p:par>
                              <p:par>
                                <p:cTn id="44" presetID="53" presetClass="entr" presetSubtype="16" fill="hold" nodeType="withEffect">
                                  <p:stCondLst>
                                    <p:cond delay="1400"/>
                                  </p:stCondLst>
                                  <p:childTnLst>
                                    <p:set>
                                      <p:cBhvr>
                                        <p:cTn id="45" dur="1" fill="hold">
                                          <p:stCondLst>
                                            <p:cond delay="0"/>
                                          </p:stCondLst>
                                        </p:cTn>
                                        <p:tgtEl>
                                          <p:spTgt spid="24"/>
                                        </p:tgtEl>
                                        <p:attrNameLst>
                                          <p:attrName>style.visibility</p:attrName>
                                        </p:attrNameLst>
                                      </p:cBhvr>
                                      <p:to>
                                        <p:strVal val="visible"/>
                                      </p:to>
                                    </p:set>
                                    <p:anim calcmode="lin" valueType="num">
                                      <p:cBhvr>
                                        <p:cTn id="46" dur="500" fill="hold"/>
                                        <p:tgtEl>
                                          <p:spTgt spid="24"/>
                                        </p:tgtEl>
                                        <p:attrNameLst>
                                          <p:attrName>ppt_w</p:attrName>
                                        </p:attrNameLst>
                                      </p:cBhvr>
                                      <p:tavLst>
                                        <p:tav tm="0">
                                          <p:val>
                                            <p:fltVal val="0"/>
                                          </p:val>
                                        </p:tav>
                                        <p:tav tm="100000">
                                          <p:val>
                                            <p:strVal val="#ppt_w"/>
                                          </p:val>
                                        </p:tav>
                                      </p:tavLst>
                                    </p:anim>
                                    <p:anim calcmode="lin" valueType="num">
                                      <p:cBhvr>
                                        <p:cTn id="47" dur="500" fill="hold"/>
                                        <p:tgtEl>
                                          <p:spTgt spid="24"/>
                                        </p:tgtEl>
                                        <p:attrNameLst>
                                          <p:attrName>ppt_h</p:attrName>
                                        </p:attrNameLst>
                                      </p:cBhvr>
                                      <p:tavLst>
                                        <p:tav tm="0">
                                          <p:val>
                                            <p:fltVal val="0"/>
                                          </p:val>
                                        </p:tav>
                                        <p:tav tm="100000">
                                          <p:val>
                                            <p:strVal val="#ppt_h"/>
                                          </p:val>
                                        </p:tav>
                                      </p:tavLst>
                                    </p:anim>
                                    <p:animEffect transition="in" filter="fade">
                                      <p:cBhvr>
                                        <p:cTn id="48" dur="500"/>
                                        <p:tgtEl>
                                          <p:spTgt spid="24"/>
                                        </p:tgtEl>
                                      </p:cBhvr>
                                    </p:animEffect>
                                  </p:childTnLst>
                                </p:cTn>
                              </p:par>
                              <p:par>
                                <p:cTn id="49" presetID="2" presetClass="entr" presetSubtype="4" fill="hold" nodeType="withEffect">
                                  <p:stCondLst>
                                    <p:cond delay="1600"/>
                                  </p:stCondLst>
                                  <p:childTnLst>
                                    <p:set>
                                      <p:cBhvr>
                                        <p:cTn id="50" dur="1" fill="hold">
                                          <p:stCondLst>
                                            <p:cond delay="0"/>
                                          </p:stCondLst>
                                        </p:cTn>
                                        <p:tgtEl>
                                          <p:spTgt spid="36"/>
                                        </p:tgtEl>
                                        <p:attrNameLst>
                                          <p:attrName>style.visibility</p:attrName>
                                        </p:attrNameLst>
                                      </p:cBhvr>
                                      <p:to>
                                        <p:strVal val="visible"/>
                                      </p:to>
                                    </p:set>
                                    <p:anim calcmode="lin" valueType="num">
                                      <p:cBhvr additive="base">
                                        <p:cTn id="51" dur="500" fill="hold"/>
                                        <p:tgtEl>
                                          <p:spTgt spid="36"/>
                                        </p:tgtEl>
                                        <p:attrNameLst>
                                          <p:attrName>ppt_x</p:attrName>
                                        </p:attrNameLst>
                                      </p:cBhvr>
                                      <p:tavLst>
                                        <p:tav tm="0">
                                          <p:val>
                                            <p:strVal val="#ppt_x"/>
                                          </p:val>
                                        </p:tav>
                                        <p:tav tm="100000">
                                          <p:val>
                                            <p:strVal val="#ppt_x"/>
                                          </p:val>
                                        </p:tav>
                                      </p:tavLst>
                                    </p:anim>
                                    <p:anim calcmode="lin" valueType="num">
                                      <p:cBhvr additive="base">
                                        <p:cTn id="52" dur="500" fill="hold"/>
                                        <p:tgtEl>
                                          <p:spTgt spid="36"/>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1800"/>
                                  </p:stCondLst>
                                  <p:childTnLst>
                                    <p:set>
                                      <p:cBhvr>
                                        <p:cTn id="54" dur="1" fill="hold">
                                          <p:stCondLst>
                                            <p:cond delay="0"/>
                                          </p:stCondLst>
                                        </p:cTn>
                                        <p:tgtEl>
                                          <p:spTgt spid="55"/>
                                        </p:tgtEl>
                                        <p:attrNameLst>
                                          <p:attrName>style.visibility</p:attrName>
                                        </p:attrNameLst>
                                      </p:cBhvr>
                                      <p:to>
                                        <p:strVal val="visible"/>
                                      </p:to>
                                    </p:set>
                                    <p:anim calcmode="lin" valueType="num">
                                      <p:cBhvr additive="base">
                                        <p:cTn id="55" dur="500" fill="hold"/>
                                        <p:tgtEl>
                                          <p:spTgt spid="55"/>
                                        </p:tgtEl>
                                        <p:attrNameLst>
                                          <p:attrName>ppt_x</p:attrName>
                                        </p:attrNameLst>
                                      </p:cBhvr>
                                      <p:tavLst>
                                        <p:tav tm="0">
                                          <p:val>
                                            <p:strVal val="#ppt_x"/>
                                          </p:val>
                                        </p:tav>
                                        <p:tav tm="100000">
                                          <p:val>
                                            <p:strVal val="#ppt_x"/>
                                          </p:val>
                                        </p:tav>
                                      </p:tavLst>
                                    </p:anim>
                                    <p:anim calcmode="lin" valueType="num">
                                      <p:cBhvr additive="base">
                                        <p:cTn id="56" dur="500" fill="hold"/>
                                        <p:tgtEl>
                                          <p:spTgt spid="55"/>
                                        </p:tgtEl>
                                        <p:attrNameLst>
                                          <p:attrName>ppt_y</p:attrName>
                                        </p:attrNameLst>
                                      </p:cBhvr>
                                      <p:tavLst>
                                        <p:tav tm="0">
                                          <p:val>
                                            <p:strVal val="1+#ppt_h/2"/>
                                          </p:val>
                                        </p:tav>
                                        <p:tav tm="100000">
                                          <p:val>
                                            <p:strVal val="#ppt_y"/>
                                          </p:val>
                                        </p:tav>
                                      </p:tavLst>
                                    </p:anim>
                                  </p:childTnLst>
                                </p:cTn>
                              </p:par>
                            </p:childTnLst>
                          </p:cTn>
                        </p:par>
                        <p:par>
                          <p:cTn id="57" fill="hold">
                            <p:stCondLst>
                              <p:cond delay="2300"/>
                            </p:stCondLst>
                            <p:childTnLst>
                              <p:par>
                                <p:cTn id="58" presetID="12" presetClass="entr" presetSubtype="8" fill="hold" nodeType="afterEffect">
                                  <p:stCondLst>
                                    <p:cond delay="0"/>
                                  </p:stCondLst>
                                  <p:childTnLst>
                                    <p:set>
                                      <p:cBhvr>
                                        <p:cTn id="59" dur="1" fill="hold">
                                          <p:stCondLst>
                                            <p:cond delay="0"/>
                                          </p:stCondLst>
                                        </p:cTn>
                                        <p:tgtEl>
                                          <p:spTgt spid="65"/>
                                        </p:tgtEl>
                                        <p:attrNameLst>
                                          <p:attrName>style.visibility</p:attrName>
                                        </p:attrNameLst>
                                      </p:cBhvr>
                                      <p:to>
                                        <p:strVal val="visible"/>
                                      </p:to>
                                    </p:set>
                                    <p:anim calcmode="lin" valueType="num">
                                      <p:cBhvr additive="base">
                                        <p:cTn id="60" dur="500"/>
                                        <p:tgtEl>
                                          <p:spTgt spid="65"/>
                                        </p:tgtEl>
                                        <p:attrNameLst>
                                          <p:attrName>ppt_x</p:attrName>
                                        </p:attrNameLst>
                                      </p:cBhvr>
                                      <p:tavLst>
                                        <p:tav tm="0">
                                          <p:val>
                                            <p:strVal val="#ppt_x-#ppt_w*1.125000"/>
                                          </p:val>
                                        </p:tav>
                                        <p:tav tm="100000">
                                          <p:val>
                                            <p:strVal val="#ppt_x"/>
                                          </p:val>
                                        </p:tav>
                                      </p:tavLst>
                                    </p:anim>
                                    <p:animEffect transition="in" filter="wipe(right)">
                                      <p:cBhvr>
                                        <p:cTn id="61" dur="500"/>
                                        <p:tgtEl>
                                          <p:spTgt spid="65"/>
                                        </p:tgtEl>
                                      </p:cBhvr>
                                    </p:animEffect>
                                  </p:childTnLst>
                                </p:cTn>
                              </p:par>
                            </p:childTnLst>
                          </p:cTn>
                        </p:par>
                        <p:par>
                          <p:cTn id="62" fill="hold">
                            <p:stCondLst>
                              <p:cond delay="2800"/>
                            </p:stCondLst>
                            <p:childTnLst>
                              <p:par>
                                <p:cTn id="63" presetID="22" presetClass="entr" presetSubtype="8" fill="hold" grpId="0" nodeType="afterEffect">
                                  <p:stCondLst>
                                    <p:cond delay="0"/>
                                  </p:stCondLst>
                                  <p:childTnLst>
                                    <p:set>
                                      <p:cBhvr>
                                        <p:cTn id="64" dur="1" fill="hold">
                                          <p:stCondLst>
                                            <p:cond delay="0"/>
                                          </p:stCondLst>
                                        </p:cTn>
                                        <p:tgtEl>
                                          <p:spTgt spid="71"/>
                                        </p:tgtEl>
                                        <p:attrNameLst>
                                          <p:attrName>style.visibility</p:attrName>
                                        </p:attrNameLst>
                                      </p:cBhvr>
                                      <p:to>
                                        <p:strVal val="visible"/>
                                      </p:to>
                                    </p:set>
                                    <p:animEffect transition="in" filter="wipe(left)">
                                      <p:cBhvr>
                                        <p:cTn id="65" dur="1250"/>
                                        <p:tgtEl>
                                          <p:spTgt spid="71"/>
                                        </p:tgtEl>
                                      </p:cBhvr>
                                    </p:animEffect>
                                  </p:childTnLst>
                                </p:cTn>
                              </p:par>
                            </p:childTnLst>
                          </p:cTn>
                        </p:par>
                        <p:par>
                          <p:cTn id="66" fill="hold">
                            <p:stCondLst>
                              <p:cond delay="4050"/>
                            </p:stCondLst>
                            <p:childTnLst>
                              <p:par>
                                <p:cTn id="67" presetID="22" presetClass="entr" presetSubtype="8" fill="hold" nodeType="afterEffect">
                                  <p:stCondLst>
                                    <p:cond delay="0"/>
                                  </p:stCondLst>
                                  <p:childTnLst>
                                    <p:set>
                                      <p:cBhvr>
                                        <p:cTn id="68" dur="1" fill="hold">
                                          <p:stCondLst>
                                            <p:cond delay="0"/>
                                          </p:stCondLst>
                                        </p:cTn>
                                        <p:tgtEl>
                                          <p:spTgt spid="64"/>
                                        </p:tgtEl>
                                        <p:attrNameLst>
                                          <p:attrName>style.visibility</p:attrName>
                                        </p:attrNameLst>
                                      </p:cBhvr>
                                      <p:to>
                                        <p:strVal val="visible"/>
                                      </p:to>
                                    </p:set>
                                    <p:animEffect transition="in" filter="wipe(left)">
                                      <p:cBhvr>
                                        <p:cTn id="69"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Straight Connector 19"/>
          <p:cNvCxnSpPr/>
          <p:nvPr/>
        </p:nvCxnSpPr>
        <p:spPr>
          <a:xfrm flipV="1">
            <a:off x="5012893" y="2131016"/>
            <a:ext cx="2284285" cy="1372023"/>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3168235" y="2714856"/>
            <a:ext cx="1838528" cy="76629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V="1">
            <a:off x="1091484" y="2700260"/>
            <a:ext cx="2086583" cy="1342831"/>
          </a:xfrm>
          <a:prstGeom prst="line">
            <a:avLst/>
          </a:prstGeom>
          <a:ln w="50800"/>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7354827" y="2101821"/>
            <a:ext cx="3369918" cy="780888"/>
          </a:xfrm>
          <a:prstGeom prst="line">
            <a:avLst/>
          </a:prstGeom>
          <a:ln w="50800">
            <a:solidFill>
              <a:schemeClr val="accent4"/>
            </a:solidFill>
          </a:ln>
        </p:spPr>
        <p:style>
          <a:lnRef idx="1">
            <a:schemeClr val="accent1"/>
          </a:lnRef>
          <a:fillRef idx="0">
            <a:schemeClr val="accent1"/>
          </a:fillRef>
          <a:effectRef idx="0">
            <a:schemeClr val="accent1"/>
          </a:effectRef>
          <a:fontRef idx="minor">
            <a:schemeClr val="tx1"/>
          </a:fontRef>
        </p:style>
      </p:cxnSp>
      <p:sp>
        <p:nvSpPr>
          <p:cNvPr id="5" name="Oval 4"/>
          <p:cNvSpPr/>
          <p:nvPr/>
        </p:nvSpPr>
        <p:spPr>
          <a:xfrm>
            <a:off x="985642" y="3940920"/>
            <a:ext cx="204281" cy="204344"/>
          </a:xfrm>
          <a:prstGeom prst="ellipse">
            <a:avLst/>
          </a:prstGeom>
          <a:solidFill>
            <a:schemeClr val="bg1"/>
          </a:solid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8" name="Oval 7"/>
          <p:cNvSpPr/>
          <p:nvPr/>
        </p:nvSpPr>
        <p:spPr>
          <a:xfrm>
            <a:off x="3072226" y="2612683"/>
            <a:ext cx="204281" cy="204344"/>
          </a:xfrm>
          <a:prstGeom prst="ellipse">
            <a:avLst/>
          </a:prstGeom>
          <a:solidFill>
            <a:schemeClr val="bg1"/>
          </a:solidFill>
          <a:ln w="635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9" name="Oval 8"/>
          <p:cNvSpPr/>
          <p:nvPr/>
        </p:nvSpPr>
        <p:spPr>
          <a:xfrm>
            <a:off x="4910753" y="3378973"/>
            <a:ext cx="204281" cy="204344"/>
          </a:xfrm>
          <a:prstGeom prst="ellipse">
            <a:avLst/>
          </a:prstGeom>
          <a:solidFill>
            <a:schemeClr val="bg1"/>
          </a:solidFill>
          <a:ln w="635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10" name="Oval 9"/>
          <p:cNvSpPr/>
          <p:nvPr/>
        </p:nvSpPr>
        <p:spPr>
          <a:xfrm>
            <a:off x="7252687" y="1999650"/>
            <a:ext cx="204281" cy="204344"/>
          </a:xfrm>
          <a:prstGeom prst="ellipse">
            <a:avLst/>
          </a:prstGeom>
          <a:solidFill>
            <a:schemeClr val="bg1"/>
          </a:solidFill>
          <a:ln w="635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cxnSp>
        <p:nvCxnSpPr>
          <p:cNvPr id="27" name="Straight Connector 26"/>
          <p:cNvCxnSpPr/>
          <p:nvPr/>
        </p:nvCxnSpPr>
        <p:spPr>
          <a:xfrm flipV="1">
            <a:off x="1097287" y="3167330"/>
            <a:ext cx="157581" cy="627629"/>
          </a:xfrm>
          <a:prstGeom prst="line">
            <a:avLst/>
          </a:prstGeom>
          <a:ln>
            <a:headEnd type="oval"/>
            <a:tailEnd type="oval"/>
          </a:ln>
        </p:spPr>
        <p:style>
          <a:lnRef idx="1">
            <a:schemeClr val="accent1"/>
          </a:lnRef>
          <a:fillRef idx="0">
            <a:schemeClr val="accent1"/>
          </a:fillRef>
          <a:effectRef idx="0">
            <a:schemeClr val="accent1"/>
          </a:effectRef>
          <a:fontRef idx="minor">
            <a:schemeClr val="tx1"/>
          </a:fontRef>
        </p:style>
      </p:cxnSp>
      <p:grpSp>
        <p:nvGrpSpPr>
          <p:cNvPr id="30" name="Group 29"/>
          <p:cNvGrpSpPr/>
          <p:nvPr/>
        </p:nvGrpSpPr>
        <p:grpSpPr>
          <a:xfrm>
            <a:off x="756751" y="2423943"/>
            <a:ext cx="472585" cy="465057"/>
            <a:chOff x="7141104" y="1923522"/>
            <a:chExt cx="488950" cy="481013"/>
          </a:xfrm>
          <a:solidFill>
            <a:schemeClr val="accent1"/>
          </a:solidFill>
        </p:grpSpPr>
        <p:sp>
          <p:nvSpPr>
            <p:cNvPr id="31" name="Freeform 58"/>
            <p:cNvSpPr>
              <a:spLocks/>
            </p:cNvSpPr>
            <p:nvPr/>
          </p:nvSpPr>
          <p:spPr bwMode="auto">
            <a:xfrm>
              <a:off x="7407804" y="1983847"/>
              <a:ext cx="157162" cy="157163"/>
            </a:xfrm>
            <a:custGeom>
              <a:avLst/>
              <a:gdLst>
                <a:gd name="T0" fmla="*/ 38 w 42"/>
                <a:gd name="T1" fmla="*/ 40 h 42"/>
                <a:gd name="T2" fmla="*/ 38 w 42"/>
                <a:gd name="T3" fmla="*/ 40 h 42"/>
                <a:gd name="T4" fmla="*/ 40 w 42"/>
                <a:gd name="T5" fmla="*/ 42 h 42"/>
                <a:gd name="T6" fmla="*/ 42 w 42"/>
                <a:gd name="T7" fmla="*/ 40 h 42"/>
                <a:gd name="T8" fmla="*/ 42 w 42"/>
                <a:gd name="T9" fmla="*/ 40 h 42"/>
                <a:gd name="T10" fmla="*/ 2 w 42"/>
                <a:gd name="T11" fmla="*/ 0 h 42"/>
                <a:gd name="T12" fmla="*/ 2 w 42"/>
                <a:gd name="T13" fmla="*/ 0 h 42"/>
                <a:gd name="T14" fmla="*/ 0 w 42"/>
                <a:gd name="T15" fmla="*/ 2 h 42"/>
                <a:gd name="T16" fmla="*/ 2 w 42"/>
                <a:gd name="T17" fmla="*/ 4 h 42"/>
                <a:gd name="T18" fmla="*/ 2 w 42"/>
                <a:gd name="T19" fmla="*/ 4 h 42"/>
                <a:gd name="T20" fmla="*/ 38 w 42"/>
                <a:gd name="T2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38" y="40"/>
                  </a:moveTo>
                  <a:cubicBezTo>
                    <a:pt x="38" y="40"/>
                    <a:pt x="38" y="40"/>
                    <a:pt x="38" y="40"/>
                  </a:cubicBezTo>
                  <a:cubicBezTo>
                    <a:pt x="38" y="41"/>
                    <a:pt x="39" y="42"/>
                    <a:pt x="40" y="42"/>
                  </a:cubicBezTo>
                  <a:cubicBezTo>
                    <a:pt x="41" y="42"/>
                    <a:pt x="42" y="41"/>
                    <a:pt x="42" y="40"/>
                  </a:cubicBezTo>
                  <a:cubicBezTo>
                    <a:pt x="42" y="40"/>
                    <a:pt x="42" y="40"/>
                    <a:pt x="42" y="40"/>
                  </a:cubicBezTo>
                  <a:cubicBezTo>
                    <a:pt x="42" y="18"/>
                    <a:pt x="24" y="0"/>
                    <a:pt x="2" y="0"/>
                  </a:cubicBezTo>
                  <a:cubicBezTo>
                    <a:pt x="2" y="0"/>
                    <a:pt x="2" y="0"/>
                    <a:pt x="2" y="0"/>
                  </a:cubicBezTo>
                  <a:cubicBezTo>
                    <a:pt x="1" y="0"/>
                    <a:pt x="0" y="1"/>
                    <a:pt x="0" y="2"/>
                  </a:cubicBezTo>
                  <a:cubicBezTo>
                    <a:pt x="0" y="3"/>
                    <a:pt x="1" y="4"/>
                    <a:pt x="2" y="4"/>
                  </a:cubicBezTo>
                  <a:cubicBezTo>
                    <a:pt x="2" y="4"/>
                    <a:pt x="2" y="4"/>
                    <a:pt x="2" y="4"/>
                  </a:cubicBezTo>
                  <a:cubicBezTo>
                    <a:pt x="22" y="4"/>
                    <a:pt x="38" y="20"/>
                    <a:pt x="3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Freeform 59"/>
            <p:cNvSpPr>
              <a:spLocks noEditPoints="1"/>
            </p:cNvSpPr>
            <p:nvPr/>
          </p:nvSpPr>
          <p:spPr bwMode="auto">
            <a:xfrm>
              <a:off x="7141104" y="1923522"/>
              <a:ext cx="488950" cy="481013"/>
            </a:xfrm>
            <a:custGeom>
              <a:avLst/>
              <a:gdLst>
                <a:gd name="T0" fmla="*/ 37 w 130"/>
                <a:gd name="T1" fmla="*/ 4 h 128"/>
                <a:gd name="T2" fmla="*/ 29 w 130"/>
                <a:gd name="T3" fmla="*/ 0 h 128"/>
                <a:gd name="T4" fmla="*/ 24 w 130"/>
                <a:gd name="T5" fmla="*/ 1 h 128"/>
                <a:gd name="T6" fmla="*/ 17 w 130"/>
                <a:gd name="T7" fmla="*/ 12 h 128"/>
                <a:gd name="T8" fmla="*/ 17 w 130"/>
                <a:gd name="T9" fmla="*/ 67 h 128"/>
                <a:gd name="T10" fmla="*/ 5 w 130"/>
                <a:gd name="T11" fmla="*/ 80 h 128"/>
                <a:gd name="T12" fmla="*/ 5 w 130"/>
                <a:gd name="T13" fmla="*/ 96 h 128"/>
                <a:gd name="T14" fmla="*/ 33 w 130"/>
                <a:gd name="T15" fmla="*/ 124 h 128"/>
                <a:gd name="T16" fmla="*/ 41 w 130"/>
                <a:gd name="T17" fmla="*/ 128 h 128"/>
                <a:gd name="T18" fmla="*/ 49 w 130"/>
                <a:gd name="T19" fmla="*/ 124 h 128"/>
                <a:gd name="T20" fmla="*/ 62 w 130"/>
                <a:gd name="T21" fmla="*/ 112 h 128"/>
                <a:gd name="T22" fmla="*/ 117 w 130"/>
                <a:gd name="T23" fmla="*/ 112 h 128"/>
                <a:gd name="T24" fmla="*/ 128 w 130"/>
                <a:gd name="T25" fmla="*/ 105 h 128"/>
                <a:gd name="T26" fmla="*/ 125 w 130"/>
                <a:gd name="T27" fmla="*/ 92 h 128"/>
                <a:gd name="T28" fmla="*/ 37 w 130"/>
                <a:gd name="T29" fmla="*/ 4 h 128"/>
                <a:gd name="T30" fmla="*/ 56 w 130"/>
                <a:gd name="T31" fmla="*/ 106 h 128"/>
                <a:gd name="T32" fmla="*/ 44 w 130"/>
                <a:gd name="T33" fmla="*/ 119 h 128"/>
                <a:gd name="T34" fmla="*/ 41 w 130"/>
                <a:gd name="T35" fmla="*/ 120 h 128"/>
                <a:gd name="T36" fmla="*/ 38 w 130"/>
                <a:gd name="T37" fmla="*/ 119 h 128"/>
                <a:gd name="T38" fmla="*/ 10 w 130"/>
                <a:gd name="T39" fmla="*/ 91 h 128"/>
                <a:gd name="T40" fmla="*/ 9 w 130"/>
                <a:gd name="T41" fmla="*/ 88 h 128"/>
                <a:gd name="T42" fmla="*/ 10 w 130"/>
                <a:gd name="T43" fmla="*/ 85 h 128"/>
                <a:gd name="T44" fmla="*/ 23 w 130"/>
                <a:gd name="T45" fmla="*/ 73 h 128"/>
                <a:gd name="T46" fmla="*/ 23 w 130"/>
                <a:gd name="T47" fmla="*/ 73 h 128"/>
                <a:gd name="T48" fmla="*/ 56 w 130"/>
                <a:gd name="T49" fmla="*/ 106 h 128"/>
                <a:gd name="T50" fmla="*/ 56 w 130"/>
                <a:gd name="T51" fmla="*/ 106 h 128"/>
                <a:gd name="T52" fmla="*/ 62 w 130"/>
                <a:gd name="T53" fmla="*/ 104 h 128"/>
                <a:gd name="T54" fmla="*/ 60 w 130"/>
                <a:gd name="T55" fmla="*/ 104 h 128"/>
                <a:gd name="T56" fmla="*/ 25 w 130"/>
                <a:gd name="T57" fmla="*/ 69 h 128"/>
                <a:gd name="T58" fmla="*/ 25 w 130"/>
                <a:gd name="T59" fmla="*/ 67 h 128"/>
                <a:gd name="T60" fmla="*/ 25 w 130"/>
                <a:gd name="T61" fmla="*/ 19 h 128"/>
                <a:gd name="T62" fmla="*/ 110 w 130"/>
                <a:gd name="T63" fmla="*/ 104 h 128"/>
                <a:gd name="T64" fmla="*/ 62 w 130"/>
                <a:gd name="T65" fmla="*/ 104 h 128"/>
                <a:gd name="T66" fmla="*/ 121 w 130"/>
                <a:gd name="T67" fmla="*/ 102 h 128"/>
                <a:gd name="T68" fmla="*/ 117 w 130"/>
                <a:gd name="T69" fmla="*/ 104 h 128"/>
                <a:gd name="T70" fmla="*/ 116 w 130"/>
                <a:gd name="T71" fmla="*/ 104 h 128"/>
                <a:gd name="T72" fmla="*/ 25 w 130"/>
                <a:gd name="T73" fmla="*/ 13 h 128"/>
                <a:gd name="T74" fmla="*/ 25 w 130"/>
                <a:gd name="T75" fmla="*/ 12 h 128"/>
                <a:gd name="T76" fmla="*/ 27 w 130"/>
                <a:gd name="T77" fmla="*/ 8 h 128"/>
                <a:gd name="T78" fmla="*/ 29 w 130"/>
                <a:gd name="T79" fmla="*/ 8 h 128"/>
                <a:gd name="T80" fmla="*/ 32 w 130"/>
                <a:gd name="T81" fmla="*/ 9 h 128"/>
                <a:gd name="T82" fmla="*/ 120 w 130"/>
                <a:gd name="T83" fmla="*/ 97 h 128"/>
                <a:gd name="T84" fmla="*/ 121 w 130"/>
                <a:gd name="T85"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0" h="128">
                  <a:moveTo>
                    <a:pt x="37" y="4"/>
                  </a:moveTo>
                  <a:cubicBezTo>
                    <a:pt x="35" y="1"/>
                    <a:pt x="32" y="0"/>
                    <a:pt x="29" y="0"/>
                  </a:cubicBezTo>
                  <a:cubicBezTo>
                    <a:pt x="27" y="0"/>
                    <a:pt x="26" y="0"/>
                    <a:pt x="24" y="1"/>
                  </a:cubicBezTo>
                  <a:cubicBezTo>
                    <a:pt x="20" y="3"/>
                    <a:pt x="17" y="7"/>
                    <a:pt x="17" y="12"/>
                  </a:cubicBezTo>
                  <a:cubicBezTo>
                    <a:pt x="17" y="67"/>
                    <a:pt x="17" y="67"/>
                    <a:pt x="17" y="67"/>
                  </a:cubicBezTo>
                  <a:cubicBezTo>
                    <a:pt x="5" y="80"/>
                    <a:pt x="5" y="80"/>
                    <a:pt x="5" y="80"/>
                  </a:cubicBezTo>
                  <a:cubicBezTo>
                    <a:pt x="0" y="84"/>
                    <a:pt x="0" y="92"/>
                    <a:pt x="5" y="96"/>
                  </a:cubicBezTo>
                  <a:cubicBezTo>
                    <a:pt x="33" y="124"/>
                    <a:pt x="33" y="124"/>
                    <a:pt x="33" y="124"/>
                  </a:cubicBezTo>
                  <a:cubicBezTo>
                    <a:pt x="35" y="127"/>
                    <a:pt x="38" y="128"/>
                    <a:pt x="41" y="128"/>
                  </a:cubicBezTo>
                  <a:cubicBezTo>
                    <a:pt x="44" y="128"/>
                    <a:pt x="47" y="127"/>
                    <a:pt x="49" y="124"/>
                  </a:cubicBezTo>
                  <a:cubicBezTo>
                    <a:pt x="62" y="112"/>
                    <a:pt x="62" y="112"/>
                    <a:pt x="62" y="112"/>
                  </a:cubicBezTo>
                  <a:cubicBezTo>
                    <a:pt x="117" y="112"/>
                    <a:pt x="117" y="112"/>
                    <a:pt x="117" y="112"/>
                  </a:cubicBezTo>
                  <a:cubicBezTo>
                    <a:pt x="122" y="112"/>
                    <a:pt x="126" y="109"/>
                    <a:pt x="128" y="105"/>
                  </a:cubicBezTo>
                  <a:cubicBezTo>
                    <a:pt x="130" y="100"/>
                    <a:pt x="129" y="95"/>
                    <a:pt x="125" y="92"/>
                  </a:cubicBezTo>
                  <a:lnTo>
                    <a:pt x="37" y="4"/>
                  </a:lnTo>
                  <a:close/>
                  <a:moveTo>
                    <a:pt x="56" y="106"/>
                  </a:moveTo>
                  <a:cubicBezTo>
                    <a:pt x="44" y="119"/>
                    <a:pt x="44" y="119"/>
                    <a:pt x="44" y="119"/>
                  </a:cubicBezTo>
                  <a:cubicBezTo>
                    <a:pt x="43" y="120"/>
                    <a:pt x="42" y="120"/>
                    <a:pt x="41" y="120"/>
                  </a:cubicBezTo>
                  <a:cubicBezTo>
                    <a:pt x="40" y="120"/>
                    <a:pt x="39" y="120"/>
                    <a:pt x="38" y="119"/>
                  </a:cubicBezTo>
                  <a:cubicBezTo>
                    <a:pt x="10" y="91"/>
                    <a:pt x="10" y="91"/>
                    <a:pt x="10" y="91"/>
                  </a:cubicBezTo>
                  <a:cubicBezTo>
                    <a:pt x="9" y="90"/>
                    <a:pt x="9" y="89"/>
                    <a:pt x="9" y="88"/>
                  </a:cubicBezTo>
                  <a:cubicBezTo>
                    <a:pt x="9" y="87"/>
                    <a:pt x="9" y="86"/>
                    <a:pt x="10" y="85"/>
                  </a:cubicBezTo>
                  <a:cubicBezTo>
                    <a:pt x="23" y="73"/>
                    <a:pt x="23" y="73"/>
                    <a:pt x="23" y="73"/>
                  </a:cubicBezTo>
                  <a:cubicBezTo>
                    <a:pt x="23" y="73"/>
                    <a:pt x="23" y="73"/>
                    <a:pt x="23" y="73"/>
                  </a:cubicBezTo>
                  <a:cubicBezTo>
                    <a:pt x="56" y="106"/>
                    <a:pt x="56" y="106"/>
                    <a:pt x="56" y="106"/>
                  </a:cubicBezTo>
                  <a:cubicBezTo>
                    <a:pt x="56" y="106"/>
                    <a:pt x="56" y="106"/>
                    <a:pt x="56" y="106"/>
                  </a:cubicBezTo>
                  <a:close/>
                  <a:moveTo>
                    <a:pt x="62" y="104"/>
                  </a:moveTo>
                  <a:cubicBezTo>
                    <a:pt x="61" y="104"/>
                    <a:pt x="61" y="104"/>
                    <a:pt x="60" y="104"/>
                  </a:cubicBezTo>
                  <a:cubicBezTo>
                    <a:pt x="25" y="69"/>
                    <a:pt x="25" y="69"/>
                    <a:pt x="25" y="69"/>
                  </a:cubicBezTo>
                  <a:cubicBezTo>
                    <a:pt x="25" y="68"/>
                    <a:pt x="25" y="68"/>
                    <a:pt x="25" y="67"/>
                  </a:cubicBezTo>
                  <a:cubicBezTo>
                    <a:pt x="25" y="19"/>
                    <a:pt x="25" y="19"/>
                    <a:pt x="25" y="19"/>
                  </a:cubicBezTo>
                  <a:cubicBezTo>
                    <a:pt x="110" y="104"/>
                    <a:pt x="110" y="104"/>
                    <a:pt x="110" y="104"/>
                  </a:cubicBezTo>
                  <a:lnTo>
                    <a:pt x="62" y="104"/>
                  </a:lnTo>
                  <a:close/>
                  <a:moveTo>
                    <a:pt x="121" y="102"/>
                  </a:moveTo>
                  <a:cubicBezTo>
                    <a:pt x="120" y="103"/>
                    <a:pt x="119" y="104"/>
                    <a:pt x="117" y="104"/>
                  </a:cubicBezTo>
                  <a:cubicBezTo>
                    <a:pt x="116" y="104"/>
                    <a:pt x="116" y="104"/>
                    <a:pt x="116" y="104"/>
                  </a:cubicBezTo>
                  <a:cubicBezTo>
                    <a:pt x="25" y="13"/>
                    <a:pt x="25" y="13"/>
                    <a:pt x="25" y="13"/>
                  </a:cubicBezTo>
                  <a:cubicBezTo>
                    <a:pt x="25" y="12"/>
                    <a:pt x="25" y="12"/>
                    <a:pt x="25" y="12"/>
                  </a:cubicBezTo>
                  <a:cubicBezTo>
                    <a:pt x="25" y="10"/>
                    <a:pt x="26" y="9"/>
                    <a:pt x="27" y="8"/>
                  </a:cubicBezTo>
                  <a:cubicBezTo>
                    <a:pt x="28" y="8"/>
                    <a:pt x="28" y="8"/>
                    <a:pt x="29" y="8"/>
                  </a:cubicBezTo>
                  <a:cubicBezTo>
                    <a:pt x="30" y="8"/>
                    <a:pt x="31" y="8"/>
                    <a:pt x="32" y="9"/>
                  </a:cubicBezTo>
                  <a:cubicBezTo>
                    <a:pt x="120" y="97"/>
                    <a:pt x="120" y="97"/>
                    <a:pt x="120" y="97"/>
                  </a:cubicBezTo>
                  <a:cubicBezTo>
                    <a:pt x="121" y="98"/>
                    <a:pt x="121" y="100"/>
                    <a:pt x="121" y="1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Freeform 60"/>
            <p:cNvSpPr>
              <a:spLocks/>
            </p:cNvSpPr>
            <p:nvPr/>
          </p:nvSpPr>
          <p:spPr bwMode="auto">
            <a:xfrm>
              <a:off x="7399866" y="1923522"/>
              <a:ext cx="225425" cy="225425"/>
            </a:xfrm>
            <a:custGeom>
              <a:avLst/>
              <a:gdLst>
                <a:gd name="T0" fmla="*/ 4 w 60"/>
                <a:gd name="T1" fmla="*/ 8 h 60"/>
                <a:gd name="T2" fmla="*/ 4 w 60"/>
                <a:gd name="T3" fmla="*/ 8 h 60"/>
                <a:gd name="T4" fmla="*/ 52 w 60"/>
                <a:gd name="T5" fmla="*/ 56 h 60"/>
                <a:gd name="T6" fmla="*/ 52 w 60"/>
                <a:gd name="T7" fmla="*/ 56 h 60"/>
                <a:gd name="T8" fmla="*/ 56 w 60"/>
                <a:gd name="T9" fmla="*/ 60 h 60"/>
                <a:gd name="T10" fmla="*/ 60 w 60"/>
                <a:gd name="T11" fmla="*/ 56 h 60"/>
                <a:gd name="T12" fmla="*/ 60 w 60"/>
                <a:gd name="T13" fmla="*/ 56 h 60"/>
                <a:gd name="T14" fmla="*/ 4 w 60"/>
                <a:gd name="T15" fmla="*/ 0 h 60"/>
                <a:gd name="T16" fmla="*/ 4 w 60"/>
                <a:gd name="T17" fmla="*/ 0 h 60"/>
                <a:gd name="T18" fmla="*/ 0 w 60"/>
                <a:gd name="T19" fmla="*/ 4 h 60"/>
                <a:gd name="T20" fmla="*/ 4 w 60"/>
                <a:gd name="T2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4" y="8"/>
                  </a:moveTo>
                  <a:cubicBezTo>
                    <a:pt x="4" y="8"/>
                    <a:pt x="4" y="8"/>
                    <a:pt x="4" y="8"/>
                  </a:cubicBezTo>
                  <a:cubicBezTo>
                    <a:pt x="30" y="8"/>
                    <a:pt x="52" y="30"/>
                    <a:pt x="52" y="56"/>
                  </a:cubicBezTo>
                  <a:cubicBezTo>
                    <a:pt x="52" y="56"/>
                    <a:pt x="52" y="56"/>
                    <a:pt x="52" y="56"/>
                  </a:cubicBezTo>
                  <a:cubicBezTo>
                    <a:pt x="52" y="58"/>
                    <a:pt x="54" y="60"/>
                    <a:pt x="56" y="60"/>
                  </a:cubicBezTo>
                  <a:cubicBezTo>
                    <a:pt x="58" y="60"/>
                    <a:pt x="60" y="58"/>
                    <a:pt x="60" y="56"/>
                  </a:cubicBezTo>
                  <a:cubicBezTo>
                    <a:pt x="60" y="56"/>
                    <a:pt x="60" y="56"/>
                    <a:pt x="60" y="56"/>
                  </a:cubicBezTo>
                  <a:cubicBezTo>
                    <a:pt x="60" y="25"/>
                    <a:pt x="35" y="0"/>
                    <a:pt x="4" y="0"/>
                  </a:cubicBezTo>
                  <a:cubicBezTo>
                    <a:pt x="4" y="0"/>
                    <a:pt x="4" y="0"/>
                    <a:pt x="4" y="0"/>
                  </a:cubicBezTo>
                  <a:cubicBezTo>
                    <a:pt x="2" y="0"/>
                    <a:pt x="0" y="2"/>
                    <a:pt x="0" y="4"/>
                  </a:cubicBezTo>
                  <a:cubicBezTo>
                    <a:pt x="0" y="6"/>
                    <a:pt x="2" y="8"/>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34" name="TextBox 33"/>
          <p:cNvSpPr txBox="1"/>
          <p:nvPr/>
        </p:nvSpPr>
        <p:spPr>
          <a:xfrm>
            <a:off x="1201106" y="2346569"/>
            <a:ext cx="1061829" cy="253916"/>
          </a:xfrm>
          <a:prstGeom prst="rect">
            <a:avLst/>
          </a:prstGeom>
          <a:noFill/>
        </p:spPr>
        <p:txBody>
          <a:bodyPr wrap="none" lIns="68580" tIns="34290" rIns="68580" bIns="34290" rtlCol="0">
            <a:spAutoFit/>
          </a:bodyPr>
          <a:lstStyle/>
          <a:p>
            <a:pP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35" name="Rectangle 34"/>
          <p:cNvSpPr/>
          <p:nvPr/>
        </p:nvSpPr>
        <p:spPr>
          <a:xfrm>
            <a:off x="1224076" y="2631286"/>
            <a:ext cx="1412387" cy="315471"/>
          </a:xfrm>
          <a:prstGeom prst="rect">
            <a:avLst/>
          </a:prstGeom>
        </p:spPr>
        <p:txBody>
          <a:bodyPr wrap="square" lIns="68580" tIns="34290" rIns="68580" bIns="3429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cxnSp>
        <p:nvCxnSpPr>
          <p:cNvPr id="36" name="Straight Connector 35"/>
          <p:cNvCxnSpPr/>
          <p:nvPr/>
        </p:nvCxnSpPr>
        <p:spPr>
          <a:xfrm flipV="1">
            <a:off x="3174365" y="2937446"/>
            <a:ext cx="0" cy="576542"/>
          </a:xfrm>
          <a:prstGeom prst="line">
            <a:avLst/>
          </a:prstGeom>
          <a:ln>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3177227" y="3696735"/>
            <a:ext cx="1061829" cy="253916"/>
          </a:xfrm>
          <a:prstGeom prst="rect">
            <a:avLst/>
          </a:prstGeom>
          <a:noFill/>
        </p:spPr>
        <p:txBody>
          <a:bodyPr wrap="none" lIns="68580" tIns="34290" rIns="68580" bIns="34290" rtlCol="0">
            <a:spAutoFit/>
          </a:bodyPr>
          <a:lstStyle/>
          <a:p>
            <a:pP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39" name="Rectangle 38"/>
          <p:cNvSpPr/>
          <p:nvPr/>
        </p:nvSpPr>
        <p:spPr>
          <a:xfrm>
            <a:off x="3194057" y="3981453"/>
            <a:ext cx="1412387" cy="315471"/>
          </a:xfrm>
          <a:prstGeom prst="rect">
            <a:avLst/>
          </a:prstGeom>
        </p:spPr>
        <p:txBody>
          <a:bodyPr wrap="square" lIns="68580" tIns="34290" rIns="68580" bIns="3429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40" name="Group 39"/>
          <p:cNvGrpSpPr/>
          <p:nvPr/>
        </p:nvGrpSpPr>
        <p:grpSpPr>
          <a:xfrm>
            <a:off x="2709521" y="3780361"/>
            <a:ext cx="472664" cy="474371"/>
            <a:chOff x="4198938" y="2905126"/>
            <a:chExt cx="481012" cy="482600"/>
          </a:xfrm>
          <a:solidFill>
            <a:schemeClr val="accent2"/>
          </a:solidFill>
        </p:grpSpPr>
        <p:sp>
          <p:nvSpPr>
            <p:cNvPr id="41" name="Freeform 57"/>
            <p:cNvSpPr>
              <a:spLocks noEditPoints="1"/>
            </p:cNvSpPr>
            <p:nvPr/>
          </p:nvSpPr>
          <p:spPr bwMode="auto">
            <a:xfrm>
              <a:off x="41989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2" name="Freeform 58"/>
            <p:cNvSpPr>
              <a:spLocks noEditPoints="1"/>
            </p:cNvSpPr>
            <p:nvPr/>
          </p:nvSpPr>
          <p:spPr bwMode="auto">
            <a:xfrm>
              <a:off x="45291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3" name="Freeform 59"/>
            <p:cNvSpPr>
              <a:spLocks noEditPoints="1"/>
            </p:cNvSpPr>
            <p:nvPr/>
          </p:nvSpPr>
          <p:spPr bwMode="auto">
            <a:xfrm>
              <a:off x="4364038" y="2905126"/>
              <a:ext cx="150812" cy="482600"/>
            </a:xfrm>
            <a:custGeom>
              <a:avLst/>
              <a:gdLst>
                <a:gd name="T0" fmla="*/ 32 w 40"/>
                <a:gd name="T1" fmla="*/ 72 h 128"/>
                <a:gd name="T2" fmla="*/ 32 w 40"/>
                <a:gd name="T3" fmla="*/ 12 h 128"/>
                <a:gd name="T4" fmla="*/ 20 w 40"/>
                <a:gd name="T5" fmla="*/ 0 h 128"/>
                <a:gd name="T6" fmla="*/ 8 w 40"/>
                <a:gd name="T7" fmla="*/ 12 h 128"/>
                <a:gd name="T8" fmla="*/ 8 w 40"/>
                <a:gd name="T9" fmla="*/ 72 h 128"/>
                <a:gd name="T10" fmla="*/ 0 w 40"/>
                <a:gd name="T11" fmla="*/ 88 h 128"/>
                <a:gd name="T12" fmla="*/ 8 w 40"/>
                <a:gd name="T13" fmla="*/ 104 h 128"/>
                <a:gd name="T14" fmla="*/ 8 w 40"/>
                <a:gd name="T15" fmla="*/ 116 h 128"/>
                <a:gd name="T16" fmla="*/ 20 w 40"/>
                <a:gd name="T17" fmla="*/ 128 h 128"/>
                <a:gd name="T18" fmla="*/ 32 w 40"/>
                <a:gd name="T19" fmla="*/ 116 h 128"/>
                <a:gd name="T20" fmla="*/ 32 w 40"/>
                <a:gd name="T21" fmla="*/ 104 h 128"/>
                <a:gd name="T22" fmla="*/ 40 w 40"/>
                <a:gd name="T23" fmla="*/ 88 h 128"/>
                <a:gd name="T24" fmla="*/ 32 w 40"/>
                <a:gd name="T25" fmla="*/ 72 h 128"/>
                <a:gd name="T26" fmla="*/ 16 w 40"/>
                <a:gd name="T27" fmla="*/ 12 h 128"/>
                <a:gd name="T28" fmla="*/ 20 w 40"/>
                <a:gd name="T29" fmla="*/ 8 h 128"/>
                <a:gd name="T30" fmla="*/ 24 w 40"/>
                <a:gd name="T31" fmla="*/ 12 h 128"/>
                <a:gd name="T32" fmla="*/ 24 w 40"/>
                <a:gd name="T33" fmla="*/ 68 h 128"/>
                <a:gd name="T34" fmla="*/ 20 w 40"/>
                <a:gd name="T35" fmla="*/ 68 h 128"/>
                <a:gd name="T36" fmla="*/ 16 w 40"/>
                <a:gd name="T37" fmla="*/ 68 h 128"/>
                <a:gd name="T38" fmla="*/ 16 w 40"/>
                <a:gd name="T39" fmla="*/ 12 h 128"/>
                <a:gd name="T40" fmla="*/ 24 w 40"/>
                <a:gd name="T41" fmla="*/ 116 h 128"/>
                <a:gd name="T42" fmla="*/ 20 w 40"/>
                <a:gd name="T43" fmla="*/ 120 h 128"/>
                <a:gd name="T44" fmla="*/ 16 w 40"/>
                <a:gd name="T45" fmla="*/ 116 h 128"/>
                <a:gd name="T46" fmla="*/ 16 w 40"/>
                <a:gd name="T47" fmla="*/ 108 h 128"/>
                <a:gd name="T48" fmla="*/ 20 w 40"/>
                <a:gd name="T49" fmla="*/ 108 h 128"/>
                <a:gd name="T50" fmla="*/ 24 w 40"/>
                <a:gd name="T51" fmla="*/ 108 h 128"/>
                <a:gd name="T52" fmla="*/ 24 w 40"/>
                <a:gd name="T53" fmla="*/ 116 h 128"/>
                <a:gd name="T54" fmla="*/ 31 w 40"/>
                <a:gd name="T55" fmla="*/ 91 h 128"/>
                <a:gd name="T56" fmla="*/ 31 w 40"/>
                <a:gd name="T57" fmla="*/ 92 h 128"/>
                <a:gd name="T58" fmla="*/ 30 w 40"/>
                <a:gd name="T59" fmla="*/ 95 h 128"/>
                <a:gd name="T60" fmla="*/ 30 w 40"/>
                <a:gd name="T61" fmla="*/ 95 h 128"/>
                <a:gd name="T62" fmla="*/ 27 w 40"/>
                <a:gd name="T63" fmla="*/ 98 h 128"/>
                <a:gd name="T64" fmla="*/ 27 w 40"/>
                <a:gd name="T65" fmla="*/ 98 h 128"/>
                <a:gd name="T66" fmla="*/ 24 w 40"/>
                <a:gd name="T67" fmla="*/ 99 h 128"/>
                <a:gd name="T68" fmla="*/ 20 w 40"/>
                <a:gd name="T69" fmla="*/ 100 h 128"/>
                <a:gd name="T70" fmla="*/ 16 w 40"/>
                <a:gd name="T71" fmla="*/ 99 h 128"/>
                <a:gd name="T72" fmla="*/ 13 w 40"/>
                <a:gd name="T73" fmla="*/ 98 h 128"/>
                <a:gd name="T74" fmla="*/ 13 w 40"/>
                <a:gd name="T75" fmla="*/ 98 h 128"/>
                <a:gd name="T76" fmla="*/ 10 w 40"/>
                <a:gd name="T77" fmla="*/ 95 h 128"/>
                <a:gd name="T78" fmla="*/ 10 w 40"/>
                <a:gd name="T79" fmla="*/ 95 h 128"/>
                <a:gd name="T80" fmla="*/ 9 w 40"/>
                <a:gd name="T81" fmla="*/ 92 h 128"/>
                <a:gd name="T82" fmla="*/ 9 w 40"/>
                <a:gd name="T83" fmla="*/ 91 h 128"/>
                <a:gd name="T84" fmla="*/ 8 w 40"/>
                <a:gd name="T85" fmla="*/ 88 h 128"/>
                <a:gd name="T86" fmla="*/ 9 w 40"/>
                <a:gd name="T87" fmla="*/ 85 h 128"/>
                <a:gd name="T88" fmla="*/ 9 w 40"/>
                <a:gd name="T89" fmla="*/ 84 h 128"/>
                <a:gd name="T90" fmla="*/ 10 w 40"/>
                <a:gd name="T91" fmla="*/ 81 h 128"/>
                <a:gd name="T92" fmla="*/ 10 w 40"/>
                <a:gd name="T93" fmla="*/ 81 h 128"/>
                <a:gd name="T94" fmla="*/ 13 w 40"/>
                <a:gd name="T95" fmla="*/ 78 h 128"/>
                <a:gd name="T96" fmla="*/ 13 w 40"/>
                <a:gd name="T97" fmla="*/ 78 h 128"/>
                <a:gd name="T98" fmla="*/ 16 w 40"/>
                <a:gd name="T99" fmla="*/ 77 h 128"/>
                <a:gd name="T100" fmla="*/ 20 w 40"/>
                <a:gd name="T101" fmla="*/ 76 h 128"/>
                <a:gd name="T102" fmla="*/ 24 w 40"/>
                <a:gd name="T103" fmla="*/ 77 h 128"/>
                <a:gd name="T104" fmla="*/ 27 w 40"/>
                <a:gd name="T105" fmla="*/ 78 h 128"/>
                <a:gd name="T106" fmla="*/ 27 w 40"/>
                <a:gd name="T107" fmla="*/ 78 h 128"/>
                <a:gd name="T108" fmla="*/ 30 w 40"/>
                <a:gd name="T109" fmla="*/ 81 h 128"/>
                <a:gd name="T110" fmla="*/ 30 w 40"/>
                <a:gd name="T111" fmla="*/ 81 h 128"/>
                <a:gd name="T112" fmla="*/ 31 w 40"/>
                <a:gd name="T113" fmla="*/ 84 h 128"/>
                <a:gd name="T114" fmla="*/ 31 w 40"/>
                <a:gd name="T115" fmla="*/ 85 h 128"/>
                <a:gd name="T116" fmla="*/ 32 w 40"/>
                <a:gd name="T117" fmla="*/ 88 h 128"/>
                <a:gd name="T118" fmla="*/ 31 w 40"/>
                <a:gd name="T119" fmla="*/ 9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72"/>
                  </a:moveTo>
                  <a:cubicBezTo>
                    <a:pt x="32" y="12"/>
                    <a:pt x="32" y="12"/>
                    <a:pt x="32" y="12"/>
                  </a:cubicBezTo>
                  <a:cubicBezTo>
                    <a:pt x="32" y="5"/>
                    <a:pt x="27" y="0"/>
                    <a:pt x="20" y="0"/>
                  </a:cubicBezTo>
                  <a:cubicBezTo>
                    <a:pt x="13" y="0"/>
                    <a:pt x="8" y="5"/>
                    <a:pt x="8" y="12"/>
                  </a:cubicBezTo>
                  <a:cubicBezTo>
                    <a:pt x="8" y="72"/>
                    <a:pt x="8" y="72"/>
                    <a:pt x="8" y="72"/>
                  </a:cubicBezTo>
                  <a:cubicBezTo>
                    <a:pt x="3" y="76"/>
                    <a:pt x="0" y="81"/>
                    <a:pt x="0" y="88"/>
                  </a:cubicBezTo>
                  <a:cubicBezTo>
                    <a:pt x="0" y="95"/>
                    <a:pt x="3" y="100"/>
                    <a:pt x="8" y="104"/>
                  </a:cubicBezTo>
                  <a:cubicBezTo>
                    <a:pt x="8" y="116"/>
                    <a:pt x="8" y="116"/>
                    <a:pt x="8" y="116"/>
                  </a:cubicBezTo>
                  <a:cubicBezTo>
                    <a:pt x="8" y="123"/>
                    <a:pt x="13" y="128"/>
                    <a:pt x="20" y="128"/>
                  </a:cubicBezTo>
                  <a:cubicBezTo>
                    <a:pt x="27" y="128"/>
                    <a:pt x="32" y="123"/>
                    <a:pt x="32" y="116"/>
                  </a:cubicBezTo>
                  <a:cubicBezTo>
                    <a:pt x="32" y="104"/>
                    <a:pt x="32" y="104"/>
                    <a:pt x="32" y="104"/>
                  </a:cubicBezTo>
                  <a:cubicBezTo>
                    <a:pt x="37" y="100"/>
                    <a:pt x="40" y="95"/>
                    <a:pt x="40" y="88"/>
                  </a:cubicBezTo>
                  <a:cubicBezTo>
                    <a:pt x="40" y="81"/>
                    <a:pt x="37" y="76"/>
                    <a:pt x="32" y="72"/>
                  </a:cubicBezTo>
                  <a:close/>
                  <a:moveTo>
                    <a:pt x="16" y="12"/>
                  </a:moveTo>
                  <a:cubicBezTo>
                    <a:pt x="16" y="10"/>
                    <a:pt x="18" y="8"/>
                    <a:pt x="20" y="8"/>
                  </a:cubicBezTo>
                  <a:cubicBezTo>
                    <a:pt x="22" y="8"/>
                    <a:pt x="24" y="10"/>
                    <a:pt x="24" y="12"/>
                  </a:cubicBezTo>
                  <a:cubicBezTo>
                    <a:pt x="24" y="68"/>
                    <a:pt x="24" y="68"/>
                    <a:pt x="24" y="68"/>
                  </a:cubicBezTo>
                  <a:cubicBezTo>
                    <a:pt x="23" y="68"/>
                    <a:pt x="21" y="68"/>
                    <a:pt x="20" y="68"/>
                  </a:cubicBezTo>
                  <a:cubicBezTo>
                    <a:pt x="19" y="68"/>
                    <a:pt x="17" y="68"/>
                    <a:pt x="16" y="68"/>
                  </a:cubicBezTo>
                  <a:lnTo>
                    <a:pt x="16" y="12"/>
                  </a:lnTo>
                  <a:close/>
                  <a:moveTo>
                    <a:pt x="24" y="116"/>
                  </a:moveTo>
                  <a:cubicBezTo>
                    <a:pt x="24" y="118"/>
                    <a:pt x="22" y="120"/>
                    <a:pt x="20" y="120"/>
                  </a:cubicBezTo>
                  <a:cubicBezTo>
                    <a:pt x="18" y="120"/>
                    <a:pt x="16" y="118"/>
                    <a:pt x="16" y="116"/>
                  </a:cubicBezTo>
                  <a:cubicBezTo>
                    <a:pt x="16" y="108"/>
                    <a:pt x="16" y="108"/>
                    <a:pt x="16" y="108"/>
                  </a:cubicBezTo>
                  <a:cubicBezTo>
                    <a:pt x="17" y="108"/>
                    <a:pt x="19" y="108"/>
                    <a:pt x="20" y="108"/>
                  </a:cubicBezTo>
                  <a:cubicBezTo>
                    <a:pt x="21" y="108"/>
                    <a:pt x="23" y="108"/>
                    <a:pt x="24" y="108"/>
                  </a:cubicBezTo>
                  <a:lnTo>
                    <a:pt x="24" y="116"/>
                  </a:lnTo>
                  <a:close/>
                  <a:moveTo>
                    <a:pt x="31" y="91"/>
                  </a:moveTo>
                  <a:cubicBezTo>
                    <a:pt x="31" y="92"/>
                    <a:pt x="31" y="92"/>
                    <a:pt x="31" y="92"/>
                  </a:cubicBezTo>
                  <a:cubicBezTo>
                    <a:pt x="31" y="93"/>
                    <a:pt x="30" y="94"/>
                    <a:pt x="30" y="95"/>
                  </a:cubicBezTo>
                  <a:cubicBezTo>
                    <a:pt x="30" y="95"/>
                    <a:pt x="30" y="95"/>
                    <a:pt x="30" y="95"/>
                  </a:cubicBezTo>
                  <a:cubicBezTo>
                    <a:pt x="29" y="96"/>
                    <a:pt x="28" y="97"/>
                    <a:pt x="27" y="98"/>
                  </a:cubicBezTo>
                  <a:cubicBezTo>
                    <a:pt x="27" y="98"/>
                    <a:pt x="27" y="98"/>
                    <a:pt x="27" y="98"/>
                  </a:cubicBezTo>
                  <a:cubicBezTo>
                    <a:pt x="26" y="98"/>
                    <a:pt x="25" y="99"/>
                    <a:pt x="24" y="99"/>
                  </a:cubicBezTo>
                  <a:cubicBezTo>
                    <a:pt x="23" y="100"/>
                    <a:pt x="21" y="100"/>
                    <a:pt x="20" y="100"/>
                  </a:cubicBezTo>
                  <a:cubicBezTo>
                    <a:pt x="19" y="100"/>
                    <a:pt x="17" y="100"/>
                    <a:pt x="16" y="99"/>
                  </a:cubicBezTo>
                  <a:cubicBezTo>
                    <a:pt x="15" y="99"/>
                    <a:pt x="14" y="98"/>
                    <a:pt x="13" y="98"/>
                  </a:cubicBezTo>
                  <a:cubicBezTo>
                    <a:pt x="13" y="98"/>
                    <a:pt x="13" y="98"/>
                    <a:pt x="13" y="98"/>
                  </a:cubicBezTo>
                  <a:cubicBezTo>
                    <a:pt x="12" y="97"/>
                    <a:pt x="11" y="96"/>
                    <a:pt x="10" y="95"/>
                  </a:cubicBezTo>
                  <a:cubicBezTo>
                    <a:pt x="10" y="95"/>
                    <a:pt x="10" y="95"/>
                    <a:pt x="10" y="95"/>
                  </a:cubicBezTo>
                  <a:cubicBezTo>
                    <a:pt x="10" y="94"/>
                    <a:pt x="9" y="93"/>
                    <a:pt x="9" y="92"/>
                  </a:cubicBezTo>
                  <a:cubicBezTo>
                    <a:pt x="9" y="92"/>
                    <a:pt x="9" y="92"/>
                    <a:pt x="9" y="91"/>
                  </a:cubicBezTo>
                  <a:cubicBezTo>
                    <a:pt x="8" y="90"/>
                    <a:pt x="8" y="89"/>
                    <a:pt x="8" y="88"/>
                  </a:cubicBezTo>
                  <a:cubicBezTo>
                    <a:pt x="8" y="87"/>
                    <a:pt x="8" y="86"/>
                    <a:pt x="9" y="85"/>
                  </a:cubicBezTo>
                  <a:cubicBezTo>
                    <a:pt x="9" y="84"/>
                    <a:pt x="9" y="84"/>
                    <a:pt x="9" y="84"/>
                  </a:cubicBezTo>
                  <a:cubicBezTo>
                    <a:pt x="9" y="83"/>
                    <a:pt x="10" y="82"/>
                    <a:pt x="10" y="81"/>
                  </a:cubicBezTo>
                  <a:cubicBezTo>
                    <a:pt x="10" y="81"/>
                    <a:pt x="10" y="81"/>
                    <a:pt x="10" y="81"/>
                  </a:cubicBezTo>
                  <a:cubicBezTo>
                    <a:pt x="11" y="80"/>
                    <a:pt x="12" y="79"/>
                    <a:pt x="13" y="78"/>
                  </a:cubicBezTo>
                  <a:cubicBezTo>
                    <a:pt x="13" y="78"/>
                    <a:pt x="13" y="78"/>
                    <a:pt x="13" y="78"/>
                  </a:cubicBezTo>
                  <a:cubicBezTo>
                    <a:pt x="14" y="78"/>
                    <a:pt x="15" y="77"/>
                    <a:pt x="16" y="77"/>
                  </a:cubicBezTo>
                  <a:cubicBezTo>
                    <a:pt x="17" y="76"/>
                    <a:pt x="19" y="76"/>
                    <a:pt x="20" y="76"/>
                  </a:cubicBezTo>
                  <a:cubicBezTo>
                    <a:pt x="21" y="76"/>
                    <a:pt x="23" y="76"/>
                    <a:pt x="24" y="77"/>
                  </a:cubicBezTo>
                  <a:cubicBezTo>
                    <a:pt x="25" y="77"/>
                    <a:pt x="26" y="78"/>
                    <a:pt x="27" y="78"/>
                  </a:cubicBezTo>
                  <a:cubicBezTo>
                    <a:pt x="27" y="78"/>
                    <a:pt x="27" y="78"/>
                    <a:pt x="27" y="78"/>
                  </a:cubicBezTo>
                  <a:cubicBezTo>
                    <a:pt x="28" y="79"/>
                    <a:pt x="29" y="80"/>
                    <a:pt x="30" y="81"/>
                  </a:cubicBezTo>
                  <a:cubicBezTo>
                    <a:pt x="30" y="81"/>
                    <a:pt x="30" y="81"/>
                    <a:pt x="30" y="81"/>
                  </a:cubicBezTo>
                  <a:cubicBezTo>
                    <a:pt x="30" y="82"/>
                    <a:pt x="31" y="83"/>
                    <a:pt x="31" y="84"/>
                  </a:cubicBezTo>
                  <a:cubicBezTo>
                    <a:pt x="31" y="84"/>
                    <a:pt x="31" y="84"/>
                    <a:pt x="31" y="85"/>
                  </a:cubicBezTo>
                  <a:cubicBezTo>
                    <a:pt x="32" y="86"/>
                    <a:pt x="32" y="87"/>
                    <a:pt x="32" y="88"/>
                  </a:cubicBezTo>
                  <a:cubicBezTo>
                    <a:pt x="32" y="89"/>
                    <a:pt x="32" y="90"/>
                    <a:pt x="31"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cxnSp>
        <p:nvCxnSpPr>
          <p:cNvPr id="44" name="Straight Connector 43"/>
          <p:cNvCxnSpPr/>
          <p:nvPr/>
        </p:nvCxnSpPr>
        <p:spPr>
          <a:xfrm flipH="1" flipV="1">
            <a:off x="4851671" y="2631287"/>
            <a:ext cx="161222" cy="588446"/>
          </a:xfrm>
          <a:prstGeom prst="line">
            <a:avLst/>
          </a:prstGeom>
          <a:ln>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4851691" y="1950070"/>
            <a:ext cx="1061829" cy="253916"/>
          </a:xfrm>
          <a:prstGeom prst="rect">
            <a:avLst/>
          </a:prstGeom>
          <a:noFill/>
        </p:spPr>
        <p:txBody>
          <a:bodyPr wrap="none" lIns="68580" tIns="34290" rIns="68580" bIns="34290" rtlCol="0">
            <a:spAutoFit/>
          </a:bodyPr>
          <a:lstStyle/>
          <a:p>
            <a:pP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47" name="Rectangle 46"/>
          <p:cNvSpPr/>
          <p:nvPr/>
        </p:nvSpPr>
        <p:spPr>
          <a:xfrm>
            <a:off x="4860458" y="2234788"/>
            <a:ext cx="1412387" cy="315471"/>
          </a:xfrm>
          <a:prstGeom prst="rect">
            <a:avLst/>
          </a:prstGeom>
        </p:spPr>
        <p:txBody>
          <a:bodyPr wrap="square" lIns="68580" tIns="34290" rIns="68580" bIns="3429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48" name="Freeform 34"/>
          <p:cNvSpPr>
            <a:spLocks noEditPoints="1"/>
          </p:cNvSpPr>
          <p:nvPr/>
        </p:nvSpPr>
        <p:spPr bwMode="auto">
          <a:xfrm>
            <a:off x="4382432" y="2028972"/>
            <a:ext cx="484068" cy="470295"/>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id-ID"/>
          </a:p>
        </p:txBody>
      </p:sp>
      <p:cxnSp>
        <p:nvCxnSpPr>
          <p:cNvPr id="49" name="Straight Connector 48"/>
          <p:cNvCxnSpPr/>
          <p:nvPr/>
        </p:nvCxnSpPr>
        <p:spPr>
          <a:xfrm flipV="1">
            <a:off x="7362839" y="2353619"/>
            <a:ext cx="0" cy="576542"/>
          </a:xfrm>
          <a:prstGeom prst="line">
            <a:avLst/>
          </a:prstGeom>
          <a:ln>
            <a:solidFill>
              <a:schemeClr val="accent4"/>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7384995" y="3046555"/>
            <a:ext cx="1061829" cy="253916"/>
          </a:xfrm>
          <a:prstGeom prst="rect">
            <a:avLst/>
          </a:prstGeom>
          <a:noFill/>
        </p:spPr>
        <p:txBody>
          <a:bodyPr wrap="none" lIns="68580" tIns="34290" rIns="68580" bIns="34290" rtlCol="0">
            <a:spAutoFit/>
          </a:bodyPr>
          <a:lstStyle/>
          <a:p>
            <a:pP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51" name="Rectangle 50"/>
          <p:cNvSpPr/>
          <p:nvPr/>
        </p:nvSpPr>
        <p:spPr>
          <a:xfrm>
            <a:off x="7408085" y="3331272"/>
            <a:ext cx="1412387" cy="315471"/>
          </a:xfrm>
          <a:prstGeom prst="rect">
            <a:avLst/>
          </a:prstGeom>
        </p:spPr>
        <p:txBody>
          <a:bodyPr wrap="square" lIns="68580" tIns="34290" rIns="68580" bIns="3429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52" name="Group 51"/>
          <p:cNvGrpSpPr/>
          <p:nvPr/>
        </p:nvGrpSpPr>
        <p:grpSpPr>
          <a:xfrm>
            <a:off x="7050918" y="3094007"/>
            <a:ext cx="345521" cy="505149"/>
            <a:chOff x="6258454" y="3849160"/>
            <a:chExt cx="330200" cy="482600"/>
          </a:xfrm>
          <a:solidFill>
            <a:schemeClr val="accent4"/>
          </a:solidFill>
        </p:grpSpPr>
        <p:sp>
          <p:nvSpPr>
            <p:cNvPr id="53" name="Freeform 35"/>
            <p:cNvSpPr>
              <a:spLocks noEditPoints="1"/>
            </p:cNvSpPr>
            <p:nvPr/>
          </p:nvSpPr>
          <p:spPr bwMode="auto">
            <a:xfrm>
              <a:off x="6258454" y="3849160"/>
              <a:ext cx="330200" cy="48260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4" name="Freeform 36"/>
            <p:cNvSpPr>
              <a:spLocks/>
            </p:cNvSpPr>
            <p:nvPr/>
          </p:nvSpPr>
          <p:spPr bwMode="auto">
            <a:xfrm>
              <a:off x="6333066" y="3925360"/>
              <a:ext cx="96837"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cxnSp>
        <p:nvCxnSpPr>
          <p:cNvPr id="61" name="直接连接符 60"/>
          <p:cNvCxnSpPr/>
          <p:nvPr/>
        </p:nvCxnSpPr>
        <p:spPr>
          <a:xfrm>
            <a:off x="423884" y="628328"/>
            <a:ext cx="80639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62" name="组合 61"/>
          <p:cNvGrpSpPr/>
          <p:nvPr/>
        </p:nvGrpSpPr>
        <p:grpSpPr>
          <a:xfrm rot="14400000">
            <a:off x="390146" y="232657"/>
            <a:ext cx="344020" cy="281678"/>
            <a:chOff x="3059816" y="700304"/>
            <a:chExt cx="615694" cy="504120"/>
          </a:xfrm>
          <a:solidFill>
            <a:schemeClr val="accent1"/>
          </a:solidFill>
        </p:grpSpPr>
        <p:sp>
          <p:nvSpPr>
            <p:cNvPr id="63" name="椭圆 62"/>
            <p:cNvSpPr/>
            <p:nvPr/>
          </p:nvSpPr>
          <p:spPr>
            <a:xfrm>
              <a:off x="3531462" y="844352"/>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3059816" y="700304"/>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3059816" y="1060376"/>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a:stCxn id="63" idx="7"/>
              <a:endCxn id="65" idx="3"/>
            </p:cNvCxnSpPr>
            <p:nvPr/>
          </p:nvCxnSpPr>
          <p:spPr>
            <a:xfrm flipH="1">
              <a:off x="3080911" y="865447"/>
              <a:ext cx="573504" cy="317882"/>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4" idx="0"/>
            </p:cNvCxnSpPr>
            <p:nvPr/>
          </p:nvCxnSpPr>
          <p:spPr>
            <a:xfrm>
              <a:off x="3131840" y="700304"/>
              <a:ext cx="0" cy="447037"/>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68" name="Rectangle 22"/>
          <p:cNvSpPr>
            <a:spLocks noChangeArrowheads="1"/>
          </p:cNvSpPr>
          <p:nvPr/>
        </p:nvSpPr>
        <p:spPr bwMode="auto">
          <a:xfrm>
            <a:off x="771624" y="169523"/>
            <a:ext cx="37912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l" eaLnBrk="1" fontAlgn="base" hangingPunct="1">
              <a:lnSpc>
                <a:spcPct val="120000"/>
              </a:lnSpc>
            </a:pPr>
            <a:r>
              <a:rPr lang="zh-CN" altLang="en-US" sz="1400" b="1" dirty="0" smtClean="0">
                <a:latin typeface="微软雅黑" panose="020B0503020204020204" pitchFamily="34" charset="-122"/>
                <a:ea typeface="微软雅黑" panose="020B0503020204020204" pitchFamily="34" charset="-122"/>
              </a:rPr>
              <a:t>产品概述</a:t>
            </a:r>
            <a:endParaRPr lang="en-US" altLang="zh-CN" sz="1400" b="1" dirty="0" smtClean="0">
              <a:latin typeface="微软雅黑" panose="020B0503020204020204" pitchFamily="34" charset="-122"/>
              <a:ea typeface="微软雅黑" panose="020B0503020204020204" pitchFamily="34" charset="-122"/>
            </a:endParaRPr>
          </a:p>
          <a:p>
            <a:pPr fontAlgn="base">
              <a:lnSpc>
                <a:spcPct val="120000"/>
              </a:lnSpc>
            </a:pPr>
            <a:r>
              <a:rPr lang="zh-CN" altLang="en-US" sz="800" dirty="0">
                <a:solidFill>
                  <a:schemeClr val="bg1">
                    <a:lumMod val="75000"/>
                  </a:schemeClr>
                </a:solidFill>
                <a:latin typeface="微软雅黑" panose="020B0503020204020204" pitchFamily="34" charset="-122"/>
                <a:ea typeface="微软雅黑" panose="020B0503020204020204" pitchFamily="34" charset="-122"/>
              </a:rPr>
              <a:t>以上标题可以根据您的需求随意更改</a:t>
            </a:r>
          </a:p>
          <a:p>
            <a:pPr algn="l" eaLnBrk="1" fontAlgn="base" hangingPunct="1">
              <a:lnSpc>
                <a:spcPct val="120000"/>
              </a:lnSpc>
            </a:pP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48347463"/>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right)">
                                      <p:cBhvr>
                                        <p:cTn id="7" dur="500"/>
                                        <p:tgtEl>
                                          <p:spTgt spid="2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22" presetClass="entr" presetSubtype="1" fill="hold" nodeType="with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wipe(up)">
                                      <p:cBhvr>
                                        <p:cTn id="14" dur="500"/>
                                        <p:tgtEl>
                                          <p:spTgt spid="49"/>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0"/>
                                        </p:tgtEl>
                                        <p:attrNameLst>
                                          <p:attrName>style.visibility</p:attrName>
                                        </p:attrNameLst>
                                      </p:cBhvr>
                                      <p:to>
                                        <p:strVal val="visible"/>
                                      </p:to>
                                    </p:set>
                                    <p:animEffect transition="in" filter="fade">
                                      <p:cBhvr>
                                        <p:cTn id="18" dur="500"/>
                                        <p:tgtEl>
                                          <p:spTgt spid="5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fade">
                                      <p:cBhvr>
                                        <p:cTn id="21" dur="500"/>
                                        <p:tgtEl>
                                          <p:spTgt spid="51"/>
                                        </p:tgtEl>
                                      </p:cBhvr>
                                    </p:animEffect>
                                  </p:childTnLst>
                                </p:cTn>
                              </p:par>
                              <p:par>
                                <p:cTn id="22" presetID="10" presetClass="entr" presetSubtype="0" fill="hold" nodeType="with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fade">
                                      <p:cBhvr>
                                        <p:cTn id="24" dur="500"/>
                                        <p:tgtEl>
                                          <p:spTgt spid="52"/>
                                        </p:tgtEl>
                                      </p:cBhvr>
                                    </p:animEffect>
                                  </p:childTnLst>
                                </p:cTn>
                              </p:par>
                            </p:childTnLst>
                          </p:cTn>
                        </p:par>
                        <p:par>
                          <p:cTn id="25" fill="hold">
                            <p:stCondLst>
                              <p:cond delay="1500"/>
                            </p:stCondLst>
                            <p:childTnLst>
                              <p:par>
                                <p:cTn id="26" presetID="22" presetClass="entr" presetSubtype="2"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right)">
                                      <p:cBhvr>
                                        <p:cTn id="28" dur="500"/>
                                        <p:tgtEl>
                                          <p:spTgt spid="20"/>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par>
                          <p:cTn id="33" fill="hold">
                            <p:stCondLst>
                              <p:cond delay="2500"/>
                            </p:stCondLst>
                            <p:childTnLst>
                              <p:par>
                                <p:cTn id="34" presetID="22" presetClass="entr" presetSubtype="4" fill="hold" nodeType="after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wipe(down)">
                                      <p:cBhvr>
                                        <p:cTn id="36" dur="500"/>
                                        <p:tgtEl>
                                          <p:spTgt spid="44"/>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500"/>
                                        <p:tgtEl>
                                          <p:spTgt spid="4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fade">
                                      <p:cBhvr>
                                        <p:cTn id="43" dur="500"/>
                                        <p:tgtEl>
                                          <p:spTgt spid="47"/>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fade">
                                      <p:cBhvr>
                                        <p:cTn id="46" dur="500"/>
                                        <p:tgtEl>
                                          <p:spTgt spid="48"/>
                                        </p:tgtEl>
                                      </p:cBhvr>
                                    </p:animEffect>
                                  </p:childTnLst>
                                </p:cTn>
                              </p:par>
                            </p:childTnLst>
                          </p:cTn>
                        </p:par>
                        <p:par>
                          <p:cTn id="47" fill="hold">
                            <p:stCondLst>
                              <p:cond delay="3500"/>
                            </p:stCondLst>
                            <p:childTnLst>
                              <p:par>
                                <p:cTn id="48" presetID="22" presetClass="entr" presetSubtype="2" fill="hold" nodeType="after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ipe(right)">
                                      <p:cBhvr>
                                        <p:cTn id="50" dur="500"/>
                                        <p:tgtEl>
                                          <p:spTgt spid="18"/>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500"/>
                                        <p:tgtEl>
                                          <p:spTgt spid="8"/>
                                        </p:tgtEl>
                                      </p:cBhvr>
                                    </p:animEffect>
                                  </p:childTnLst>
                                </p:cTn>
                              </p:par>
                            </p:childTnLst>
                          </p:cTn>
                        </p:par>
                        <p:par>
                          <p:cTn id="55" fill="hold">
                            <p:stCondLst>
                              <p:cond delay="4500"/>
                            </p:stCondLst>
                            <p:childTnLst>
                              <p:par>
                                <p:cTn id="56" presetID="22" presetClass="entr" presetSubtype="1"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up)">
                                      <p:cBhvr>
                                        <p:cTn id="58" dur="500"/>
                                        <p:tgtEl>
                                          <p:spTgt spid="36"/>
                                        </p:tgtEl>
                                      </p:cBhvr>
                                    </p:animEffect>
                                  </p:childTnLst>
                                </p:cTn>
                              </p:par>
                            </p:childTnLst>
                          </p:cTn>
                        </p:par>
                        <p:par>
                          <p:cTn id="59" fill="hold">
                            <p:stCondLst>
                              <p:cond delay="5000"/>
                            </p:stCondLst>
                            <p:childTnLst>
                              <p:par>
                                <p:cTn id="60" presetID="10" presetClass="entr" presetSubtype="0" fill="hold" grpId="0" nodeType="after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fade">
                                      <p:cBhvr>
                                        <p:cTn id="65" dur="500"/>
                                        <p:tgtEl>
                                          <p:spTgt spid="39"/>
                                        </p:tgtEl>
                                      </p:cBhvr>
                                    </p:animEffect>
                                  </p:childTnLst>
                                </p:cTn>
                              </p:par>
                              <p:par>
                                <p:cTn id="66" presetID="10" presetClass="entr" presetSubtype="0" fill="hold" nodeType="withEffect">
                                  <p:stCondLst>
                                    <p:cond delay="0"/>
                                  </p:stCondLst>
                                  <p:childTnLst>
                                    <p:set>
                                      <p:cBhvr>
                                        <p:cTn id="67" dur="1" fill="hold">
                                          <p:stCondLst>
                                            <p:cond delay="0"/>
                                          </p:stCondLst>
                                        </p:cTn>
                                        <p:tgtEl>
                                          <p:spTgt spid="40"/>
                                        </p:tgtEl>
                                        <p:attrNameLst>
                                          <p:attrName>style.visibility</p:attrName>
                                        </p:attrNameLst>
                                      </p:cBhvr>
                                      <p:to>
                                        <p:strVal val="visible"/>
                                      </p:to>
                                    </p:set>
                                    <p:animEffect transition="in" filter="fade">
                                      <p:cBhvr>
                                        <p:cTn id="68" dur="500"/>
                                        <p:tgtEl>
                                          <p:spTgt spid="40"/>
                                        </p:tgtEl>
                                      </p:cBhvr>
                                    </p:animEffect>
                                  </p:childTnLst>
                                </p:cTn>
                              </p:par>
                            </p:childTnLst>
                          </p:cTn>
                        </p:par>
                        <p:par>
                          <p:cTn id="69" fill="hold">
                            <p:stCondLst>
                              <p:cond delay="5500"/>
                            </p:stCondLst>
                            <p:childTnLst>
                              <p:par>
                                <p:cTn id="70" presetID="22" presetClass="entr" presetSubtype="2" fill="hold" nodeType="after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wipe(right)">
                                      <p:cBhvr>
                                        <p:cTn id="72" dur="500"/>
                                        <p:tgtEl>
                                          <p:spTgt spid="16"/>
                                        </p:tgtEl>
                                      </p:cBhvr>
                                    </p:animEffect>
                                  </p:childTnLst>
                                </p:cTn>
                              </p:par>
                            </p:childTnLst>
                          </p:cTn>
                        </p:par>
                        <p:par>
                          <p:cTn id="73" fill="hold">
                            <p:stCondLst>
                              <p:cond delay="6000"/>
                            </p:stCondLst>
                            <p:childTnLst>
                              <p:par>
                                <p:cTn id="74" presetID="10" presetClass="entr" presetSubtype="0" fill="hold" grpId="0" nodeType="afterEffect">
                                  <p:stCondLst>
                                    <p:cond delay="0"/>
                                  </p:stCondLst>
                                  <p:childTnLst>
                                    <p:set>
                                      <p:cBhvr>
                                        <p:cTn id="75" dur="1" fill="hold">
                                          <p:stCondLst>
                                            <p:cond delay="0"/>
                                          </p:stCondLst>
                                        </p:cTn>
                                        <p:tgtEl>
                                          <p:spTgt spid="5"/>
                                        </p:tgtEl>
                                        <p:attrNameLst>
                                          <p:attrName>style.visibility</p:attrName>
                                        </p:attrNameLst>
                                      </p:cBhvr>
                                      <p:to>
                                        <p:strVal val="visible"/>
                                      </p:to>
                                    </p:set>
                                    <p:animEffect transition="in" filter="fade">
                                      <p:cBhvr>
                                        <p:cTn id="76" dur="500"/>
                                        <p:tgtEl>
                                          <p:spTgt spid="5"/>
                                        </p:tgtEl>
                                      </p:cBhvr>
                                    </p:animEffect>
                                  </p:childTnLst>
                                </p:cTn>
                              </p:par>
                            </p:childTnLst>
                          </p:cTn>
                        </p:par>
                        <p:par>
                          <p:cTn id="77" fill="hold">
                            <p:stCondLst>
                              <p:cond delay="6500"/>
                            </p:stCondLst>
                            <p:childTnLst>
                              <p:par>
                                <p:cTn id="78" presetID="22" presetClass="entr" presetSubtype="4" fill="hold" nodeType="after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wipe(down)">
                                      <p:cBhvr>
                                        <p:cTn id="80" dur="500"/>
                                        <p:tgtEl>
                                          <p:spTgt spid="27"/>
                                        </p:tgtEl>
                                      </p:cBhvr>
                                    </p:animEffect>
                                  </p:childTnLst>
                                </p:cTn>
                              </p:par>
                            </p:childTnLst>
                          </p:cTn>
                        </p:par>
                        <p:par>
                          <p:cTn id="81" fill="hold">
                            <p:stCondLst>
                              <p:cond delay="7000"/>
                            </p:stCondLst>
                            <p:childTnLst>
                              <p:par>
                                <p:cTn id="82" presetID="10" presetClass="entr" presetSubtype="0" fill="hold" nodeType="afterEffect">
                                  <p:stCondLst>
                                    <p:cond delay="0"/>
                                  </p:stCondLst>
                                  <p:childTnLst>
                                    <p:set>
                                      <p:cBhvr>
                                        <p:cTn id="83" dur="1" fill="hold">
                                          <p:stCondLst>
                                            <p:cond delay="0"/>
                                          </p:stCondLst>
                                        </p:cTn>
                                        <p:tgtEl>
                                          <p:spTgt spid="30"/>
                                        </p:tgtEl>
                                        <p:attrNameLst>
                                          <p:attrName>style.visibility</p:attrName>
                                        </p:attrNameLst>
                                      </p:cBhvr>
                                      <p:to>
                                        <p:strVal val="visible"/>
                                      </p:to>
                                    </p:set>
                                    <p:animEffect transition="in" filter="fade">
                                      <p:cBhvr>
                                        <p:cTn id="84" dur="500"/>
                                        <p:tgtEl>
                                          <p:spTgt spid="30"/>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fade">
                                      <p:cBhvr>
                                        <p:cTn id="87" dur="500"/>
                                        <p:tgtEl>
                                          <p:spTgt spid="34"/>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35"/>
                                        </p:tgtEl>
                                        <p:attrNameLst>
                                          <p:attrName>style.visibility</p:attrName>
                                        </p:attrNameLst>
                                      </p:cBhvr>
                                      <p:to>
                                        <p:strVal val="visible"/>
                                      </p:to>
                                    </p:set>
                                    <p:animEffect transition="in" filter="fade">
                                      <p:cBhvr>
                                        <p:cTn id="90" dur="500"/>
                                        <p:tgtEl>
                                          <p:spTgt spid="35"/>
                                        </p:tgtEl>
                                      </p:cBhvr>
                                    </p:animEffect>
                                  </p:childTnLst>
                                </p:cTn>
                              </p:par>
                            </p:childTnLst>
                          </p:cTn>
                        </p:par>
                        <p:par>
                          <p:cTn id="91" fill="hold">
                            <p:stCondLst>
                              <p:cond delay="7500"/>
                            </p:stCondLst>
                            <p:childTnLst>
                              <p:par>
                                <p:cTn id="92" presetID="12" presetClass="entr" presetSubtype="8" fill="hold" nodeType="afterEffect">
                                  <p:stCondLst>
                                    <p:cond delay="0"/>
                                  </p:stCondLst>
                                  <p:childTnLst>
                                    <p:set>
                                      <p:cBhvr>
                                        <p:cTn id="93" dur="1" fill="hold">
                                          <p:stCondLst>
                                            <p:cond delay="0"/>
                                          </p:stCondLst>
                                        </p:cTn>
                                        <p:tgtEl>
                                          <p:spTgt spid="62"/>
                                        </p:tgtEl>
                                        <p:attrNameLst>
                                          <p:attrName>style.visibility</p:attrName>
                                        </p:attrNameLst>
                                      </p:cBhvr>
                                      <p:to>
                                        <p:strVal val="visible"/>
                                      </p:to>
                                    </p:set>
                                    <p:anim calcmode="lin" valueType="num">
                                      <p:cBhvr additive="base">
                                        <p:cTn id="94" dur="500"/>
                                        <p:tgtEl>
                                          <p:spTgt spid="62"/>
                                        </p:tgtEl>
                                        <p:attrNameLst>
                                          <p:attrName>ppt_x</p:attrName>
                                        </p:attrNameLst>
                                      </p:cBhvr>
                                      <p:tavLst>
                                        <p:tav tm="0">
                                          <p:val>
                                            <p:strVal val="#ppt_x-#ppt_w*1.125000"/>
                                          </p:val>
                                        </p:tav>
                                        <p:tav tm="100000">
                                          <p:val>
                                            <p:strVal val="#ppt_x"/>
                                          </p:val>
                                        </p:tav>
                                      </p:tavLst>
                                    </p:anim>
                                    <p:animEffect transition="in" filter="wipe(right)">
                                      <p:cBhvr>
                                        <p:cTn id="95" dur="500"/>
                                        <p:tgtEl>
                                          <p:spTgt spid="62"/>
                                        </p:tgtEl>
                                      </p:cBhvr>
                                    </p:animEffect>
                                  </p:childTnLst>
                                </p:cTn>
                              </p:par>
                            </p:childTnLst>
                          </p:cTn>
                        </p:par>
                        <p:par>
                          <p:cTn id="96" fill="hold">
                            <p:stCondLst>
                              <p:cond delay="8000"/>
                            </p:stCondLst>
                            <p:childTnLst>
                              <p:par>
                                <p:cTn id="97" presetID="22" presetClass="entr" presetSubtype="8" fill="hold" grpId="0" nodeType="afterEffect">
                                  <p:stCondLst>
                                    <p:cond delay="0"/>
                                  </p:stCondLst>
                                  <p:childTnLst>
                                    <p:set>
                                      <p:cBhvr>
                                        <p:cTn id="98" dur="1" fill="hold">
                                          <p:stCondLst>
                                            <p:cond delay="0"/>
                                          </p:stCondLst>
                                        </p:cTn>
                                        <p:tgtEl>
                                          <p:spTgt spid="68"/>
                                        </p:tgtEl>
                                        <p:attrNameLst>
                                          <p:attrName>style.visibility</p:attrName>
                                        </p:attrNameLst>
                                      </p:cBhvr>
                                      <p:to>
                                        <p:strVal val="visible"/>
                                      </p:to>
                                    </p:set>
                                    <p:animEffect transition="in" filter="wipe(left)">
                                      <p:cBhvr>
                                        <p:cTn id="99" dur="1250"/>
                                        <p:tgtEl>
                                          <p:spTgt spid="68"/>
                                        </p:tgtEl>
                                      </p:cBhvr>
                                    </p:animEffect>
                                  </p:childTnLst>
                                </p:cTn>
                              </p:par>
                            </p:childTnLst>
                          </p:cTn>
                        </p:par>
                        <p:par>
                          <p:cTn id="100" fill="hold">
                            <p:stCondLst>
                              <p:cond delay="9250"/>
                            </p:stCondLst>
                            <p:childTnLst>
                              <p:par>
                                <p:cTn id="101" presetID="22" presetClass="entr" presetSubtype="8" fill="hold" nodeType="afterEffect">
                                  <p:stCondLst>
                                    <p:cond delay="0"/>
                                  </p:stCondLst>
                                  <p:childTnLst>
                                    <p:set>
                                      <p:cBhvr>
                                        <p:cTn id="102" dur="1" fill="hold">
                                          <p:stCondLst>
                                            <p:cond delay="0"/>
                                          </p:stCondLst>
                                        </p:cTn>
                                        <p:tgtEl>
                                          <p:spTgt spid="61"/>
                                        </p:tgtEl>
                                        <p:attrNameLst>
                                          <p:attrName>style.visibility</p:attrName>
                                        </p:attrNameLst>
                                      </p:cBhvr>
                                      <p:to>
                                        <p:strVal val="visible"/>
                                      </p:to>
                                    </p:set>
                                    <p:animEffect transition="in" filter="wipe(left)">
                                      <p:cBhvr>
                                        <p:cTn id="103"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34" grpId="0"/>
      <p:bldP spid="35" grpId="0"/>
      <p:bldP spid="38" grpId="0"/>
      <p:bldP spid="39" grpId="0"/>
      <p:bldP spid="46" grpId="0"/>
      <p:bldP spid="47" grpId="0"/>
      <p:bldP spid="48" grpId="0" animBg="1"/>
      <p:bldP spid="50" grpId="0"/>
      <p:bldP spid="51" grpId="0"/>
      <p:bldP spid="6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392405" y="1951462"/>
            <a:ext cx="516542" cy="246250"/>
          </a:xfrm>
          <a:prstGeom prst="rect">
            <a:avLst/>
          </a:prstGeom>
          <a:noFill/>
          <a:ln>
            <a:noFill/>
          </a:ln>
        </p:spPr>
        <p:txBody>
          <a:bodyPr wrap="none" lIns="91467" tIns="45734" rIns="91467" bIns="45734" anchor="ctr">
            <a:spAutoFit/>
          </a:bodyPr>
          <a:lstStyle/>
          <a:p>
            <a:pPr algn="ctr"/>
            <a:r>
              <a:rPr lang="en-US" altLang="zh-CN" sz="1000" dirty="0">
                <a:solidFill>
                  <a:srgbClr val="C0C0C0"/>
                </a:solidFill>
                <a:ea typeface="微软雅黑" panose="020B0503020204020204" pitchFamily="34" charset="-122"/>
              </a:rPr>
              <a:t>1</a:t>
            </a:r>
            <a:r>
              <a:rPr lang="zh-CN" altLang="en-US" sz="1000" dirty="0">
                <a:solidFill>
                  <a:srgbClr val="C0C0C0"/>
                </a:solidFill>
                <a:ea typeface="微软雅黑" panose="020B0503020204020204" pitchFamily="34" charset="-122"/>
              </a:rPr>
              <a:t>季度</a:t>
            </a:r>
          </a:p>
        </p:txBody>
      </p:sp>
      <p:sp>
        <p:nvSpPr>
          <p:cNvPr id="9" name="矩形 8"/>
          <p:cNvSpPr/>
          <p:nvPr/>
        </p:nvSpPr>
        <p:spPr>
          <a:xfrm>
            <a:off x="4392404" y="2506693"/>
            <a:ext cx="516542" cy="246250"/>
          </a:xfrm>
          <a:prstGeom prst="rect">
            <a:avLst/>
          </a:prstGeom>
          <a:noFill/>
          <a:ln>
            <a:noFill/>
          </a:ln>
        </p:spPr>
        <p:txBody>
          <a:bodyPr wrap="none" lIns="91467" tIns="45734" rIns="91467" bIns="45734" anchor="ctr">
            <a:spAutoFit/>
          </a:bodyPr>
          <a:lstStyle/>
          <a:p>
            <a:pPr algn="ctr"/>
            <a:r>
              <a:rPr lang="en-US" altLang="zh-CN" sz="1000" dirty="0">
                <a:solidFill>
                  <a:srgbClr val="C0C0C0"/>
                </a:solidFill>
                <a:ea typeface="微软雅黑" panose="020B0503020204020204" pitchFamily="34" charset="-122"/>
              </a:rPr>
              <a:t>2</a:t>
            </a:r>
            <a:r>
              <a:rPr lang="zh-CN" altLang="en-US" sz="1000" dirty="0">
                <a:solidFill>
                  <a:srgbClr val="C0C0C0"/>
                </a:solidFill>
                <a:ea typeface="微软雅黑" panose="020B0503020204020204" pitchFamily="34" charset="-122"/>
              </a:rPr>
              <a:t>季度</a:t>
            </a:r>
          </a:p>
        </p:txBody>
      </p:sp>
      <p:sp>
        <p:nvSpPr>
          <p:cNvPr id="10" name="矩形 9"/>
          <p:cNvSpPr/>
          <p:nvPr/>
        </p:nvSpPr>
        <p:spPr>
          <a:xfrm>
            <a:off x="4392404" y="3060882"/>
            <a:ext cx="516542" cy="246250"/>
          </a:xfrm>
          <a:prstGeom prst="rect">
            <a:avLst/>
          </a:prstGeom>
          <a:noFill/>
          <a:ln>
            <a:noFill/>
          </a:ln>
        </p:spPr>
        <p:txBody>
          <a:bodyPr wrap="none" lIns="91467" tIns="45734" rIns="91467" bIns="45734" anchor="ctr">
            <a:spAutoFit/>
          </a:bodyPr>
          <a:lstStyle/>
          <a:p>
            <a:pPr algn="ctr"/>
            <a:r>
              <a:rPr lang="en-US" altLang="zh-CN" sz="1000" dirty="0">
                <a:solidFill>
                  <a:srgbClr val="C0C0C0"/>
                </a:solidFill>
                <a:ea typeface="微软雅黑" panose="020B0503020204020204" pitchFamily="34" charset="-122"/>
              </a:rPr>
              <a:t>3</a:t>
            </a:r>
            <a:r>
              <a:rPr lang="zh-CN" altLang="en-US" sz="1000" dirty="0">
                <a:solidFill>
                  <a:srgbClr val="C0C0C0"/>
                </a:solidFill>
                <a:ea typeface="微软雅黑" panose="020B0503020204020204" pitchFamily="34" charset="-122"/>
              </a:rPr>
              <a:t>季度</a:t>
            </a:r>
          </a:p>
        </p:txBody>
      </p:sp>
      <p:sp>
        <p:nvSpPr>
          <p:cNvPr id="11" name="矩形 10"/>
          <p:cNvSpPr/>
          <p:nvPr/>
        </p:nvSpPr>
        <p:spPr>
          <a:xfrm>
            <a:off x="4392404" y="3615071"/>
            <a:ext cx="516542" cy="246250"/>
          </a:xfrm>
          <a:prstGeom prst="rect">
            <a:avLst/>
          </a:prstGeom>
          <a:noFill/>
          <a:ln>
            <a:noFill/>
          </a:ln>
        </p:spPr>
        <p:txBody>
          <a:bodyPr wrap="none" lIns="91467" tIns="45734" rIns="91467" bIns="45734" anchor="ctr">
            <a:spAutoFit/>
          </a:bodyPr>
          <a:lstStyle/>
          <a:p>
            <a:pPr algn="ctr"/>
            <a:r>
              <a:rPr lang="en-US" altLang="zh-CN" sz="1000" dirty="0">
                <a:solidFill>
                  <a:srgbClr val="C0C0C0"/>
                </a:solidFill>
                <a:ea typeface="微软雅黑" panose="020B0503020204020204" pitchFamily="34" charset="-122"/>
              </a:rPr>
              <a:t>4</a:t>
            </a:r>
            <a:r>
              <a:rPr lang="zh-CN" altLang="en-US" sz="1000" dirty="0">
                <a:solidFill>
                  <a:srgbClr val="C0C0C0"/>
                </a:solidFill>
                <a:ea typeface="微软雅黑" panose="020B0503020204020204" pitchFamily="34" charset="-122"/>
              </a:rPr>
              <a:t>季度</a:t>
            </a:r>
          </a:p>
        </p:txBody>
      </p:sp>
      <p:sp>
        <p:nvSpPr>
          <p:cNvPr id="12" name="矩形 11"/>
          <p:cNvSpPr/>
          <p:nvPr/>
        </p:nvSpPr>
        <p:spPr>
          <a:xfrm>
            <a:off x="4410840" y="4169258"/>
            <a:ext cx="479673" cy="246250"/>
          </a:xfrm>
          <a:prstGeom prst="rect">
            <a:avLst/>
          </a:prstGeom>
          <a:noFill/>
          <a:ln>
            <a:noFill/>
          </a:ln>
        </p:spPr>
        <p:txBody>
          <a:bodyPr wrap="none" lIns="91467" tIns="45734" rIns="91467" bIns="45734" anchor="ctr">
            <a:spAutoFit/>
          </a:bodyPr>
          <a:lstStyle/>
          <a:p>
            <a:pPr algn="ctr"/>
            <a:r>
              <a:rPr lang="zh-CN" altLang="en-US" sz="1000" dirty="0">
                <a:solidFill>
                  <a:srgbClr val="C0C0C0"/>
                </a:solidFill>
                <a:ea typeface="微软雅黑" panose="020B0503020204020204" pitchFamily="34" charset="-122"/>
              </a:rPr>
              <a:t>全 年</a:t>
            </a:r>
          </a:p>
        </p:txBody>
      </p:sp>
      <p:grpSp>
        <p:nvGrpSpPr>
          <p:cNvPr id="25" name="组合 24"/>
          <p:cNvGrpSpPr/>
          <p:nvPr/>
        </p:nvGrpSpPr>
        <p:grpSpPr>
          <a:xfrm>
            <a:off x="728374" y="1951363"/>
            <a:ext cx="7816120" cy="2464046"/>
            <a:chOff x="645902" y="1951362"/>
            <a:chExt cx="7816120" cy="2464046"/>
          </a:xfrm>
        </p:grpSpPr>
        <p:sp>
          <p:nvSpPr>
            <p:cNvPr id="28" name="矩形 27"/>
            <p:cNvSpPr/>
            <p:nvPr/>
          </p:nvSpPr>
          <p:spPr>
            <a:xfrm>
              <a:off x="8054484" y="1951362"/>
              <a:ext cx="407538" cy="246250"/>
            </a:xfrm>
            <a:prstGeom prst="rect">
              <a:avLst/>
            </a:prstGeom>
          </p:spPr>
          <p:txBody>
            <a:bodyPr wrap="none" lIns="91467" tIns="45734" rIns="91467" bIns="45734">
              <a:spAutoFit/>
            </a:bodyPr>
            <a:lstStyle/>
            <a:p>
              <a:r>
                <a:rPr lang="en-US" altLang="zh-CN" sz="1000" dirty="0" smtClean="0">
                  <a:solidFill>
                    <a:srgbClr val="C0C0C0"/>
                  </a:solidFill>
                  <a:ea typeface="微软雅黑" panose="020B0503020204020204" pitchFamily="34" charset="-122"/>
                </a:rPr>
                <a:t>60%</a:t>
              </a:r>
              <a:endParaRPr lang="zh-CN" altLang="en-US" sz="1000" dirty="0">
                <a:solidFill>
                  <a:srgbClr val="C0C0C0"/>
                </a:solidFill>
              </a:endParaRPr>
            </a:p>
          </p:txBody>
        </p:sp>
        <p:sp>
          <p:nvSpPr>
            <p:cNvPr id="30" name="矩形 29"/>
            <p:cNvSpPr/>
            <p:nvPr/>
          </p:nvSpPr>
          <p:spPr>
            <a:xfrm>
              <a:off x="683579" y="1951362"/>
              <a:ext cx="407537" cy="246250"/>
            </a:xfrm>
            <a:prstGeom prst="rect">
              <a:avLst/>
            </a:prstGeom>
          </p:spPr>
          <p:txBody>
            <a:bodyPr wrap="none" lIns="91467" tIns="45734" rIns="91467" bIns="45734">
              <a:spAutoFit/>
            </a:bodyPr>
            <a:lstStyle/>
            <a:p>
              <a:pPr algn="r"/>
              <a:r>
                <a:rPr lang="en-US" altLang="zh-CN" sz="1000" dirty="0" smtClean="0">
                  <a:solidFill>
                    <a:srgbClr val="C0C0C0"/>
                  </a:solidFill>
                  <a:ea typeface="微软雅黑" panose="020B0503020204020204" pitchFamily="34" charset="-122"/>
                </a:rPr>
                <a:t>30</a:t>
              </a:r>
              <a:r>
                <a:rPr lang="en-US" altLang="zh-CN" sz="1000" dirty="0">
                  <a:solidFill>
                    <a:srgbClr val="C0C0C0"/>
                  </a:solidFill>
                  <a:ea typeface="微软雅黑" panose="020B0503020204020204" pitchFamily="34" charset="-122"/>
                </a:rPr>
                <a:t>%</a:t>
              </a:r>
              <a:endParaRPr lang="zh-CN" altLang="en-US" sz="1000" dirty="0">
                <a:solidFill>
                  <a:srgbClr val="C0C0C0"/>
                </a:solidFill>
              </a:endParaRPr>
            </a:p>
          </p:txBody>
        </p:sp>
        <p:sp>
          <p:nvSpPr>
            <p:cNvPr id="31" name="矩形 30"/>
            <p:cNvSpPr/>
            <p:nvPr/>
          </p:nvSpPr>
          <p:spPr>
            <a:xfrm>
              <a:off x="8016816" y="2506593"/>
              <a:ext cx="407538" cy="246250"/>
            </a:xfrm>
            <a:prstGeom prst="rect">
              <a:avLst/>
            </a:prstGeom>
          </p:spPr>
          <p:txBody>
            <a:bodyPr wrap="none" lIns="91467" tIns="45734" rIns="91467" bIns="45734">
              <a:spAutoFit/>
            </a:bodyPr>
            <a:lstStyle/>
            <a:p>
              <a:r>
                <a:rPr lang="en-US" altLang="zh-CN" sz="1000" dirty="0" smtClean="0">
                  <a:solidFill>
                    <a:srgbClr val="C0C0C0"/>
                  </a:solidFill>
                  <a:ea typeface="微软雅黑" panose="020B0503020204020204" pitchFamily="34" charset="-122"/>
                </a:rPr>
                <a:t>30%</a:t>
              </a:r>
              <a:endParaRPr lang="zh-CN" altLang="en-US" sz="1000" dirty="0">
                <a:solidFill>
                  <a:srgbClr val="C0C0C0"/>
                </a:solidFill>
              </a:endParaRPr>
            </a:p>
          </p:txBody>
        </p:sp>
        <p:sp>
          <p:nvSpPr>
            <p:cNvPr id="32" name="矩形 31"/>
            <p:cNvSpPr/>
            <p:nvPr/>
          </p:nvSpPr>
          <p:spPr>
            <a:xfrm>
              <a:off x="645904" y="2506593"/>
              <a:ext cx="407537" cy="246250"/>
            </a:xfrm>
            <a:prstGeom prst="rect">
              <a:avLst/>
            </a:prstGeom>
          </p:spPr>
          <p:txBody>
            <a:bodyPr wrap="none" lIns="91467" tIns="45734" rIns="91467" bIns="45734">
              <a:spAutoFit/>
            </a:bodyPr>
            <a:lstStyle/>
            <a:p>
              <a:pPr algn="r"/>
              <a:r>
                <a:rPr lang="en-US" altLang="zh-CN" sz="1000" dirty="0" smtClean="0">
                  <a:solidFill>
                    <a:srgbClr val="C0C0C0"/>
                  </a:solidFill>
                  <a:ea typeface="微软雅黑" panose="020B0503020204020204" pitchFamily="34" charset="-122"/>
                </a:rPr>
                <a:t>50</a:t>
              </a:r>
              <a:r>
                <a:rPr lang="en-US" altLang="zh-CN" sz="1000" dirty="0">
                  <a:solidFill>
                    <a:srgbClr val="C0C0C0"/>
                  </a:solidFill>
                  <a:ea typeface="微软雅黑" panose="020B0503020204020204" pitchFamily="34" charset="-122"/>
                </a:rPr>
                <a:t>%</a:t>
              </a:r>
              <a:endParaRPr lang="zh-CN" altLang="en-US" sz="1000" dirty="0">
                <a:solidFill>
                  <a:srgbClr val="C0C0C0"/>
                </a:solidFill>
              </a:endParaRPr>
            </a:p>
          </p:txBody>
        </p:sp>
        <p:sp>
          <p:nvSpPr>
            <p:cNvPr id="33" name="矩形 32"/>
            <p:cNvSpPr/>
            <p:nvPr/>
          </p:nvSpPr>
          <p:spPr>
            <a:xfrm>
              <a:off x="8054483" y="3060782"/>
              <a:ext cx="407538" cy="246250"/>
            </a:xfrm>
            <a:prstGeom prst="rect">
              <a:avLst/>
            </a:prstGeom>
          </p:spPr>
          <p:txBody>
            <a:bodyPr wrap="none" lIns="91467" tIns="45734" rIns="91467" bIns="45734">
              <a:spAutoFit/>
            </a:bodyPr>
            <a:lstStyle/>
            <a:p>
              <a:r>
                <a:rPr lang="en-US" altLang="zh-CN" sz="1000" dirty="0" smtClean="0">
                  <a:solidFill>
                    <a:srgbClr val="C0C0C0"/>
                  </a:solidFill>
                  <a:ea typeface="微软雅黑" panose="020B0503020204020204" pitchFamily="34" charset="-122"/>
                </a:rPr>
                <a:t>90%</a:t>
              </a:r>
              <a:endParaRPr lang="zh-CN" altLang="en-US" sz="1000" dirty="0">
                <a:solidFill>
                  <a:srgbClr val="C0C0C0"/>
                </a:solidFill>
              </a:endParaRPr>
            </a:p>
          </p:txBody>
        </p:sp>
        <p:sp>
          <p:nvSpPr>
            <p:cNvPr id="34" name="矩形 33"/>
            <p:cNvSpPr/>
            <p:nvPr/>
          </p:nvSpPr>
          <p:spPr>
            <a:xfrm>
              <a:off x="683581" y="3060782"/>
              <a:ext cx="407537" cy="246250"/>
            </a:xfrm>
            <a:prstGeom prst="rect">
              <a:avLst/>
            </a:prstGeom>
          </p:spPr>
          <p:txBody>
            <a:bodyPr wrap="none" lIns="91467" tIns="45734" rIns="91467" bIns="45734">
              <a:spAutoFit/>
            </a:bodyPr>
            <a:lstStyle/>
            <a:p>
              <a:pPr algn="r"/>
              <a:r>
                <a:rPr lang="en-US" altLang="zh-CN" sz="1000" dirty="0" smtClean="0">
                  <a:solidFill>
                    <a:srgbClr val="C0C0C0"/>
                  </a:solidFill>
                  <a:ea typeface="微软雅黑" panose="020B0503020204020204" pitchFamily="34" charset="-122"/>
                </a:rPr>
                <a:t>90</a:t>
              </a:r>
              <a:r>
                <a:rPr lang="en-US" altLang="zh-CN" sz="1000" dirty="0">
                  <a:solidFill>
                    <a:srgbClr val="C0C0C0"/>
                  </a:solidFill>
                  <a:ea typeface="微软雅黑" panose="020B0503020204020204" pitchFamily="34" charset="-122"/>
                </a:rPr>
                <a:t>%</a:t>
              </a:r>
              <a:endParaRPr lang="zh-CN" altLang="en-US" sz="1000" dirty="0">
                <a:solidFill>
                  <a:srgbClr val="C0C0C0"/>
                </a:solidFill>
              </a:endParaRPr>
            </a:p>
          </p:txBody>
        </p:sp>
        <p:sp>
          <p:nvSpPr>
            <p:cNvPr id="35" name="矩形 34"/>
            <p:cNvSpPr/>
            <p:nvPr/>
          </p:nvSpPr>
          <p:spPr>
            <a:xfrm>
              <a:off x="8054483" y="3614971"/>
              <a:ext cx="407538" cy="246250"/>
            </a:xfrm>
            <a:prstGeom prst="rect">
              <a:avLst/>
            </a:prstGeom>
          </p:spPr>
          <p:txBody>
            <a:bodyPr wrap="none" lIns="91467" tIns="45734" rIns="91467" bIns="45734">
              <a:spAutoFit/>
            </a:bodyPr>
            <a:lstStyle/>
            <a:p>
              <a:r>
                <a:rPr lang="en-US" altLang="zh-CN" sz="1000" dirty="0" smtClean="0">
                  <a:solidFill>
                    <a:srgbClr val="C0C0C0"/>
                  </a:solidFill>
                  <a:ea typeface="微软雅黑" panose="020B0503020204020204" pitchFamily="34" charset="-122"/>
                </a:rPr>
                <a:t>70%</a:t>
              </a:r>
              <a:endParaRPr lang="zh-CN" altLang="en-US" sz="1000" dirty="0">
                <a:solidFill>
                  <a:srgbClr val="C0C0C0"/>
                </a:solidFill>
              </a:endParaRPr>
            </a:p>
          </p:txBody>
        </p:sp>
        <p:sp>
          <p:nvSpPr>
            <p:cNvPr id="36" name="矩形 35"/>
            <p:cNvSpPr/>
            <p:nvPr/>
          </p:nvSpPr>
          <p:spPr>
            <a:xfrm>
              <a:off x="683580" y="3614971"/>
              <a:ext cx="407538" cy="246250"/>
            </a:xfrm>
            <a:prstGeom prst="rect">
              <a:avLst/>
            </a:prstGeom>
          </p:spPr>
          <p:txBody>
            <a:bodyPr wrap="none" lIns="91467" tIns="45734" rIns="91467" bIns="45734">
              <a:spAutoFit/>
            </a:bodyPr>
            <a:lstStyle/>
            <a:p>
              <a:pPr algn="r"/>
              <a:r>
                <a:rPr lang="en-US" altLang="zh-CN" sz="1000" dirty="0" smtClean="0">
                  <a:solidFill>
                    <a:srgbClr val="C0C0C0"/>
                  </a:solidFill>
                  <a:ea typeface="微软雅黑" panose="020B0503020204020204" pitchFamily="34" charset="-122"/>
                </a:rPr>
                <a:t>80%</a:t>
              </a:r>
              <a:endParaRPr lang="zh-CN" altLang="en-US" sz="1000" dirty="0">
                <a:solidFill>
                  <a:srgbClr val="C0C0C0"/>
                </a:solidFill>
              </a:endParaRPr>
            </a:p>
          </p:txBody>
        </p:sp>
        <p:sp>
          <p:nvSpPr>
            <p:cNvPr id="38" name="矩形 37"/>
            <p:cNvSpPr/>
            <p:nvPr/>
          </p:nvSpPr>
          <p:spPr>
            <a:xfrm>
              <a:off x="8016815" y="4169158"/>
              <a:ext cx="407538" cy="246250"/>
            </a:xfrm>
            <a:prstGeom prst="rect">
              <a:avLst/>
            </a:prstGeom>
          </p:spPr>
          <p:txBody>
            <a:bodyPr wrap="none" lIns="91467" tIns="45734" rIns="91467" bIns="45734">
              <a:spAutoFit/>
            </a:bodyPr>
            <a:lstStyle/>
            <a:p>
              <a:r>
                <a:rPr lang="en-US" altLang="zh-CN" sz="1000" dirty="0" smtClean="0">
                  <a:solidFill>
                    <a:srgbClr val="C0C0C0"/>
                  </a:solidFill>
                  <a:ea typeface="微软雅黑" panose="020B0503020204020204" pitchFamily="34" charset="-122"/>
                </a:rPr>
                <a:t>80%</a:t>
              </a:r>
              <a:endParaRPr lang="zh-CN" altLang="en-US" sz="1000" dirty="0">
                <a:solidFill>
                  <a:srgbClr val="C0C0C0"/>
                </a:solidFill>
              </a:endParaRPr>
            </a:p>
          </p:txBody>
        </p:sp>
        <p:sp>
          <p:nvSpPr>
            <p:cNvPr id="39" name="矩形 38"/>
            <p:cNvSpPr/>
            <p:nvPr/>
          </p:nvSpPr>
          <p:spPr>
            <a:xfrm>
              <a:off x="645902" y="4169158"/>
              <a:ext cx="407537" cy="246250"/>
            </a:xfrm>
            <a:prstGeom prst="rect">
              <a:avLst/>
            </a:prstGeom>
          </p:spPr>
          <p:txBody>
            <a:bodyPr wrap="none" lIns="91467" tIns="45734" rIns="91467" bIns="45734">
              <a:spAutoFit/>
            </a:bodyPr>
            <a:lstStyle/>
            <a:p>
              <a:pPr algn="r"/>
              <a:r>
                <a:rPr lang="en-US" altLang="zh-CN" sz="1000" dirty="0" smtClean="0">
                  <a:solidFill>
                    <a:srgbClr val="C0C0C0"/>
                  </a:solidFill>
                  <a:ea typeface="微软雅黑" panose="020B0503020204020204" pitchFamily="34" charset="-122"/>
                </a:rPr>
                <a:t>70</a:t>
              </a:r>
              <a:r>
                <a:rPr lang="en-US" altLang="zh-CN" sz="1000" dirty="0">
                  <a:solidFill>
                    <a:srgbClr val="C0C0C0"/>
                  </a:solidFill>
                  <a:ea typeface="微软雅黑" panose="020B0503020204020204" pitchFamily="34" charset="-122"/>
                </a:rPr>
                <a:t>%</a:t>
              </a:r>
              <a:endParaRPr lang="zh-CN" altLang="en-US" sz="1000" dirty="0">
                <a:solidFill>
                  <a:srgbClr val="C0C0C0"/>
                </a:solidFill>
              </a:endParaRPr>
            </a:p>
          </p:txBody>
        </p:sp>
      </p:grpSp>
      <p:sp>
        <p:nvSpPr>
          <p:cNvPr id="40" name="矩形 39"/>
          <p:cNvSpPr/>
          <p:nvPr/>
        </p:nvSpPr>
        <p:spPr>
          <a:xfrm>
            <a:off x="3471927" y="1240033"/>
            <a:ext cx="851570" cy="461693"/>
          </a:xfrm>
          <a:prstGeom prst="rect">
            <a:avLst/>
          </a:prstGeom>
        </p:spPr>
        <p:txBody>
          <a:bodyPr wrap="none" lIns="91467" tIns="45734" rIns="91467" bIns="45734">
            <a:spAutoFit/>
          </a:bodyPr>
          <a:lstStyle/>
          <a:p>
            <a:pPr algn="ctr"/>
            <a:r>
              <a:rPr lang="en-US" altLang="zh-CN" sz="2400" dirty="0">
                <a:solidFill>
                  <a:srgbClr val="C0C0C0"/>
                </a:solidFill>
                <a:latin typeface="微软雅黑 Light" panose="020B0502040204020203" pitchFamily="34" charset="-122"/>
                <a:ea typeface="微软雅黑 Light" panose="020B0502040204020203" pitchFamily="34" charset="-122"/>
              </a:rPr>
              <a:t>2015</a:t>
            </a:r>
            <a:endParaRPr lang="zh-CN" altLang="en-US" sz="2400" dirty="0">
              <a:solidFill>
                <a:srgbClr val="C0C0C0"/>
              </a:solidFill>
              <a:latin typeface="微软雅黑 Light" panose="020B0502040204020203" pitchFamily="34" charset="-122"/>
              <a:ea typeface="微软雅黑 Light" panose="020B0502040204020203" pitchFamily="34" charset="-122"/>
            </a:endParaRPr>
          </a:p>
        </p:txBody>
      </p:sp>
      <p:sp>
        <p:nvSpPr>
          <p:cNvPr id="41" name="矩形 40"/>
          <p:cNvSpPr/>
          <p:nvPr/>
        </p:nvSpPr>
        <p:spPr>
          <a:xfrm>
            <a:off x="4984634" y="1240033"/>
            <a:ext cx="851570" cy="461693"/>
          </a:xfrm>
          <a:prstGeom prst="rect">
            <a:avLst/>
          </a:prstGeom>
        </p:spPr>
        <p:txBody>
          <a:bodyPr wrap="none" lIns="91467" tIns="45734" rIns="91467" bIns="45734">
            <a:spAutoFit/>
          </a:bodyPr>
          <a:lstStyle/>
          <a:p>
            <a:pPr algn="ctr"/>
            <a:r>
              <a:rPr lang="en-US" altLang="zh-CN" sz="2400" dirty="0" smtClean="0">
                <a:solidFill>
                  <a:srgbClr val="C0C0C0"/>
                </a:solidFill>
                <a:latin typeface="微软雅黑 Light" panose="020B0502040204020203" pitchFamily="34" charset="-122"/>
                <a:ea typeface="微软雅黑 Light" panose="020B0502040204020203" pitchFamily="34" charset="-122"/>
              </a:rPr>
              <a:t>2016</a:t>
            </a:r>
            <a:endParaRPr lang="zh-CN" altLang="en-US" sz="2400" dirty="0">
              <a:solidFill>
                <a:srgbClr val="C0C0C0"/>
              </a:solidFill>
              <a:latin typeface="微软雅黑 Light" panose="020B0502040204020203" pitchFamily="34" charset="-122"/>
              <a:ea typeface="微软雅黑 Light" panose="020B0502040204020203" pitchFamily="34" charset="-122"/>
            </a:endParaRPr>
          </a:p>
        </p:txBody>
      </p:sp>
      <p:grpSp>
        <p:nvGrpSpPr>
          <p:cNvPr id="75" name="组合 74"/>
          <p:cNvGrpSpPr/>
          <p:nvPr/>
        </p:nvGrpSpPr>
        <p:grpSpPr>
          <a:xfrm>
            <a:off x="1259632" y="1951363"/>
            <a:ext cx="6542654" cy="2445142"/>
            <a:chOff x="1259632" y="1951363"/>
            <a:chExt cx="6542654" cy="2445142"/>
          </a:xfrm>
        </p:grpSpPr>
        <p:grpSp>
          <p:nvGrpSpPr>
            <p:cNvPr id="57" name="组合 56"/>
            <p:cNvGrpSpPr/>
            <p:nvPr/>
          </p:nvGrpSpPr>
          <p:grpSpPr>
            <a:xfrm>
              <a:off x="4987551" y="1951363"/>
              <a:ext cx="2814735" cy="2445142"/>
              <a:chOff x="4987551" y="1951363"/>
              <a:chExt cx="2814735" cy="2445142"/>
            </a:xfrm>
          </p:grpSpPr>
          <p:grpSp>
            <p:nvGrpSpPr>
              <p:cNvPr id="44" name="组合 43"/>
              <p:cNvGrpSpPr/>
              <p:nvPr/>
            </p:nvGrpSpPr>
            <p:grpSpPr>
              <a:xfrm>
                <a:off x="4990189" y="1951363"/>
                <a:ext cx="1790127" cy="217775"/>
                <a:chOff x="2655791" y="700336"/>
                <a:chExt cx="2313469" cy="281441"/>
              </a:xfrm>
            </p:grpSpPr>
            <p:sp>
              <p:nvSpPr>
                <p:cNvPr id="5" name="流程图: 延期 4"/>
                <p:cNvSpPr/>
                <p:nvPr/>
              </p:nvSpPr>
              <p:spPr>
                <a:xfrm flipV="1">
                  <a:off x="4687819" y="700336"/>
                  <a:ext cx="281441" cy="281441"/>
                </a:xfrm>
                <a:prstGeom prst="flowChartDelay">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flipV="1">
                  <a:off x="2655791" y="700462"/>
                  <a:ext cx="2032026" cy="2813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4990189" y="2500536"/>
                <a:ext cx="1021971" cy="217777"/>
                <a:chOff x="3648517" y="700334"/>
                <a:chExt cx="1320743" cy="281443"/>
              </a:xfrm>
            </p:grpSpPr>
            <p:sp>
              <p:nvSpPr>
                <p:cNvPr id="46" name="流程图: 延期 45"/>
                <p:cNvSpPr/>
                <p:nvPr/>
              </p:nvSpPr>
              <p:spPr>
                <a:xfrm flipV="1">
                  <a:off x="4687819" y="700336"/>
                  <a:ext cx="281441" cy="281441"/>
                </a:xfrm>
                <a:prstGeom prst="flowChartDelay">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flipV="1">
                  <a:off x="3648517" y="700334"/>
                  <a:ext cx="1039301" cy="2814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p:cNvGrpSpPr/>
              <p:nvPr/>
            </p:nvGrpSpPr>
            <p:grpSpPr>
              <a:xfrm>
                <a:off x="4987551" y="3081449"/>
                <a:ext cx="2814735" cy="217776"/>
                <a:chOff x="1331640" y="700335"/>
                <a:chExt cx="3637620" cy="281442"/>
              </a:xfrm>
            </p:grpSpPr>
            <p:sp>
              <p:nvSpPr>
                <p:cNvPr id="49" name="流程图: 延期 48"/>
                <p:cNvSpPr/>
                <p:nvPr/>
              </p:nvSpPr>
              <p:spPr>
                <a:xfrm flipV="1">
                  <a:off x="4687819" y="700336"/>
                  <a:ext cx="281441" cy="281441"/>
                </a:xfrm>
                <a:prstGeom prst="flowChartDelay">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flipV="1">
                  <a:off x="1331640" y="700335"/>
                  <a:ext cx="3356179" cy="2814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4990189" y="3630089"/>
                <a:ext cx="2150167" cy="217777"/>
                <a:chOff x="2190494" y="700334"/>
                <a:chExt cx="2778766" cy="281443"/>
              </a:xfrm>
            </p:grpSpPr>
            <p:sp>
              <p:nvSpPr>
                <p:cNvPr id="52" name="流程图: 延期 51"/>
                <p:cNvSpPr/>
                <p:nvPr/>
              </p:nvSpPr>
              <p:spPr>
                <a:xfrm flipV="1">
                  <a:off x="4687819" y="700336"/>
                  <a:ext cx="281441" cy="281441"/>
                </a:xfrm>
                <a:prstGeom prst="flowChartDelay">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flipV="1">
                  <a:off x="2190494" y="700334"/>
                  <a:ext cx="2497323" cy="28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p:cNvGrpSpPr/>
              <p:nvPr/>
            </p:nvGrpSpPr>
            <p:grpSpPr>
              <a:xfrm>
                <a:off x="5010881" y="4178729"/>
                <a:ext cx="2510207" cy="217776"/>
                <a:chOff x="1725197" y="700335"/>
                <a:chExt cx="3244063" cy="281442"/>
              </a:xfrm>
            </p:grpSpPr>
            <p:sp>
              <p:nvSpPr>
                <p:cNvPr id="55" name="流程图: 延期 54"/>
                <p:cNvSpPr/>
                <p:nvPr/>
              </p:nvSpPr>
              <p:spPr>
                <a:xfrm flipV="1">
                  <a:off x="4687819" y="700336"/>
                  <a:ext cx="281441" cy="281441"/>
                </a:xfrm>
                <a:prstGeom prst="flowChartDelay">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flipV="1">
                  <a:off x="1725197" y="700335"/>
                  <a:ext cx="2962622" cy="28143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4" name="组合 73"/>
            <p:cNvGrpSpPr/>
            <p:nvPr/>
          </p:nvGrpSpPr>
          <p:grpSpPr>
            <a:xfrm>
              <a:off x="1259632" y="1965599"/>
              <a:ext cx="3023904" cy="2430906"/>
              <a:chOff x="1259632" y="1965599"/>
              <a:chExt cx="3023904" cy="2430906"/>
            </a:xfrm>
          </p:grpSpPr>
          <p:grpSp>
            <p:nvGrpSpPr>
              <p:cNvPr id="59" name="组合 58"/>
              <p:cNvGrpSpPr/>
              <p:nvPr/>
            </p:nvGrpSpPr>
            <p:grpSpPr>
              <a:xfrm flipH="1">
                <a:off x="2357547" y="2520930"/>
                <a:ext cx="1923155" cy="217775"/>
                <a:chOff x="2655791" y="700336"/>
                <a:chExt cx="2313469" cy="281441"/>
              </a:xfrm>
            </p:grpSpPr>
            <p:sp>
              <p:nvSpPr>
                <p:cNvPr id="72" name="流程图: 延期 71"/>
                <p:cNvSpPr/>
                <p:nvPr/>
              </p:nvSpPr>
              <p:spPr>
                <a:xfrm flipV="1">
                  <a:off x="4687819" y="700336"/>
                  <a:ext cx="281441" cy="281441"/>
                </a:xfrm>
                <a:prstGeom prst="flowChartDelay">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flipV="1">
                  <a:off x="2655791" y="700462"/>
                  <a:ext cx="2032026" cy="2813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flipH="1">
                <a:off x="3182786" y="1965599"/>
                <a:ext cx="1097916" cy="217777"/>
                <a:chOff x="3648517" y="700334"/>
                <a:chExt cx="1320743" cy="281443"/>
              </a:xfrm>
            </p:grpSpPr>
            <p:sp>
              <p:nvSpPr>
                <p:cNvPr id="70" name="流程图: 延期 69"/>
                <p:cNvSpPr/>
                <p:nvPr/>
              </p:nvSpPr>
              <p:spPr>
                <a:xfrm flipV="1">
                  <a:off x="4687819" y="700336"/>
                  <a:ext cx="281441" cy="281441"/>
                </a:xfrm>
                <a:prstGeom prst="flowChartDelay">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flipV="1">
                  <a:off x="3648517" y="700334"/>
                  <a:ext cx="1039301" cy="28144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p:cNvGrpSpPr/>
              <p:nvPr/>
            </p:nvGrpSpPr>
            <p:grpSpPr>
              <a:xfrm flipH="1">
                <a:off x="1259632" y="3081449"/>
                <a:ext cx="3023904" cy="217776"/>
                <a:chOff x="1331640" y="700335"/>
                <a:chExt cx="3637620" cy="281442"/>
              </a:xfrm>
            </p:grpSpPr>
            <p:sp>
              <p:nvSpPr>
                <p:cNvPr id="68" name="流程图: 延期 67"/>
                <p:cNvSpPr/>
                <p:nvPr/>
              </p:nvSpPr>
              <p:spPr>
                <a:xfrm flipV="1">
                  <a:off x="4687819" y="700336"/>
                  <a:ext cx="281441" cy="281441"/>
                </a:xfrm>
                <a:prstGeom prst="flowChartDelay">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p:cNvSpPr/>
                <p:nvPr/>
              </p:nvSpPr>
              <p:spPr>
                <a:xfrm flipV="1">
                  <a:off x="1331640" y="700335"/>
                  <a:ext cx="3356179" cy="2814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p:cNvGrpSpPr/>
              <p:nvPr/>
            </p:nvGrpSpPr>
            <p:grpSpPr>
              <a:xfrm flipH="1">
                <a:off x="1970751" y="3630089"/>
                <a:ext cx="2309951" cy="217777"/>
                <a:chOff x="2190494" y="700334"/>
                <a:chExt cx="2778766" cy="281443"/>
              </a:xfrm>
            </p:grpSpPr>
            <p:sp>
              <p:nvSpPr>
                <p:cNvPr id="66" name="流程图: 延期 65"/>
                <p:cNvSpPr/>
                <p:nvPr/>
              </p:nvSpPr>
              <p:spPr>
                <a:xfrm flipV="1">
                  <a:off x="4687819" y="700336"/>
                  <a:ext cx="281441" cy="281441"/>
                </a:xfrm>
                <a:prstGeom prst="flowChartDelay">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flipV="1">
                  <a:off x="2190494" y="700334"/>
                  <a:ext cx="2497323" cy="28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p:cNvGrpSpPr/>
              <p:nvPr/>
            </p:nvGrpSpPr>
            <p:grpSpPr>
              <a:xfrm flipH="1">
                <a:off x="1561726" y="4178729"/>
                <a:ext cx="2696746" cy="217776"/>
                <a:chOff x="1725197" y="700335"/>
                <a:chExt cx="3244063" cy="281442"/>
              </a:xfrm>
            </p:grpSpPr>
            <p:sp>
              <p:nvSpPr>
                <p:cNvPr id="64" name="流程图: 延期 63"/>
                <p:cNvSpPr/>
                <p:nvPr/>
              </p:nvSpPr>
              <p:spPr>
                <a:xfrm flipV="1">
                  <a:off x="4687819" y="700336"/>
                  <a:ext cx="281441" cy="281441"/>
                </a:xfrm>
                <a:prstGeom prst="flowChartDelay">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flipV="1">
                  <a:off x="1725197" y="700335"/>
                  <a:ext cx="2962622" cy="28143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pic>
        <p:nvPicPr>
          <p:cNvPr id="42" name="Picture 2" descr="C:\Documents and Settings\Administrator\桌面\PNG\手势1.pn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t="21286" r="60192" b="13699"/>
          <a:stretch/>
        </p:blipFill>
        <p:spPr bwMode="auto">
          <a:xfrm>
            <a:off x="2154525" y="2761567"/>
            <a:ext cx="2500741" cy="2430556"/>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2" descr="C:\Documents and Settings\Administrator\桌面\PNG\手势1.png"/>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t="21286" r="60192" b="13699"/>
          <a:stretch/>
        </p:blipFill>
        <p:spPr bwMode="auto">
          <a:xfrm flipH="1">
            <a:off x="4655263" y="2761567"/>
            <a:ext cx="2459981" cy="2430556"/>
          </a:xfrm>
          <a:prstGeom prst="rect">
            <a:avLst/>
          </a:prstGeom>
          <a:noFill/>
          <a:extLst>
            <a:ext uri="{909E8E84-426E-40DD-AFC4-6F175D3DCCD1}">
              <a14:hiddenFill xmlns:a14="http://schemas.microsoft.com/office/drawing/2010/main">
                <a:solidFill>
                  <a:srgbClr val="FFFFFF"/>
                </a:solidFill>
              </a14:hiddenFill>
            </a:ext>
          </a:extLst>
        </p:spPr>
      </p:pic>
      <p:cxnSp>
        <p:nvCxnSpPr>
          <p:cNvPr id="83" name="直接连接符 82"/>
          <p:cNvCxnSpPr/>
          <p:nvPr/>
        </p:nvCxnSpPr>
        <p:spPr>
          <a:xfrm>
            <a:off x="423884" y="628328"/>
            <a:ext cx="80639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84" name="组合 83"/>
          <p:cNvGrpSpPr/>
          <p:nvPr/>
        </p:nvGrpSpPr>
        <p:grpSpPr>
          <a:xfrm rot="14400000">
            <a:off x="390146" y="232657"/>
            <a:ext cx="344020" cy="281678"/>
            <a:chOff x="3059816" y="700304"/>
            <a:chExt cx="615694" cy="504120"/>
          </a:xfrm>
          <a:solidFill>
            <a:schemeClr val="accent1"/>
          </a:solidFill>
        </p:grpSpPr>
        <p:sp>
          <p:nvSpPr>
            <p:cNvPr id="85" name="椭圆 84"/>
            <p:cNvSpPr/>
            <p:nvPr/>
          </p:nvSpPr>
          <p:spPr>
            <a:xfrm>
              <a:off x="3531462" y="844352"/>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3059816" y="700304"/>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3059816" y="1060376"/>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8" name="直接连接符 87"/>
            <p:cNvCxnSpPr>
              <a:stCxn id="85" idx="7"/>
              <a:endCxn id="87" idx="3"/>
            </p:cNvCxnSpPr>
            <p:nvPr/>
          </p:nvCxnSpPr>
          <p:spPr>
            <a:xfrm flipH="1">
              <a:off x="3080911" y="865447"/>
              <a:ext cx="573504" cy="317882"/>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a:stCxn id="86" idx="0"/>
            </p:cNvCxnSpPr>
            <p:nvPr/>
          </p:nvCxnSpPr>
          <p:spPr>
            <a:xfrm>
              <a:off x="3131840" y="700304"/>
              <a:ext cx="0" cy="447037"/>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90" name="Rectangle 22"/>
          <p:cNvSpPr>
            <a:spLocks noChangeArrowheads="1"/>
          </p:cNvSpPr>
          <p:nvPr/>
        </p:nvSpPr>
        <p:spPr bwMode="auto">
          <a:xfrm>
            <a:off x="771624" y="169523"/>
            <a:ext cx="37912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l" eaLnBrk="1" fontAlgn="base" hangingPunct="1">
              <a:lnSpc>
                <a:spcPct val="120000"/>
              </a:lnSpc>
            </a:pPr>
            <a:r>
              <a:rPr lang="zh-CN" altLang="en-US" sz="1400" b="1" dirty="0" smtClean="0">
                <a:latin typeface="微软雅黑" panose="020B0503020204020204" pitchFamily="34" charset="-122"/>
                <a:ea typeface="微软雅黑" panose="020B0503020204020204" pitchFamily="34" charset="-122"/>
              </a:rPr>
              <a:t>产品概述</a:t>
            </a:r>
            <a:endParaRPr lang="en-US" altLang="zh-CN" sz="1400" b="1" dirty="0" smtClean="0">
              <a:latin typeface="微软雅黑" panose="020B0503020204020204" pitchFamily="34" charset="-122"/>
              <a:ea typeface="微软雅黑" panose="020B0503020204020204" pitchFamily="34" charset="-122"/>
            </a:endParaRPr>
          </a:p>
          <a:p>
            <a:pPr fontAlgn="base">
              <a:lnSpc>
                <a:spcPct val="120000"/>
              </a:lnSpc>
            </a:pPr>
            <a:r>
              <a:rPr lang="zh-CN" altLang="en-US" sz="800" dirty="0">
                <a:solidFill>
                  <a:schemeClr val="bg1">
                    <a:lumMod val="75000"/>
                  </a:schemeClr>
                </a:solidFill>
                <a:latin typeface="微软雅黑" panose="020B0503020204020204" pitchFamily="34" charset="-122"/>
                <a:ea typeface="微软雅黑" panose="020B0503020204020204" pitchFamily="34" charset="-122"/>
              </a:rPr>
              <a:t>以上标题可以根据您的需求随意更改</a:t>
            </a:r>
          </a:p>
          <a:p>
            <a:pPr algn="l" eaLnBrk="1" fontAlgn="base" hangingPunct="1">
              <a:lnSpc>
                <a:spcPct val="120000"/>
              </a:lnSpc>
            </a:pP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80601826"/>
      </p:ext>
    </p:extLst>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250" fill="hold"/>
                                        <p:tgtEl>
                                          <p:spTgt spid="40"/>
                                        </p:tgtEl>
                                        <p:attrNameLst>
                                          <p:attrName>ppt_w</p:attrName>
                                        </p:attrNameLst>
                                      </p:cBhvr>
                                      <p:tavLst>
                                        <p:tav tm="0">
                                          <p:val>
                                            <p:fltVal val="0"/>
                                          </p:val>
                                        </p:tav>
                                        <p:tav tm="100000">
                                          <p:val>
                                            <p:strVal val="#ppt_w"/>
                                          </p:val>
                                        </p:tav>
                                      </p:tavLst>
                                    </p:anim>
                                    <p:anim calcmode="lin" valueType="num">
                                      <p:cBhvr>
                                        <p:cTn id="8" dur="250" fill="hold"/>
                                        <p:tgtEl>
                                          <p:spTgt spid="40"/>
                                        </p:tgtEl>
                                        <p:attrNameLst>
                                          <p:attrName>ppt_h</p:attrName>
                                        </p:attrNameLst>
                                      </p:cBhvr>
                                      <p:tavLst>
                                        <p:tav tm="0">
                                          <p:val>
                                            <p:fltVal val="0"/>
                                          </p:val>
                                        </p:tav>
                                        <p:tav tm="100000">
                                          <p:val>
                                            <p:strVal val="#ppt_h"/>
                                          </p:val>
                                        </p:tav>
                                      </p:tavLst>
                                    </p:anim>
                                    <p:animEffect transition="in" filter="fade">
                                      <p:cBhvr>
                                        <p:cTn id="9" dur="250"/>
                                        <p:tgtEl>
                                          <p:spTgt spid="4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p:cTn id="12" dur="250" fill="hold"/>
                                        <p:tgtEl>
                                          <p:spTgt spid="41"/>
                                        </p:tgtEl>
                                        <p:attrNameLst>
                                          <p:attrName>ppt_w</p:attrName>
                                        </p:attrNameLst>
                                      </p:cBhvr>
                                      <p:tavLst>
                                        <p:tav tm="0">
                                          <p:val>
                                            <p:fltVal val="0"/>
                                          </p:val>
                                        </p:tav>
                                        <p:tav tm="100000">
                                          <p:val>
                                            <p:strVal val="#ppt_w"/>
                                          </p:val>
                                        </p:tav>
                                      </p:tavLst>
                                    </p:anim>
                                    <p:anim calcmode="lin" valueType="num">
                                      <p:cBhvr>
                                        <p:cTn id="13" dur="250" fill="hold"/>
                                        <p:tgtEl>
                                          <p:spTgt spid="41"/>
                                        </p:tgtEl>
                                        <p:attrNameLst>
                                          <p:attrName>ppt_h</p:attrName>
                                        </p:attrNameLst>
                                      </p:cBhvr>
                                      <p:tavLst>
                                        <p:tav tm="0">
                                          <p:val>
                                            <p:fltVal val="0"/>
                                          </p:val>
                                        </p:tav>
                                        <p:tav tm="100000">
                                          <p:val>
                                            <p:strVal val="#ppt_h"/>
                                          </p:val>
                                        </p:tav>
                                      </p:tavLst>
                                    </p:anim>
                                    <p:animEffect transition="in" filter="fade">
                                      <p:cBhvr>
                                        <p:cTn id="14" dur="250"/>
                                        <p:tgtEl>
                                          <p:spTgt spid="41"/>
                                        </p:tgtEl>
                                      </p:cBhvr>
                                    </p:animEffect>
                                  </p:childTnLst>
                                </p:cTn>
                              </p:par>
                            </p:childTnLst>
                          </p:cTn>
                        </p:par>
                        <p:par>
                          <p:cTn id="15" fill="hold">
                            <p:stCondLst>
                              <p:cond delay="250"/>
                            </p:stCondLst>
                            <p:childTnLst>
                              <p:par>
                                <p:cTn id="16" presetID="53"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250" fill="hold"/>
                                        <p:tgtEl>
                                          <p:spTgt spid="8"/>
                                        </p:tgtEl>
                                        <p:attrNameLst>
                                          <p:attrName>ppt_w</p:attrName>
                                        </p:attrNameLst>
                                      </p:cBhvr>
                                      <p:tavLst>
                                        <p:tav tm="0">
                                          <p:val>
                                            <p:fltVal val="0"/>
                                          </p:val>
                                        </p:tav>
                                        <p:tav tm="100000">
                                          <p:val>
                                            <p:strVal val="#ppt_w"/>
                                          </p:val>
                                        </p:tav>
                                      </p:tavLst>
                                    </p:anim>
                                    <p:anim calcmode="lin" valueType="num">
                                      <p:cBhvr>
                                        <p:cTn id="19" dur="250" fill="hold"/>
                                        <p:tgtEl>
                                          <p:spTgt spid="8"/>
                                        </p:tgtEl>
                                        <p:attrNameLst>
                                          <p:attrName>ppt_h</p:attrName>
                                        </p:attrNameLst>
                                      </p:cBhvr>
                                      <p:tavLst>
                                        <p:tav tm="0">
                                          <p:val>
                                            <p:fltVal val="0"/>
                                          </p:val>
                                        </p:tav>
                                        <p:tav tm="100000">
                                          <p:val>
                                            <p:strVal val="#ppt_h"/>
                                          </p:val>
                                        </p:tav>
                                      </p:tavLst>
                                    </p:anim>
                                    <p:animEffect transition="in" filter="fade">
                                      <p:cBhvr>
                                        <p:cTn id="20" dur="250"/>
                                        <p:tgtEl>
                                          <p:spTgt spid="8"/>
                                        </p:tgtEl>
                                      </p:cBhvr>
                                    </p:animEffect>
                                  </p:childTnLst>
                                </p:cTn>
                              </p:par>
                            </p:childTnLst>
                          </p:cTn>
                        </p:par>
                        <p:par>
                          <p:cTn id="21" fill="hold">
                            <p:stCondLst>
                              <p:cond delay="500"/>
                            </p:stCondLst>
                            <p:childTnLst>
                              <p:par>
                                <p:cTn id="22" presetID="53" presetClass="entr" presetSubtype="16"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250" fill="hold"/>
                                        <p:tgtEl>
                                          <p:spTgt spid="9"/>
                                        </p:tgtEl>
                                        <p:attrNameLst>
                                          <p:attrName>ppt_w</p:attrName>
                                        </p:attrNameLst>
                                      </p:cBhvr>
                                      <p:tavLst>
                                        <p:tav tm="0">
                                          <p:val>
                                            <p:fltVal val="0"/>
                                          </p:val>
                                        </p:tav>
                                        <p:tav tm="100000">
                                          <p:val>
                                            <p:strVal val="#ppt_w"/>
                                          </p:val>
                                        </p:tav>
                                      </p:tavLst>
                                    </p:anim>
                                    <p:anim calcmode="lin" valueType="num">
                                      <p:cBhvr>
                                        <p:cTn id="25" dur="250" fill="hold"/>
                                        <p:tgtEl>
                                          <p:spTgt spid="9"/>
                                        </p:tgtEl>
                                        <p:attrNameLst>
                                          <p:attrName>ppt_h</p:attrName>
                                        </p:attrNameLst>
                                      </p:cBhvr>
                                      <p:tavLst>
                                        <p:tav tm="0">
                                          <p:val>
                                            <p:fltVal val="0"/>
                                          </p:val>
                                        </p:tav>
                                        <p:tav tm="100000">
                                          <p:val>
                                            <p:strVal val="#ppt_h"/>
                                          </p:val>
                                        </p:tav>
                                      </p:tavLst>
                                    </p:anim>
                                    <p:animEffect transition="in" filter="fade">
                                      <p:cBhvr>
                                        <p:cTn id="26" dur="250"/>
                                        <p:tgtEl>
                                          <p:spTgt spid="9"/>
                                        </p:tgtEl>
                                      </p:cBhvr>
                                    </p:animEffect>
                                  </p:childTnLst>
                                </p:cTn>
                              </p:par>
                            </p:childTnLst>
                          </p:cTn>
                        </p:par>
                        <p:par>
                          <p:cTn id="27" fill="hold">
                            <p:stCondLst>
                              <p:cond delay="750"/>
                            </p:stCondLst>
                            <p:childTnLst>
                              <p:par>
                                <p:cTn id="28" presetID="53" presetClass="entr" presetSubtype="16"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250" fill="hold"/>
                                        <p:tgtEl>
                                          <p:spTgt spid="10"/>
                                        </p:tgtEl>
                                        <p:attrNameLst>
                                          <p:attrName>ppt_w</p:attrName>
                                        </p:attrNameLst>
                                      </p:cBhvr>
                                      <p:tavLst>
                                        <p:tav tm="0">
                                          <p:val>
                                            <p:fltVal val="0"/>
                                          </p:val>
                                        </p:tav>
                                        <p:tav tm="100000">
                                          <p:val>
                                            <p:strVal val="#ppt_w"/>
                                          </p:val>
                                        </p:tav>
                                      </p:tavLst>
                                    </p:anim>
                                    <p:anim calcmode="lin" valueType="num">
                                      <p:cBhvr>
                                        <p:cTn id="31" dur="250" fill="hold"/>
                                        <p:tgtEl>
                                          <p:spTgt spid="10"/>
                                        </p:tgtEl>
                                        <p:attrNameLst>
                                          <p:attrName>ppt_h</p:attrName>
                                        </p:attrNameLst>
                                      </p:cBhvr>
                                      <p:tavLst>
                                        <p:tav tm="0">
                                          <p:val>
                                            <p:fltVal val="0"/>
                                          </p:val>
                                        </p:tav>
                                        <p:tav tm="100000">
                                          <p:val>
                                            <p:strVal val="#ppt_h"/>
                                          </p:val>
                                        </p:tav>
                                      </p:tavLst>
                                    </p:anim>
                                    <p:animEffect transition="in" filter="fade">
                                      <p:cBhvr>
                                        <p:cTn id="32" dur="250"/>
                                        <p:tgtEl>
                                          <p:spTgt spid="10"/>
                                        </p:tgtEl>
                                      </p:cBhvr>
                                    </p:animEffect>
                                  </p:childTnLst>
                                </p:cTn>
                              </p:par>
                            </p:childTnLst>
                          </p:cTn>
                        </p:par>
                        <p:par>
                          <p:cTn id="33" fill="hold">
                            <p:stCondLst>
                              <p:cond delay="1000"/>
                            </p:stCondLst>
                            <p:childTnLst>
                              <p:par>
                                <p:cTn id="34" presetID="53" presetClass="entr" presetSubtype="16"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250" fill="hold"/>
                                        <p:tgtEl>
                                          <p:spTgt spid="11"/>
                                        </p:tgtEl>
                                        <p:attrNameLst>
                                          <p:attrName>ppt_w</p:attrName>
                                        </p:attrNameLst>
                                      </p:cBhvr>
                                      <p:tavLst>
                                        <p:tav tm="0">
                                          <p:val>
                                            <p:fltVal val="0"/>
                                          </p:val>
                                        </p:tav>
                                        <p:tav tm="100000">
                                          <p:val>
                                            <p:strVal val="#ppt_w"/>
                                          </p:val>
                                        </p:tav>
                                      </p:tavLst>
                                    </p:anim>
                                    <p:anim calcmode="lin" valueType="num">
                                      <p:cBhvr>
                                        <p:cTn id="37" dur="250" fill="hold"/>
                                        <p:tgtEl>
                                          <p:spTgt spid="11"/>
                                        </p:tgtEl>
                                        <p:attrNameLst>
                                          <p:attrName>ppt_h</p:attrName>
                                        </p:attrNameLst>
                                      </p:cBhvr>
                                      <p:tavLst>
                                        <p:tav tm="0">
                                          <p:val>
                                            <p:fltVal val="0"/>
                                          </p:val>
                                        </p:tav>
                                        <p:tav tm="100000">
                                          <p:val>
                                            <p:strVal val="#ppt_h"/>
                                          </p:val>
                                        </p:tav>
                                      </p:tavLst>
                                    </p:anim>
                                    <p:animEffect transition="in" filter="fade">
                                      <p:cBhvr>
                                        <p:cTn id="38" dur="250"/>
                                        <p:tgtEl>
                                          <p:spTgt spid="11"/>
                                        </p:tgtEl>
                                      </p:cBhvr>
                                    </p:animEffect>
                                  </p:childTnLst>
                                </p:cTn>
                              </p:par>
                            </p:childTnLst>
                          </p:cTn>
                        </p:par>
                        <p:par>
                          <p:cTn id="39" fill="hold">
                            <p:stCondLst>
                              <p:cond delay="1250"/>
                            </p:stCondLst>
                            <p:childTnLst>
                              <p:par>
                                <p:cTn id="40" presetID="53" presetClass="entr" presetSubtype="16"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250" fill="hold"/>
                                        <p:tgtEl>
                                          <p:spTgt spid="12"/>
                                        </p:tgtEl>
                                        <p:attrNameLst>
                                          <p:attrName>ppt_w</p:attrName>
                                        </p:attrNameLst>
                                      </p:cBhvr>
                                      <p:tavLst>
                                        <p:tav tm="0">
                                          <p:val>
                                            <p:fltVal val="0"/>
                                          </p:val>
                                        </p:tav>
                                        <p:tav tm="100000">
                                          <p:val>
                                            <p:strVal val="#ppt_w"/>
                                          </p:val>
                                        </p:tav>
                                      </p:tavLst>
                                    </p:anim>
                                    <p:anim calcmode="lin" valueType="num">
                                      <p:cBhvr>
                                        <p:cTn id="43" dur="250" fill="hold"/>
                                        <p:tgtEl>
                                          <p:spTgt spid="12"/>
                                        </p:tgtEl>
                                        <p:attrNameLst>
                                          <p:attrName>ppt_h</p:attrName>
                                        </p:attrNameLst>
                                      </p:cBhvr>
                                      <p:tavLst>
                                        <p:tav tm="0">
                                          <p:val>
                                            <p:fltVal val="0"/>
                                          </p:val>
                                        </p:tav>
                                        <p:tav tm="100000">
                                          <p:val>
                                            <p:strVal val="#ppt_h"/>
                                          </p:val>
                                        </p:tav>
                                      </p:tavLst>
                                    </p:anim>
                                    <p:animEffect transition="in" filter="fade">
                                      <p:cBhvr>
                                        <p:cTn id="44" dur="250"/>
                                        <p:tgtEl>
                                          <p:spTgt spid="12"/>
                                        </p:tgtEl>
                                      </p:cBhvr>
                                    </p:animEffect>
                                  </p:childTnLst>
                                </p:cTn>
                              </p:par>
                            </p:childTnLst>
                          </p:cTn>
                        </p:par>
                        <p:par>
                          <p:cTn id="45" fill="hold">
                            <p:stCondLst>
                              <p:cond delay="1500"/>
                            </p:stCondLst>
                            <p:childTnLst>
                              <p:par>
                                <p:cTn id="46" presetID="10" presetClass="entr" presetSubtype="0" fill="hold" nodeType="after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fade">
                                      <p:cBhvr>
                                        <p:cTn id="48" dur="1000"/>
                                        <p:tgtEl>
                                          <p:spTgt spid="42"/>
                                        </p:tgtEl>
                                      </p:cBhvr>
                                    </p:animEffect>
                                  </p:childTnLst>
                                </p:cTn>
                              </p:par>
                              <p:par>
                                <p:cTn id="49" presetID="10" presetClass="entr" presetSubtype="0" fill="hold" nodeType="with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fade">
                                      <p:cBhvr>
                                        <p:cTn id="51" dur="1000"/>
                                        <p:tgtEl>
                                          <p:spTgt spid="43"/>
                                        </p:tgtEl>
                                      </p:cBhvr>
                                    </p:animEffect>
                                  </p:childTnLst>
                                </p:cTn>
                              </p:par>
                              <p:par>
                                <p:cTn id="52" presetID="63" presetClass="path" presetSubtype="0" accel="50000" decel="50000" fill="hold" nodeType="withEffect">
                                  <p:stCondLst>
                                    <p:cond delay="0"/>
                                  </p:stCondLst>
                                  <p:childTnLst>
                                    <p:animMotion origin="layout" path="M 0 0 L 0.25 0 E" pathEditMode="relative" ptsTypes="">
                                      <p:cBhvr>
                                        <p:cTn id="53" dur="1000" fill="hold"/>
                                        <p:tgtEl>
                                          <p:spTgt spid="43"/>
                                        </p:tgtEl>
                                        <p:attrNameLst>
                                          <p:attrName>ppt_x</p:attrName>
                                          <p:attrName>ppt_y</p:attrName>
                                        </p:attrNameLst>
                                      </p:cBhvr>
                                    </p:animMotion>
                                  </p:childTnLst>
                                </p:cTn>
                              </p:par>
                              <p:par>
                                <p:cTn id="54" presetID="35" presetClass="path" presetSubtype="0" accel="50000" decel="50000" fill="hold" nodeType="withEffect">
                                  <p:stCondLst>
                                    <p:cond delay="0"/>
                                  </p:stCondLst>
                                  <p:childTnLst>
                                    <p:animMotion origin="layout" path="M 1.94444E-6 3.84948E-6 L -0.20486 3.84948E-6 " pathEditMode="relative" rAng="0" ptsTypes="AA">
                                      <p:cBhvr>
                                        <p:cTn id="55" dur="1000" fill="hold"/>
                                        <p:tgtEl>
                                          <p:spTgt spid="42"/>
                                        </p:tgtEl>
                                        <p:attrNameLst>
                                          <p:attrName>ppt_x</p:attrName>
                                          <p:attrName>ppt_y</p:attrName>
                                        </p:attrNameLst>
                                      </p:cBhvr>
                                      <p:rCtr x="-10243" y="0"/>
                                    </p:animMotion>
                                  </p:childTnLst>
                                </p:cTn>
                              </p:par>
                              <p:par>
                                <p:cTn id="56" presetID="16" presetClass="entr" presetSubtype="37" fill="hold" nodeType="withEffect">
                                  <p:stCondLst>
                                    <p:cond delay="500"/>
                                  </p:stCondLst>
                                  <p:childTnLst>
                                    <p:set>
                                      <p:cBhvr>
                                        <p:cTn id="57" dur="1" fill="hold">
                                          <p:stCondLst>
                                            <p:cond delay="0"/>
                                          </p:stCondLst>
                                        </p:cTn>
                                        <p:tgtEl>
                                          <p:spTgt spid="75"/>
                                        </p:tgtEl>
                                        <p:attrNameLst>
                                          <p:attrName>style.visibility</p:attrName>
                                        </p:attrNameLst>
                                      </p:cBhvr>
                                      <p:to>
                                        <p:strVal val="visible"/>
                                      </p:to>
                                    </p:set>
                                    <p:animEffect transition="in" filter="barn(outVertical)">
                                      <p:cBhvr>
                                        <p:cTn id="58" dur="1000"/>
                                        <p:tgtEl>
                                          <p:spTgt spid="75"/>
                                        </p:tgtEl>
                                      </p:cBhvr>
                                    </p:animEffect>
                                  </p:childTnLst>
                                </p:cTn>
                              </p:par>
                            </p:childTnLst>
                          </p:cTn>
                        </p:par>
                        <p:par>
                          <p:cTn id="59" fill="hold">
                            <p:stCondLst>
                              <p:cond delay="3000"/>
                            </p:stCondLst>
                            <p:childTnLst>
                              <p:par>
                                <p:cTn id="60" presetID="10" presetClass="entr" presetSubtype="0" fill="hold" nodeType="after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fade">
                                      <p:cBhvr>
                                        <p:cTn id="62" dur="500"/>
                                        <p:tgtEl>
                                          <p:spTgt spid="25"/>
                                        </p:tgtEl>
                                      </p:cBhvr>
                                    </p:animEffect>
                                  </p:childTnLst>
                                </p:cTn>
                              </p:par>
                            </p:childTnLst>
                          </p:cTn>
                        </p:par>
                        <p:par>
                          <p:cTn id="63" fill="hold">
                            <p:stCondLst>
                              <p:cond delay="3500"/>
                            </p:stCondLst>
                            <p:childTnLst>
                              <p:par>
                                <p:cTn id="64" presetID="37" presetClass="exit" presetSubtype="0" fill="hold" nodeType="afterEffect">
                                  <p:stCondLst>
                                    <p:cond delay="0"/>
                                  </p:stCondLst>
                                  <p:childTnLst>
                                    <p:animEffect transition="out" filter="fade">
                                      <p:cBhvr>
                                        <p:cTn id="65" dur="1000"/>
                                        <p:tgtEl>
                                          <p:spTgt spid="42"/>
                                        </p:tgtEl>
                                      </p:cBhvr>
                                    </p:animEffect>
                                    <p:anim calcmode="lin" valueType="num">
                                      <p:cBhvr>
                                        <p:cTn id="66" dur="1000"/>
                                        <p:tgtEl>
                                          <p:spTgt spid="42"/>
                                        </p:tgtEl>
                                        <p:attrNameLst>
                                          <p:attrName>ppt_x</p:attrName>
                                        </p:attrNameLst>
                                      </p:cBhvr>
                                      <p:tavLst>
                                        <p:tav tm="0">
                                          <p:val>
                                            <p:strVal val="ppt_x"/>
                                          </p:val>
                                        </p:tav>
                                        <p:tav tm="100000">
                                          <p:val>
                                            <p:strVal val="ppt_x"/>
                                          </p:val>
                                        </p:tav>
                                      </p:tavLst>
                                    </p:anim>
                                    <p:anim calcmode="lin" valueType="num">
                                      <p:cBhvr>
                                        <p:cTn id="67" dur="100" decel="100000"/>
                                        <p:tgtEl>
                                          <p:spTgt spid="42"/>
                                        </p:tgtEl>
                                        <p:attrNameLst>
                                          <p:attrName>ppt_y</p:attrName>
                                        </p:attrNameLst>
                                      </p:cBhvr>
                                      <p:tavLst>
                                        <p:tav tm="0">
                                          <p:val>
                                            <p:strVal val="ppt_y"/>
                                          </p:val>
                                        </p:tav>
                                        <p:tav tm="100000">
                                          <p:val>
                                            <p:strVal val="ppt_y-.03"/>
                                          </p:val>
                                        </p:tav>
                                      </p:tavLst>
                                    </p:anim>
                                    <p:anim calcmode="lin" valueType="num">
                                      <p:cBhvr>
                                        <p:cTn id="68" dur="900" accel="100000">
                                          <p:stCondLst>
                                            <p:cond delay="100"/>
                                          </p:stCondLst>
                                        </p:cTn>
                                        <p:tgtEl>
                                          <p:spTgt spid="42"/>
                                        </p:tgtEl>
                                        <p:attrNameLst>
                                          <p:attrName>ppt_y</p:attrName>
                                        </p:attrNameLst>
                                      </p:cBhvr>
                                      <p:tavLst>
                                        <p:tav tm="0">
                                          <p:val>
                                            <p:strVal val="ppt_y"/>
                                          </p:val>
                                        </p:tav>
                                        <p:tav tm="100000">
                                          <p:val>
                                            <p:strVal val="ppt_y+1"/>
                                          </p:val>
                                        </p:tav>
                                      </p:tavLst>
                                    </p:anim>
                                    <p:set>
                                      <p:cBhvr>
                                        <p:cTn id="69" dur="1" fill="hold">
                                          <p:stCondLst>
                                            <p:cond delay="999"/>
                                          </p:stCondLst>
                                        </p:cTn>
                                        <p:tgtEl>
                                          <p:spTgt spid="42"/>
                                        </p:tgtEl>
                                        <p:attrNameLst>
                                          <p:attrName>style.visibility</p:attrName>
                                        </p:attrNameLst>
                                      </p:cBhvr>
                                      <p:to>
                                        <p:strVal val="hidden"/>
                                      </p:to>
                                    </p:set>
                                  </p:childTnLst>
                                </p:cTn>
                              </p:par>
                              <p:par>
                                <p:cTn id="70" presetID="37" presetClass="exit" presetSubtype="0" fill="hold" nodeType="withEffect">
                                  <p:stCondLst>
                                    <p:cond delay="0"/>
                                  </p:stCondLst>
                                  <p:childTnLst>
                                    <p:animEffect transition="out" filter="fade">
                                      <p:cBhvr>
                                        <p:cTn id="71" dur="1000"/>
                                        <p:tgtEl>
                                          <p:spTgt spid="43"/>
                                        </p:tgtEl>
                                      </p:cBhvr>
                                    </p:animEffect>
                                    <p:anim calcmode="lin" valueType="num">
                                      <p:cBhvr>
                                        <p:cTn id="72" dur="1000"/>
                                        <p:tgtEl>
                                          <p:spTgt spid="43"/>
                                        </p:tgtEl>
                                        <p:attrNameLst>
                                          <p:attrName>ppt_x</p:attrName>
                                        </p:attrNameLst>
                                      </p:cBhvr>
                                      <p:tavLst>
                                        <p:tav tm="0">
                                          <p:val>
                                            <p:strVal val="ppt_x"/>
                                          </p:val>
                                        </p:tav>
                                        <p:tav tm="100000">
                                          <p:val>
                                            <p:strVal val="ppt_x"/>
                                          </p:val>
                                        </p:tav>
                                      </p:tavLst>
                                    </p:anim>
                                    <p:anim calcmode="lin" valueType="num">
                                      <p:cBhvr>
                                        <p:cTn id="73" dur="100" decel="100000"/>
                                        <p:tgtEl>
                                          <p:spTgt spid="43"/>
                                        </p:tgtEl>
                                        <p:attrNameLst>
                                          <p:attrName>ppt_y</p:attrName>
                                        </p:attrNameLst>
                                      </p:cBhvr>
                                      <p:tavLst>
                                        <p:tav tm="0">
                                          <p:val>
                                            <p:strVal val="ppt_y"/>
                                          </p:val>
                                        </p:tav>
                                        <p:tav tm="100000">
                                          <p:val>
                                            <p:strVal val="ppt_y-.03"/>
                                          </p:val>
                                        </p:tav>
                                      </p:tavLst>
                                    </p:anim>
                                    <p:anim calcmode="lin" valueType="num">
                                      <p:cBhvr>
                                        <p:cTn id="74" dur="900" accel="100000">
                                          <p:stCondLst>
                                            <p:cond delay="100"/>
                                          </p:stCondLst>
                                        </p:cTn>
                                        <p:tgtEl>
                                          <p:spTgt spid="43"/>
                                        </p:tgtEl>
                                        <p:attrNameLst>
                                          <p:attrName>ppt_y</p:attrName>
                                        </p:attrNameLst>
                                      </p:cBhvr>
                                      <p:tavLst>
                                        <p:tav tm="0">
                                          <p:val>
                                            <p:strVal val="ppt_y"/>
                                          </p:val>
                                        </p:tav>
                                        <p:tav tm="100000">
                                          <p:val>
                                            <p:strVal val="ppt_y+1"/>
                                          </p:val>
                                        </p:tav>
                                      </p:tavLst>
                                    </p:anim>
                                    <p:set>
                                      <p:cBhvr>
                                        <p:cTn id="75" dur="1" fill="hold">
                                          <p:stCondLst>
                                            <p:cond delay="999"/>
                                          </p:stCondLst>
                                        </p:cTn>
                                        <p:tgtEl>
                                          <p:spTgt spid="43"/>
                                        </p:tgtEl>
                                        <p:attrNameLst>
                                          <p:attrName>style.visibility</p:attrName>
                                        </p:attrNameLst>
                                      </p:cBhvr>
                                      <p:to>
                                        <p:strVal val="hidden"/>
                                      </p:to>
                                    </p:set>
                                  </p:childTnLst>
                                </p:cTn>
                              </p:par>
                            </p:childTnLst>
                          </p:cTn>
                        </p:par>
                        <p:par>
                          <p:cTn id="76" fill="hold">
                            <p:stCondLst>
                              <p:cond delay="4500"/>
                            </p:stCondLst>
                            <p:childTnLst>
                              <p:par>
                                <p:cTn id="77" presetID="12" presetClass="entr" presetSubtype="8" fill="hold" nodeType="afterEffect">
                                  <p:stCondLst>
                                    <p:cond delay="0"/>
                                  </p:stCondLst>
                                  <p:childTnLst>
                                    <p:set>
                                      <p:cBhvr>
                                        <p:cTn id="78" dur="1" fill="hold">
                                          <p:stCondLst>
                                            <p:cond delay="0"/>
                                          </p:stCondLst>
                                        </p:cTn>
                                        <p:tgtEl>
                                          <p:spTgt spid="84"/>
                                        </p:tgtEl>
                                        <p:attrNameLst>
                                          <p:attrName>style.visibility</p:attrName>
                                        </p:attrNameLst>
                                      </p:cBhvr>
                                      <p:to>
                                        <p:strVal val="visible"/>
                                      </p:to>
                                    </p:set>
                                    <p:anim calcmode="lin" valueType="num">
                                      <p:cBhvr additive="base">
                                        <p:cTn id="79" dur="500"/>
                                        <p:tgtEl>
                                          <p:spTgt spid="84"/>
                                        </p:tgtEl>
                                        <p:attrNameLst>
                                          <p:attrName>ppt_x</p:attrName>
                                        </p:attrNameLst>
                                      </p:cBhvr>
                                      <p:tavLst>
                                        <p:tav tm="0">
                                          <p:val>
                                            <p:strVal val="#ppt_x-#ppt_w*1.125000"/>
                                          </p:val>
                                        </p:tav>
                                        <p:tav tm="100000">
                                          <p:val>
                                            <p:strVal val="#ppt_x"/>
                                          </p:val>
                                        </p:tav>
                                      </p:tavLst>
                                    </p:anim>
                                    <p:animEffect transition="in" filter="wipe(right)">
                                      <p:cBhvr>
                                        <p:cTn id="80" dur="500"/>
                                        <p:tgtEl>
                                          <p:spTgt spid="84"/>
                                        </p:tgtEl>
                                      </p:cBhvr>
                                    </p:animEffect>
                                  </p:childTnLst>
                                </p:cTn>
                              </p:par>
                            </p:childTnLst>
                          </p:cTn>
                        </p:par>
                        <p:par>
                          <p:cTn id="81" fill="hold">
                            <p:stCondLst>
                              <p:cond delay="5000"/>
                            </p:stCondLst>
                            <p:childTnLst>
                              <p:par>
                                <p:cTn id="82" presetID="22" presetClass="entr" presetSubtype="8" fill="hold" grpId="0" nodeType="afterEffect">
                                  <p:stCondLst>
                                    <p:cond delay="0"/>
                                  </p:stCondLst>
                                  <p:childTnLst>
                                    <p:set>
                                      <p:cBhvr>
                                        <p:cTn id="83" dur="1" fill="hold">
                                          <p:stCondLst>
                                            <p:cond delay="0"/>
                                          </p:stCondLst>
                                        </p:cTn>
                                        <p:tgtEl>
                                          <p:spTgt spid="90"/>
                                        </p:tgtEl>
                                        <p:attrNameLst>
                                          <p:attrName>style.visibility</p:attrName>
                                        </p:attrNameLst>
                                      </p:cBhvr>
                                      <p:to>
                                        <p:strVal val="visible"/>
                                      </p:to>
                                    </p:set>
                                    <p:animEffect transition="in" filter="wipe(left)">
                                      <p:cBhvr>
                                        <p:cTn id="84" dur="1250"/>
                                        <p:tgtEl>
                                          <p:spTgt spid="90"/>
                                        </p:tgtEl>
                                      </p:cBhvr>
                                    </p:animEffect>
                                  </p:childTnLst>
                                </p:cTn>
                              </p:par>
                            </p:childTnLst>
                          </p:cTn>
                        </p:par>
                        <p:par>
                          <p:cTn id="85" fill="hold">
                            <p:stCondLst>
                              <p:cond delay="6250"/>
                            </p:stCondLst>
                            <p:childTnLst>
                              <p:par>
                                <p:cTn id="86" presetID="22" presetClass="entr" presetSubtype="8" fill="hold" nodeType="afterEffect">
                                  <p:stCondLst>
                                    <p:cond delay="0"/>
                                  </p:stCondLst>
                                  <p:childTnLst>
                                    <p:set>
                                      <p:cBhvr>
                                        <p:cTn id="87" dur="1" fill="hold">
                                          <p:stCondLst>
                                            <p:cond delay="0"/>
                                          </p:stCondLst>
                                        </p:cTn>
                                        <p:tgtEl>
                                          <p:spTgt spid="83"/>
                                        </p:tgtEl>
                                        <p:attrNameLst>
                                          <p:attrName>style.visibility</p:attrName>
                                        </p:attrNameLst>
                                      </p:cBhvr>
                                      <p:to>
                                        <p:strVal val="visible"/>
                                      </p:to>
                                    </p:set>
                                    <p:animEffect transition="in" filter="wipe(left)">
                                      <p:cBhvr>
                                        <p:cTn id="88"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40" grpId="0"/>
      <p:bldP spid="41" grpId="0"/>
      <p:bldP spid="9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8" name="Group 157"/>
          <p:cNvGrpSpPr/>
          <p:nvPr/>
        </p:nvGrpSpPr>
        <p:grpSpPr>
          <a:xfrm>
            <a:off x="5603849" y="1693383"/>
            <a:ext cx="676326" cy="701443"/>
            <a:chOff x="7644430" y="2257147"/>
            <a:chExt cx="901768" cy="934969"/>
          </a:xfrm>
        </p:grpSpPr>
        <p:sp>
          <p:nvSpPr>
            <p:cNvPr id="213" name="Rounded Rectangle 212"/>
            <p:cNvSpPr/>
            <p:nvPr/>
          </p:nvSpPr>
          <p:spPr>
            <a:xfrm>
              <a:off x="7644430" y="2290348"/>
              <a:ext cx="901768" cy="901768"/>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9" name="Rounded Rectangle 158"/>
            <p:cNvSpPr/>
            <p:nvPr/>
          </p:nvSpPr>
          <p:spPr>
            <a:xfrm>
              <a:off x="7644430" y="2257147"/>
              <a:ext cx="901768" cy="901768"/>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60" name="Group 159"/>
            <p:cNvGrpSpPr/>
            <p:nvPr/>
          </p:nvGrpSpPr>
          <p:grpSpPr>
            <a:xfrm>
              <a:off x="7923093" y="2447297"/>
              <a:ext cx="344442" cy="500499"/>
              <a:chOff x="-1587" y="-1587"/>
              <a:chExt cx="4211637" cy="6119812"/>
            </a:xfrm>
            <a:solidFill>
              <a:schemeClr val="bg1"/>
            </a:solidFill>
          </p:grpSpPr>
          <p:sp>
            <p:nvSpPr>
              <p:cNvPr id="161" name="Freeform 39"/>
              <p:cNvSpPr>
                <a:spLocks noEditPoints="1"/>
              </p:cNvSpPr>
              <p:nvPr/>
            </p:nvSpPr>
            <p:spPr bwMode="auto">
              <a:xfrm>
                <a:off x="-1587" y="-1587"/>
                <a:ext cx="4211637" cy="6119812"/>
              </a:xfrm>
              <a:custGeom>
                <a:avLst/>
                <a:gdLst>
                  <a:gd name="T0" fmla="*/ 560 w 1120"/>
                  <a:gd name="T1" fmla="*/ 0 h 1629"/>
                  <a:gd name="T2" fmla="*/ 0 w 1120"/>
                  <a:gd name="T3" fmla="*/ 560 h 1629"/>
                  <a:gd name="T4" fmla="*/ 256 w 1120"/>
                  <a:gd name="T5" fmla="*/ 1174 h 1629"/>
                  <a:gd name="T6" fmla="*/ 560 w 1120"/>
                  <a:gd name="T7" fmla="*/ 1629 h 1629"/>
                  <a:gd name="T8" fmla="*/ 864 w 1120"/>
                  <a:gd name="T9" fmla="*/ 1175 h 1629"/>
                  <a:gd name="T10" fmla="*/ 1120 w 1120"/>
                  <a:gd name="T11" fmla="*/ 560 h 1629"/>
                  <a:gd name="T12" fmla="*/ 560 w 1120"/>
                  <a:gd name="T13" fmla="*/ 0 h 1629"/>
                  <a:gd name="T14" fmla="*/ 692 w 1120"/>
                  <a:gd name="T15" fmla="*/ 1383 h 1629"/>
                  <a:gd name="T16" fmla="*/ 440 w 1120"/>
                  <a:gd name="T17" fmla="*/ 1415 h 1629"/>
                  <a:gd name="T18" fmla="*/ 409 w 1120"/>
                  <a:gd name="T19" fmla="*/ 1319 h 1629"/>
                  <a:gd name="T20" fmla="*/ 409 w 1120"/>
                  <a:gd name="T21" fmla="*/ 1317 h 1629"/>
                  <a:gd name="T22" fmla="*/ 724 w 1120"/>
                  <a:gd name="T23" fmla="*/ 1278 h 1629"/>
                  <a:gd name="T24" fmla="*/ 710 w 1120"/>
                  <a:gd name="T25" fmla="*/ 1323 h 1629"/>
                  <a:gd name="T26" fmla="*/ 692 w 1120"/>
                  <a:gd name="T27" fmla="*/ 1383 h 1629"/>
                  <a:gd name="T28" fmla="*/ 394 w 1120"/>
                  <a:gd name="T29" fmla="*/ 1268 h 1629"/>
                  <a:gd name="T30" fmla="*/ 363 w 1120"/>
                  <a:gd name="T31" fmla="*/ 1171 h 1629"/>
                  <a:gd name="T32" fmla="*/ 758 w 1120"/>
                  <a:gd name="T33" fmla="*/ 1171 h 1629"/>
                  <a:gd name="T34" fmla="*/ 740 w 1120"/>
                  <a:gd name="T35" fmla="*/ 1225 h 1629"/>
                  <a:gd name="T36" fmla="*/ 394 w 1120"/>
                  <a:gd name="T37" fmla="*/ 1268 h 1629"/>
                  <a:gd name="T38" fmla="*/ 560 w 1120"/>
                  <a:gd name="T39" fmla="*/ 1527 h 1629"/>
                  <a:gd name="T40" fmla="*/ 458 w 1120"/>
                  <a:gd name="T41" fmla="*/ 1464 h 1629"/>
                  <a:gd name="T42" fmla="*/ 674 w 1120"/>
                  <a:gd name="T43" fmla="*/ 1437 h 1629"/>
                  <a:gd name="T44" fmla="*/ 560 w 1120"/>
                  <a:gd name="T45" fmla="*/ 1527 h 1629"/>
                  <a:gd name="T46" fmla="*/ 798 w 1120"/>
                  <a:gd name="T47" fmla="*/ 1069 h 1629"/>
                  <a:gd name="T48" fmla="*/ 323 w 1120"/>
                  <a:gd name="T49" fmla="*/ 1069 h 1629"/>
                  <a:gd name="T50" fmla="*/ 237 w 1120"/>
                  <a:gd name="T51" fmla="*/ 905 h 1629"/>
                  <a:gd name="T52" fmla="*/ 102 w 1120"/>
                  <a:gd name="T53" fmla="*/ 560 h 1629"/>
                  <a:gd name="T54" fmla="*/ 560 w 1120"/>
                  <a:gd name="T55" fmla="*/ 102 h 1629"/>
                  <a:gd name="T56" fmla="*/ 1018 w 1120"/>
                  <a:gd name="T57" fmla="*/ 560 h 1629"/>
                  <a:gd name="T58" fmla="*/ 883 w 1120"/>
                  <a:gd name="T59" fmla="*/ 906 h 1629"/>
                  <a:gd name="T60" fmla="*/ 798 w 1120"/>
                  <a:gd name="T61" fmla="*/ 1069 h 1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20" h="1629">
                    <a:moveTo>
                      <a:pt x="560" y="0"/>
                    </a:moveTo>
                    <a:cubicBezTo>
                      <a:pt x="251" y="0"/>
                      <a:pt x="0" y="251"/>
                      <a:pt x="0" y="560"/>
                    </a:cubicBezTo>
                    <a:cubicBezTo>
                      <a:pt x="0" y="765"/>
                      <a:pt x="188" y="983"/>
                      <a:pt x="256" y="1174"/>
                    </a:cubicBezTo>
                    <a:cubicBezTo>
                      <a:pt x="358" y="1459"/>
                      <a:pt x="347" y="1629"/>
                      <a:pt x="560" y="1629"/>
                    </a:cubicBezTo>
                    <a:cubicBezTo>
                      <a:pt x="776" y="1629"/>
                      <a:pt x="762" y="1459"/>
                      <a:pt x="864" y="1175"/>
                    </a:cubicBezTo>
                    <a:cubicBezTo>
                      <a:pt x="932" y="983"/>
                      <a:pt x="1120" y="764"/>
                      <a:pt x="1120" y="560"/>
                    </a:cubicBezTo>
                    <a:cubicBezTo>
                      <a:pt x="1120" y="251"/>
                      <a:pt x="869" y="0"/>
                      <a:pt x="560" y="0"/>
                    </a:cubicBezTo>
                    <a:close/>
                    <a:moveTo>
                      <a:pt x="692" y="1383"/>
                    </a:moveTo>
                    <a:cubicBezTo>
                      <a:pt x="440" y="1415"/>
                      <a:pt x="440" y="1415"/>
                      <a:pt x="440" y="1415"/>
                    </a:cubicBezTo>
                    <a:cubicBezTo>
                      <a:pt x="431" y="1389"/>
                      <a:pt x="421" y="1358"/>
                      <a:pt x="409" y="1319"/>
                    </a:cubicBezTo>
                    <a:cubicBezTo>
                      <a:pt x="409" y="1318"/>
                      <a:pt x="409" y="1318"/>
                      <a:pt x="409" y="1317"/>
                    </a:cubicBezTo>
                    <a:cubicBezTo>
                      <a:pt x="724" y="1278"/>
                      <a:pt x="724" y="1278"/>
                      <a:pt x="724" y="1278"/>
                    </a:cubicBezTo>
                    <a:cubicBezTo>
                      <a:pt x="719" y="1293"/>
                      <a:pt x="714" y="1309"/>
                      <a:pt x="710" y="1323"/>
                    </a:cubicBezTo>
                    <a:cubicBezTo>
                      <a:pt x="704" y="1346"/>
                      <a:pt x="698" y="1365"/>
                      <a:pt x="692" y="1383"/>
                    </a:cubicBezTo>
                    <a:close/>
                    <a:moveTo>
                      <a:pt x="394" y="1268"/>
                    </a:moveTo>
                    <a:cubicBezTo>
                      <a:pt x="385" y="1237"/>
                      <a:pt x="374" y="1205"/>
                      <a:pt x="363" y="1171"/>
                    </a:cubicBezTo>
                    <a:cubicBezTo>
                      <a:pt x="758" y="1171"/>
                      <a:pt x="758" y="1171"/>
                      <a:pt x="758" y="1171"/>
                    </a:cubicBezTo>
                    <a:cubicBezTo>
                      <a:pt x="752" y="1189"/>
                      <a:pt x="745" y="1208"/>
                      <a:pt x="740" y="1225"/>
                    </a:cubicBezTo>
                    <a:lnTo>
                      <a:pt x="394" y="1268"/>
                    </a:lnTo>
                    <a:close/>
                    <a:moveTo>
                      <a:pt x="560" y="1527"/>
                    </a:moveTo>
                    <a:cubicBezTo>
                      <a:pt x="508" y="1527"/>
                      <a:pt x="485" y="1521"/>
                      <a:pt x="458" y="1464"/>
                    </a:cubicBezTo>
                    <a:cubicBezTo>
                      <a:pt x="674" y="1437"/>
                      <a:pt x="674" y="1437"/>
                      <a:pt x="674" y="1437"/>
                    </a:cubicBezTo>
                    <a:cubicBezTo>
                      <a:pt x="643" y="1521"/>
                      <a:pt x="620" y="1527"/>
                      <a:pt x="560" y="1527"/>
                    </a:cubicBezTo>
                    <a:close/>
                    <a:moveTo>
                      <a:pt x="798" y="1069"/>
                    </a:moveTo>
                    <a:cubicBezTo>
                      <a:pt x="323" y="1069"/>
                      <a:pt x="323" y="1069"/>
                      <a:pt x="323" y="1069"/>
                    </a:cubicBezTo>
                    <a:cubicBezTo>
                      <a:pt x="297" y="1014"/>
                      <a:pt x="267" y="959"/>
                      <a:pt x="237" y="905"/>
                    </a:cubicBezTo>
                    <a:cubicBezTo>
                      <a:pt x="170" y="786"/>
                      <a:pt x="102" y="664"/>
                      <a:pt x="102" y="560"/>
                    </a:cubicBezTo>
                    <a:cubicBezTo>
                      <a:pt x="102" y="307"/>
                      <a:pt x="307" y="102"/>
                      <a:pt x="560" y="102"/>
                    </a:cubicBezTo>
                    <a:cubicBezTo>
                      <a:pt x="813" y="102"/>
                      <a:pt x="1018" y="307"/>
                      <a:pt x="1018" y="560"/>
                    </a:cubicBezTo>
                    <a:cubicBezTo>
                      <a:pt x="1018" y="663"/>
                      <a:pt x="949" y="786"/>
                      <a:pt x="883" y="906"/>
                    </a:cubicBezTo>
                    <a:cubicBezTo>
                      <a:pt x="853" y="960"/>
                      <a:pt x="823" y="1014"/>
                      <a:pt x="798" y="10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2" name="Freeform 40"/>
              <p:cNvSpPr>
                <a:spLocks/>
              </p:cNvSpPr>
              <p:nvPr/>
            </p:nvSpPr>
            <p:spPr bwMode="auto">
              <a:xfrm>
                <a:off x="957263" y="955675"/>
                <a:ext cx="1239837" cy="1239837"/>
              </a:xfrm>
              <a:custGeom>
                <a:avLst/>
                <a:gdLst>
                  <a:gd name="T0" fmla="*/ 305 w 330"/>
                  <a:gd name="T1" fmla="*/ 0 h 330"/>
                  <a:gd name="T2" fmla="*/ 0 w 330"/>
                  <a:gd name="T3" fmla="*/ 305 h 330"/>
                  <a:gd name="T4" fmla="*/ 25 w 330"/>
                  <a:gd name="T5" fmla="*/ 330 h 330"/>
                  <a:gd name="T6" fmla="*/ 50 w 330"/>
                  <a:gd name="T7" fmla="*/ 305 h 330"/>
                  <a:gd name="T8" fmla="*/ 305 w 330"/>
                  <a:gd name="T9" fmla="*/ 50 h 330"/>
                  <a:gd name="T10" fmla="*/ 330 w 330"/>
                  <a:gd name="T11" fmla="*/ 25 h 330"/>
                  <a:gd name="T12" fmla="*/ 305 w 330"/>
                  <a:gd name="T13" fmla="*/ 0 h 330"/>
                </a:gdLst>
                <a:ahLst/>
                <a:cxnLst>
                  <a:cxn ang="0">
                    <a:pos x="T0" y="T1"/>
                  </a:cxn>
                  <a:cxn ang="0">
                    <a:pos x="T2" y="T3"/>
                  </a:cxn>
                  <a:cxn ang="0">
                    <a:pos x="T4" y="T5"/>
                  </a:cxn>
                  <a:cxn ang="0">
                    <a:pos x="T6" y="T7"/>
                  </a:cxn>
                  <a:cxn ang="0">
                    <a:pos x="T8" y="T9"/>
                  </a:cxn>
                  <a:cxn ang="0">
                    <a:pos x="T10" y="T11"/>
                  </a:cxn>
                  <a:cxn ang="0">
                    <a:pos x="T12" y="T13"/>
                  </a:cxn>
                </a:cxnLst>
                <a:rect l="0" t="0" r="r" b="b"/>
                <a:pathLst>
                  <a:path w="330" h="330">
                    <a:moveTo>
                      <a:pt x="305" y="0"/>
                    </a:moveTo>
                    <a:cubicBezTo>
                      <a:pt x="137" y="0"/>
                      <a:pt x="0" y="137"/>
                      <a:pt x="0" y="305"/>
                    </a:cubicBezTo>
                    <a:cubicBezTo>
                      <a:pt x="0" y="319"/>
                      <a:pt x="11" y="330"/>
                      <a:pt x="25" y="330"/>
                    </a:cubicBezTo>
                    <a:cubicBezTo>
                      <a:pt x="39" y="330"/>
                      <a:pt x="50" y="319"/>
                      <a:pt x="50" y="305"/>
                    </a:cubicBezTo>
                    <a:cubicBezTo>
                      <a:pt x="50" y="165"/>
                      <a:pt x="165" y="50"/>
                      <a:pt x="305" y="50"/>
                    </a:cubicBezTo>
                    <a:cubicBezTo>
                      <a:pt x="319" y="50"/>
                      <a:pt x="330" y="39"/>
                      <a:pt x="330" y="25"/>
                    </a:cubicBezTo>
                    <a:cubicBezTo>
                      <a:pt x="330" y="11"/>
                      <a:pt x="319" y="0"/>
                      <a:pt x="30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63" name="Group 162"/>
          <p:cNvGrpSpPr/>
          <p:nvPr/>
        </p:nvGrpSpPr>
        <p:grpSpPr>
          <a:xfrm>
            <a:off x="5603849" y="2769687"/>
            <a:ext cx="676326" cy="706579"/>
            <a:chOff x="7644430" y="3691775"/>
            <a:chExt cx="901768" cy="941815"/>
          </a:xfrm>
        </p:grpSpPr>
        <p:sp>
          <p:nvSpPr>
            <p:cNvPr id="216" name="Rounded Rectangle 215"/>
            <p:cNvSpPr/>
            <p:nvPr/>
          </p:nvSpPr>
          <p:spPr>
            <a:xfrm>
              <a:off x="7644430" y="3731822"/>
              <a:ext cx="901768" cy="901768"/>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4" name="Rounded Rectangle 163"/>
            <p:cNvSpPr/>
            <p:nvPr/>
          </p:nvSpPr>
          <p:spPr>
            <a:xfrm>
              <a:off x="7644430" y="3691775"/>
              <a:ext cx="901768" cy="901768"/>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65" name="Group 164"/>
            <p:cNvGrpSpPr/>
            <p:nvPr/>
          </p:nvGrpSpPr>
          <p:grpSpPr>
            <a:xfrm>
              <a:off x="7907783" y="3967092"/>
              <a:ext cx="375061" cy="374912"/>
              <a:chOff x="0" y="1588"/>
              <a:chExt cx="4016375" cy="4014787"/>
            </a:xfrm>
            <a:solidFill>
              <a:schemeClr val="bg1"/>
            </a:solidFill>
          </p:grpSpPr>
          <p:sp>
            <p:nvSpPr>
              <p:cNvPr id="166" name="Freeform 48"/>
              <p:cNvSpPr>
                <a:spLocks noEditPoints="1"/>
              </p:cNvSpPr>
              <p:nvPr/>
            </p:nvSpPr>
            <p:spPr bwMode="auto">
              <a:xfrm>
                <a:off x="0" y="1588"/>
                <a:ext cx="4016375" cy="4014787"/>
              </a:xfrm>
              <a:custGeom>
                <a:avLst/>
                <a:gdLst>
                  <a:gd name="T0" fmla="*/ 690 w 1068"/>
                  <a:gd name="T1" fmla="*/ 335 h 1068"/>
                  <a:gd name="T2" fmla="*/ 534 w 1068"/>
                  <a:gd name="T3" fmla="*/ 0 h 1068"/>
                  <a:gd name="T4" fmla="*/ 301 w 1068"/>
                  <a:gd name="T5" fmla="*/ 342 h 1068"/>
                  <a:gd name="T6" fmla="*/ 267 w 1068"/>
                  <a:gd name="T7" fmla="*/ 360 h 1068"/>
                  <a:gd name="T8" fmla="*/ 100 w 1068"/>
                  <a:gd name="T9" fmla="*/ 334 h 1068"/>
                  <a:gd name="T10" fmla="*/ 0 w 1068"/>
                  <a:gd name="T11" fmla="*/ 968 h 1068"/>
                  <a:gd name="T12" fmla="*/ 201 w 1068"/>
                  <a:gd name="T13" fmla="*/ 1068 h 1068"/>
                  <a:gd name="T14" fmla="*/ 291 w 1068"/>
                  <a:gd name="T15" fmla="*/ 1011 h 1068"/>
                  <a:gd name="T16" fmla="*/ 301 w 1068"/>
                  <a:gd name="T17" fmla="*/ 1013 h 1068"/>
                  <a:gd name="T18" fmla="*/ 635 w 1068"/>
                  <a:gd name="T19" fmla="*/ 1068 h 1068"/>
                  <a:gd name="T20" fmla="*/ 937 w 1068"/>
                  <a:gd name="T21" fmla="*/ 1004 h 1068"/>
                  <a:gd name="T22" fmla="*/ 952 w 1068"/>
                  <a:gd name="T23" fmla="*/ 909 h 1068"/>
                  <a:gd name="T24" fmla="*/ 1007 w 1068"/>
                  <a:gd name="T25" fmla="*/ 732 h 1068"/>
                  <a:gd name="T26" fmla="*/ 1039 w 1068"/>
                  <a:gd name="T27" fmla="*/ 560 h 1068"/>
                  <a:gd name="T28" fmla="*/ 1068 w 1068"/>
                  <a:gd name="T29" fmla="*/ 481 h 1068"/>
                  <a:gd name="T30" fmla="*/ 974 w 1068"/>
                  <a:gd name="T31" fmla="*/ 349 h 1068"/>
                  <a:gd name="T32" fmla="*/ 201 w 1068"/>
                  <a:gd name="T33" fmla="*/ 1001 h 1068"/>
                  <a:gd name="T34" fmla="*/ 67 w 1068"/>
                  <a:gd name="T35" fmla="*/ 968 h 1068"/>
                  <a:gd name="T36" fmla="*/ 100 w 1068"/>
                  <a:gd name="T37" fmla="*/ 401 h 1068"/>
                  <a:gd name="T38" fmla="*/ 234 w 1068"/>
                  <a:gd name="T39" fmla="*/ 434 h 1068"/>
                  <a:gd name="T40" fmla="*/ 1001 w 1068"/>
                  <a:gd name="T41" fmla="*/ 485 h 1068"/>
                  <a:gd name="T42" fmla="*/ 868 w 1068"/>
                  <a:gd name="T43" fmla="*/ 534 h 1068"/>
                  <a:gd name="T44" fmla="*/ 868 w 1068"/>
                  <a:gd name="T45" fmla="*/ 567 h 1068"/>
                  <a:gd name="T46" fmla="*/ 986 w 1068"/>
                  <a:gd name="T47" fmla="*/ 629 h 1068"/>
                  <a:gd name="T48" fmla="*/ 835 w 1068"/>
                  <a:gd name="T49" fmla="*/ 701 h 1068"/>
                  <a:gd name="T50" fmla="*/ 835 w 1068"/>
                  <a:gd name="T51" fmla="*/ 734 h 1068"/>
                  <a:gd name="T52" fmla="*/ 944 w 1068"/>
                  <a:gd name="T53" fmla="*/ 803 h 1068"/>
                  <a:gd name="T54" fmla="*/ 801 w 1068"/>
                  <a:gd name="T55" fmla="*/ 868 h 1068"/>
                  <a:gd name="T56" fmla="*/ 801 w 1068"/>
                  <a:gd name="T57" fmla="*/ 901 h 1068"/>
                  <a:gd name="T58" fmla="*/ 888 w 1068"/>
                  <a:gd name="T59" fmla="*/ 948 h 1068"/>
                  <a:gd name="T60" fmla="*/ 818 w 1068"/>
                  <a:gd name="T61" fmla="*/ 1001 h 1068"/>
                  <a:gd name="T62" fmla="*/ 450 w 1068"/>
                  <a:gd name="T63" fmla="*/ 980 h 1068"/>
                  <a:gd name="T64" fmla="*/ 268 w 1068"/>
                  <a:gd name="T65" fmla="*/ 914 h 1068"/>
                  <a:gd name="T66" fmla="*/ 294 w 1068"/>
                  <a:gd name="T67" fmla="*/ 418 h 1068"/>
                  <a:gd name="T68" fmla="*/ 501 w 1068"/>
                  <a:gd name="T69" fmla="*/ 100 h 1068"/>
                  <a:gd name="T70" fmla="*/ 632 w 1068"/>
                  <a:gd name="T71" fmla="*/ 225 h 1068"/>
                  <a:gd name="T72" fmla="*/ 962 w 1068"/>
                  <a:gd name="T73" fmla="*/ 413 h 1068"/>
                  <a:gd name="T74" fmla="*/ 1001 w 1068"/>
                  <a:gd name="T75" fmla="*/ 485 h 1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68" h="1068">
                    <a:moveTo>
                      <a:pt x="974" y="349"/>
                    </a:moveTo>
                    <a:cubicBezTo>
                      <a:pt x="932" y="339"/>
                      <a:pt x="834" y="339"/>
                      <a:pt x="690" y="335"/>
                    </a:cubicBezTo>
                    <a:cubicBezTo>
                      <a:pt x="697" y="304"/>
                      <a:pt x="699" y="275"/>
                      <a:pt x="699" y="225"/>
                    </a:cubicBezTo>
                    <a:cubicBezTo>
                      <a:pt x="699" y="105"/>
                      <a:pt x="611" y="0"/>
                      <a:pt x="534" y="0"/>
                    </a:cubicBezTo>
                    <a:cubicBezTo>
                      <a:pt x="480" y="0"/>
                      <a:pt x="435" y="45"/>
                      <a:pt x="434" y="99"/>
                    </a:cubicBezTo>
                    <a:cubicBezTo>
                      <a:pt x="433" y="167"/>
                      <a:pt x="413" y="283"/>
                      <a:pt x="301" y="342"/>
                    </a:cubicBezTo>
                    <a:cubicBezTo>
                      <a:pt x="292" y="346"/>
                      <a:pt x="269" y="357"/>
                      <a:pt x="265" y="359"/>
                    </a:cubicBezTo>
                    <a:cubicBezTo>
                      <a:pt x="267" y="360"/>
                      <a:pt x="267" y="360"/>
                      <a:pt x="267" y="360"/>
                    </a:cubicBezTo>
                    <a:cubicBezTo>
                      <a:pt x="250" y="345"/>
                      <a:pt x="225" y="334"/>
                      <a:pt x="201" y="334"/>
                    </a:cubicBezTo>
                    <a:cubicBezTo>
                      <a:pt x="100" y="334"/>
                      <a:pt x="100" y="334"/>
                      <a:pt x="100" y="334"/>
                    </a:cubicBezTo>
                    <a:cubicBezTo>
                      <a:pt x="45" y="334"/>
                      <a:pt x="0" y="379"/>
                      <a:pt x="0" y="434"/>
                    </a:cubicBezTo>
                    <a:cubicBezTo>
                      <a:pt x="0" y="968"/>
                      <a:pt x="0" y="968"/>
                      <a:pt x="0" y="968"/>
                    </a:cubicBezTo>
                    <a:cubicBezTo>
                      <a:pt x="0" y="1023"/>
                      <a:pt x="45" y="1068"/>
                      <a:pt x="100" y="1068"/>
                    </a:cubicBezTo>
                    <a:cubicBezTo>
                      <a:pt x="201" y="1068"/>
                      <a:pt x="201" y="1068"/>
                      <a:pt x="201" y="1068"/>
                    </a:cubicBezTo>
                    <a:cubicBezTo>
                      <a:pt x="240" y="1068"/>
                      <a:pt x="273" y="1044"/>
                      <a:pt x="290" y="1010"/>
                    </a:cubicBezTo>
                    <a:cubicBezTo>
                      <a:pt x="290" y="1011"/>
                      <a:pt x="291" y="1011"/>
                      <a:pt x="291" y="1011"/>
                    </a:cubicBezTo>
                    <a:cubicBezTo>
                      <a:pt x="293" y="1011"/>
                      <a:pt x="296" y="1012"/>
                      <a:pt x="299" y="1013"/>
                    </a:cubicBezTo>
                    <a:cubicBezTo>
                      <a:pt x="300" y="1013"/>
                      <a:pt x="300" y="1013"/>
                      <a:pt x="301" y="1013"/>
                    </a:cubicBezTo>
                    <a:cubicBezTo>
                      <a:pt x="320" y="1018"/>
                      <a:pt x="357" y="1027"/>
                      <a:pt x="436" y="1045"/>
                    </a:cubicBezTo>
                    <a:cubicBezTo>
                      <a:pt x="453" y="1049"/>
                      <a:pt x="542" y="1068"/>
                      <a:pt x="635" y="1068"/>
                    </a:cubicBezTo>
                    <a:cubicBezTo>
                      <a:pt x="818" y="1068"/>
                      <a:pt x="818" y="1068"/>
                      <a:pt x="818" y="1068"/>
                    </a:cubicBezTo>
                    <a:cubicBezTo>
                      <a:pt x="873" y="1068"/>
                      <a:pt x="913" y="1047"/>
                      <a:pt x="937" y="1004"/>
                    </a:cubicBezTo>
                    <a:cubicBezTo>
                      <a:pt x="938" y="1003"/>
                      <a:pt x="945" y="988"/>
                      <a:pt x="952" y="968"/>
                    </a:cubicBezTo>
                    <a:cubicBezTo>
                      <a:pt x="956" y="952"/>
                      <a:pt x="958" y="931"/>
                      <a:pt x="952" y="909"/>
                    </a:cubicBezTo>
                    <a:cubicBezTo>
                      <a:pt x="988" y="884"/>
                      <a:pt x="1000" y="847"/>
                      <a:pt x="1007" y="823"/>
                    </a:cubicBezTo>
                    <a:cubicBezTo>
                      <a:pt x="1020" y="783"/>
                      <a:pt x="1016" y="753"/>
                      <a:pt x="1007" y="732"/>
                    </a:cubicBezTo>
                    <a:cubicBezTo>
                      <a:pt x="1027" y="713"/>
                      <a:pt x="1045" y="684"/>
                      <a:pt x="1052" y="640"/>
                    </a:cubicBezTo>
                    <a:cubicBezTo>
                      <a:pt x="1056" y="612"/>
                      <a:pt x="1052" y="584"/>
                      <a:pt x="1039" y="560"/>
                    </a:cubicBezTo>
                    <a:cubicBezTo>
                      <a:pt x="1058" y="539"/>
                      <a:pt x="1066" y="513"/>
                      <a:pt x="1067" y="488"/>
                    </a:cubicBezTo>
                    <a:cubicBezTo>
                      <a:pt x="1068" y="481"/>
                      <a:pt x="1068" y="481"/>
                      <a:pt x="1068" y="481"/>
                    </a:cubicBezTo>
                    <a:cubicBezTo>
                      <a:pt x="1068" y="476"/>
                      <a:pt x="1068" y="474"/>
                      <a:pt x="1068" y="464"/>
                    </a:cubicBezTo>
                    <a:cubicBezTo>
                      <a:pt x="1068" y="422"/>
                      <a:pt x="1039" y="368"/>
                      <a:pt x="974" y="349"/>
                    </a:cubicBezTo>
                    <a:close/>
                    <a:moveTo>
                      <a:pt x="234" y="968"/>
                    </a:moveTo>
                    <a:cubicBezTo>
                      <a:pt x="234" y="986"/>
                      <a:pt x="219" y="1001"/>
                      <a:pt x="201" y="1001"/>
                    </a:cubicBezTo>
                    <a:cubicBezTo>
                      <a:pt x="100" y="1001"/>
                      <a:pt x="100" y="1001"/>
                      <a:pt x="100" y="1001"/>
                    </a:cubicBezTo>
                    <a:cubicBezTo>
                      <a:pt x="82" y="1001"/>
                      <a:pt x="67" y="986"/>
                      <a:pt x="67" y="968"/>
                    </a:cubicBezTo>
                    <a:cubicBezTo>
                      <a:pt x="67" y="434"/>
                      <a:pt x="67" y="434"/>
                      <a:pt x="67" y="434"/>
                    </a:cubicBezTo>
                    <a:cubicBezTo>
                      <a:pt x="67" y="415"/>
                      <a:pt x="82" y="401"/>
                      <a:pt x="100" y="401"/>
                    </a:cubicBezTo>
                    <a:cubicBezTo>
                      <a:pt x="201" y="401"/>
                      <a:pt x="201" y="401"/>
                      <a:pt x="201" y="401"/>
                    </a:cubicBezTo>
                    <a:cubicBezTo>
                      <a:pt x="219" y="401"/>
                      <a:pt x="234" y="415"/>
                      <a:pt x="234" y="434"/>
                    </a:cubicBezTo>
                    <a:lnTo>
                      <a:pt x="234" y="968"/>
                    </a:lnTo>
                    <a:close/>
                    <a:moveTo>
                      <a:pt x="1001" y="485"/>
                    </a:moveTo>
                    <a:cubicBezTo>
                      <a:pt x="1000" y="502"/>
                      <a:pt x="993" y="534"/>
                      <a:pt x="935" y="534"/>
                    </a:cubicBezTo>
                    <a:cubicBezTo>
                      <a:pt x="885" y="534"/>
                      <a:pt x="868" y="534"/>
                      <a:pt x="868" y="534"/>
                    </a:cubicBezTo>
                    <a:cubicBezTo>
                      <a:pt x="859" y="534"/>
                      <a:pt x="851" y="541"/>
                      <a:pt x="851" y="551"/>
                    </a:cubicBezTo>
                    <a:cubicBezTo>
                      <a:pt x="851" y="560"/>
                      <a:pt x="859" y="567"/>
                      <a:pt x="868" y="567"/>
                    </a:cubicBezTo>
                    <a:cubicBezTo>
                      <a:pt x="868" y="567"/>
                      <a:pt x="883" y="567"/>
                      <a:pt x="933" y="567"/>
                    </a:cubicBezTo>
                    <a:cubicBezTo>
                      <a:pt x="983" y="567"/>
                      <a:pt x="989" y="609"/>
                      <a:pt x="986" y="629"/>
                    </a:cubicBezTo>
                    <a:cubicBezTo>
                      <a:pt x="982" y="654"/>
                      <a:pt x="970" y="701"/>
                      <a:pt x="914" y="701"/>
                    </a:cubicBezTo>
                    <a:cubicBezTo>
                      <a:pt x="858" y="701"/>
                      <a:pt x="835" y="701"/>
                      <a:pt x="835" y="701"/>
                    </a:cubicBezTo>
                    <a:cubicBezTo>
                      <a:pt x="825" y="701"/>
                      <a:pt x="818" y="708"/>
                      <a:pt x="818" y="718"/>
                    </a:cubicBezTo>
                    <a:cubicBezTo>
                      <a:pt x="818" y="727"/>
                      <a:pt x="825" y="734"/>
                      <a:pt x="835" y="734"/>
                    </a:cubicBezTo>
                    <a:cubicBezTo>
                      <a:pt x="835" y="734"/>
                      <a:pt x="874" y="734"/>
                      <a:pt x="900" y="734"/>
                    </a:cubicBezTo>
                    <a:cubicBezTo>
                      <a:pt x="957" y="734"/>
                      <a:pt x="952" y="777"/>
                      <a:pt x="944" y="803"/>
                    </a:cubicBezTo>
                    <a:cubicBezTo>
                      <a:pt x="933" y="837"/>
                      <a:pt x="926" y="868"/>
                      <a:pt x="856" y="868"/>
                    </a:cubicBezTo>
                    <a:cubicBezTo>
                      <a:pt x="831" y="868"/>
                      <a:pt x="801" y="868"/>
                      <a:pt x="801" y="868"/>
                    </a:cubicBezTo>
                    <a:cubicBezTo>
                      <a:pt x="792" y="868"/>
                      <a:pt x="784" y="875"/>
                      <a:pt x="784" y="884"/>
                    </a:cubicBezTo>
                    <a:cubicBezTo>
                      <a:pt x="784" y="894"/>
                      <a:pt x="792" y="901"/>
                      <a:pt x="801" y="901"/>
                    </a:cubicBezTo>
                    <a:cubicBezTo>
                      <a:pt x="801" y="901"/>
                      <a:pt x="824" y="901"/>
                      <a:pt x="853" y="901"/>
                    </a:cubicBezTo>
                    <a:cubicBezTo>
                      <a:pt x="890" y="901"/>
                      <a:pt x="892" y="936"/>
                      <a:pt x="888" y="948"/>
                    </a:cubicBezTo>
                    <a:cubicBezTo>
                      <a:pt x="884" y="962"/>
                      <a:pt x="879" y="972"/>
                      <a:pt x="878" y="972"/>
                    </a:cubicBezTo>
                    <a:cubicBezTo>
                      <a:pt x="868" y="990"/>
                      <a:pt x="852" y="1001"/>
                      <a:pt x="818" y="1001"/>
                    </a:cubicBezTo>
                    <a:cubicBezTo>
                      <a:pt x="635" y="1001"/>
                      <a:pt x="635" y="1001"/>
                      <a:pt x="635" y="1001"/>
                    </a:cubicBezTo>
                    <a:cubicBezTo>
                      <a:pt x="544" y="1001"/>
                      <a:pt x="453" y="980"/>
                      <a:pt x="450" y="980"/>
                    </a:cubicBezTo>
                    <a:cubicBezTo>
                      <a:pt x="312" y="948"/>
                      <a:pt x="304" y="946"/>
                      <a:pt x="296" y="943"/>
                    </a:cubicBezTo>
                    <a:cubicBezTo>
                      <a:pt x="296" y="943"/>
                      <a:pt x="268" y="938"/>
                      <a:pt x="268" y="914"/>
                    </a:cubicBezTo>
                    <a:cubicBezTo>
                      <a:pt x="267" y="453"/>
                      <a:pt x="267" y="453"/>
                      <a:pt x="267" y="453"/>
                    </a:cubicBezTo>
                    <a:cubicBezTo>
                      <a:pt x="267" y="437"/>
                      <a:pt x="277" y="423"/>
                      <a:pt x="294" y="418"/>
                    </a:cubicBezTo>
                    <a:cubicBezTo>
                      <a:pt x="296" y="417"/>
                      <a:pt x="299" y="416"/>
                      <a:pt x="301" y="415"/>
                    </a:cubicBezTo>
                    <a:cubicBezTo>
                      <a:pt x="453" y="352"/>
                      <a:pt x="500" y="214"/>
                      <a:pt x="501" y="100"/>
                    </a:cubicBezTo>
                    <a:cubicBezTo>
                      <a:pt x="501" y="84"/>
                      <a:pt x="513" y="67"/>
                      <a:pt x="534" y="67"/>
                    </a:cubicBezTo>
                    <a:cubicBezTo>
                      <a:pt x="570" y="67"/>
                      <a:pt x="632" y="138"/>
                      <a:pt x="632" y="225"/>
                    </a:cubicBezTo>
                    <a:cubicBezTo>
                      <a:pt x="632" y="304"/>
                      <a:pt x="629" y="318"/>
                      <a:pt x="601" y="401"/>
                    </a:cubicBezTo>
                    <a:cubicBezTo>
                      <a:pt x="935" y="401"/>
                      <a:pt x="932" y="405"/>
                      <a:pt x="962" y="413"/>
                    </a:cubicBezTo>
                    <a:cubicBezTo>
                      <a:pt x="998" y="423"/>
                      <a:pt x="1002" y="454"/>
                      <a:pt x="1002" y="464"/>
                    </a:cubicBezTo>
                    <a:cubicBezTo>
                      <a:pt x="1002" y="476"/>
                      <a:pt x="1001" y="474"/>
                      <a:pt x="1001" y="4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7" name="Freeform 49"/>
              <p:cNvSpPr>
                <a:spLocks noEditPoints="1"/>
              </p:cNvSpPr>
              <p:nvPr/>
            </p:nvSpPr>
            <p:spPr bwMode="auto">
              <a:xfrm>
                <a:off x="376238" y="3263900"/>
                <a:ext cx="379413" cy="376237"/>
              </a:xfrm>
              <a:custGeom>
                <a:avLst/>
                <a:gdLst>
                  <a:gd name="T0" fmla="*/ 50 w 101"/>
                  <a:gd name="T1" fmla="*/ 0 h 100"/>
                  <a:gd name="T2" fmla="*/ 0 w 101"/>
                  <a:gd name="T3" fmla="*/ 50 h 100"/>
                  <a:gd name="T4" fmla="*/ 50 w 101"/>
                  <a:gd name="T5" fmla="*/ 100 h 100"/>
                  <a:gd name="T6" fmla="*/ 101 w 101"/>
                  <a:gd name="T7" fmla="*/ 50 h 100"/>
                  <a:gd name="T8" fmla="*/ 50 w 101"/>
                  <a:gd name="T9" fmla="*/ 0 h 100"/>
                  <a:gd name="T10" fmla="*/ 50 w 101"/>
                  <a:gd name="T11" fmla="*/ 67 h 100"/>
                  <a:gd name="T12" fmla="*/ 34 w 101"/>
                  <a:gd name="T13" fmla="*/ 50 h 100"/>
                  <a:gd name="T14" fmla="*/ 50 w 101"/>
                  <a:gd name="T15" fmla="*/ 33 h 100"/>
                  <a:gd name="T16" fmla="*/ 67 w 101"/>
                  <a:gd name="T17" fmla="*/ 50 h 100"/>
                  <a:gd name="T18" fmla="*/ 50 w 101"/>
                  <a:gd name="T19" fmla="*/ 6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0">
                    <a:moveTo>
                      <a:pt x="50" y="0"/>
                    </a:moveTo>
                    <a:cubicBezTo>
                      <a:pt x="23" y="0"/>
                      <a:pt x="0" y="22"/>
                      <a:pt x="0" y="50"/>
                    </a:cubicBezTo>
                    <a:cubicBezTo>
                      <a:pt x="0" y="77"/>
                      <a:pt x="23" y="100"/>
                      <a:pt x="50" y="100"/>
                    </a:cubicBezTo>
                    <a:cubicBezTo>
                      <a:pt x="78" y="100"/>
                      <a:pt x="101" y="77"/>
                      <a:pt x="101" y="50"/>
                    </a:cubicBezTo>
                    <a:cubicBezTo>
                      <a:pt x="101" y="22"/>
                      <a:pt x="78" y="0"/>
                      <a:pt x="50" y="0"/>
                    </a:cubicBezTo>
                    <a:close/>
                    <a:moveTo>
                      <a:pt x="50" y="67"/>
                    </a:moveTo>
                    <a:cubicBezTo>
                      <a:pt x="41" y="67"/>
                      <a:pt x="34" y="59"/>
                      <a:pt x="34" y="50"/>
                    </a:cubicBezTo>
                    <a:cubicBezTo>
                      <a:pt x="34" y="41"/>
                      <a:pt x="41" y="33"/>
                      <a:pt x="50" y="33"/>
                    </a:cubicBezTo>
                    <a:cubicBezTo>
                      <a:pt x="60" y="33"/>
                      <a:pt x="67" y="41"/>
                      <a:pt x="67" y="50"/>
                    </a:cubicBezTo>
                    <a:cubicBezTo>
                      <a:pt x="67" y="59"/>
                      <a:pt x="60" y="67"/>
                      <a:pt x="50"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68" name="Group 167"/>
          <p:cNvGrpSpPr/>
          <p:nvPr/>
        </p:nvGrpSpPr>
        <p:grpSpPr>
          <a:xfrm>
            <a:off x="2827672" y="1693383"/>
            <a:ext cx="676326" cy="701443"/>
            <a:chOff x="3942860" y="2257147"/>
            <a:chExt cx="901768" cy="934969"/>
          </a:xfrm>
        </p:grpSpPr>
        <p:sp>
          <p:nvSpPr>
            <p:cNvPr id="212" name="Rounded Rectangle 211"/>
            <p:cNvSpPr/>
            <p:nvPr/>
          </p:nvSpPr>
          <p:spPr>
            <a:xfrm>
              <a:off x="3942860" y="2290348"/>
              <a:ext cx="901768" cy="901768"/>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69" name="Rounded Rectangle 168"/>
            <p:cNvSpPr/>
            <p:nvPr/>
          </p:nvSpPr>
          <p:spPr>
            <a:xfrm>
              <a:off x="3942860" y="2257147"/>
              <a:ext cx="901768" cy="90176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70" name="Group 169"/>
            <p:cNvGrpSpPr/>
            <p:nvPr/>
          </p:nvGrpSpPr>
          <p:grpSpPr>
            <a:xfrm>
              <a:off x="4157569" y="2542650"/>
              <a:ext cx="460440" cy="397165"/>
              <a:chOff x="-122237" y="-128588"/>
              <a:chExt cx="4632324" cy="3995738"/>
            </a:xfrm>
            <a:solidFill>
              <a:schemeClr val="bg1"/>
            </a:solidFill>
          </p:grpSpPr>
          <p:sp>
            <p:nvSpPr>
              <p:cNvPr id="171" name="Freeform 34"/>
              <p:cNvSpPr>
                <a:spLocks noEditPoints="1"/>
              </p:cNvSpPr>
              <p:nvPr/>
            </p:nvSpPr>
            <p:spPr bwMode="auto">
              <a:xfrm>
                <a:off x="-122237" y="-128588"/>
                <a:ext cx="4632324" cy="3995738"/>
              </a:xfrm>
              <a:custGeom>
                <a:avLst/>
                <a:gdLst>
                  <a:gd name="T0" fmla="*/ 1096 w 1232"/>
                  <a:gd name="T1" fmla="*/ 134 h 1062"/>
                  <a:gd name="T2" fmla="*/ 616 w 1232"/>
                  <a:gd name="T3" fmla="*/ 123 h 1062"/>
                  <a:gd name="T4" fmla="*/ 136 w 1232"/>
                  <a:gd name="T5" fmla="*/ 134 h 1062"/>
                  <a:gd name="T6" fmla="*/ 136 w 1232"/>
                  <a:gd name="T7" fmla="*/ 622 h 1062"/>
                  <a:gd name="T8" fmla="*/ 538 w 1232"/>
                  <a:gd name="T9" fmla="*/ 1020 h 1062"/>
                  <a:gd name="T10" fmla="*/ 694 w 1232"/>
                  <a:gd name="T11" fmla="*/ 1020 h 1062"/>
                  <a:gd name="T12" fmla="*/ 1096 w 1232"/>
                  <a:gd name="T13" fmla="*/ 622 h 1062"/>
                  <a:gd name="T14" fmla="*/ 1096 w 1232"/>
                  <a:gd name="T15" fmla="*/ 134 h 1062"/>
                  <a:gd name="T16" fmla="*/ 1044 w 1232"/>
                  <a:gd name="T17" fmla="*/ 570 h 1062"/>
                  <a:gd name="T18" fmla="*/ 642 w 1232"/>
                  <a:gd name="T19" fmla="*/ 968 h 1062"/>
                  <a:gd name="T20" fmla="*/ 590 w 1232"/>
                  <a:gd name="T21" fmla="*/ 968 h 1062"/>
                  <a:gd name="T22" fmla="*/ 188 w 1232"/>
                  <a:gd name="T23" fmla="*/ 570 h 1062"/>
                  <a:gd name="T24" fmla="*/ 188 w 1232"/>
                  <a:gd name="T25" fmla="*/ 185 h 1062"/>
                  <a:gd name="T26" fmla="*/ 567 w 1232"/>
                  <a:gd name="T27" fmla="*/ 177 h 1062"/>
                  <a:gd name="T28" fmla="*/ 616 w 1232"/>
                  <a:gd name="T29" fmla="*/ 221 h 1062"/>
                  <a:gd name="T30" fmla="*/ 665 w 1232"/>
                  <a:gd name="T31" fmla="*/ 177 h 1062"/>
                  <a:gd name="T32" fmla="*/ 1044 w 1232"/>
                  <a:gd name="T33" fmla="*/ 185 h 1062"/>
                  <a:gd name="T34" fmla="*/ 1044 w 1232"/>
                  <a:gd name="T35" fmla="*/ 570 h 1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32" h="1062">
                    <a:moveTo>
                      <a:pt x="1096" y="134"/>
                    </a:moveTo>
                    <a:cubicBezTo>
                      <a:pt x="964" y="3"/>
                      <a:pt x="753" y="0"/>
                      <a:pt x="616" y="123"/>
                    </a:cubicBezTo>
                    <a:cubicBezTo>
                      <a:pt x="479" y="0"/>
                      <a:pt x="268" y="3"/>
                      <a:pt x="136" y="134"/>
                    </a:cubicBezTo>
                    <a:cubicBezTo>
                      <a:pt x="0" y="268"/>
                      <a:pt x="0" y="487"/>
                      <a:pt x="136" y="622"/>
                    </a:cubicBezTo>
                    <a:cubicBezTo>
                      <a:pt x="175" y="660"/>
                      <a:pt x="538" y="1020"/>
                      <a:pt x="538" y="1020"/>
                    </a:cubicBezTo>
                    <a:cubicBezTo>
                      <a:pt x="581" y="1062"/>
                      <a:pt x="651" y="1062"/>
                      <a:pt x="694" y="1020"/>
                    </a:cubicBezTo>
                    <a:cubicBezTo>
                      <a:pt x="694" y="1020"/>
                      <a:pt x="1092" y="626"/>
                      <a:pt x="1096" y="622"/>
                    </a:cubicBezTo>
                    <a:cubicBezTo>
                      <a:pt x="1232" y="487"/>
                      <a:pt x="1232" y="268"/>
                      <a:pt x="1096" y="134"/>
                    </a:cubicBezTo>
                    <a:close/>
                    <a:moveTo>
                      <a:pt x="1044" y="570"/>
                    </a:moveTo>
                    <a:cubicBezTo>
                      <a:pt x="642" y="968"/>
                      <a:pt x="642" y="968"/>
                      <a:pt x="642" y="968"/>
                    </a:cubicBezTo>
                    <a:cubicBezTo>
                      <a:pt x="628" y="982"/>
                      <a:pt x="604" y="982"/>
                      <a:pt x="590" y="968"/>
                    </a:cubicBezTo>
                    <a:cubicBezTo>
                      <a:pt x="188" y="570"/>
                      <a:pt x="188" y="570"/>
                      <a:pt x="188" y="570"/>
                    </a:cubicBezTo>
                    <a:cubicBezTo>
                      <a:pt x="81" y="464"/>
                      <a:pt x="81" y="291"/>
                      <a:pt x="188" y="185"/>
                    </a:cubicBezTo>
                    <a:cubicBezTo>
                      <a:pt x="291" y="82"/>
                      <a:pt x="458" y="79"/>
                      <a:pt x="567" y="177"/>
                    </a:cubicBezTo>
                    <a:cubicBezTo>
                      <a:pt x="616" y="221"/>
                      <a:pt x="616" y="221"/>
                      <a:pt x="616" y="221"/>
                    </a:cubicBezTo>
                    <a:cubicBezTo>
                      <a:pt x="665" y="177"/>
                      <a:pt x="665" y="177"/>
                      <a:pt x="665" y="177"/>
                    </a:cubicBezTo>
                    <a:cubicBezTo>
                      <a:pt x="774" y="79"/>
                      <a:pt x="941" y="82"/>
                      <a:pt x="1044" y="185"/>
                    </a:cubicBezTo>
                    <a:cubicBezTo>
                      <a:pt x="1151" y="291"/>
                      <a:pt x="1151" y="464"/>
                      <a:pt x="1044" y="5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2" name="Freeform 35"/>
              <p:cNvSpPr>
                <a:spLocks/>
              </p:cNvSpPr>
              <p:nvPr/>
            </p:nvSpPr>
            <p:spPr bwMode="auto">
              <a:xfrm>
                <a:off x="688975" y="681038"/>
                <a:ext cx="650875" cy="650875"/>
              </a:xfrm>
              <a:custGeom>
                <a:avLst/>
                <a:gdLst>
                  <a:gd name="T0" fmla="*/ 154 w 173"/>
                  <a:gd name="T1" fmla="*/ 0 h 173"/>
                  <a:gd name="T2" fmla="*/ 154 w 173"/>
                  <a:gd name="T3" fmla="*/ 0 h 173"/>
                  <a:gd name="T4" fmla="*/ 0 w 173"/>
                  <a:gd name="T5" fmla="*/ 154 h 173"/>
                  <a:gd name="T6" fmla="*/ 0 w 173"/>
                  <a:gd name="T7" fmla="*/ 154 h 173"/>
                  <a:gd name="T8" fmla="*/ 18 w 173"/>
                  <a:gd name="T9" fmla="*/ 173 h 173"/>
                  <a:gd name="T10" fmla="*/ 36 w 173"/>
                  <a:gd name="T11" fmla="*/ 154 h 173"/>
                  <a:gd name="T12" fmla="*/ 36 w 173"/>
                  <a:gd name="T13" fmla="*/ 154 h 173"/>
                  <a:gd name="T14" fmla="*/ 154 w 173"/>
                  <a:gd name="T15" fmla="*/ 36 h 173"/>
                  <a:gd name="T16" fmla="*/ 154 w 173"/>
                  <a:gd name="T17" fmla="*/ 36 h 173"/>
                  <a:gd name="T18" fmla="*/ 173 w 173"/>
                  <a:gd name="T19" fmla="*/ 18 h 173"/>
                  <a:gd name="T20" fmla="*/ 154 w 173"/>
                  <a:gd name="T21"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3" h="173">
                    <a:moveTo>
                      <a:pt x="154" y="0"/>
                    </a:moveTo>
                    <a:cubicBezTo>
                      <a:pt x="154" y="0"/>
                      <a:pt x="154" y="0"/>
                      <a:pt x="154" y="0"/>
                    </a:cubicBezTo>
                    <a:cubicBezTo>
                      <a:pt x="69" y="0"/>
                      <a:pt x="0" y="69"/>
                      <a:pt x="0" y="154"/>
                    </a:cubicBezTo>
                    <a:cubicBezTo>
                      <a:pt x="0" y="154"/>
                      <a:pt x="0" y="154"/>
                      <a:pt x="0" y="154"/>
                    </a:cubicBezTo>
                    <a:cubicBezTo>
                      <a:pt x="0" y="165"/>
                      <a:pt x="8" y="173"/>
                      <a:pt x="18" y="173"/>
                    </a:cubicBezTo>
                    <a:cubicBezTo>
                      <a:pt x="28" y="173"/>
                      <a:pt x="36" y="165"/>
                      <a:pt x="36" y="154"/>
                    </a:cubicBezTo>
                    <a:cubicBezTo>
                      <a:pt x="36" y="154"/>
                      <a:pt x="36" y="154"/>
                      <a:pt x="36" y="154"/>
                    </a:cubicBezTo>
                    <a:cubicBezTo>
                      <a:pt x="36" y="89"/>
                      <a:pt x="89" y="36"/>
                      <a:pt x="154" y="36"/>
                    </a:cubicBezTo>
                    <a:cubicBezTo>
                      <a:pt x="154" y="36"/>
                      <a:pt x="154" y="36"/>
                      <a:pt x="154" y="36"/>
                    </a:cubicBezTo>
                    <a:cubicBezTo>
                      <a:pt x="165" y="36"/>
                      <a:pt x="173" y="28"/>
                      <a:pt x="173" y="18"/>
                    </a:cubicBezTo>
                    <a:cubicBezTo>
                      <a:pt x="173" y="8"/>
                      <a:pt x="165" y="0"/>
                      <a:pt x="1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173" name="Group 172"/>
          <p:cNvGrpSpPr/>
          <p:nvPr/>
        </p:nvGrpSpPr>
        <p:grpSpPr>
          <a:xfrm>
            <a:off x="2827672" y="2769686"/>
            <a:ext cx="676326" cy="705999"/>
            <a:chOff x="3942860" y="3691775"/>
            <a:chExt cx="901768" cy="941042"/>
          </a:xfrm>
        </p:grpSpPr>
        <p:sp>
          <p:nvSpPr>
            <p:cNvPr id="214" name="Rounded Rectangle 213"/>
            <p:cNvSpPr/>
            <p:nvPr/>
          </p:nvSpPr>
          <p:spPr>
            <a:xfrm>
              <a:off x="3942860" y="3731049"/>
              <a:ext cx="901768" cy="901768"/>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4" name="Rounded Rectangle 173"/>
            <p:cNvSpPr/>
            <p:nvPr/>
          </p:nvSpPr>
          <p:spPr>
            <a:xfrm>
              <a:off x="3942860" y="3691775"/>
              <a:ext cx="901768" cy="90176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75" name="Freeform 174"/>
            <p:cNvSpPr>
              <a:spLocks noEditPoints="1"/>
            </p:cNvSpPr>
            <p:nvPr/>
          </p:nvSpPr>
          <p:spPr bwMode="auto">
            <a:xfrm>
              <a:off x="4190489" y="4017838"/>
              <a:ext cx="413397" cy="310281"/>
            </a:xfrm>
            <a:custGeom>
              <a:avLst/>
              <a:gdLst>
                <a:gd name="T0" fmla="*/ 925 w 1124"/>
                <a:gd name="T1" fmla="*/ 21 h 843"/>
                <a:gd name="T2" fmla="*/ 249 w 1124"/>
                <a:gd name="T3" fmla="*/ 0 h 843"/>
                <a:gd name="T4" fmla="*/ 21 w 1124"/>
                <a:gd name="T5" fmla="*/ 199 h 843"/>
                <a:gd name="T6" fmla="*/ 18 w 1124"/>
                <a:gd name="T7" fmla="*/ 295 h 843"/>
                <a:gd name="T8" fmla="*/ 562 w 1124"/>
                <a:gd name="T9" fmla="*/ 843 h 843"/>
                <a:gd name="T10" fmla="*/ 1106 w 1124"/>
                <a:gd name="T11" fmla="*/ 295 h 843"/>
                <a:gd name="T12" fmla="*/ 1103 w 1124"/>
                <a:gd name="T13" fmla="*/ 199 h 843"/>
                <a:gd name="T14" fmla="*/ 484 w 1124"/>
                <a:gd name="T15" fmla="*/ 246 h 843"/>
                <a:gd name="T16" fmla="*/ 640 w 1124"/>
                <a:gd name="T17" fmla="*/ 246 h 843"/>
                <a:gd name="T18" fmla="*/ 685 w 1124"/>
                <a:gd name="T19" fmla="*/ 78 h 843"/>
                <a:gd name="T20" fmla="*/ 667 w 1124"/>
                <a:gd name="T21" fmla="*/ 223 h 843"/>
                <a:gd name="T22" fmla="*/ 457 w 1124"/>
                <a:gd name="T23" fmla="*/ 223 h 843"/>
                <a:gd name="T24" fmla="*/ 439 w 1124"/>
                <a:gd name="T25" fmla="*/ 78 h 843"/>
                <a:gd name="T26" fmla="*/ 457 w 1124"/>
                <a:gd name="T27" fmla="*/ 223 h 843"/>
                <a:gd name="T28" fmla="*/ 562 w 1124"/>
                <a:gd name="T29" fmla="*/ 718 h 843"/>
                <a:gd name="T30" fmla="*/ 649 w 1124"/>
                <a:gd name="T31" fmla="*/ 281 h 843"/>
                <a:gd name="T32" fmla="*/ 858 w 1124"/>
                <a:gd name="T33" fmla="*/ 281 h 843"/>
                <a:gd name="T34" fmla="*/ 685 w 1124"/>
                <a:gd name="T35" fmla="*/ 281 h 843"/>
                <a:gd name="T36" fmla="*/ 781 w 1124"/>
                <a:gd name="T37" fmla="*/ 174 h 843"/>
                <a:gd name="T38" fmla="*/ 695 w 1124"/>
                <a:gd name="T39" fmla="*/ 246 h 843"/>
                <a:gd name="T40" fmla="*/ 851 w 1124"/>
                <a:gd name="T41" fmla="*/ 70 h 843"/>
                <a:gd name="T42" fmla="*/ 727 w 1124"/>
                <a:gd name="T43" fmla="*/ 70 h 843"/>
                <a:gd name="T44" fmla="*/ 484 w 1124"/>
                <a:gd name="T45" fmla="*/ 70 h 843"/>
                <a:gd name="T46" fmla="*/ 562 w 1124"/>
                <a:gd name="T47" fmla="*/ 135 h 843"/>
                <a:gd name="T48" fmla="*/ 273 w 1124"/>
                <a:gd name="T49" fmla="*/ 70 h 843"/>
                <a:gd name="T50" fmla="*/ 341 w 1124"/>
                <a:gd name="T51" fmla="*/ 126 h 843"/>
                <a:gd name="T52" fmla="*/ 429 w 1124"/>
                <a:gd name="T53" fmla="*/ 246 h 843"/>
                <a:gd name="T54" fmla="*/ 343 w 1124"/>
                <a:gd name="T55" fmla="*/ 174 h 843"/>
                <a:gd name="T56" fmla="*/ 525 w 1124"/>
                <a:gd name="T57" fmla="*/ 712 h 843"/>
                <a:gd name="T58" fmla="*/ 439 w 1124"/>
                <a:gd name="T59" fmla="*/ 281 h 843"/>
                <a:gd name="T60" fmla="*/ 101 w 1124"/>
                <a:gd name="T61" fmla="*/ 281 h 843"/>
                <a:gd name="T62" fmla="*/ 446 w 1124"/>
                <a:gd name="T63" fmla="*/ 649 h 843"/>
                <a:gd name="T64" fmla="*/ 1023 w 1124"/>
                <a:gd name="T65" fmla="*/ 281 h 843"/>
                <a:gd name="T66" fmla="*/ 899 w 1124"/>
                <a:gd name="T67" fmla="*/ 281 h 843"/>
                <a:gd name="T68" fmla="*/ 808 w 1124"/>
                <a:gd name="T69" fmla="*/ 151 h 843"/>
                <a:gd name="T70" fmla="*/ 1051 w 1124"/>
                <a:gd name="T71" fmla="*/ 246 h 843"/>
                <a:gd name="T72" fmla="*/ 235 w 1124"/>
                <a:gd name="T73" fmla="*/ 84 h 843"/>
                <a:gd name="T74" fmla="*/ 221 w 1124"/>
                <a:gd name="T75" fmla="*/ 246 h 843"/>
                <a:gd name="T76" fmla="*/ 235 w 1124"/>
                <a:gd name="T77" fmla="*/ 84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4" h="843">
                  <a:moveTo>
                    <a:pt x="1103" y="199"/>
                  </a:moveTo>
                  <a:cubicBezTo>
                    <a:pt x="925" y="21"/>
                    <a:pt x="925" y="21"/>
                    <a:pt x="925" y="21"/>
                  </a:cubicBezTo>
                  <a:cubicBezTo>
                    <a:pt x="912" y="7"/>
                    <a:pt x="894" y="0"/>
                    <a:pt x="875" y="0"/>
                  </a:cubicBezTo>
                  <a:cubicBezTo>
                    <a:pt x="249" y="0"/>
                    <a:pt x="249" y="0"/>
                    <a:pt x="249" y="0"/>
                  </a:cubicBezTo>
                  <a:cubicBezTo>
                    <a:pt x="230" y="0"/>
                    <a:pt x="212" y="7"/>
                    <a:pt x="199" y="21"/>
                  </a:cubicBezTo>
                  <a:cubicBezTo>
                    <a:pt x="21" y="199"/>
                    <a:pt x="21" y="199"/>
                    <a:pt x="21" y="199"/>
                  </a:cubicBezTo>
                  <a:cubicBezTo>
                    <a:pt x="7" y="213"/>
                    <a:pt x="0" y="231"/>
                    <a:pt x="0" y="249"/>
                  </a:cubicBezTo>
                  <a:cubicBezTo>
                    <a:pt x="0" y="266"/>
                    <a:pt x="6" y="282"/>
                    <a:pt x="18" y="295"/>
                  </a:cubicBezTo>
                  <a:cubicBezTo>
                    <a:pt x="509" y="819"/>
                    <a:pt x="509" y="819"/>
                    <a:pt x="509" y="819"/>
                  </a:cubicBezTo>
                  <a:cubicBezTo>
                    <a:pt x="523" y="834"/>
                    <a:pt x="542" y="843"/>
                    <a:pt x="562" y="843"/>
                  </a:cubicBezTo>
                  <a:cubicBezTo>
                    <a:pt x="582" y="843"/>
                    <a:pt x="601" y="834"/>
                    <a:pt x="615" y="819"/>
                  </a:cubicBezTo>
                  <a:cubicBezTo>
                    <a:pt x="1106" y="295"/>
                    <a:pt x="1106" y="295"/>
                    <a:pt x="1106" y="295"/>
                  </a:cubicBezTo>
                  <a:cubicBezTo>
                    <a:pt x="1118" y="282"/>
                    <a:pt x="1124" y="265"/>
                    <a:pt x="1124" y="248"/>
                  </a:cubicBezTo>
                  <a:cubicBezTo>
                    <a:pt x="1124" y="230"/>
                    <a:pt x="1117" y="213"/>
                    <a:pt x="1103" y="199"/>
                  </a:cubicBezTo>
                  <a:close/>
                  <a:moveTo>
                    <a:pt x="640" y="246"/>
                  </a:moveTo>
                  <a:cubicBezTo>
                    <a:pt x="484" y="246"/>
                    <a:pt x="484" y="246"/>
                    <a:pt x="484" y="246"/>
                  </a:cubicBezTo>
                  <a:cubicBezTo>
                    <a:pt x="562" y="181"/>
                    <a:pt x="562" y="181"/>
                    <a:pt x="562" y="181"/>
                  </a:cubicBezTo>
                  <a:lnTo>
                    <a:pt x="640" y="246"/>
                  </a:lnTo>
                  <a:close/>
                  <a:moveTo>
                    <a:pt x="589" y="158"/>
                  </a:moveTo>
                  <a:cubicBezTo>
                    <a:pt x="685" y="78"/>
                    <a:pt x="685" y="78"/>
                    <a:pt x="685" y="78"/>
                  </a:cubicBezTo>
                  <a:cubicBezTo>
                    <a:pt x="756" y="149"/>
                    <a:pt x="756" y="149"/>
                    <a:pt x="756" y="149"/>
                  </a:cubicBezTo>
                  <a:cubicBezTo>
                    <a:pt x="667" y="223"/>
                    <a:pt x="667" y="223"/>
                    <a:pt x="667" y="223"/>
                  </a:cubicBezTo>
                  <a:lnTo>
                    <a:pt x="589" y="158"/>
                  </a:lnTo>
                  <a:close/>
                  <a:moveTo>
                    <a:pt x="457" y="223"/>
                  </a:moveTo>
                  <a:cubicBezTo>
                    <a:pt x="368" y="149"/>
                    <a:pt x="368" y="149"/>
                    <a:pt x="368" y="149"/>
                  </a:cubicBezTo>
                  <a:cubicBezTo>
                    <a:pt x="439" y="78"/>
                    <a:pt x="439" y="78"/>
                    <a:pt x="439" y="78"/>
                  </a:cubicBezTo>
                  <a:cubicBezTo>
                    <a:pt x="535" y="158"/>
                    <a:pt x="535" y="158"/>
                    <a:pt x="535" y="158"/>
                  </a:cubicBezTo>
                  <a:lnTo>
                    <a:pt x="457" y="223"/>
                  </a:lnTo>
                  <a:close/>
                  <a:moveTo>
                    <a:pt x="649" y="281"/>
                  </a:moveTo>
                  <a:cubicBezTo>
                    <a:pt x="562" y="718"/>
                    <a:pt x="562" y="718"/>
                    <a:pt x="562" y="718"/>
                  </a:cubicBezTo>
                  <a:cubicBezTo>
                    <a:pt x="475" y="281"/>
                    <a:pt x="475" y="281"/>
                    <a:pt x="475" y="281"/>
                  </a:cubicBezTo>
                  <a:lnTo>
                    <a:pt x="649" y="281"/>
                  </a:lnTo>
                  <a:close/>
                  <a:moveTo>
                    <a:pt x="685" y="281"/>
                  </a:moveTo>
                  <a:cubicBezTo>
                    <a:pt x="858" y="281"/>
                    <a:pt x="858" y="281"/>
                    <a:pt x="858" y="281"/>
                  </a:cubicBezTo>
                  <a:cubicBezTo>
                    <a:pt x="599" y="712"/>
                    <a:pt x="599" y="712"/>
                    <a:pt x="599" y="712"/>
                  </a:cubicBezTo>
                  <a:lnTo>
                    <a:pt x="685" y="281"/>
                  </a:lnTo>
                  <a:close/>
                  <a:moveTo>
                    <a:pt x="695" y="246"/>
                  </a:moveTo>
                  <a:cubicBezTo>
                    <a:pt x="781" y="174"/>
                    <a:pt x="781" y="174"/>
                    <a:pt x="781" y="174"/>
                  </a:cubicBezTo>
                  <a:cubicBezTo>
                    <a:pt x="853" y="246"/>
                    <a:pt x="853" y="246"/>
                    <a:pt x="853" y="246"/>
                  </a:cubicBezTo>
                  <a:lnTo>
                    <a:pt x="695" y="246"/>
                  </a:lnTo>
                  <a:close/>
                  <a:moveTo>
                    <a:pt x="727" y="70"/>
                  </a:moveTo>
                  <a:cubicBezTo>
                    <a:pt x="851" y="70"/>
                    <a:pt x="851" y="70"/>
                    <a:pt x="851" y="70"/>
                  </a:cubicBezTo>
                  <a:cubicBezTo>
                    <a:pt x="783" y="126"/>
                    <a:pt x="783" y="126"/>
                    <a:pt x="783" y="126"/>
                  </a:cubicBezTo>
                  <a:lnTo>
                    <a:pt x="727" y="70"/>
                  </a:lnTo>
                  <a:close/>
                  <a:moveTo>
                    <a:pt x="562" y="135"/>
                  </a:moveTo>
                  <a:cubicBezTo>
                    <a:pt x="484" y="70"/>
                    <a:pt x="484" y="70"/>
                    <a:pt x="484" y="70"/>
                  </a:cubicBezTo>
                  <a:cubicBezTo>
                    <a:pt x="640" y="70"/>
                    <a:pt x="640" y="70"/>
                    <a:pt x="640" y="70"/>
                  </a:cubicBezTo>
                  <a:lnTo>
                    <a:pt x="562" y="135"/>
                  </a:lnTo>
                  <a:close/>
                  <a:moveTo>
                    <a:pt x="341" y="126"/>
                  </a:moveTo>
                  <a:cubicBezTo>
                    <a:pt x="273" y="70"/>
                    <a:pt x="273" y="70"/>
                    <a:pt x="273" y="70"/>
                  </a:cubicBezTo>
                  <a:cubicBezTo>
                    <a:pt x="397" y="70"/>
                    <a:pt x="397" y="70"/>
                    <a:pt x="397" y="70"/>
                  </a:cubicBezTo>
                  <a:lnTo>
                    <a:pt x="341" y="126"/>
                  </a:lnTo>
                  <a:close/>
                  <a:moveTo>
                    <a:pt x="343" y="174"/>
                  </a:moveTo>
                  <a:cubicBezTo>
                    <a:pt x="429" y="246"/>
                    <a:pt x="429" y="246"/>
                    <a:pt x="429" y="246"/>
                  </a:cubicBezTo>
                  <a:cubicBezTo>
                    <a:pt x="271" y="246"/>
                    <a:pt x="271" y="246"/>
                    <a:pt x="271" y="246"/>
                  </a:cubicBezTo>
                  <a:lnTo>
                    <a:pt x="343" y="174"/>
                  </a:lnTo>
                  <a:close/>
                  <a:moveTo>
                    <a:pt x="439" y="281"/>
                  </a:moveTo>
                  <a:cubicBezTo>
                    <a:pt x="525" y="712"/>
                    <a:pt x="525" y="712"/>
                    <a:pt x="525" y="712"/>
                  </a:cubicBezTo>
                  <a:cubicBezTo>
                    <a:pt x="266" y="281"/>
                    <a:pt x="266" y="281"/>
                    <a:pt x="266" y="281"/>
                  </a:cubicBezTo>
                  <a:lnTo>
                    <a:pt x="439" y="281"/>
                  </a:lnTo>
                  <a:close/>
                  <a:moveTo>
                    <a:pt x="446" y="649"/>
                  </a:moveTo>
                  <a:cubicBezTo>
                    <a:pt x="101" y="281"/>
                    <a:pt x="101" y="281"/>
                    <a:pt x="101" y="281"/>
                  </a:cubicBezTo>
                  <a:cubicBezTo>
                    <a:pt x="225" y="281"/>
                    <a:pt x="225" y="281"/>
                    <a:pt x="225" y="281"/>
                  </a:cubicBezTo>
                  <a:lnTo>
                    <a:pt x="446" y="649"/>
                  </a:lnTo>
                  <a:close/>
                  <a:moveTo>
                    <a:pt x="899" y="281"/>
                  </a:moveTo>
                  <a:cubicBezTo>
                    <a:pt x="1023" y="281"/>
                    <a:pt x="1023" y="281"/>
                    <a:pt x="1023" y="281"/>
                  </a:cubicBezTo>
                  <a:cubicBezTo>
                    <a:pt x="678" y="649"/>
                    <a:pt x="678" y="649"/>
                    <a:pt x="678" y="649"/>
                  </a:cubicBezTo>
                  <a:lnTo>
                    <a:pt x="899" y="281"/>
                  </a:lnTo>
                  <a:close/>
                  <a:moveTo>
                    <a:pt x="903" y="246"/>
                  </a:moveTo>
                  <a:cubicBezTo>
                    <a:pt x="808" y="151"/>
                    <a:pt x="808" y="151"/>
                    <a:pt x="808" y="151"/>
                  </a:cubicBezTo>
                  <a:cubicBezTo>
                    <a:pt x="889" y="84"/>
                    <a:pt x="889" y="84"/>
                    <a:pt x="889" y="84"/>
                  </a:cubicBezTo>
                  <a:cubicBezTo>
                    <a:pt x="1051" y="246"/>
                    <a:pt x="1051" y="246"/>
                    <a:pt x="1051" y="246"/>
                  </a:cubicBezTo>
                  <a:lnTo>
                    <a:pt x="903" y="246"/>
                  </a:lnTo>
                  <a:close/>
                  <a:moveTo>
                    <a:pt x="235" y="84"/>
                  </a:moveTo>
                  <a:cubicBezTo>
                    <a:pt x="316" y="151"/>
                    <a:pt x="316" y="151"/>
                    <a:pt x="316" y="151"/>
                  </a:cubicBezTo>
                  <a:cubicBezTo>
                    <a:pt x="221" y="246"/>
                    <a:pt x="221" y="246"/>
                    <a:pt x="221" y="246"/>
                  </a:cubicBezTo>
                  <a:cubicBezTo>
                    <a:pt x="70" y="246"/>
                    <a:pt x="70" y="246"/>
                    <a:pt x="70" y="246"/>
                  </a:cubicBezTo>
                  <a:lnTo>
                    <a:pt x="235" y="8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76" name="Group 175"/>
          <p:cNvGrpSpPr/>
          <p:nvPr/>
        </p:nvGrpSpPr>
        <p:grpSpPr>
          <a:xfrm>
            <a:off x="6338989" y="1790163"/>
            <a:ext cx="1385335" cy="681800"/>
            <a:chOff x="8624616" y="2386149"/>
            <a:chExt cx="1847113" cy="908787"/>
          </a:xfrm>
        </p:grpSpPr>
        <p:sp>
          <p:nvSpPr>
            <p:cNvPr id="177" name="TextBox 176"/>
            <p:cNvSpPr txBox="1"/>
            <p:nvPr/>
          </p:nvSpPr>
          <p:spPr>
            <a:xfrm>
              <a:off x="8631729" y="2386149"/>
              <a:ext cx="1477328" cy="369218"/>
            </a:xfrm>
            <a:prstGeom prst="rect">
              <a:avLst/>
            </a:prstGeom>
            <a:noFill/>
          </p:spPr>
          <p:txBody>
            <a:bodyPr wrap="none" rtlCol="0">
              <a:spAutoFit/>
            </a:bodyPr>
            <a:lstStyle/>
            <a:p>
              <a:pP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178" name="TextBox 177"/>
            <p:cNvSpPr txBox="1"/>
            <p:nvPr/>
          </p:nvSpPr>
          <p:spPr>
            <a:xfrm>
              <a:off x="8624616" y="2679572"/>
              <a:ext cx="1847113" cy="615364"/>
            </a:xfrm>
            <a:prstGeom prst="rect">
              <a:avLst/>
            </a:prstGeom>
            <a:noFill/>
          </p:spPr>
          <p:txBody>
            <a:bodyPr wrap="square" rtlCol="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所有文字都可以随意编辑 点击您要修改的文字就可以了 </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79" name="Group 178"/>
          <p:cNvGrpSpPr/>
          <p:nvPr/>
        </p:nvGrpSpPr>
        <p:grpSpPr>
          <a:xfrm>
            <a:off x="6338989" y="2891183"/>
            <a:ext cx="1385335" cy="681800"/>
            <a:chOff x="8624616" y="3853724"/>
            <a:chExt cx="1847113" cy="908787"/>
          </a:xfrm>
        </p:grpSpPr>
        <p:sp>
          <p:nvSpPr>
            <p:cNvPr id="180" name="TextBox 179"/>
            <p:cNvSpPr txBox="1"/>
            <p:nvPr/>
          </p:nvSpPr>
          <p:spPr>
            <a:xfrm>
              <a:off x="8631729" y="3853724"/>
              <a:ext cx="1477328" cy="369218"/>
            </a:xfrm>
            <a:prstGeom prst="rect">
              <a:avLst/>
            </a:prstGeom>
            <a:noFill/>
          </p:spPr>
          <p:txBody>
            <a:bodyPr wrap="none" rtlCol="0">
              <a:spAutoFit/>
            </a:bodyPr>
            <a:lstStyle/>
            <a:p>
              <a:pP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181" name="TextBox 180"/>
            <p:cNvSpPr txBox="1"/>
            <p:nvPr/>
          </p:nvSpPr>
          <p:spPr>
            <a:xfrm>
              <a:off x="8624616" y="4147147"/>
              <a:ext cx="1847113" cy="615364"/>
            </a:xfrm>
            <a:prstGeom prst="rect">
              <a:avLst/>
            </a:prstGeom>
            <a:noFill/>
          </p:spPr>
          <p:txBody>
            <a:bodyPr wrap="square" rtlCol="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所有文字都可以随意编辑 点击您要修改的文字就可以了 </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82" name="Group 181"/>
          <p:cNvGrpSpPr/>
          <p:nvPr/>
        </p:nvGrpSpPr>
        <p:grpSpPr>
          <a:xfrm>
            <a:off x="6338988" y="3954319"/>
            <a:ext cx="1385335" cy="681800"/>
            <a:chOff x="8624616" y="5270803"/>
            <a:chExt cx="1847113" cy="908787"/>
          </a:xfrm>
        </p:grpSpPr>
        <p:sp>
          <p:nvSpPr>
            <p:cNvPr id="183" name="TextBox 182"/>
            <p:cNvSpPr txBox="1"/>
            <p:nvPr/>
          </p:nvSpPr>
          <p:spPr>
            <a:xfrm>
              <a:off x="8631726" y="5270803"/>
              <a:ext cx="1477329" cy="369218"/>
            </a:xfrm>
            <a:prstGeom prst="rect">
              <a:avLst/>
            </a:prstGeom>
            <a:noFill/>
          </p:spPr>
          <p:txBody>
            <a:bodyPr wrap="none" rtlCol="0">
              <a:spAutoFit/>
            </a:bodyPr>
            <a:lstStyle/>
            <a:p>
              <a:pP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184" name="TextBox 183"/>
            <p:cNvSpPr txBox="1"/>
            <p:nvPr/>
          </p:nvSpPr>
          <p:spPr>
            <a:xfrm>
              <a:off x="8624616" y="5564226"/>
              <a:ext cx="1847113" cy="615364"/>
            </a:xfrm>
            <a:prstGeom prst="rect">
              <a:avLst/>
            </a:prstGeom>
            <a:noFill/>
          </p:spPr>
          <p:txBody>
            <a:bodyPr wrap="square" rtlCol="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所有文字都可以随意编辑 点击您要修改的文字就可以了 </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85" name="Group 184"/>
          <p:cNvGrpSpPr/>
          <p:nvPr/>
        </p:nvGrpSpPr>
        <p:grpSpPr>
          <a:xfrm>
            <a:off x="1384933" y="1790164"/>
            <a:ext cx="1396557" cy="681800"/>
            <a:chOff x="2019206" y="2386149"/>
            <a:chExt cx="1862075" cy="908786"/>
          </a:xfrm>
        </p:grpSpPr>
        <p:sp>
          <p:nvSpPr>
            <p:cNvPr id="186" name="TextBox 185"/>
            <p:cNvSpPr txBox="1"/>
            <p:nvPr/>
          </p:nvSpPr>
          <p:spPr>
            <a:xfrm>
              <a:off x="2403953" y="2386149"/>
              <a:ext cx="1477328" cy="369218"/>
            </a:xfrm>
            <a:prstGeom prst="rect">
              <a:avLst/>
            </a:prstGeom>
            <a:noFill/>
          </p:spPr>
          <p:txBody>
            <a:bodyPr wrap="none" rtlCol="0">
              <a:spAutoFit/>
            </a:bodyPr>
            <a:lstStyle/>
            <a:p>
              <a:pP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187" name="TextBox 186"/>
            <p:cNvSpPr txBox="1"/>
            <p:nvPr/>
          </p:nvSpPr>
          <p:spPr>
            <a:xfrm>
              <a:off x="2019206" y="2679572"/>
              <a:ext cx="1847112" cy="615363"/>
            </a:xfrm>
            <a:prstGeom prst="rect">
              <a:avLst/>
            </a:prstGeom>
            <a:noFill/>
          </p:spPr>
          <p:txBody>
            <a:bodyPr wrap="square" rtlCol="0">
              <a:spAutoFit/>
            </a:bodyPr>
            <a:lstStyle/>
            <a:p>
              <a:pPr algn="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所有文字都可以随意编辑 点击您要修改的文字就可以了 </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88" name="Group 187"/>
          <p:cNvGrpSpPr/>
          <p:nvPr/>
        </p:nvGrpSpPr>
        <p:grpSpPr>
          <a:xfrm>
            <a:off x="1384931" y="2891183"/>
            <a:ext cx="1386869" cy="681800"/>
            <a:chOff x="2019206" y="3853724"/>
            <a:chExt cx="1849158" cy="908787"/>
          </a:xfrm>
        </p:grpSpPr>
        <p:sp>
          <p:nvSpPr>
            <p:cNvPr id="189" name="TextBox 188"/>
            <p:cNvSpPr txBox="1"/>
            <p:nvPr/>
          </p:nvSpPr>
          <p:spPr>
            <a:xfrm>
              <a:off x="2391038" y="3853724"/>
              <a:ext cx="1477326" cy="369218"/>
            </a:xfrm>
            <a:prstGeom prst="rect">
              <a:avLst/>
            </a:prstGeom>
            <a:noFill/>
          </p:spPr>
          <p:txBody>
            <a:bodyPr wrap="none" rtlCol="0">
              <a:spAutoFit/>
            </a:bodyPr>
            <a:lstStyle/>
            <a:p>
              <a:pP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190" name="TextBox 189"/>
            <p:cNvSpPr txBox="1"/>
            <p:nvPr/>
          </p:nvSpPr>
          <p:spPr>
            <a:xfrm>
              <a:off x="2019206" y="4147147"/>
              <a:ext cx="1847113" cy="615364"/>
            </a:xfrm>
            <a:prstGeom prst="rect">
              <a:avLst/>
            </a:prstGeom>
            <a:noFill/>
          </p:spPr>
          <p:txBody>
            <a:bodyPr wrap="square" rtlCol="0">
              <a:spAutoFit/>
            </a:bodyPr>
            <a:lstStyle/>
            <a:p>
              <a:pPr algn="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所有文字都可以随意编辑 点击您要修改的文字就可以了 </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91" name="Group 190"/>
          <p:cNvGrpSpPr/>
          <p:nvPr/>
        </p:nvGrpSpPr>
        <p:grpSpPr>
          <a:xfrm>
            <a:off x="1384932" y="3954319"/>
            <a:ext cx="1386869" cy="681800"/>
            <a:chOff x="2019206" y="5270803"/>
            <a:chExt cx="1849158" cy="908787"/>
          </a:xfrm>
        </p:grpSpPr>
        <p:sp>
          <p:nvSpPr>
            <p:cNvPr id="192" name="TextBox 191"/>
            <p:cNvSpPr txBox="1"/>
            <p:nvPr/>
          </p:nvSpPr>
          <p:spPr>
            <a:xfrm>
              <a:off x="2391035" y="5270803"/>
              <a:ext cx="1477329" cy="369218"/>
            </a:xfrm>
            <a:prstGeom prst="rect">
              <a:avLst/>
            </a:prstGeom>
            <a:noFill/>
          </p:spPr>
          <p:txBody>
            <a:bodyPr wrap="none" rtlCol="0">
              <a:spAutoFit/>
            </a:bodyPr>
            <a:lstStyle/>
            <a:p>
              <a:pP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193" name="TextBox 192"/>
            <p:cNvSpPr txBox="1"/>
            <p:nvPr/>
          </p:nvSpPr>
          <p:spPr>
            <a:xfrm>
              <a:off x="2019206" y="5564226"/>
              <a:ext cx="1847112" cy="615364"/>
            </a:xfrm>
            <a:prstGeom prst="rect">
              <a:avLst/>
            </a:prstGeom>
            <a:noFill/>
          </p:spPr>
          <p:txBody>
            <a:bodyPr wrap="square" rtlCol="0">
              <a:spAutoFit/>
            </a:bodyPr>
            <a:lstStyle/>
            <a:p>
              <a:pPr algn="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所有文字都可以随意编辑 点击您要修改的文字就可以了 </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94" name="Group 193"/>
          <p:cNvGrpSpPr/>
          <p:nvPr/>
        </p:nvGrpSpPr>
        <p:grpSpPr>
          <a:xfrm>
            <a:off x="2827672" y="3845990"/>
            <a:ext cx="676326" cy="708042"/>
            <a:chOff x="3942860" y="5126403"/>
            <a:chExt cx="901768" cy="943765"/>
          </a:xfrm>
        </p:grpSpPr>
        <p:sp>
          <p:nvSpPr>
            <p:cNvPr id="217" name="Rounded Rectangle 216"/>
            <p:cNvSpPr/>
            <p:nvPr/>
          </p:nvSpPr>
          <p:spPr>
            <a:xfrm>
              <a:off x="3942860" y="5168400"/>
              <a:ext cx="901768" cy="901768"/>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95" name="Rounded Rectangle 194"/>
            <p:cNvSpPr/>
            <p:nvPr/>
          </p:nvSpPr>
          <p:spPr>
            <a:xfrm>
              <a:off x="3942860" y="5126403"/>
              <a:ext cx="901768" cy="90176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96" name="Group 195"/>
            <p:cNvGrpSpPr/>
            <p:nvPr/>
          </p:nvGrpSpPr>
          <p:grpSpPr>
            <a:xfrm>
              <a:off x="4157569" y="5352357"/>
              <a:ext cx="451851" cy="449859"/>
              <a:chOff x="-365126" y="-2462213"/>
              <a:chExt cx="4321176" cy="4302126"/>
            </a:xfrm>
            <a:solidFill>
              <a:schemeClr val="bg1"/>
            </a:solidFill>
          </p:grpSpPr>
          <p:sp>
            <p:nvSpPr>
              <p:cNvPr id="197" name="Freeform 5"/>
              <p:cNvSpPr>
                <a:spLocks noEditPoints="1"/>
              </p:cNvSpPr>
              <p:nvPr/>
            </p:nvSpPr>
            <p:spPr bwMode="auto">
              <a:xfrm>
                <a:off x="-365126" y="-2058988"/>
                <a:ext cx="3937000" cy="3898901"/>
              </a:xfrm>
              <a:custGeom>
                <a:avLst/>
                <a:gdLst>
                  <a:gd name="T0" fmla="*/ 744 w 1047"/>
                  <a:gd name="T1" fmla="*/ 26 h 1037"/>
                  <a:gd name="T2" fmla="*/ 681 w 1047"/>
                  <a:gd name="T3" fmla="*/ 0 h 1037"/>
                  <a:gd name="T4" fmla="*/ 618 w 1047"/>
                  <a:gd name="T5" fmla="*/ 26 h 1037"/>
                  <a:gd name="T6" fmla="*/ 568 w 1047"/>
                  <a:gd name="T7" fmla="*/ 77 h 1037"/>
                  <a:gd name="T8" fmla="*/ 541 w 1047"/>
                  <a:gd name="T9" fmla="*/ 140 h 1037"/>
                  <a:gd name="T10" fmla="*/ 555 w 1047"/>
                  <a:gd name="T11" fmla="*/ 187 h 1037"/>
                  <a:gd name="T12" fmla="*/ 69 w 1047"/>
                  <a:gd name="T13" fmla="*/ 382 h 1037"/>
                  <a:gd name="T14" fmla="*/ 7 w 1047"/>
                  <a:gd name="T15" fmla="*/ 460 h 1037"/>
                  <a:gd name="T16" fmla="*/ 37 w 1047"/>
                  <a:gd name="T17" fmla="*/ 556 h 1037"/>
                  <a:gd name="T18" fmla="*/ 491 w 1047"/>
                  <a:gd name="T19" fmla="*/ 1006 h 1037"/>
                  <a:gd name="T20" fmla="*/ 565 w 1047"/>
                  <a:gd name="T21" fmla="*/ 1037 h 1037"/>
                  <a:gd name="T22" fmla="*/ 567 w 1047"/>
                  <a:gd name="T23" fmla="*/ 1037 h 1037"/>
                  <a:gd name="T24" fmla="*/ 589 w 1047"/>
                  <a:gd name="T25" fmla="*/ 1035 h 1037"/>
                  <a:gd name="T26" fmla="*/ 667 w 1047"/>
                  <a:gd name="T27" fmla="*/ 969 h 1037"/>
                  <a:gd name="T28" fmla="*/ 858 w 1047"/>
                  <a:gd name="T29" fmla="*/ 491 h 1037"/>
                  <a:gd name="T30" fmla="*/ 907 w 1047"/>
                  <a:gd name="T31" fmla="*/ 506 h 1037"/>
                  <a:gd name="T32" fmla="*/ 970 w 1047"/>
                  <a:gd name="T33" fmla="*/ 480 h 1037"/>
                  <a:gd name="T34" fmla="*/ 1020 w 1047"/>
                  <a:gd name="T35" fmla="*/ 429 h 1037"/>
                  <a:gd name="T36" fmla="*/ 1047 w 1047"/>
                  <a:gd name="T37" fmla="*/ 366 h 1037"/>
                  <a:gd name="T38" fmla="*/ 1021 w 1047"/>
                  <a:gd name="T39" fmla="*/ 303 h 1037"/>
                  <a:gd name="T40" fmla="*/ 744 w 1047"/>
                  <a:gd name="T41" fmla="*/ 26 h 1037"/>
                  <a:gd name="T42" fmla="*/ 601 w 1047"/>
                  <a:gd name="T43" fmla="*/ 943 h 1037"/>
                  <a:gd name="T44" fmla="*/ 575 w 1047"/>
                  <a:gd name="T45" fmla="*/ 965 h 1037"/>
                  <a:gd name="T46" fmla="*/ 566 w 1047"/>
                  <a:gd name="T47" fmla="*/ 966 h 1037"/>
                  <a:gd name="T48" fmla="*/ 542 w 1047"/>
                  <a:gd name="T49" fmla="*/ 955 h 1037"/>
                  <a:gd name="T50" fmla="*/ 87 w 1047"/>
                  <a:gd name="T51" fmla="*/ 505 h 1037"/>
                  <a:gd name="T52" fmla="*/ 77 w 1047"/>
                  <a:gd name="T53" fmla="*/ 473 h 1037"/>
                  <a:gd name="T54" fmla="*/ 98 w 1047"/>
                  <a:gd name="T55" fmla="*/ 447 h 1037"/>
                  <a:gd name="T56" fmla="*/ 320 w 1047"/>
                  <a:gd name="T57" fmla="*/ 358 h 1037"/>
                  <a:gd name="T58" fmla="*/ 770 w 1047"/>
                  <a:gd name="T59" fmla="*/ 520 h 1037"/>
                  <a:gd name="T60" fmla="*/ 601 w 1047"/>
                  <a:gd name="T61" fmla="*/ 943 h 1037"/>
                  <a:gd name="T62" fmla="*/ 970 w 1047"/>
                  <a:gd name="T63" fmla="*/ 378 h 1037"/>
                  <a:gd name="T64" fmla="*/ 919 w 1047"/>
                  <a:gd name="T65" fmla="*/ 429 h 1037"/>
                  <a:gd name="T66" fmla="*/ 894 w 1047"/>
                  <a:gd name="T67" fmla="*/ 429 h 1037"/>
                  <a:gd name="T68" fmla="*/ 831 w 1047"/>
                  <a:gd name="T69" fmla="*/ 366 h 1037"/>
                  <a:gd name="T70" fmla="*/ 780 w 1047"/>
                  <a:gd name="T71" fmla="*/ 494 h 1037"/>
                  <a:gd name="T72" fmla="*/ 784 w 1047"/>
                  <a:gd name="T73" fmla="*/ 483 h 1037"/>
                  <a:gd name="T74" fmla="*/ 468 w 1047"/>
                  <a:gd name="T75" fmla="*/ 350 h 1037"/>
                  <a:gd name="T76" fmla="*/ 376 w 1047"/>
                  <a:gd name="T77" fmla="*/ 336 h 1037"/>
                  <a:gd name="T78" fmla="*/ 679 w 1047"/>
                  <a:gd name="T79" fmla="*/ 214 h 1037"/>
                  <a:gd name="T80" fmla="*/ 618 w 1047"/>
                  <a:gd name="T81" fmla="*/ 153 h 1037"/>
                  <a:gd name="T82" fmla="*/ 618 w 1047"/>
                  <a:gd name="T83" fmla="*/ 128 h 1037"/>
                  <a:gd name="T84" fmla="*/ 669 w 1047"/>
                  <a:gd name="T85" fmla="*/ 77 h 1037"/>
                  <a:gd name="T86" fmla="*/ 694 w 1047"/>
                  <a:gd name="T87" fmla="*/ 77 h 1037"/>
                  <a:gd name="T88" fmla="*/ 970 w 1047"/>
                  <a:gd name="T89" fmla="*/ 353 h 1037"/>
                  <a:gd name="T90" fmla="*/ 970 w 1047"/>
                  <a:gd name="T91" fmla="*/ 378 h 1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47" h="1037">
                    <a:moveTo>
                      <a:pt x="744" y="26"/>
                    </a:moveTo>
                    <a:cubicBezTo>
                      <a:pt x="727" y="10"/>
                      <a:pt x="705" y="0"/>
                      <a:pt x="681" y="0"/>
                    </a:cubicBezTo>
                    <a:cubicBezTo>
                      <a:pt x="657" y="0"/>
                      <a:pt x="635" y="10"/>
                      <a:pt x="618" y="26"/>
                    </a:cubicBezTo>
                    <a:cubicBezTo>
                      <a:pt x="568" y="77"/>
                      <a:pt x="568" y="77"/>
                      <a:pt x="568" y="77"/>
                    </a:cubicBezTo>
                    <a:cubicBezTo>
                      <a:pt x="551" y="94"/>
                      <a:pt x="541" y="116"/>
                      <a:pt x="541" y="140"/>
                    </a:cubicBezTo>
                    <a:cubicBezTo>
                      <a:pt x="541" y="157"/>
                      <a:pt x="546" y="173"/>
                      <a:pt x="555" y="187"/>
                    </a:cubicBezTo>
                    <a:cubicBezTo>
                      <a:pt x="69" y="382"/>
                      <a:pt x="69" y="382"/>
                      <a:pt x="69" y="382"/>
                    </a:cubicBezTo>
                    <a:cubicBezTo>
                      <a:pt x="37" y="396"/>
                      <a:pt x="13" y="425"/>
                      <a:pt x="7" y="460"/>
                    </a:cubicBezTo>
                    <a:cubicBezTo>
                      <a:pt x="0" y="495"/>
                      <a:pt x="11" y="531"/>
                      <a:pt x="37" y="556"/>
                    </a:cubicBezTo>
                    <a:cubicBezTo>
                      <a:pt x="491" y="1006"/>
                      <a:pt x="491" y="1006"/>
                      <a:pt x="491" y="1006"/>
                    </a:cubicBezTo>
                    <a:cubicBezTo>
                      <a:pt x="511" y="1025"/>
                      <a:pt x="537" y="1036"/>
                      <a:pt x="565" y="1037"/>
                    </a:cubicBezTo>
                    <a:cubicBezTo>
                      <a:pt x="565" y="1037"/>
                      <a:pt x="567" y="1037"/>
                      <a:pt x="567" y="1037"/>
                    </a:cubicBezTo>
                    <a:cubicBezTo>
                      <a:pt x="575" y="1037"/>
                      <a:pt x="582" y="1036"/>
                      <a:pt x="589" y="1035"/>
                    </a:cubicBezTo>
                    <a:cubicBezTo>
                      <a:pt x="625" y="1027"/>
                      <a:pt x="654" y="1003"/>
                      <a:pt x="667" y="969"/>
                    </a:cubicBezTo>
                    <a:cubicBezTo>
                      <a:pt x="858" y="491"/>
                      <a:pt x="858" y="491"/>
                      <a:pt x="858" y="491"/>
                    </a:cubicBezTo>
                    <a:cubicBezTo>
                      <a:pt x="872" y="501"/>
                      <a:pt x="889" y="506"/>
                      <a:pt x="907" y="506"/>
                    </a:cubicBezTo>
                    <a:cubicBezTo>
                      <a:pt x="931" y="506"/>
                      <a:pt x="953" y="496"/>
                      <a:pt x="970" y="480"/>
                    </a:cubicBezTo>
                    <a:cubicBezTo>
                      <a:pt x="1020" y="429"/>
                      <a:pt x="1020" y="429"/>
                      <a:pt x="1020" y="429"/>
                    </a:cubicBezTo>
                    <a:cubicBezTo>
                      <a:pt x="1037" y="412"/>
                      <a:pt x="1047" y="390"/>
                      <a:pt x="1047" y="366"/>
                    </a:cubicBezTo>
                    <a:cubicBezTo>
                      <a:pt x="1047" y="342"/>
                      <a:pt x="1037" y="319"/>
                      <a:pt x="1021" y="303"/>
                    </a:cubicBezTo>
                    <a:lnTo>
                      <a:pt x="744" y="26"/>
                    </a:lnTo>
                    <a:close/>
                    <a:moveTo>
                      <a:pt x="601" y="943"/>
                    </a:moveTo>
                    <a:cubicBezTo>
                      <a:pt x="596" y="954"/>
                      <a:pt x="586" y="962"/>
                      <a:pt x="575" y="965"/>
                    </a:cubicBezTo>
                    <a:cubicBezTo>
                      <a:pt x="572" y="965"/>
                      <a:pt x="569" y="966"/>
                      <a:pt x="566" y="966"/>
                    </a:cubicBezTo>
                    <a:cubicBezTo>
                      <a:pt x="557" y="965"/>
                      <a:pt x="549" y="962"/>
                      <a:pt x="542" y="955"/>
                    </a:cubicBezTo>
                    <a:cubicBezTo>
                      <a:pt x="87" y="505"/>
                      <a:pt x="87" y="505"/>
                      <a:pt x="87" y="505"/>
                    </a:cubicBezTo>
                    <a:cubicBezTo>
                      <a:pt x="79" y="497"/>
                      <a:pt x="75" y="485"/>
                      <a:pt x="77" y="473"/>
                    </a:cubicBezTo>
                    <a:cubicBezTo>
                      <a:pt x="79" y="462"/>
                      <a:pt x="87" y="452"/>
                      <a:pt x="98" y="447"/>
                    </a:cubicBezTo>
                    <a:cubicBezTo>
                      <a:pt x="320" y="358"/>
                      <a:pt x="320" y="358"/>
                      <a:pt x="320" y="358"/>
                    </a:cubicBezTo>
                    <a:cubicBezTo>
                      <a:pt x="470" y="408"/>
                      <a:pt x="620" y="360"/>
                      <a:pt x="770" y="520"/>
                    </a:cubicBezTo>
                    <a:lnTo>
                      <a:pt x="601" y="943"/>
                    </a:lnTo>
                    <a:close/>
                    <a:moveTo>
                      <a:pt x="970" y="378"/>
                    </a:moveTo>
                    <a:cubicBezTo>
                      <a:pt x="919" y="429"/>
                      <a:pt x="919" y="429"/>
                      <a:pt x="919" y="429"/>
                    </a:cubicBezTo>
                    <a:cubicBezTo>
                      <a:pt x="912" y="436"/>
                      <a:pt x="901" y="436"/>
                      <a:pt x="894" y="429"/>
                    </a:cubicBezTo>
                    <a:cubicBezTo>
                      <a:pt x="831" y="366"/>
                      <a:pt x="831" y="366"/>
                      <a:pt x="831" y="366"/>
                    </a:cubicBezTo>
                    <a:cubicBezTo>
                      <a:pt x="780" y="494"/>
                      <a:pt x="780" y="494"/>
                      <a:pt x="780" y="494"/>
                    </a:cubicBezTo>
                    <a:cubicBezTo>
                      <a:pt x="784" y="483"/>
                      <a:pt x="784" y="483"/>
                      <a:pt x="784" y="483"/>
                    </a:cubicBezTo>
                    <a:cubicBezTo>
                      <a:pt x="676" y="376"/>
                      <a:pt x="567" y="362"/>
                      <a:pt x="468" y="350"/>
                    </a:cubicBezTo>
                    <a:cubicBezTo>
                      <a:pt x="437" y="346"/>
                      <a:pt x="406" y="342"/>
                      <a:pt x="376" y="336"/>
                    </a:cubicBezTo>
                    <a:cubicBezTo>
                      <a:pt x="679" y="214"/>
                      <a:pt x="679" y="214"/>
                      <a:pt x="679" y="214"/>
                    </a:cubicBezTo>
                    <a:cubicBezTo>
                      <a:pt x="618" y="153"/>
                      <a:pt x="618" y="153"/>
                      <a:pt x="618" y="153"/>
                    </a:cubicBezTo>
                    <a:cubicBezTo>
                      <a:pt x="611" y="146"/>
                      <a:pt x="611" y="135"/>
                      <a:pt x="618" y="128"/>
                    </a:cubicBezTo>
                    <a:cubicBezTo>
                      <a:pt x="669" y="77"/>
                      <a:pt x="669" y="77"/>
                      <a:pt x="669" y="77"/>
                    </a:cubicBezTo>
                    <a:cubicBezTo>
                      <a:pt x="676" y="70"/>
                      <a:pt x="687" y="70"/>
                      <a:pt x="694" y="77"/>
                    </a:cubicBezTo>
                    <a:cubicBezTo>
                      <a:pt x="970" y="353"/>
                      <a:pt x="970" y="353"/>
                      <a:pt x="970" y="353"/>
                    </a:cubicBezTo>
                    <a:cubicBezTo>
                      <a:pt x="977" y="360"/>
                      <a:pt x="977" y="372"/>
                      <a:pt x="970" y="3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8" name="Freeform 6"/>
              <p:cNvSpPr>
                <a:spLocks noEditPoints="1"/>
              </p:cNvSpPr>
              <p:nvPr/>
            </p:nvSpPr>
            <p:spPr bwMode="auto">
              <a:xfrm>
                <a:off x="1536700" y="-311150"/>
                <a:ext cx="669925" cy="673100"/>
              </a:xfrm>
              <a:custGeom>
                <a:avLst/>
                <a:gdLst>
                  <a:gd name="T0" fmla="*/ 89 w 178"/>
                  <a:gd name="T1" fmla="*/ 179 h 179"/>
                  <a:gd name="T2" fmla="*/ 178 w 178"/>
                  <a:gd name="T3" fmla="*/ 89 h 179"/>
                  <a:gd name="T4" fmla="*/ 89 w 178"/>
                  <a:gd name="T5" fmla="*/ 0 h 179"/>
                  <a:gd name="T6" fmla="*/ 0 w 178"/>
                  <a:gd name="T7" fmla="*/ 89 h 179"/>
                  <a:gd name="T8" fmla="*/ 89 w 178"/>
                  <a:gd name="T9" fmla="*/ 179 h 179"/>
                  <a:gd name="T10" fmla="*/ 89 w 178"/>
                  <a:gd name="T11" fmla="*/ 36 h 179"/>
                  <a:gd name="T12" fmla="*/ 143 w 178"/>
                  <a:gd name="T13" fmla="*/ 89 h 179"/>
                  <a:gd name="T14" fmla="*/ 89 w 178"/>
                  <a:gd name="T15" fmla="*/ 143 h 179"/>
                  <a:gd name="T16" fmla="*/ 35 w 178"/>
                  <a:gd name="T17" fmla="*/ 89 h 179"/>
                  <a:gd name="T18" fmla="*/ 89 w 178"/>
                  <a:gd name="T19" fmla="*/ 3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8" h="179">
                    <a:moveTo>
                      <a:pt x="89" y="179"/>
                    </a:moveTo>
                    <a:cubicBezTo>
                      <a:pt x="138" y="179"/>
                      <a:pt x="178" y="139"/>
                      <a:pt x="178" y="89"/>
                    </a:cubicBezTo>
                    <a:cubicBezTo>
                      <a:pt x="178" y="40"/>
                      <a:pt x="138" y="0"/>
                      <a:pt x="89" y="0"/>
                    </a:cubicBezTo>
                    <a:cubicBezTo>
                      <a:pt x="40" y="0"/>
                      <a:pt x="0" y="40"/>
                      <a:pt x="0" y="89"/>
                    </a:cubicBezTo>
                    <a:cubicBezTo>
                      <a:pt x="0" y="139"/>
                      <a:pt x="40" y="179"/>
                      <a:pt x="89" y="179"/>
                    </a:cubicBezTo>
                    <a:close/>
                    <a:moveTo>
                      <a:pt x="89" y="36"/>
                    </a:moveTo>
                    <a:cubicBezTo>
                      <a:pt x="119" y="36"/>
                      <a:pt x="143" y="60"/>
                      <a:pt x="143" y="89"/>
                    </a:cubicBezTo>
                    <a:cubicBezTo>
                      <a:pt x="143" y="119"/>
                      <a:pt x="119" y="143"/>
                      <a:pt x="89" y="143"/>
                    </a:cubicBezTo>
                    <a:cubicBezTo>
                      <a:pt x="59" y="143"/>
                      <a:pt x="35" y="119"/>
                      <a:pt x="35" y="89"/>
                    </a:cubicBezTo>
                    <a:cubicBezTo>
                      <a:pt x="35" y="60"/>
                      <a:pt x="59" y="36"/>
                      <a:pt x="89"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9" name="Freeform 7"/>
              <p:cNvSpPr>
                <a:spLocks noEditPoints="1"/>
              </p:cNvSpPr>
              <p:nvPr/>
            </p:nvSpPr>
            <p:spPr bwMode="auto">
              <a:xfrm>
                <a:off x="3282950" y="-2462213"/>
                <a:ext cx="673100" cy="673100"/>
              </a:xfrm>
              <a:custGeom>
                <a:avLst/>
                <a:gdLst>
                  <a:gd name="T0" fmla="*/ 90 w 179"/>
                  <a:gd name="T1" fmla="*/ 0 h 179"/>
                  <a:gd name="T2" fmla="*/ 0 w 179"/>
                  <a:gd name="T3" fmla="*/ 89 h 179"/>
                  <a:gd name="T4" fmla="*/ 90 w 179"/>
                  <a:gd name="T5" fmla="*/ 179 h 179"/>
                  <a:gd name="T6" fmla="*/ 179 w 179"/>
                  <a:gd name="T7" fmla="*/ 89 h 179"/>
                  <a:gd name="T8" fmla="*/ 90 w 179"/>
                  <a:gd name="T9" fmla="*/ 0 h 179"/>
                  <a:gd name="T10" fmla="*/ 90 w 179"/>
                  <a:gd name="T11" fmla="*/ 143 h 179"/>
                  <a:gd name="T12" fmla="*/ 36 w 179"/>
                  <a:gd name="T13" fmla="*/ 89 h 179"/>
                  <a:gd name="T14" fmla="*/ 90 w 179"/>
                  <a:gd name="T15" fmla="*/ 36 h 179"/>
                  <a:gd name="T16" fmla="*/ 143 w 179"/>
                  <a:gd name="T17" fmla="*/ 89 h 179"/>
                  <a:gd name="T18" fmla="*/ 90 w 179"/>
                  <a:gd name="T19" fmla="*/ 14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9" h="179">
                    <a:moveTo>
                      <a:pt x="90" y="0"/>
                    </a:moveTo>
                    <a:cubicBezTo>
                      <a:pt x="40" y="0"/>
                      <a:pt x="0" y="40"/>
                      <a:pt x="0" y="89"/>
                    </a:cubicBezTo>
                    <a:cubicBezTo>
                      <a:pt x="0" y="139"/>
                      <a:pt x="40" y="179"/>
                      <a:pt x="90" y="179"/>
                    </a:cubicBezTo>
                    <a:cubicBezTo>
                      <a:pt x="139" y="179"/>
                      <a:pt x="179" y="139"/>
                      <a:pt x="179" y="89"/>
                    </a:cubicBezTo>
                    <a:cubicBezTo>
                      <a:pt x="179" y="40"/>
                      <a:pt x="139" y="0"/>
                      <a:pt x="90" y="0"/>
                    </a:cubicBezTo>
                    <a:close/>
                    <a:moveTo>
                      <a:pt x="90" y="143"/>
                    </a:moveTo>
                    <a:cubicBezTo>
                      <a:pt x="60" y="143"/>
                      <a:pt x="36" y="119"/>
                      <a:pt x="36" y="89"/>
                    </a:cubicBezTo>
                    <a:cubicBezTo>
                      <a:pt x="36" y="60"/>
                      <a:pt x="60" y="36"/>
                      <a:pt x="90" y="36"/>
                    </a:cubicBezTo>
                    <a:cubicBezTo>
                      <a:pt x="119" y="36"/>
                      <a:pt x="143" y="60"/>
                      <a:pt x="143" y="89"/>
                    </a:cubicBezTo>
                    <a:cubicBezTo>
                      <a:pt x="143" y="119"/>
                      <a:pt x="119" y="143"/>
                      <a:pt x="90"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0" name="Freeform 8"/>
              <p:cNvSpPr>
                <a:spLocks noEditPoints="1"/>
              </p:cNvSpPr>
              <p:nvPr/>
            </p:nvSpPr>
            <p:spPr bwMode="auto">
              <a:xfrm>
                <a:off x="728662" y="-446088"/>
                <a:ext cx="538163" cy="536575"/>
              </a:xfrm>
              <a:custGeom>
                <a:avLst/>
                <a:gdLst>
                  <a:gd name="T0" fmla="*/ 0 w 143"/>
                  <a:gd name="T1" fmla="*/ 72 h 143"/>
                  <a:gd name="T2" fmla="*/ 72 w 143"/>
                  <a:gd name="T3" fmla="*/ 143 h 143"/>
                  <a:gd name="T4" fmla="*/ 143 w 143"/>
                  <a:gd name="T5" fmla="*/ 72 h 143"/>
                  <a:gd name="T6" fmla="*/ 72 w 143"/>
                  <a:gd name="T7" fmla="*/ 0 h 143"/>
                  <a:gd name="T8" fmla="*/ 0 w 143"/>
                  <a:gd name="T9" fmla="*/ 72 h 143"/>
                  <a:gd name="T10" fmla="*/ 72 w 143"/>
                  <a:gd name="T11" fmla="*/ 36 h 143"/>
                  <a:gd name="T12" fmla="*/ 107 w 143"/>
                  <a:gd name="T13" fmla="*/ 72 h 143"/>
                  <a:gd name="T14" fmla="*/ 72 w 143"/>
                  <a:gd name="T15" fmla="*/ 108 h 143"/>
                  <a:gd name="T16" fmla="*/ 36 w 143"/>
                  <a:gd name="T17" fmla="*/ 72 h 143"/>
                  <a:gd name="T18" fmla="*/ 72 w 143"/>
                  <a:gd name="T19" fmla="*/ 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143">
                    <a:moveTo>
                      <a:pt x="0" y="72"/>
                    </a:moveTo>
                    <a:cubicBezTo>
                      <a:pt x="0" y="111"/>
                      <a:pt x="32" y="143"/>
                      <a:pt x="72" y="143"/>
                    </a:cubicBezTo>
                    <a:cubicBezTo>
                      <a:pt x="111" y="143"/>
                      <a:pt x="143" y="111"/>
                      <a:pt x="143" y="72"/>
                    </a:cubicBezTo>
                    <a:cubicBezTo>
                      <a:pt x="143" y="32"/>
                      <a:pt x="111" y="0"/>
                      <a:pt x="72" y="0"/>
                    </a:cubicBezTo>
                    <a:cubicBezTo>
                      <a:pt x="32" y="0"/>
                      <a:pt x="0" y="32"/>
                      <a:pt x="0" y="72"/>
                    </a:cubicBezTo>
                    <a:close/>
                    <a:moveTo>
                      <a:pt x="72" y="36"/>
                    </a:moveTo>
                    <a:cubicBezTo>
                      <a:pt x="91" y="36"/>
                      <a:pt x="107" y="52"/>
                      <a:pt x="107" y="72"/>
                    </a:cubicBezTo>
                    <a:cubicBezTo>
                      <a:pt x="107" y="92"/>
                      <a:pt x="91" y="108"/>
                      <a:pt x="72" y="108"/>
                    </a:cubicBezTo>
                    <a:cubicBezTo>
                      <a:pt x="52" y="108"/>
                      <a:pt x="36" y="92"/>
                      <a:pt x="36" y="72"/>
                    </a:cubicBezTo>
                    <a:cubicBezTo>
                      <a:pt x="36" y="52"/>
                      <a:pt x="52" y="36"/>
                      <a:pt x="7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1" name="Oval 9"/>
              <p:cNvSpPr>
                <a:spLocks noChangeArrowheads="1"/>
              </p:cNvSpPr>
              <p:nvPr/>
            </p:nvSpPr>
            <p:spPr bwMode="auto">
              <a:xfrm>
                <a:off x="1266825" y="496888"/>
                <a:ext cx="269875" cy="2667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2" name="Oval 10"/>
              <p:cNvSpPr>
                <a:spLocks noChangeArrowheads="1"/>
              </p:cNvSpPr>
              <p:nvPr/>
            </p:nvSpPr>
            <p:spPr bwMode="auto">
              <a:xfrm>
                <a:off x="3417887" y="-1522413"/>
                <a:ext cx="269875" cy="2714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grpSp>
        <p:nvGrpSpPr>
          <p:cNvPr id="203" name="Group 202"/>
          <p:cNvGrpSpPr/>
          <p:nvPr/>
        </p:nvGrpSpPr>
        <p:grpSpPr>
          <a:xfrm>
            <a:off x="5603849" y="3845990"/>
            <a:ext cx="676326" cy="708042"/>
            <a:chOff x="7644430" y="5126403"/>
            <a:chExt cx="901768" cy="943765"/>
          </a:xfrm>
        </p:grpSpPr>
        <p:sp>
          <p:nvSpPr>
            <p:cNvPr id="218" name="Rounded Rectangle 217"/>
            <p:cNvSpPr/>
            <p:nvPr/>
          </p:nvSpPr>
          <p:spPr>
            <a:xfrm>
              <a:off x="7644430" y="5168400"/>
              <a:ext cx="901768" cy="901768"/>
            </a:xfrm>
            <a:prstGeom prst="round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4" name="Rounded Rectangle 203"/>
            <p:cNvSpPr/>
            <p:nvPr/>
          </p:nvSpPr>
          <p:spPr>
            <a:xfrm>
              <a:off x="7644430" y="5126403"/>
              <a:ext cx="901768" cy="901768"/>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05" name="Freeform 14"/>
            <p:cNvSpPr>
              <a:spLocks noEditPoints="1"/>
            </p:cNvSpPr>
            <p:nvPr/>
          </p:nvSpPr>
          <p:spPr bwMode="auto">
            <a:xfrm>
              <a:off x="7919646" y="5350076"/>
              <a:ext cx="426462" cy="426201"/>
            </a:xfrm>
            <a:custGeom>
              <a:avLst/>
              <a:gdLst>
                <a:gd name="T0" fmla="*/ 434 w 688"/>
                <a:gd name="T1" fmla="*/ 77 h 688"/>
                <a:gd name="T2" fmla="*/ 284 w 688"/>
                <a:gd name="T3" fmla="*/ 194 h 688"/>
                <a:gd name="T4" fmla="*/ 175 w 688"/>
                <a:gd name="T5" fmla="*/ 194 h 688"/>
                <a:gd name="T6" fmla="*/ 0 w 688"/>
                <a:gd name="T7" fmla="*/ 301 h 688"/>
                <a:gd name="T8" fmla="*/ 129 w 688"/>
                <a:gd name="T9" fmla="*/ 452 h 688"/>
                <a:gd name="T10" fmla="*/ 172 w 688"/>
                <a:gd name="T11" fmla="*/ 688 h 688"/>
                <a:gd name="T12" fmla="*/ 301 w 688"/>
                <a:gd name="T13" fmla="*/ 645 h 688"/>
                <a:gd name="T14" fmla="*/ 279 w 688"/>
                <a:gd name="T15" fmla="*/ 581 h 688"/>
                <a:gd name="T16" fmla="*/ 280 w 688"/>
                <a:gd name="T17" fmla="*/ 429 h 688"/>
                <a:gd name="T18" fmla="*/ 283 w 688"/>
                <a:gd name="T19" fmla="*/ 418 h 688"/>
                <a:gd name="T20" fmla="*/ 290 w 688"/>
                <a:gd name="T21" fmla="*/ 412 h 688"/>
                <a:gd name="T22" fmla="*/ 296 w 688"/>
                <a:gd name="T23" fmla="*/ 410 h 688"/>
                <a:gd name="T24" fmla="*/ 434 w 688"/>
                <a:gd name="T25" fmla="*/ 525 h 688"/>
                <a:gd name="T26" fmla="*/ 688 w 688"/>
                <a:gd name="T27" fmla="*/ 301 h 688"/>
                <a:gd name="T28" fmla="*/ 430 w 688"/>
                <a:gd name="T29" fmla="*/ 301 h 688"/>
                <a:gd name="T30" fmla="*/ 495 w 688"/>
                <a:gd name="T31" fmla="*/ 237 h 688"/>
                <a:gd name="T32" fmla="*/ 495 w 688"/>
                <a:gd name="T33" fmla="*/ 366 h 688"/>
                <a:gd name="T34" fmla="*/ 430 w 688"/>
                <a:gd name="T35" fmla="*/ 301 h 688"/>
                <a:gd name="T36" fmla="*/ 86 w 688"/>
                <a:gd name="T37" fmla="*/ 237 h 688"/>
                <a:gd name="T38" fmla="*/ 215 w 688"/>
                <a:gd name="T39" fmla="*/ 301 h 688"/>
                <a:gd name="T40" fmla="*/ 86 w 688"/>
                <a:gd name="T41" fmla="*/ 366 h 688"/>
                <a:gd name="T42" fmla="*/ 258 w 688"/>
                <a:gd name="T43" fmla="*/ 645 h 688"/>
                <a:gd name="T44" fmla="*/ 172 w 688"/>
                <a:gd name="T45" fmla="*/ 452 h 688"/>
                <a:gd name="T46" fmla="*/ 175 w 688"/>
                <a:gd name="T47" fmla="*/ 409 h 688"/>
                <a:gd name="T48" fmla="*/ 240 w 688"/>
                <a:gd name="T49" fmla="*/ 409 h 688"/>
                <a:gd name="T50" fmla="*/ 236 w 688"/>
                <a:gd name="T51" fmla="*/ 581 h 688"/>
                <a:gd name="T52" fmla="*/ 258 w 688"/>
                <a:gd name="T53" fmla="*/ 627 h 688"/>
                <a:gd name="T54" fmla="*/ 284 w 688"/>
                <a:gd name="T55" fmla="*/ 366 h 688"/>
                <a:gd name="T56" fmla="*/ 280 w 688"/>
                <a:gd name="T57" fmla="*/ 366 h 688"/>
                <a:gd name="T58" fmla="*/ 280 w 688"/>
                <a:gd name="T59" fmla="*/ 237 h 688"/>
                <a:gd name="T60" fmla="*/ 396 w 688"/>
                <a:gd name="T61" fmla="*/ 193 h 688"/>
                <a:gd name="T62" fmla="*/ 396 w 688"/>
                <a:gd name="T63" fmla="*/ 409 h 688"/>
                <a:gd name="T64" fmla="*/ 538 w 688"/>
                <a:gd name="T65" fmla="*/ 559 h 688"/>
                <a:gd name="T66" fmla="*/ 495 w 688"/>
                <a:gd name="T67" fmla="*/ 409 h 688"/>
                <a:gd name="T68" fmla="*/ 495 w 688"/>
                <a:gd name="T69" fmla="*/ 194 h 688"/>
                <a:gd name="T70" fmla="*/ 538 w 688"/>
                <a:gd name="T71" fmla="*/ 43 h 688"/>
                <a:gd name="T72" fmla="*/ 538 w 688"/>
                <a:gd name="T73" fmla="*/ 559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8" h="688">
                  <a:moveTo>
                    <a:pt x="538" y="0"/>
                  </a:moveTo>
                  <a:cubicBezTo>
                    <a:pt x="493" y="0"/>
                    <a:pt x="459" y="30"/>
                    <a:pt x="434" y="77"/>
                  </a:cubicBezTo>
                  <a:cubicBezTo>
                    <a:pt x="433" y="77"/>
                    <a:pt x="433" y="77"/>
                    <a:pt x="433" y="77"/>
                  </a:cubicBezTo>
                  <a:cubicBezTo>
                    <a:pt x="397" y="148"/>
                    <a:pt x="343" y="194"/>
                    <a:pt x="284" y="194"/>
                  </a:cubicBezTo>
                  <a:cubicBezTo>
                    <a:pt x="270" y="194"/>
                    <a:pt x="270" y="194"/>
                    <a:pt x="270" y="194"/>
                  </a:cubicBezTo>
                  <a:cubicBezTo>
                    <a:pt x="175" y="194"/>
                    <a:pt x="175" y="194"/>
                    <a:pt x="175" y="194"/>
                  </a:cubicBezTo>
                  <a:cubicBezTo>
                    <a:pt x="86" y="194"/>
                    <a:pt x="86" y="194"/>
                    <a:pt x="86" y="194"/>
                  </a:cubicBezTo>
                  <a:cubicBezTo>
                    <a:pt x="38" y="194"/>
                    <a:pt x="0" y="241"/>
                    <a:pt x="0" y="301"/>
                  </a:cubicBezTo>
                  <a:cubicBezTo>
                    <a:pt x="0" y="361"/>
                    <a:pt x="38" y="409"/>
                    <a:pt x="86" y="409"/>
                  </a:cubicBezTo>
                  <a:cubicBezTo>
                    <a:pt x="110" y="409"/>
                    <a:pt x="129" y="428"/>
                    <a:pt x="129" y="452"/>
                  </a:cubicBezTo>
                  <a:cubicBezTo>
                    <a:pt x="129" y="645"/>
                    <a:pt x="129" y="645"/>
                    <a:pt x="129" y="645"/>
                  </a:cubicBezTo>
                  <a:cubicBezTo>
                    <a:pt x="129" y="669"/>
                    <a:pt x="148" y="688"/>
                    <a:pt x="172" y="688"/>
                  </a:cubicBezTo>
                  <a:cubicBezTo>
                    <a:pt x="258" y="688"/>
                    <a:pt x="258" y="688"/>
                    <a:pt x="258" y="688"/>
                  </a:cubicBezTo>
                  <a:cubicBezTo>
                    <a:pt x="282" y="688"/>
                    <a:pt x="301" y="669"/>
                    <a:pt x="301" y="645"/>
                  </a:cubicBezTo>
                  <a:cubicBezTo>
                    <a:pt x="301" y="624"/>
                    <a:pt x="301" y="624"/>
                    <a:pt x="301" y="624"/>
                  </a:cubicBezTo>
                  <a:cubicBezTo>
                    <a:pt x="301" y="602"/>
                    <a:pt x="279" y="592"/>
                    <a:pt x="279" y="581"/>
                  </a:cubicBezTo>
                  <a:cubicBezTo>
                    <a:pt x="279" y="430"/>
                    <a:pt x="279" y="430"/>
                    <a:pt x="279" y="430"/>
                  </a:cubicBezTo>
                  <a:cubicBezTo>
                    <a:pt x="279" y="429"/>
                    <a:pt x="280" y="429"/>
                    <a:pt x="280" y="429"/>
                  </a:cubicBezTo>
                  <a:cubicBezTo>
                    <a:pt x="280" y="426"/>
                    <a:pt x="281" y="423"/>
                    <a:pt x="282" y="420"/>
                  </a:cubicBezTo>
                  <a:cubicBezTo>
                    <a:pt x="283" y="419"/>
                    <a:pt x="283" y="419"/>
                    <a:pt x="283" y="418"/>
                  </a:cubicBezTo>
                  <a:cubicBezTo>
                    <a:pt x="285" y="416"/>
                    <a:pt x="287" y="414"/>
                    <a:pt x="290" y="412"/>
                  </a:cubicBezTo>
                  <a:cubicBezTo>
                    <a:pt x="290" y="412"/>
                    <a:pt x="290" y="412"/>
                    <a:pt x="290" y="412"/>
                  </a:cubicBezTo>
                  <a:cubicBezTo>
                    <a:pt x="290" y="412"/>
                    <a:pt x="290" y="412"/>
                    <a:pt x="291" y="412"/>
                  </a:cubicBezTo>
                  <a:cubicBezTo>
                    <a:pt x="292" y="411"/>
                    <a:pt x="294" y="410"/>
                    <a:pt x="296" y="410"/>
                  </a:cubicBezTo>
                  <a:cubicBezTo>
                    <a:pt x="350" y="416"/>
                    <a:pt x="400" y="459"/>
                    <a:pt x="433" y="525"/>
                  </a:cubicBezTo>
                  <a:cubicBezTo>
                    <a:pt x="434" y="525"/>
                    <a:pt x="434" y="525"/>
                    <a:pt x="434" y="525"/>
                  </a:cubicBezTo>
                  <a:cubicBezTo>
                    <a:pt x="459" y="572"/>
                    <a:pt x="493" y="602"/>
                    <a:pt x="538" y="602"/>
                  </a:cubicBezTo>
                  <a:cubicBezTo>
                    <a:pt x="636" y="602"/>
                    <a:pt x="688" y="451"/>
                    <a:pt x="688" y="301"/>
                  </a:cubicBezTo>
                  <a:cubicBezTo>
                    <a:pt x="688" y="151"/>
                    <a:pt x="636" y="0"/>
                    <a:pt x="538" y="0"/>
                  </a:cubicBezTo>
                  <a:close/>
                  <a:moveTo>
                    <a:pt x="430" y="301"/>
                  </a:moveTo>
                  <a:cubicBezTo>
                    <a:pt x="430" y="279"/>
                    <a:pt x="431" y="257"/>
                    <a:pt x="434" y="237"/>
                  </a:cubicBezTo>
                  <a:cubicBezTo>
                    <a:pt x="495" y="237"/>
                    <a:pt x="495" y="237"/>
                    <a:pt x="495" y="237"/>
                  </a:cubicBezTo>
                  <a:cubicBezTo>
                    <a:pt x="518" y="237"/>
                    <a:pt x="538" y="265"/>
                    <a:pt x="538" y="301"/>
                  </a:cubicBezTo>
                  <a:cubicBezTo>
                    <a:pt x="538" y="337"/>
                    <a:pt x="518" y="366"/>
                    <a:pt x="495" y="366"/>
                  </a:cubicBezTo>
                  <a:cubicBezTo>
                    <a:pt x="434" y="366"/>
                    <a:pt x="434" y="366"/>
                    <a:pt x="434" y="366"/>
                  </a:cubicBezTo>
                  <a:cubicBezTo>
                    <a:pt x="431" y="345"/>
                    <a:pt x="430" y="323"/>
                    <a:pt x="430" y="301"/>
                  </a:cubicBezTo>
                  <a:close/>
                  <a:moveTo>
                    <a:pt x="43" y="301"/>
                  </a:moveTo>
                  <a:cubicBezTo>
                    <a:pt x="43" y="265"/>
                    <a:pt x="62" y="237"/>
                    <a:pt x="86" y="237"/>
                  </a:cubicBezTo>
                  <a:cubicBezTo>
                    <a:pt x="237" y="237"/>
                    <a:pt x="237" y="237"/>
                    <a:pt x="237" y="237"/>
                  </a:cubicBezTo>
                  <a:cubicBezTo>
                    <a:pt x="223" y="252"/>
                    <a:pt x="215" y="275"/>
                    <a:pt x="215" y="301"/>
                  </a:cubicBezTo>
                  <a:cubicBezTo>
                    <a:pt x="215" y="327"/>
                    <a:pt x="223" y="350"/>
                    <a:pt x="237" y="366"/>
                  </a:cubicBezTo>
                  <a:cubicBezTo>
                    <a:pt x="86" y="366"/>
                    <a:pt x="86" y="366"/>
                    <a:pt x="86" y="366"/>
                  </a:cubicBezTo>
                  <a:cubicBezTo>
                    <a:pt x="62" y="366"/>
                    <a:pt x="43" y="337"/>
                    <a:pt x="43" y="301"/>
                  </a:cubicBezTo>
                  <a:close/>
                  <a:moveTo>
                    <a:pt x="258" y="645"/>
                  </a:moveTo>
                  <a:cubicBezTo>
                    <a:pt x="172" y="645"/>
                    <a:pt x="172" y="645"/>
                    <a:pt x="172" y="645"/>
                  </a:cubicBezTo>
                  <a:cubicBezTo>
                    <a:pt x="172" y="452"/>
                    <a:pt x="172" y="452"/>
                    <a:pt x="172" y="452"/>
                  </a:cubicBezTo>
                  <a:cubicBezTo>
                    <a:pt x="172" y="436"/>
                    <a:pt x="168" y="421"/>
                    <a:pt x="160" y="409"/>
                  </a:cubicBezTo>
                  <a:cubicBezTo>
                    <a:pt x="175" y="409"/>
                    <a:pt x="175" y="409"/>
                    <a:pt x="175" y="409"/>
                  </a:cubicBezTo>
                  <a:cubicBezTo>
                    <a:pt x="175" y="409"/>
                    <a:pt x="175" y="409"/>
                    <a:pt x="175" y="409"/>
                  </a:cubicBezTo>
                  <a:cubicBezTo>
                    <a:pt x="240" y="409"/>
                    <a:pt x="240" y="409"/>
                    <a:pt x="240" y="409"/>
                  </a:cubicBezTo>
                  <a:cubicBezTo>
                    <a:pt x="238" y="415"/>
                    <a:pt x="236" y="423"/>
                    <a:pt x="236" y="430"/>
                  </a:cubicBezTo>
                  <a:cubicBezTo>
                    <a:pt x="236" y="581"/>
                    <a:pt x="236" y="581"/>
                    <a:pt x="236" y="581"/>
                  </a:cubicBezTo>
                  <a:cubicBezTo>
                    <a:pt x="236" y="601"/>
                    <a:pt x="248" y="615"/>
                    <a:pt x="255" y="623"/>
                  </a:cubicBezTo>
                  <a:cubicBezTo>
                    <a:pt x="256" y="624"/>
                    <a:pt x="257" y="626"/>
                    <a:pt x="258" y="627"/>
                  </a:cubicBezTo>
                  <a:lnTo>
                    <a:pt x="258" y="645"/>
                  </a:lnTo>
                  <a:close/>
                  <a:moveTo>
                    <a:pt x="284" y="366"/>
                  </a:moveTo>
                  <a:cubicBezTo>
                    <a:pt x="280" y="366"/>
                    <a:pt x="280" y="366"/>
                    <a:pt x="280" y="366"/>
                  </a:cubicBezTo>
                  <a:cubicBezTo>
                    <a:pt x="280" y="366"/>
                    <a:pt x="280" y="366"/>
                    <a:pt x="280" y="366"/>
                  </a:cubicBezTo>
                  <a:cubicBezTo>
                    <a:pt x="256" y="366"/>
                    <a:pt x="237" y="337"/>
                    <a:pt x="237" y="301"/>
                  </a:cubicBezTo>
                  <a:cubicBezTo>
                    <a:pt x="237" y="265"/>
                    <a:pt x="256" y="237"/>
                    <a:pt x="280" y="237"/>
                  </a:cubicBezTo>
                  <a:cubicBezTo>
                    <a:pt x="284" y="237"/>
                    <a:pt x="284" y="237"/>
                    <a:pt x="284" y="237"/>
                  </a:cubicBezTo>
                  <a:cubicBezTo>
                    <a:pt x="325" y="237"/>
                    <a:pt x="363" y="221"/>
                    <a:pt x="396" y="193"/>
                  </a:cubicBezTo>
                  <a:cubicBezTo>
                    <a:pt x="390" y="228"/>
                    <a:pt x="387" y="264"/>
                    <a:pt x="387" y="301"/>
                  </a:cubicBezTo>
                  <a:cubicBezTo>
                    <a:pt x="387" y="338"/>
                    <a:pt x="390" y="375"/>
                    <a:pt x="396" y="409"/>
                  </a:cubicBezTo>
                  <a:cubicBezTo>
                    <a:pt x="363" y="382"/>
                    <a:pt x="325" y="366"/>
                    <a:pt x="284" y="366"/>
                  </a:cubicBezTo>
                  <a:close/>
                  <a:moveTo>
                    <a:pt x="538" y="559"/>
                  </a:moveTo>
                  <a:cubicBezTo>
                    <a:pt x="494" y="559"/>
                    <a:pt x="457" y="497"/>
                    <a:pt x="440" y="409"/>
                  </a:cubicBezTo>
                  <a:cubicBezTo>
                    <a:pt x="495" y="409"/>
                    <a:pt x="495" y="409"/>
                    <a:pt x="495" y="409"/>
                  </a:cubicBezTo>
                  <a:cubicBezTo>
                    <a:pt x="543" y="409"/>
                    <a:pt x="581" y="361"/>
                    <a:pt x="581" y="301"/>
                  </a:cubicBezTo>
                  <a:cubicBezTo>
                    <a:pt x="581" y="241"/>
                    <a:pt x="543" y="194"/>
                    <a:pt x="495" y="194"/>
                  </a:cubicBezTo>
                  <a:cubicBezTo>
                    <a:pt x="440" y="194"/>
                    <a:pt x="440" y="194"/>
                    <a:pt x="440" y="194"/>
                  </a:cubicBezTo>
                  <a:cubicBezTo>
                    <a:pt x="457" y="105"/>
                    <a:pt x="494" y="43"/>
                    <a:pt x="538" y="43"/>
                  </a:cubicBezTo>
                  <a:cubicBezTo>
                    <a:pt x="597" y="43"/>
                    <a:pt x="645" y="159"/>
                    <a:pt x="645" y="301"/>
                  </a:cubicBezTo>
                  <a:cubicBezTo>
                    <a:pt x="645" y="443"/>
                    <a:pt x="597" y="559"/>
                    <a:pt x="538" y="55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206" name="Straight Connector 205"/>
          <p:cNvCxnSpPr/>
          <p:nvPr/>
        </p:nvCxnSpPr>
        <p:spPr>
          <a:xfrm>
            <a:off x="3556421" y="2034448"/>
            <a:ext cx="436907" cy="0"/>
          </a:xfrm>
          <a:prstGeom prst="line">
            <a:avLst/>
          </a:prstGeom>
          <a:ln w="12700">
            <a:solidFill>
              <a:schemeClr val="bg1">
                <a:lumMod val="75000"/>
              </a:schemeClr>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207" name="Straight Connector 206"/>
          <p:cNvCxnSpPr/>
          <p:nvPr/>
        </p:nvCxnSpPr>
        <p:spPr>
          <a:xfrm>
            <a:off x="5112524" y="2034448"/>
            <a:ext cx="436907" cy="0"/>
          </a:xfrm>
          <a:prstGeom prst="line">
            <a:avLst/>
          </a:prstGeom>
          <a:ln w="12700">
            <a:solidFill>
              <a:schemeClr val="bg1">
                <a:lumMod val="75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cxnSp>
        <p:nvCxnSpPr>
          <p:cNvPr id="208" name="Straight Connector 207"/>
          <p:cNvCxnSpPr/>
          <p:nvPr/>
        </p:nvCxnSpPr>
        <p:spPr>
          <a:xfrm>
            <a:off x="3556421" y="3119207"/>
            <a:ext cx="436907" cy="0"/>
          </a:xfrm>
          <a:prstGeom prst="line">
            <a:avLst/>
          </a:prstGeom>
          <a:ln w="12700">
            <a:solidFill>
              <a:schemeClr val="bg1">
                <a:lumMod val="75000"/>
              </a:schemeClr>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209" name="Straight Connector 208"/>
          <p:cNvCxnSpPr/>
          <p:nvPr/>
        </p:nvCxnSpPr>
        <p:spPr>
          <a:xfrm>
            <a:off x="5112524" y="3119207"/>
            <a:ext cx="436907" cy="0"/>
          </a:xfrm>
          <a:prstGeom prst="line">
            <a:avLst/>
          </a:prstGeom>
          <a:ln w="12700">
            <a:solidFill>
              <a:schemeClr val="bg1">
                <a:lumMod val="75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cxnSp>
        <p:nvCxnSpPr>
          <p:cNvPr id="210" name="Straight Connector 209"/>
          <p:cNvCxnSpPr/>
          <p:nvPr/>
        </p:nvCxnSpPr>
        <p:spPr>
          <a:xfrm>
            <a:off x="3556421" y="4200073"/>
            <a:ext cx="436907" cy="0"/>
          </a:xfrm>
          <a:prstGeom prst="line">
            <a:avLst/>
          </a:prstGeom>
          <a:ln w="12700">
            <a:solidFill>
              <a:schemeClr val="bg1">
                <a:lumMod val="75000"/>
              </a:schemeClr>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211" name="Straight Connector 210"/>
          <p:cNvCxnSpPr/>
          <p:nvPr/>
        </p:nvCxnSpPr>
        <p:spPr>
          <a:xfrm>
            <a:off x="5112524" y="4200073"/>
            <a:ext cx="436907" cy="0"/>
          </a:xfrm>
          <a:prstGeom prst="line">
            <a:avLst/>
          </a:prstGeom>
          <a:ln w="12700">
            <a:solidFill>
              <a:schemeClr val="bg1">
                <a:lumMod val="75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3955212" y="1521309"/>
            <a:ext cx="1012490" cy="3218781"/>
            <a:chOff x="-26988" y="-73025"/>
            <a:chExt cx="1898651" cy="6034088"/>
          </a:xfrm>
          <a:solidFill>
            <a:schemeClr val="accent1"/>
          </a:solidFill>
        </p:grpSpPr>
        <p:sp>
          <p:nvSpPr>
            <p:cNvPr id="5" name="Freeform 5"/>
            <p:cNvSpPr>
              <a:spLocks/>
            </p:cNvSpPr>
            <p:nvPr/>
          </p:nvSpPr>
          <p:spPr bwMode="auto">
            <a:xfrm>
              <a:off x="-26988" y="-73025"/>
              <a:ext cx="1898651" cy="6034088"/>
            </a:xfrm>
            <a:custGeom>
              <a:avLst/>
              <a:gdLst>
                <a:gd name="T0" fmla="*/ 98 w 503"/>
                <a:gd name="T1" fmla="*/ 1423 h 1606"/>
                <a:gd name="T2" fmla="*/ 92 w 503"/>
                <a:gd name="T3" fmla="*/ 1335 h 1606"/>
                <a:gd name="T4" fmla="*/ 94 w 503"/>
                <a:gd name="T5" fmla="*/ 1226 h 1606"/>
                <a:gd name="T6" fmla="*/ 73 w 503"/>
                <a:gd name="T7" fmla="*/ 953 h 1606"/>
                <a:gd name="T8" fmla="*/ 71 w 503"/>
                <a:gd name="T9" fmla="*/ 832 h 1606"/>
                <a:gd name="T10" fmla="*/ 98 w 503"/>
                <a:gd name="T11" fmla="*/ 580 h 1606"/>
                <a:gd name="T12" fmla="*/ 118 w 503"/>
                <a:gd name="T13" fmla="*/ 541 h 1606"/>
                <a:gd name="T14" fmla="*/ 63 w 503"/>
                <a:gd name="T15" fmla="*/ 512 h 1606"/>
                <a:gd name="T16" fmla="*/ 51 w 503"/>
                <a:gd name="T17" fmla="*/ 459 h 1606"/>
                <a:gd name="T18" fmla="*/ 67 w 503"/>
                <a:gd name="T19" fmla="*/ 369 h 1606"/>
                <a:gd name="T20" fmla="*/ 83 w 503"/>
                <a:gd name="T21" fmla="*/ 285 h 1606"/>
                <a:gd name="T22" fmla="*/ 124 w 503"/>
                <a:gd name="T23" fmla="*/ 262 h 1606"/>
                <a:gd name="T24" fmla="*/ 217 w 503"/>
                <a:gd name="T25" fmla="*/ 204 h 1606"/>
                <a:gd name="T26" fmla="*/ 195 w 503"/>
                <a:gd name="T27" fmla="*/ 168 h 1606"/>
                <a:gd name="T28" fmla="*/ 188 w 503"/>
                <a:gd name="T29" fmla="*/ 131 h 1606"/>
                <a:gd name="T30" fmla="*/ 217 w 503"/>
                <a:gd name="T31" fmla="*/ 33 h 1606"/>
                <a:gd name="T32" fmla="*/ 228 w 503"/>
                <a:gd name="T33" fmla="*/ 27 h 1606"/>
                <a:gd name="T34" fmla="*/ 316 w 503"/>
                <a:gd name="T35" fmla="*/ 96 h 1606"/>
                <a:gd name="T36" fmla="*/ 316 w 503"/>
                <a:gd name="T37" fmla="*/ 149 h 1606"/>
                <a:gd name="T38" fmla="*/ 339 w 503"/>
                <a:gd name="T39" fmla="*/ 209 h 1606"/>
                <a:gd name="T40" fmla="*/ 424 w 503"/>
                <a:gd name="T41" fmla="*/ 235 h 1606"/>
                <a:gd name="T42" fmla="*/ 479 w 503"/>
                <a:gd name="T43" fmla="*/ 316 h 1606"/>
                <a:gd name="T44" fmla="*/ 461 w 503"/>
                <a:gd name="T45" fmla="*/ 445 h 1606"/>
                <a:gd name="T46" fmla="*/ 428 w 503"/>
                <a:gd name="T47" fmla="*/ 523 h 1606"/>
                <a:gd name="T48" fmla="*/ 488 w 503"/>
                <a:gd name="T49" fmla="*/ 814 h 1606"/>
                <a:gd name="T50" fmla="*/ 428 w 503"/>
                <a:gd name="T51" fmla="*/ 836 h 1606"/>
                <a:gd name="T52" fmla="*/ 432 w 503"/>
                <a:gd name="T53" fmla="*/ 1033 h 1606"/>
                <a:gd name="T54" fmla="*/ 438 w 503"/>
                <a:gd name="T55" fmla="*/ 1129 h 1606"/>
                <a:gd name="T56" fmla="*/ 469 w 503"/>
                <a:gd name="T57" fmla="*/ 1354 h 1606"/>
                <a:gd name="T58" fmla="*/ 465 w 503"/>
                <a:gd name="T59" fmla="*/ 1410 h 1606"/>
                <a:gd name="T60" fmla="*/ 468 w 503"/>
                <a:gd name="T61" fmla="*/ 1449 h 1606"/>
                <a:gd name="T62" fmla="*/ 458 w 503"/>
                <a:gd name="T63" fmla="*/ 1499 h 1606"/>
                <a:gd name="T64" fmla="*/ 476 w 503"/>
                <a:gd name="T65" fmla="*/ 1591 h 1606"/>
                <a:gd name="T66" fmla="*/ 393 w 503"/>
                <a:gd name="T67" fmla="*/ 1591 h 1606"/>
                <a:gd name="T68" fmla="*/ 391 w 503"/>
                <a:gd name="T69" fmla="*/ 1506 h 1606"/>
                <a:gd name="T70" fmla="*/ 349 w 503"/>
                <a:gd name="T71" fmla="*/ 1479 h 1606"/>
                <a:gd name="T72" fmla="*/ 360 w 503"/>
                <a:gd name="T73" fmla="*/ 1404 h 1606"/>
                <a:gd name="T74" fmla="*/ 334 w 503"/>
                <a:gd name="T75" fmla="*/ 1168 h 1606"/>
                <a:gd name="T76" fmla="*/ 283 w 503"/>
                <a:gd name="T77" fmla="*/ 995 h 1606"/>
                <a:gd name="T78" fmla="*/ 249 w 503"/>
                <a:gd name="T79" fmla="*/ 881 h 1606"/>
                <a:gd name="T80" fmla="*/ 217 w 503"/>
                <a:gd name="T81" fmla="*/ 1023 h 1606"/>
                <a:gd name="T82" fmla="*/ 197 w 503"/>
                <a:gd name="T83" fmla="*/ 1194 h 1606"/>
                <a:gd name="T84" fmla="*/ 196 w 503"/>
                <a:gd name="T85" fmla="*/ 1380 h 1606"/>
                <a:gd name="T86" fmla="*/ 182 w 503"/>
                <a:gd name="T87" fmla="*/ 1423 h 1606"/>
                <a:gd name="T88" fmla="*/ 183 w 503"/>
                <a:gd name="T89" fmla="*/ 1473 h 1606"/>
                <a:gd name="T90" fmla="*/ 185 w 503"/>
                <a:gd name="T91" fmla="*/ 1524 h 1606"/>
                <a:gd name="T92" fmla="*/ 140 w 503"/>
                <a:gd name="T93" fmla="*/ 1538 h 1606"/>
                <a:gd name="T94" fmla="*/ 108 w 503"/>
                <a:gd name="T95" fmla="*/ 1564 h 1606"/>
                <a:gd name="T96" fmla="*/ 11 w 503"/>
                <a:gd name="T97" fmla="*/ 1572 h 1606"/>
                <a:gd name="T98" fmla="*/ 30 w 503"/>
                <a:gd name="T99" fmla="*/ 1536 h 1606"/>
                <a:gd name="T100" fmla="*/ 78 w 503"/>
                <a:gd name="T101" fmla="*/ 1481 h 1606"/>
                <a:gd name="T102" fmla="*/ 98 w 503"/>
                <a:gd name="T103" fmla="*/ 1423 h 1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03" h="1606">
                  <a:moveTo>
                    <a:pt x="98" y="1423"/>
                  </a:moveTo>
                  <a:cubicBezTo>
                    <a:pt x="92" y="1335"/>
                    <a:pt x="92" y="1335"/>
                    <a:pt x="92" y="1335"/>
                  </a:cubicBezTo>
                  <a:cubicBezTo>
                    <a:pt x="92" y="1335"/>
                    <a:pt x="83" y="1271"/>
                    <a:pt x="94" y="1226"/>
                  </a:cubicBezTo>
                  <a:cubicBezTo>
                    <a:pt x="104" y="1181"/>
                    <a:pt x="73" y="953"/>
                    <a:pt x="73" y="953"/>
                  </a:cubicBezTo>
                  <a:cubicBezTo>
                    <a:pt x="73" y="953"/>
                    <a:pt x="57" y="851"/>
                    <a:pt x="71" y="832"/>
                  </a:cubicBezTo>
                  <a:cubicBezTo>
                    <a:pt x="57" y="826"/>
                    <a:pt x="98" y="580"/>
                    <a:pt x="98" y="580"/>
                  </a:cubicBezTo>
                  <a:cubicBezTo>
                    <a:pt x="118" y="541"/>
                    <a:pt x="118" y="541"/>
                    <a:pt x="118" y="541"/>
                  </a:cubicBezTo>
                  <a:cubicBezTo>
                    <a:pt x="118" y="541"/>
                    <a:pt x="67" y="539"/>
                    <a:pt x="63" y="512"/>
                  </a:cubicBezTo>
                  <a:cubicBezTo>
                    <a:pt x="59" y="486"/>
                    <a:pt x="49" y="479"/>
                    <a:pt x="51" y="459"/>
                  </a:cubicBezTo>
                  <a:cubicBezTo>
                    <a:pt x="53" y="438"/>
                    <a:pt x="63" y="383"/>
                    <a:pt x="67" y="369"/>
                  </a:cubicBezTo>
                  <a:cubicBezTo>
                    <a:pt x="71" y="354"/>
                    <a:pt x="83" y="285"/>
                    <a:pt x="83" y="285"/>
                  </a:cubicBezTo>
                  <a:cubicBezTo>
                    <a:pt x="83" y="285"/>
                    <a:pt x="98" y="262"/>
                    <a:pt x="124" y="262"/>
                  </a:cubicBezTo>
                  <a:cubicBezTo>
                    <a:pt x="151" y="262"/>
                    <a:pt x="213" y="229"/>
                    <a:pt x="217" y="204"/>
                  </a:cubicBezTo>
                  <a:cubicBezTo>
                    <a:pt x="217" y="204"/>
                    <a:pt x="202" y="190"/>
                    <a:pt x="195" y="168"/>
                  </a:cubicBezTo>
                  <a:cubicBezTo>
                    <a:pt x="191" y="156"/>
                    <a:pt x="188" y="144"/>
                    <a:pt x="188" y="131"/>
                  </a:cubicBezTo>
                  <a:cubicBezTo>
                    <a:pt x="188" y="95"/>
                    <a:pt x="172" y="60"/>
                    <a:pt x="217" y="33"/>
                  </a:cubicBezTo>
                  <a:cubicBezTo>
                    <a:pt x="220" y="31"/>
                    <a:pt x="224" y="29"/>
                    <a:pt x="228" y="27"/>
                  </a:cubicBezTo>
                  <a:cubicBezTo>
                    <a:pt x="287" y="0"/>
                    <a:pt x="319" y="59"/>
                    <a:pt x="316" y="96"/>
                  </a:cubicBezTo>
                  <a:cubicBezTo>
                    <a:pt x="347" y="96"/>
                    <a:pt x="316" y="149"/>
                    <a:pt x="316" y="149"/>
                  </a:cubicBezTo>
                  <a:cubicBezTo>
                    <a:pt x="316" y="149"/>
                    <a:pt x="328" y="197"/>
                    <a:pt x="339" y="209"/>
                  </a:cubicBezTo>
                  <a:cubicBezTo>
                    <a:pt x="350" y="222"/>
                    <a:pt x="424" y="235"/>
                    <a:pt x="424" y="235"/>
                  </a:cubicBezTo>
                  <a:cubicBezTo>
                    <a:pt x="424" y="235"/>
                    <a:pt x="503" y="228"/>
                    <a:pt x="479" y="316"/>
                  </a:cubicBezTo>
                  <a:cubicBezTo>
                    <a:pt x="471" y="386"/>
                    <a:pt x="461" y="445"/>
                    <a:pt x="461" y="445"/>
                  </a:cubicBezTo>
                  <a:cubicBezTo>
                    <a:pt x="461" y="445"/>
                    <a:pt x="445" y="518"/>
                    <a:pt x="428" y="523"/>
                  </a:cubicBezTo>
                  <a:cubicBezTo>
                    <a:pt x="412" y="527"/>
                    <a:pt x="491" y="791"/>
                    <a:pt x="488" y="814"/>
                  </a:cubicBezTo>
                  <a:cubicBezTo>
                    <a:pt x="481" y="828"/>
                    <a:pt x="428" y="836"/>
                    <a:pt x="428" y="836"/>
                  </a:cubicBezTo>
                  <a:cubicBezTo>
                    <a:pt x="428" y="836"/>
                    <a:pt x="430" y="1026"/>
                    <a:pt x="432" y="1033"/>
                  </a:cubicBezTo>
                  <a:cubicBezTo>
                    <a:pt x="435" y="1040"/>
                    <a:pt x="424" y="1092"/>
                    <a:pt x="438" y="1129"/>
                  </a:cubicBezTo>
                  <a:cubicBezTo>
                    <a:pt x="451" y="1165"/>
                    <a:pt x="469" y="1354"/>
                    <a:pt x="469" y="1354"/>
                  </a:cubicBezTo>
                  <a:cubicBezTo>
                    <a:pt x="469" y="1354"/>
                    <a:pt x="471" y="1398"/>
                    <a:pt x="465" y="1410"/>
                  </a:cubicBezTo>
                  <a:cubicBezTo>
                    <a:pt x="460" y="1423"/>
                    <a:pt x="457" y="1440"/>
                    <a:pt x="468" y="1449"/>
                  </a:cubicBezTo>
                  <a:cubicBezTo>
                    <a:pt x="479" y="1457"/>
                    <a:pt x="458" y="1499"/>
                    <a:pt x="458" y="1499"/>
                  </a:cubicBezTo>
                  <a:cubicBezTo>
                    <a:pt x="458" y="1499"/>
                    <a:pt x="499" y="1580"/>
                    <a:pt x="476" y="1591"/>
                  </a:cubicBezTo>
                  <a:cubicBezTo>
                    <a:pt x="453" y="1602"/>
                    <a:pt x="410" y="1606"/>
                    <a:pt x="393" y="1591"/>
                  </a:cubicBezTo>
                  <a:cubicBezTo>
                    <a:pt x="383" y="1574"/>
                    <a:pt x="391" y="1506"/>
                    <a:pt x="391" y="1506"/>
                  </a:cubicBezTo>
                  <a:cubicBezTo>
                    <a:pt x="391" y="1506"/>
                    <a:pt x="352" y="1490"/>
                    <a:pt x="349" y="1479"/>
                  </a:cubicBezTo>
                  <a:cubicBezTo>
                    <a:pt x="346" y="1468"/>
                    <a:pt x="334" y="1453"/>
                    <a:pt x="360" y="1404"/>
                  </a:cubicBezTo>
                  <a:cubicBezTo>
                    <a:pt x="375" y="1334"/>
                    <a:pt x="334" y="1168"/>
                    <a:pt x="334" y="1168"/>
                  </a:cubicBezTo>
                  <a:cubicBezTo>
                    <a:pt x="334" y="1168"/>
                    <a:pt x="290" y="999"/>
                    <a:pt x="283" y="995"/>
                  </a:cubicBezTo>
                  <a:cubicBezTo>
                    <a:pt x="276" y="990"/>
                    <a:pt x="249" y="881"/>
                    <a:pt x="249" y="881"/>
                  </a:cubicBezTo>
                  <a:cubicBezTo>
                    <a:pt x="249" y="881"/>
                    <a:pt x="243" y="891"/>
                    <a:pt x="217" y="1023"/>
                  </a:cubicBezTo>
                  <a:cubicBezTo>
                    <a:pt x="191" y="1156"/>
                    <a:pt x="197" y="1194"/>
                    <a:pt x="197" y="1194"/>
                  </a:cubicBezTo>
                  <a:cubicBezTo>
                    <a:pt x="196" y="1380"/>
                    <a:pt x="196" y="1380"/>
                    <a:pt x="196" y="1380"/>
                  </a:cubicBezTo>
                  <a:cubicBezTo>
                    <a:pt x="196" y="1380"/>
                    <a:pt x="189" y="1417"/>
                    <a:pt x="182" y="1423"/>
                  </a:cubicBezTo>
                  <a:cubicBezTo>
                    <a:pt x="175" y="1428"/>
                    <a:pt x="200" y="1460"/>
                    <a:pt x="183" y="1473"/>
                  </a:cubicBezTo>
                  <a:cubicBezTo>
                    <a:pt x="182" y="1492"/>
                    <a:pt x="185" y="1524"/>
                    <a:pt x="185" y="1524"/>
                  </a:cubicBezTo>
                  <a:cubicBezTo>
                    <a:pt x="185" y="1524"/>
                    <a:pt x="148" y="1543"/>
                    <a:pt x="140" y="1538"/>
                  </a:cubicBezTo>
                  <a:cubicBezTo>
                    <a:pt x="131" y="1532"/>
                    <a:pt x="108" y="1564"/>
                    <a:pt x="108" y="1564"/>
                  </a:cubicBezTo>
                  <a:cubicBezTo>
                    <a:pt x="108" y="1564"/>
                    <a:pt x="22" y="1584"/>
                    <a:pt x="11" y="1572"/>
                  </a:cubicBezTo>
                  <a:cubicBezTo>
                    <a:pt x="0" y="1559"/>
                    <a:pt x="30" y="1536"/>
                    <a:pt x="30" y="1536"/>
                  </a:cubicBezTo>
                  <a:cubicBezTo>
                    <a:pt x="78" y="1481"/>
                    <a:pt x="78" y="1481"/>
                    <a:pt x="78" y="1481"/>
                  </a:cubicBezTo>
                  <a:cubicBezTo>
                    <a:pt x="78" y="1481"/>
                    <a:pt x="46" y="1451"/>
                    <a:pt x="98" y="1423"/>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8" name="Freeform 6"/>
            <p:cNvSpPr>
              <a:spLocks/>
            </p:cNvSpPr>
            <p:nvPr/>
          </p:nvSpPr>
          <p:spPr bwMode="auto">
            <a:xfrm>
              <a:off x="792163" y="587376"/>
              <a:ext cx="460375" cy="639763"/>
            </a:xfrm>
            <a:custGeom>
              <a:avLst/>
              <a:gdLst>
                <a:gd name="T0" fmla="*/ 0 w 122"/>
                <a:gd name="T1" fmla="*/ 32 h 170"/>
                <a:gd name="T2" fmla="*/ 59 w 122"/>
                <a:gd name="T3" fmla="*/ 50 h 170"/>
                <a:gd name="T4" fmla="*/ 109 w 122"/>
                <a:gd name="T5" fmla="*/ 0 h 170"/>
                <a:gd name="T6" fmla="*/ 122 w 122"/>
                <a:gd name="T7" fmla="*/ 24 h 170"/>
                <a:gd name="T8" fmla="*/ 47 w 122"/>
                <a:gd name="T9" fmla="*/ 158 h 170"/>
                <a:gd name="T10" fmla="*/ 45 w 122"/>
                <a:gd name="T11" fmla="*/ 93 h 170"/>
                <a:gd name="T12" fmla="*/ 68 w 122"/>
                <a:gd name="T13" fmla="*/ 75 h 170"/>
                <a:gd name="T14" fmla="*/ 49 w 122"/>
                <a:gd name="T15" fmla="*/ 63 h 170"/>
                <a:gd name="T16" fmla="*/ 25 w 122"/>
                <a:gd name="T17" fmla="*/ 77 h 170"/>
                <a:gd name="T18" fmla="*/ 7 w 122"/>
                <a:gd name="T19" fmla="*/ 144 h 170"/>
                <a:gd name="T20" fmla="*/ 0 w 122"/>
                <a:gd name="T21" fmla="*/ 3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2" h="170">
                  <a:moveTo>
                    <a:pt x="0" y="32"/>
                  </a:moveTo>
                  <a:cubicBezTo>
                    <a:pt x="0" y="32"/>
                    <a:pt x="22" y="62"/>
                    <a:pt x="59" y="50"/>
                  </a:cubicBezTo>
                  <a:cubicBezTo>
                    <a:pt x="96" y="38"/>
                    <a:pt x="109" y="0"/>
                    <a:pt x="109" y="0"/>
                  </a:cubicBezTo>
                  <a:cubicBezTo>
                    <a:pt x="122" y="24"/>
                    <a:pt x="122" y="24"/>
                    <a:pt x="122" y="24"/>
                  </a:cubicBezTo>
                  <a:cubicBezTo>
                    <a:pt x="122" y="24"/>
                    <a:pt x="47" y="145"/>
                    <a:pt x="47" y="158"/>
                  </a:cubicBezTo>
                  <a:cubicBezTo>
                    <a:pt x="47" y="170"/>
                    <a:pt x="45" y="93"/>
                    <a:pt x="45" y="93"/>
                  </a:cubicBezTo>
                  <a:cubicBezTo>
                    <a:pt x="68" y="75"/>
                    <a:pt x="68" y="75"/>
                    <a:pt x="68" y="75"/>
                  </a:cubicBezTo>
                  <a:cubicBezTo>
                    <a:pt x="68" y="75"/>
                    <a:pt x="59" y="64"/>
                    <a:pt x="49" y="63"/>
                  </a:cubicBezTo>
                  <a:cubicBezTo>
                    <a:pt x="39" y="62"/>
                    <a:pt x="18" y="63"/>
                    <a:pt x="25" y="77"/>
                  </a:cubicBezTo>
                  <a:cubicBezTo>
                    <a:pt x="33" y="90"/>
                    <a:pt x="7" y="144"/>
                    <a:pt x="7" y="144"/>
                  </a:cubicBez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 name="Freeform 7"/>
            <p:cNvSpPr>
              <a:spLocks/>
            </p:cNvSpPr>
            <p:nvPr/>
          </p:nvSpPr>
          <p:spPr bwMode="auto">
            <a:xfrm>
              <a:off x="1022350" y="1417638"/>
              <a:ext cx="158750" cy="241300"/>
            </a:xfrm>
            <a:custGeom>
              <a:avLst/>
              <a:gdLst>
                <a:gd name="T0" fmla="*/ 0 w 42"/>
                <a:gd name="T1" fmla="*/ 6 h 64"/>
                <a:gd name="T2" fmla="*/ 0 w 42"/>
                <a:gd name="T3" fmla="*/ 64 h 64"/>
                <a:gd name="T4" fmla="*/ 42 w 42"/>
                <a:gd name="T5" fmla="*/ 46 h 64"/>
                <a:gd name="T6" fmla="*/ 25 w 42"/>
                <a:gd name="T7" fmla="*/ 0 h 64"/>
                <a:gd name="T8" fmla="*/ 0 w 42"/>
                <a:gd name="T9" fmla="*/ 6 h 64"/>
              </a:gdLst>
              <a:ahLst/>
              <a:cxnLst>
                <a:cxn ang="0">
                  <a:pos x="T0" y="T1"/>
                </a:cxn>
                <a:cxn ang="0">
                  <a:pos x="T2" y="T3"/>
                </a:cxn>
                <a:cxn ang="0">
                  <a:pos x="T4" y="T5"/>
                </a:cxn>
                <a:cxn ang="0">
                  <a:pos x="T6" y="T7"/>
                </a:cxn>
                <a:cxn ang="0">
                  <a:pos x="T8" y="T9"/>
                </a:cxn>
              </a:cxnLst>
              <a:rect l="0" t="0" r="r" b="b"/>
              <a:pathLst>
                <a:path w="42" h="64">
                  <a:moveTo>
                    <a:pt x="0" y="6"/>
                  </a:moveTo>
                  <a:cubicBezTo>
                    <a:pt x="0" y="64"/>
                    <a:pt x="0" y="64"/>
                    <a:pt x="0" y="64"/>
                  </a:cubicBezTo>
                  <a:cubicBezTo>
                    <a:pt x="42" y="46"/>
                    <a:pt x="42" y="46"/>
                    <a:pt x="42" y="46"/>
                  </a:cubicBezTo>
                  <a:cubicBezTo>
                    <a:pt x="42" y="46"/>
                    <a:pt x="19" y="10"/>
                    <a:pt x="25" y="0"/>
                  </a:cubicBezTo>
                  <a:cubicBezTo>
                    <a:pt x="12" y="3"/>
                    <a:pt x="0"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cxnSp>
        <p:nvCxnSpPr>
          <p:cNvPr id="66" name="直接连接符 65"/>
          <p:cNvCxnSpPr/>
          <p:nvPr/>
        </p:nvCxnSpPr>
        <p:spPr>
          <a:xfrm>
            <a:off x="423884" y="628328"/>
            <a:ext cx="80639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67" name="组合 66"/>
          <p:cNvGrpSpPr/>
          <p:nvPr/>
        </p:nvGrpSpPr>
        <p:grpSpPr>
          <a:xfrm rot="14400000">
            <a:off x="390146" y="232657"/>
            <a:ext cx="344020" cy="281678"/>
            <a:chOff x="3059816" y="700304"/>
            <a:chExt cx="615694" cy="504120"/>
          </a:xfrm>
          <a:solidFill>
            <a:schemeClr val="accent1"/>
          </a:solidFill>
        </p:grpSpPr>
        <p:sp>
          <p:nvSpPr>
            <p:cNvPr id="68" name="椭圆 67"/>
            <p:cNvSpPr/>
            <p:nvPr/>
          </p:nvSpPr>
          <p:spPr>
            <a:xfrm>
              <a:off x="3531462" y="844352"/>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3059816" y="700304"/>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3059816" y="1060376"/>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1" name="直接连接符 70"/>
            <p:cNvCxnSpPr>
              <a:stCxn id="68" idx="7"/>
              <a:endCxn id="70" idx="3"/>
            </p:cNvCxnSpPr>
            <p:nvPr/>
          </p:nvCxnSpPr>
          <p:spPr>
            <a:xfrm flipH="1">
              <a:off x="3080911" y="865447"/>
              <a:ext cx="573504" cy="317882"/>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9" idx="0"/>
            </p:cNvCxnSpPr>
            <p:nvPr/>
          </p:nvCxnSpPr>
          <p:spPr>
            <a:xfrm>
              <a:off x="3131840" y="700304"/>
              <a:ext cx="0" cy="447037"/>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73" name="Rectangle 22"/>
          <p:cNvSpPr>
            <a:spLocks noChangeArrowheads="1"/>
          </p:cNvSpPr>
          <p:nvPr/>
        </p:nvSpPr>
        <p:spPr bwMode="auto">
          <a:xfrm>
            <a:off x="771624" y="169523"/>
            <a:ext cx="3791272" cy="49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l" eaLnBrk="1" fontAlgn="base" hangingPunct="1">
              <a:lnSpc>
                <a:spcPct val="120000"/>
              </a:lnSpc>
            </a:pPr>
            <a:r>
              <a:rPr lang="zh-CN" altLang="en-US" sz="1400" b="1" dirty="0" smtClean="0">
                <a:latin typeface="微软雅黑" panose="020B0503020204020204" pitchFamily="34" charset="-122"/>
                <a:ea typeface="微软雅黑" panose="020B0503020204020204" pitchFamily="34" charset="-122"/>
              </a:rPr>
              <a:t>营销方案</a:t>
            </a:r>
            <a:endParaRPr lang="en-US" altLang="zh-CN" sz="1400" b="1" dirty="0" smtClean="0">
              <a:latin typeface="微软雅黑" panose="020B0503020204020204" pitchFamily="34" charset="-122"/>
              <a:ea typeface="微软雅黑" panose="020B0503020204020204" pitchFamily="34" charset="-122"/>
            </a:endParaRPr>
          </a:p>
          <a:p>
            <a:pPr fontAlgn="base">
              <a:lnSpc>
                <a:spcPct val="120000"/>
              </a:lnSpc>
            </a:pP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以上标题可以根据您的需求随意更改</a:t>
            </a:r>
            <a:endParaRPr lang="en-US" altLang="zh-CN" sz="1400" b="1"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30881924"/>
      </p:ext>
    </p:extLst>
  </p:cSld>
  <p:clrMapOvr>
    <a:masterClrMapping/>
  </p:clrMapOvr>
  <mc:AlternateContent xmlns:mc="http://schemas.openxmlformats.org/markup-compatibility/2006" xmlns:p14="http://schemas.microsoft.com/office/powerpoint/2010/main">
    <mc:Choice Requires="p14">
      <p:transition spd="slow" p14:dur="125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wipe(right)">
                                      <p:cBhvr>
                                        <p:cTn id="7" dur="500"/>
                                        <p:tgtEl>
                                          <p:spTgt spid="206"/>
                                        </p:tgtEl>
                                      </p:cBhvr>
                                    </p:animEffect>
                                  </p:childTnLst>
                                </p:cTn>
                              </p:par>
                              <p:par>
                                <p:cTn id="8" presetID="22" presetClass="entr" presetSubtype="8" fill="hold" nodeType="withEffect">
                                  <p:stCondLst>
                                    <p:cond delay="0"/>
                                  </p:stCondLst>
                                  <p:childTnLst>
                                    <p:set>
                                      <p:cBhvr>
                                        <p:cTn id="9" dur="1" fill="hold">
                                          <p:stCondLst>
                                            <p:cond delay="0"/>
                                          </p:stCondLst>
                                        </p:cTn>
                                        <p:tgtEl>
                                          <p:spTgt spid="207"/>
                                        </p:tgtEl>
                                        <p:attrNameLst>
                                          <p:attrName>style.visibility</p:attrName>
                                        </p:attrNameLst>
                                      </p:cBhvr>
                                      <p:to>
                                        <p:strVal val="visible"/>
                                      </p:to>
                                    </p:set>
                                    <p:animEffect transition="in" filter="wipe(left)">
                                      <p:cBhvr>
                                        <p:cTn id="10" dur="500"/>
                                        <p:tgtEl>
                                          <p:spTgt spid="207"/>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168"/>
                                        </p:tgtEl>
                                        <p:attrNameLst>
                                          <p:attrName>style.visibility</p:attrName>
                                        </p:attrNameLst>
                                      </p:cBhvr>
                                      <p:to>
                                        <p:strVal val="visible"/>
                                      </p:to>
                                    </p:set>
                                    <p:anim calcmode="lin" valueType="num">
                                      <p:cBhvr>
                                        <p:cTn id="14" dur="500" fill="hold"/>
                                        <p:tgtEl>
                                          <p:spTgt spid="168"/>
                                        </p:tgtEl>
                                        <p:attrNameLst>
                                          <p:attrName>ppt_w</p:attrName>
                                        </p:attrNameLst>
                                      </p:cBhvr>
                                      <p:tavLst>
                                        <p:tav tm="0">
                                          <p:val>
                                            <p:fltVal val="0"/>
                                          </p:val>
                                        </p:tav>
                                        <p:tav tm="100000">
                                          <p:val>
                                            <p:strVal val="#ppt_w"/>
                                          </p:val>
                                        </p:tav>
                                      </p:tavLst>
                                    </p:anim>
                                    <p:anim calcmode="lin" valueType="num">
                                      <p:cBhvr>
                                        <p:cTn id="15" dur="500" fill="hold"/>
                                        <p:tgtEl>
                                          <p:spTgt spid="168"/>
                                        </p:tgtEl>
                                        <p:attrNameLst>
                                          <p:attrName>ppt_h</p:attrName>
                                        </p:attrNameLst>
                                      </p:cBhvr>
                                      <p:tavLst>
                                        <p:tav tm="0">
                                          <p:val>
                                            <p:fltVal val="0"/>
                                          </p:val>
                                        </p:tav>
                                        <p:tav tm="100000">
                                          <p:val>
                                            <p:strVal val="#ppt_h"/>
                                          </p:val>
                                        </p:tav>
                                      </p:tavLst>
                                    </p:anim>
                                    <p:animEffect transition="in" filter="fade">
                                      <p:cBhvr>
                                        <p:cTn id="16" dur="500"/>
                                        <p:tgtEl>
                                          <p:spTgt spid="168"/>
                                        </p:tgtEl>
                                      </p:cBhvr>
                                    </p:animEffect>
                                  </p:childTnLst>
                                </p:cTn>
                              </p:par>
                              <p:par>
                                <p:cTn id="17" presetID="53" presetClass="entr" presetSubtype="16" fill="hold" nodeType="withEffect">
                                  <p:stCondLst>
                                    <p:cond delay="0"/>
                                  </p:stCondLst>
                                  <p:childTnLst>
                                    <p:set>
                                      <p:cBhvr>
                                        <p:cTn id="18" dur="1" fill="hold">
                                          <p:stCondLst>
                                            <p:cond delay="0"/>
                                          </p:stCondLst>
                                        </p:cTn>
                                        <p:tgtEl>
                                          <p:spTgt spid="158"/>
                                        </p:tgtEl>
                                        <p:attrNameLst>
                                          <p:attrName>style.visibility</p:attrName>
                                        </p:attrNameLst>
                                      </p:cBhvr>
                                      <p:to>
                                        <p:strVal val="visible"/>
                                      </p:to>
                                    </p:set>
                                    <p:anim calcmode="lin" valueType="num">
                                      <p:cBhvr>
                                        <p:cTn id="19" dur="500" fill="hold"/>
                                        <p:tgtEl>
                                          <p:spTgt spid="158"/>
                                        </p:tgtEl>
                                        <p:attrNameLst>
                                          <p:attrName>ppt_w</p:attrName>
                                        </p:attrNameLst>
                                      </p:cBhvr>
                                      <p:tavLst>
                                        <p:tav tm="0">
                                          <p:val>
                                            <p:fltVal val="0"/>
                                          </p:val>
                                        </p:tav>
                                        <p:tav tm="100000">
                                          <p:val>
                                            <p:strVal val="#ppt_w"/>
                                          </p:val>
                                        </p:tav>
                                      </p:tavLst>
                                    </p:anim>
                                    <p:anim calcmode="lin" valueType="num">
                                      <p:cBhvr>
                                        <p:cTn id="20" dur="500" fill="hold"/>
                                        <p:tgtEl>
                                          <p:spTgt spid="158"/>
                                        </p:tgtEl>
                                        <p:attrNameLst>
                                          <p:attrName>ppt_h</p:attrName>
                                        </p:attrNameLst>
                                      </p:cBhvr>
                                      <p:tavLst>
                                        <p:tav tm="0">
                                          <p:val>
                                            <p:fltVal val="0"/>
                                          </p:val>
                                        </p:tav>
                                        <p:tav tm="100000">
                                          <p:val>
                                            <p:strVal val="#ppt_h"/>
                                          </p:val>
                                        </p:tav>
                                      </p:tavLst>
                                    </p:anim>
                                    <p:animEffect transition="in" filter="fade">
                                      <p:cBhvr>
                                        <p:cTn id="21" dur="500"/>
                                        <p:tgtEl>
                                          <p:spTgt spid="158"/>
                                        </p:tgtEl>
                                      </p:cBhvr>
                                    </p:animEffect>
                                  </p:childTnLst>
                                </p:cTn>
                              </p:par>
                            </p:childTnLst>
                          </p:cTn>
                        </p:par>
                        <p:par>
                          <p:cTn id="22" fill="hold">
                            <p:stCondLst>
                              <p:cond delay="1000"/>
                            </p:stCondLst>
                            <p:childTnLst>
                              <p:par>
                                <p:cTn id="23" presetID="10" presetClass="entr" presetSubtype="0" fill="hold" nodeType="afterEffect">
                                  <p:stCondLst>
                                    <p:cond delay="0"/>
                                  </p:stCondLst>
                                  <p:childTnLst>
                                    <p:set>
                                      <p:cBhvr>
                                        <p:cTn id="24" dur="1" fill="hold">
                                          <p:stCondLst>
                                            <p:cond delay="0"/>
                                          </p:stCondLst>
                                        </p:cTn>
                                        <p:tgtEl>
                                          <p:spTgt spid="185"/>
                                        </p:tgtEl>
                                        <p:attrNameLst>
                                          <p:attrName>style.visibility</p:attrName>
                                        </p:attrNameLst>
                                      </p:cBhvr>
                                      <p:to>
                                        <p:strVal val="visible"/>
                                      </p:to>
                                    </p:set>
                                    <p:animEffect transition="in" filter="fade">
                                      <p:cBhvr>
                                        <p:cTn id="25" dur="500"/>
                                        <p:tgtEl>
                                          <p:spTgt spid="185"/>
                                        </p:tgtEl>
                                      </p:cBhvr>
                                    </p:animEffect>
                                  </p:childTnLst>
                                </p:cTn>
                              </p:par>
                              <p:par>
                                <p:cTn id="26" presetID="10" presetClass="entr" presetSubtype="0" fill="hold" nodeType="withEffect">
                                  <p:stCondLst>
                                    <p:cond delay="0"/>
                                  </p:stCondLst>
                                  <p:childTnLst>
                                    <p:set>
                                      <p:cBhvr>
                                        <p:cTn id="27" dur="1" fill="hold">
                                          <p:stCondLst>
                                            <p:cond delay="0"/>
                                          </p:stCondLst>
                                        </p:cTn>
                                        <p:tgtEl>
                                          <p:spTgt spid="176"/>
                                        </p:tgtEl>
                                        <p:attrNameLst>
                                          <p:attrName>style.visibility</p:attrName>
                                        </p:attrNameLst>
                                      </p:cBhvr>
                                      <p:to>
                                        <p:strVal val="visible"/>
                                      </p:to>
                                    </p:set>
                                    <p:animEffect transition="in" filter="fade">
                                      <p:cBhvr>
                                        <p:cTn id="28" dur="500"/>
                                        <p:tgtEl>
                                          <p:spTgt spid="176"/>
                                        </p:tgtEl>
                                      </p:cBhvr>
                                    </p:animEffect>
                                  </p:childTnLst>
                                </p:cTn>
                              </p:par>
                            </p:childTnLst>
                          </p:cTn>
                        </p:par>
                        <p:par>
                          <p:cTn id="29" fill="hold">
                            <p:stCondLst>
                              <p:cond delay="1500"/>
                            </p:stCondLst>
                            <p:childTnLst>
                              <p:par>
                                <p:cTn id="30" presetID="22" presetClass="entr" presetSubtype="2" fill="hold" nodeType="afterEffect">
                                  <p:stCondLst>
                                    <p:cond delay="0"/>
                                  </p:stCondLst>
                                  <p:childTnLst>
                                    <p:set>
                                      <p:cBhvr>
                                        <p:cTn id="31" dur="1" fill="hold">
                                          <p:stCondLst>
                                            <p:cond delay="0"/>
                                          </p:stCondLst>
                                        </p:cTn>
                                        <p:tgtEl>
                                          <p:spTgt spid="208"/>
                                        </p:tgtEl>
                                        <p:attrNameLst>
                                          <p:attrName>style.visibility</p:attrName>
                                        </p:attrNameLst>
                                      </p:cBhvr>
                                      <p:to>
                                        <p:strVal val="visible"/>
                                      </p:to>
                                    </p:set>
                                    <p:animEffect transition="in" filter="wipe(right)">
                                      <p:cBhvr>
                                        <p:cTn id="32" dur="500"/>
                                        <p:tgtEl>
                                          <p:spTgt spid="208"/>
                                        </p:tgtEl>
                                      </p:cBhvr>
                                    </p:animEffect>
                                  </p:childTnLst>
                                </p:cTn>
                              </p:par>
                              <p:par>
                                <p:cTn id="33" presetID="22" presetClass="entr" presetSubtype="8" fill="hold" nodeType="withEffect">
                                  <p:stCondLst>
                                    <p:cond delay="0"/>
                                  </p:stCondLst>
                                  <p:childTnLst>
                                    <p:set>
                                      <p:cBhvr>
                                        <p:cTn id="34" dur="1" fill="hold">
                                          <p:stCondLst>
                                            <p:cond delay="0"/>
                                          </p:stCondLst>
                                        </p:cTn>
                                        <p:tgtEl>
                                          <p:spTgt spid="209"/>
                                        </p:tgtEl>
                                        <p:attrNameLst>
                                          <p:attrName>style.visibility</p:attrName>
                                        </p:attrNameLst>
                                      </p:cBhvr>
                                      <p:to>
                                        <p:strVal val="visible"/>
                                      </p:to>
                                    </p:set>
                                    <p:animEffect transition="in" filter="wipe(left)">
                                      <p:cBhvr>
                                        <p:cTn id="35" dur="500"/>
                                        <p:tgtEl>
                                          <p:spTgt spid="209"/>
                                        </p:tgtEl>
                                      </p:cBhvr>
                                    </p:animEffect>
                                  </p:childTnLst>
                                </p:cTn>
                              </p:par>
                            </p:childTnLst>
                          </p:cTn>
                        </p:par>
                        <p:par>
                          <p:cTn id="36" fill="hold">
                            <p:stCondLst>
                              <p:cond delay="2000"/>
                            </p:stCondLst>
                            <p:childTnLst>
                              <p:par>
                                <p:cTn id="37" presetID="53" presetClass="entr" presetSubtype="16" fill="hold" nodeType="afterEffect">
                                  <p:stCondLst>
                                    <p:cond delay="0"/>
                                  </p:stCondLst>
                                  <p:childTnLst>
                                    <p:set>
                                      <p:cBhvr>
                                        <p:cTn id="38" dur="1" fill="hold">
                                          <p:stCondLst>
                                            <p:cond delay="0"/>
                                          </p:stCondLst>
                                        </p:cTn>
                                        <p:tgtEl>
                                          <p:spTgt spid="173"/>
                                        </p:tgtEl>
                                        <p:attrNameLst>
                                          <p:attrName>style.visibility</p:attrName>
                                        </p:attrNameLst>
                                      </p:cBhvr>
                                      <p:to>
                                        <p:strVal val="visible"/>
                                      </p:to>
                                    </p:set>
                                    <p:anim calcmode="lin" valueType="num">
                                      <p:cBhvr>
                                        <p:cTn id="39" dur="500" fill="hold"/>
                                        <p:tgtEl>
                                          <p:spTgt spid="173"/>
                                        </p:tgtEl>
                                        <p:attrNameLst>
                                          <p:attrName>ppt_w</p:attrName>
                                        </p:attrNameLst>
                                      </p:cBhvr>
                                      <p:tavLst>
                                        <p:tav tm="0">
                                          <p:val>
                                            <p:fltVal val="0"/>
                                          </p:val>
                                        </p:tav>
                                        <p:tav tm="100000">
                                          <p:val>
                                            <p:strVal val="#ppt_w"/>
                                          </p:val>
                                        </p:tav>
                                      </p:tavLst>
                                    </p:anim>
                                    <p:anim calcmode="lin" valueType="num">
                                      <p:cBhvr>
                                        <p:cTn id="40" dur="500" fill="hold"/>
                                        <p:tgtEl>
                                          <p:spTgt spid="173"/>
                                        </p:tgtEl>
                                        <p:attrNameLst>
                                          <p:attrName>ppt_h</p:attrName>
                                        </p:attrNameLst>
                                      </p:cBhvr>
                                      <p:tavLst>
                                        <p:tav tm="0">
                                          <p:val>
                                            <p:fltVal val="0"/>
                                          </p:val>
                                        </p:tav>
                                        <p:tav tm="100000">
                                          <p:val>
                                            <p:strVal val="#ppt_h"/>
                                          </p:val>
                                        </p:tav>
                                      </p:tavLst>
                                    </p:anim>
                                    <p:animEffect transition="in" filter="fade">
                                      <p:cBhvr>
                                        <p:cTn id="41" dur="500"/>
                                        <p:tgtEl>
                                          <p:spTgt spid="173"/>
                                        </p:tgtEl>
                                      </p:cBhvr>
                                    </p:animEffect>
                                  </p:childTnLst>
                                </p:cTn>
                              </p:par>
                              <p:par>
                                <p:cTn id="42" presetID="53" presetClass="entr" presetSubtype="16" fill="hold" nodeType="withEffect">
                                  <p:stCondLst>
                                    <p:cond delay="0"/>
                                  </p:stCondLst>
                                  <p:childTnLst>
                                    <p:set>
                                      <p:cBhvr>
                                        <p:cTn id="43" dur="1" fill="hold">
                                          <p:stCondLst>
                                            <p:cond delay="0"/>
                                          </p:stCondLst>
                                        </p:cTn>
                                        <p:tgtEl>
                                          <p:spTgt spid="163"/>
                                        </p:tgtEl>
                                        <p:attrNameLst>
                                          <p:attrName>style.visibility</p:attrName>
                                        </p:attrNameLst>
                                      </p:cBhvr>
                                      <p:to>
                                        <p:strVal val="visible"/>
                                      </p:to>
                                    </p:set>
                                    <p:anim calcmode="lin" valueType="num">
                                      <p:cBhvr>
                                        <p:cTn id="44" dur="500" fill="hold"/>
                                        <p:tgtEl>
                                          <p:spTgt spid="163"/>
                                        </p:tgtEl>
                                        <p:attrNameLst>
                                          <p:attrName>ppt_w</p:attrName>
                                        </p:attrNameLst>
                                      </p:cBhvr>
                                      <p:tavLst>
                                        <p:tav tm="0">
                                          <p:val>
                                            <p:fltVal val="0"/>
                                          </p:val>
                                        </p:tav>
                                        <p:tav tm="100000">
                                          <p:val>
                                            <p:strVal val="#ppt_w"/>
                                          </p:val>
                                        </p:tav>
                                      </p:tavLst>
                                    </p:anim>
                                    <p:anim calcmode="lin" valueType="num">
                                      <p:cBhvr>
                                        <p:cTn id="45" dur="500" fill="hold"/>
                                        <p:tgtEl>
                                          <p:spTgt spid="163"/>
                                        </p:tgtEl>
                                        <p:attrNameLst>
                                          <p:attrName>ppt_h</p:attrName>
                                        </p:attrNameLst>
                                      </p:cBhvr>
                                      <p:tavLst>
                                        <p:tav tm="0">
                                          <p:val>
                                            <p:fltVal val="0"/>
                                          </p:val>
                                        </p:tav>
                                        <p:tav tm="100000">
                                          <p:val>
                                            <p:strVal val="#ppt_h"/>
                                          </p:val>
                                        </p:tav>
                                      </p:tavLst>
                                    </p:anim>
                                    <p:animEffect transition="in" filter="fade">
                                      <p:cBhvr>
                                        <p:cTn id="46" dur="500"/>
                                        <p:tgtEl>
                                          <p:spTgt spid="163"/>
                                        </p:tgtEl>
                                      </p:cBhvr>
                                    </p:animEffect>
                                  </p:childTnLst>
                                </p:cTn>
                              </p:par>
                            </p:childTnLst>
                          </p:cTn>
                        </p:par>
                        <p:par>
                          <p:cTn id="47" fill="hold">
                            <p:stCondLst>
                              <p:cond delay="2500"/>
                            </p:stCondLst>
                            <p:childTnLst>
                              <p:par>
                                <p:cTn id="48" presetID="10" presetClass="entr" presetSubtype="0" fill="hold" nodeType="afterEffect">
                                  <p:stCondLst>
                                    <p:cond delay="0"/>
                                  </p:stCondLst>
                                  <p:childTnLst>
                                    <p:set>
                                      <p:cBhvr>
                                        <p:cTn id="49" dur="1" fill="hold">
                                          <p:stCondLst>
                                            <p:cond delay="0"/>
                                          </p:stCondLst>
                                        </p:cTn>
                                        <p:tgtEl>
                                          <p:spTgt spid="188"/>
                                        </p:tgtEl>
                                        <p:attrNameLst>
                                          <p:attrName>style.visibility</p:attrName>
                                        </p:attrNameLst>
                                      </p:cBhvr>
                                      <p:to>
                                        <p:strVal val="visible"/>
                                      </p:to>
                                    </p:set>
                                    <p:animEffect transition="in" filter="fade">
                                      <p:cBhvr>
                                        <p:cTn id="50" dur="500"/>
                                        <p:tgtEl>
                                          <p:spTgt spid="188"/>
                                        </p:tgtEl>
                                      </p:cBhvr>
                                    </p:animEffect>
                                  </p:childTnLst>
                                </p:cTn>
                              </p:par>
                              <p:par>
                                <p:cTn id="51" presetID="10" presetClass="entr" presetSubtype="0" fill="hold" nodeType="withEffect">
                                  <p:stCondLst>
                                    <p:cond delay="0"/>
                                  </p:stCondLst>
                                  <p:childTnLst>
                                    <p:set>
                                      <p:cBhvr>
                                        <p:cTn id="52" dur="1" fill="hold">
                                          <p:stCondLst>
                                            <p:cond delay="0"/>
                                          </p:stCondLst>
                                        </p:cTn>
                                        <p:tgtEl>
                                          <p:spTgt spid="179"/>
                                        </p:tgtEl>
                                        <p:attrNameLst>
                                          <p:attrName>style.visibility</p:attrName>
                                        </p:attrNameLst>
                                      </p:cBhvr>
                                      <p:to>
                                        <p:strVal val="visible"/>
                                      </p:to>
                                    </p:set>
                                    <p:animEffect transition="in" filter="fade">
                                      <p:cBhvr>
                                        <p:cTn id="53" dur="500"/>
                                        <p:tgtEl>
                                          <p:spTgt spid="179"/>
                                        </p:tgtEl>
                                      </p:cBhvr>
                                    </p:animEffect>
                                  </p:childTnLst>
                                </p:cTn>
                              </p:par>
                            </p:childTnLst>
                          </p:cTn>
                        </p:par>
                        <p:par>
                          <p:cTn id="54" fill="hold">
                            <p:stCondLst>
                              <p:cond delay="3000"/>
                            </p:stCondLst>
                            <p:childTnLst>
                              <p:par>
                                <p:cTn id="55" presetID="22" presetClass="entr" presetSubtype="2" fill="hold" nodeType="afterEffect">
                                  <p:stCondLst>
                                    <p:cond delay="0"/>
                                  </p:stCondLst>
                                  <p:childTnLst>
                                    <p:set>
                                      <p:cBhvr>
                                        <p:cTn id="56" dur="1" fill="hold">
                                          <p:stCondLst>
                                            <p:cond delay="0"/>
                                          </p:stCondLst>
                                        </p:cTn>
                                        <p:tgtEl>
                                          <p:spTgt spid="210"/>
                                        </p:tgtEl>
                                        <p:attrNameLst>
                                          <p:attrName>style.visibility</p:attrName>
                                        </p:attrNameLst>
                                      </p:cBhvr>
                                      <p:to>
                                        <p:strVal val="visible"/>
                                      </p:to>
                                    </p:set>
                                    <p:animEffect transition="in" filter="wipe(right)">
                                      <p:cBhvr>
                                        <p:cTn id="57" dur="500"/>
                                        <p:tgtEl>
                                          <p:spTgt spid="210"/>
                                        </p:tgtEl>
                                      </p:cBhvr>
                                    </p:animEffect>
                                  </p:childTnLst>
                                </p:cTn>
                              </p:par>
                              <p:par>
                                <p:cTn id="58" presetID="22" presetClass="entr" presetSubtype="8" fill="hold" nodeType="withEffect">
                                  <p:stCondLst>
                                    <p:cond delay="0"/>
                                  </p:stCondLst>
                                  <p:childTnLst>
                                    <p:set>
                                      <p:cBhvr>
                                        <p:cTn id="59" dur="1" fill="hold">
                                          <p:stCondLst>
                                            <p:cond delay="0"/>
                                          </p:stCondLst>
                                        </p:cTn>
                                        <p:tgtEl>
                                          <p:spTgt spid="211"/>
                                        </p:tgtEl>
                                        <p:attrNameLst>
                                          <p:attrName>style.visibility</p:attrName>
                                        </p:attrNameLst>
                                      </p:cBhvr>
                                      <p:to>
                                        <p:strVal val="visible"/>
                                      </p:to>
                                    </p:set>
                                    <p:animEffect transition="in" filter="wipe(left)">
                                      <p:cBhvr>
                                        <p:cTn id="60" dur="500"/>
                                        <p:tgtEl>
                                          <p:spTgt spid="211"/>
                                        </p:tgtEl>
                                      </p:cBhvr>
                                    </p:animEffect>
                                  </p:childTnLst>
                                </p:cTn>
                              </p:par>
                            </p:childTnLst>
                          </p:cTn>
                        </p:par>
                        <p:par>
                          <p:cTn id="61" fill="hold">
                            <p:stCondLst>
                              <p:cond delay="3500"/>
                            </p:stCondLst>
                            <p:childTnLst>
                              <p:par>
                                <p:cTn id="62" presetID="53" presetClass="entr" presetSubtype="16" fill="hold" nodeType="afterEffect">
                                  <p:stCondLst>
                                    <p:cond delay="0"/>
                                  </p:stCondLst>
                                  <p:childTnLst>
                                    <p:set>
                                      <p:cBhvr>
                                        <p:cTn id="63" dur="1" fill="hold">
                                          <p:stCondLst>
                                            <p:cond delay="0"/>
                                          </p:stCondLst>
                                        </p:cTn>
                                        <p:tgtEl>
                                          <p:spTgt spid="194"/>
                                        </p:tgtEl>
                                        <p:attrNameLst>
                                          <p:attrName>style.visibility</p:attrName>
                                        </p:attrNameLst>
                                      </p:cBhvr>
                                      <p:to>
                                        <p:strVal val="visible"/>
                                      </p:to>
                                    </p:set>
                                    <p:anim calcmode="lin" valueType="num">
                                      <p:cBhvr>
                                        <p:cTn id="64" dur="500" fill="hold"/>
                                        <p:tgtEl>
                                          <p:spTgt spid="194"/>
                                        </p:tgtEl>
                                        <p:attrNameLst>
                                          <p:attrName>ppt_w</p:attrName>
                                        </p:attrNameLst>
                                      </p:cBhvr>
                                      <p:tavLst>
                                        <p:tav tm="0">
                                          <p:val>
                                            <p:fltVal val="0"/>
                                          </p:val>
                                        </p:tav>
                                        <p:tav tm="100000">
                                          <p:val>
                                            <p:strVal val="#ppt_w"/>
                                          </p:val>
                                        </p:tav>
                                      </p:tavLst>
                                    </p:anim>
                                    <p:anim calcmode="lin" valueType="num">
                                      <p:cBhvr>
                                        <p:cTn id="65" dur="500" fill="hold"/>
                                        <p:tgtEl>
                                          <p:spTgt spid="194"/>
                                        </p:tgtEl>
                                        <p:attrNameLst>
                                          <p:attrName>ppt_h</p:attrName>
                                        </p:attrNameLst>
                                      </p:cBhvr>
                                      <p:tavLst>
                                        <p:tav tm="0">
                                          <p:val>
                                            <p:fltVal val="0"/>
                                          </p:val>
                                        </p:tav>
                                        <p:tav tm="100000">
                                          <p:val>
                                            <p:strVal val="#ppt_h"/>
                                          </p:val>
                                        </p:tav>
                                      </p:tavLst>
                                    </p:anim>
                                    <p:animEffect transition="in" filter="fade">
                                      <p:cBhvr>
                                        <p:cTn id="66" dur="500"/>
                                        <p:tgtEl>
                                          <p:spTgt spid="194"/>
                                        </p:tgtEl>
                                      </p:cBhvr>
                                    </p:animEffect>
                                  </p:childTnLst>
                                </p:cTn>
                              </p:par>
                              <p:par>
                                <p:cTn id="67" presetID="53" presetClass="entr" presetSubtype="16" fill="hold" nodeType="withEffect">
                                  <p:stCondLst>
                                    <p:cond delay="0"/>
                                  </p:stCondLst>
                                  <p:childTnLst>
                                    <p:set>
                                      <p:cBhvr>
                                        <p:cTn id="68" dur="1" fill="hold">
                                          <p:stCondLst>
                                            <p:cond delay="0"/>
                                          </p:stCondLst>
                                        </p:cTn>
                                        <p:tgtEl>
                                          <p:spTgt spid="203"/>
                                        </p:tgtEl>
                                        <p:attrNameLst>
                                          <p:attrName>style.visibility</p:attrName>
                                        </p:attrNameLst>
                                      </p:cBhvr>
                                      <p:to>
                                        <p:strVal val="visible"/>
                                      </p:to>
                                    </p:set>
                                    <p:anim calcmode="lin" valueType="num">
                                      <p:cBhvr>
                                        <p:cTn id="69" dur="500" fill="hold"/>
                                        <p:tgtEl>
                                          <p:spTgt spid="203"/>
                                        </p:tgtEl>
                                        <p:attrNameLst>
                                          <p:attrName>ppt_w</p:attrName>
                                        </p:attrNameLst>
                                      </p:cBhvr>
                                      <p:tavLst>
                                        <p:tav tm="0">
                                          <p:val>
                                            <p:fltVal val="0"/>
                                          </p:val>
                                        </p:tav>
                                        <p:tav tm="100000">
                                          <p:val>
                                            <p:strVal val="#ppt_w"/>
                                          </p:val>
                                        </p:tav>
                                      </p:tavLst>
                                    </p:anim>
                                    <p:anim calcmode="lin" valueType="num">
                                      <p:cBhvr>
                                        <p:cTn id="70" dur="500" fill="hold"/>
                                        <p:tgtEl>
                                          <p:spTgt spid="203"/>
                                        </p:tgtEl>
                                        <p:attrNameLst>
                                          <p:attrName>ppt_h</p:attrName>
                                        </p:attrNameLst>
                                      </p:cBhvr>
                                      <p:tavLst>
                                        <p:tav tm="0">
                                          <p:val>
                                            <p:fltVal val="0"/>
                                          </p:val>
                                        </p:tav>
                                        <p:tav tm="100000">
                                          <p:val>
                                            <p:strVal val="#ppt_h"/>
                                          </p:val>
                                        </p:tav>
                                      </p:tavLst>
                                    </p:anim>
                                    <p:animEffect transition="in" filter="fade">
                                      <p:cBhvr>
                                        <p:cTn id="71" dur="500"/>
                                        <p:tgtEl>
                                          <p:spTgt spid="203"/>
                                        </p:tgtEl>
                                      </p:cBhvr>
                                    </p:animEffect>
                                  </p:childTnLst>
                                </p:cTn>
                              </p:par>
                            </p:childTnLst>
                          </p:cTn>
                        </p:par>
                        <p:par>
                          <p:cTn id="72" fill="hold">
                            <p:stCondLst>
                              <p:cond delay="4000"/>
                            </p:stCondLst>
                            <p:childTnLst>
                              <p:par>
                                <p:cTn id="73" presetID="10" presetClass="entr" presetSubtype="0" fill="hold" nodeType="afterEffect">
                                  <p:stCondLst>
                                    <p:cond delay="0"/>
                                  </p:stCondLst>
                                  <p:childTnLst>
                                    <p:set>
                                      <p:cBhvr>
                                        <p:cTn id="74" dur="1" fill="hold">
                                          <p:stCondLst>
                                            <p:cond delay="0"/>
                                          </p:stCondLst>
                                        </p:cTn>
                                        <p:tgtEl>
                                          <p:spTgt spid="191"/>
                                        </p:tgtEl>
                                        <p:attrNameLst>
                                          <p:attrName>style.visibility</p:attrName>
                                        </p:attrNameLst>
                                      </p:cBhvr>
                                      <p:to>
                                        <p:strVal val="visible"/>
                                      </p:to>
                                    </p:set>
                                    <p:animEffect transition="in" filter="fade">
                                      <p:cBhvr>
                                        <p:cTn id="75" dur="500"/>
                                        <p:tgtEl>
                                          <p:spTgt spid="191"/>
                                        </p:tgtEl>
                                      </p:cBhvr>
                                    </p:animEffect>
                                  </p:childTnLst>
                                </p:cTn>
                              </p:par>
                              <p:par>
                                <p:cTn id="76" presetID="10" presetClass="entr" presetSubtype="0" fill="hold" nodeType="withEffect">
                                  <p:stCondLst>
                                    <p:cond delay="0"/>
                                  </p:stCondLst>
                                  <p:childTnLst>
                                    <p:set>
                                      <p:cBhvr>
                                        <p:cTn id="77" dur="1" fill="hold">
                                          <p:stCondLst>
                                            <p:cond delay="0"/>
                                          </p:stCondLst>
                                        </p:cTn>
                                        <p:tgtEl>
                                          <p:spTgt spid="182"/>
                                        </p:tgtEl>
                                        <p:attrNameLst>
                                          <p:attrName>style.visibility</p:attrName>
                                        </p:attrNameLst>
                                      </p:cBhvr>
                                      <p:to>
                                        <p:strVal val="visible"/>
                                      </p:to>
                                    </p:set>
                                    <p:animEffect transition="in" filter="fade">
                                      <p:cBhvr>
                                        <p:cTn id="78" dur="500"/>
                                        <p:tgtEl>
                                          <p:spTgt spid="182"/>
                                        </p:tgtEl>
                                      </p:cBhvr>
                                    </p:animEffect>
                                  </p:childTnLst>
                                </p:cTn>
                              </p:par>
                            </p:childTnLst>
                          </p:cTn>
                        </p:par>
                        <p:par>
                          <p:cTn id="79" fill="hold">
                            <p:stCondLst>
                              <p:cond delay="4500"/>
                            </p:stCondLst>
                            <p:childTnLst>
                              <p:par>
                                <p:cTn id="80" presetID="12" presetClass="entr" presetSubtype="8" fill="hold" nodeType="afterEffect">
                                  <p:stCondLst>
                                    <p:cond delay="0"/>
                                  </p:stCondLst>
                                  <p:childTnLst>
                                    <p:set>
                                      <p:cBhvr>
                                        <p:cTn id="81" dur="1" fill="hold">
                                          <p:stCondLst>
                                            <p:cond delay="0"/>
                                          </p:stCondLst>
                                        </p:cTn>
                                        <p:tgtEl>
                                          <p:spTgt spid="67"/>
                                        </p:tgtEl>
                                        <p:attrNameLst>
                                          <p:attrName>style.visibility</p:attrName>
                                        </p:attrNameLst>
                                      </p:cBhvr>
                                      <p:to>
                                        <p:strVal val="visible"/>
                                      </p:to>
                                    </p:set>
                                    <p:anim calcmode="lin" valueType="num">
                                      <p:cBhvr additive="base">
                                        <p:cTn id="82" dur="500"/>
                                        <p:tgtEl>
                                          <p:spTgt spid="67"/>
                                        </p:tgtEl>
                                        <p:attrNameLst>
                                          <p:attrName>ppt_x</p:attrName>
                                        </p:attrNameLst>
                                      </p:cBhvr>
                                      <p:tavLst>
                                        <p:tav tm="0">
                                          <p:val>
                                            <p:strVal val="#ppt_x-#ppt_w*1.125000"/>
                                          </p:val>
                                        </p:tav>
                                        <p:tav tm="100000">
                                          <p:val>
                                            <p:strVal val="#ppt_x"/>
                                          </p:val>
                                        </p:tav>
                                      </p:tavLst>
                                    </p:anim>
                                    <p:animEffect transition="in" filter="wipe(right)">
                                      <p:cBhvr>
                                        <p:cTn id="83" dur="500"/>
                                        <p:tgtEl>
                                          <p:spTgt spid="67"/>
                                        </p:tgtEl>
                                      </p:cBhvr>
                                    </p:animEffect>
                                  </p:childTnLst>
                                </p:cTn>
                              </p:par>
                            </p:childTnLst>
                          </p:cTn>
                        </p:par>
                        <p:par>
                          <p:cTn id="84" fill="hold">
                            <p:stCondLst>
                              <p:cond delay="5000"/>
                            </p:stCondLst>
                            <p:childTnLst>
                              <p:par>
                                <p:cTn id="85" presetID="22" presetClass="entr" presetSubtype="8" fill="hold" grpId="0" nodeType="afterEffect">
                                  <p:stCondLst>
                                    <p:cond delay="0"/>
                                  </p:stCondLst>
                                  <p:childTnLst>
                                    <p:set>
                                      <p:cBhvr>
                                        <p:cTn id="86" dur="1" fill="hold">
                                          <p:stCondLst>
                                            <p:cond delay="0"/>
                                          </p:stCondLst>
                                        </p:cTn>
                                        <p:tgtEl>
                                          <p:spTgt spid="73"/>
                                        </p:tgtEl>
                                        <p:attrNameLst>
                                          <p:attrName>style.visibility</p:attrName>
                                        </p:attrNameLst>
                                      </p:cBhvr>
                                      <p:to>
                                        <p:strVal val="visible"/>
                                      </p:to>
                                    </p:set>
                                    <p:animEffect transition="in" filter="wipe(left)">
                                      <p:cBhvr>
                                        <p:cTn id="87" dur="1250"/>
                                        <p:tgtEl>
                                          <p:spTgt spid="73"/>
                                        </p:tgtEl>
                                      </p:cBhvr>
                                    </p:animEffect>
                                  </p:childTnLst>
                                </p:cTn>
                              </p:par>
                            </p:childTnLst>
                          </p:cTn>
                        </p:par>
                        <p:par>
                          <p:cTn id="88" fill="hold">
                            <p:stCondLst>
                              <p:cond delay="6250"/>
                            </p:stCondLst>
                            <p:childTnLst>
                              <p:par>
                                <p:cTn id="89" presetID="22" presetClass="entr" presetSubtype="8" fill="hold" nodeType="afterEffect">
                                  <p:stCondLst>
                                    <p:cond delay="0"/>
                                  </p:stCondLst>
                                  <p:childTnLst>
                                    <p:set>
                                      <p:cBhvr>
                                        <p:cTn id="90" dur="1" fill="hold">
                                          <p:stCondLst>
                                            <p:cond delay="0"/>
                                          </p:stCondLst>
                                        </p:cTn>
                                        <p:tgtEl>
                                          <p:spTgt spid="66"/>
                                        </p:tgtEl>
                                        <p:attrNameLst>
                                          <p:attrName>style.visibility</p:attrName>
                                        </p:attrNameLst>
                                      </p:cBhvr>
                                      <p:to>
                                        <p:strVal val="visible"/>
                                      </p:to>
                                    </p:set>
                                    <p:animEffect transition="in" filter="wipe(left)">
                                      <p:cBhvr>
                                        <p:cTn id="91"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5"/>
          <p:cNvSpPr>
            <a:spLocks/>
          </p:cNvSpPr>
          <p:nvPr/>
        </p:nvSpPr>
        <p:spPr bwMode="auto">
          <a:xfrm>
            <a:off x="2697361" y="2722457"/>
            <a:ext cx="1816670" cy="1819015"/>
          </a:xfrm>
          <a:custGeom>
            <a:avLst/>
            <a:gdLst>
              <a:gd name="T0" fmla="*/ 646 w 861"/>
              <a:gd name="T1" fmla="*/ 430 h 861"/>
              <a:gd name="T2" fmla="*/ 430 w 861"/>
              <a:gd name="T3" fmla="*/ 645 h 861"/>
              <a:gd name="T4" fmla="*/ 215 w 861"/>
              <a:gd name="T5" fmla="*/ 430 h 861"/>
              <a:gd name="T6" fmla="*/ 430 w 861"/>
              <a:gd name="T7" fmla="*/ 215 h 861"/>
              <a:gd name="T8" fmla="*/ 488 w 861"/>
              <a:gd name="T9" fmla="*/ 223 h 861"/>
              <a:gd name="T10" fmla="*/ 418 w 861"/>
              <a:gd name="T11" fmla="*/ 0 h 861"/>
              <a:gd name="T12" fmla="*/ 0 w 861"/>
              <a:gd name="T13" fmla="*/ 430 h 861"/>
              <a:gd name="T14" fmla="*/ 430 w 861"/>
              <a:gd name="T15" fmla="*/ 861 h 861"/>
              <a:gd name="T16" fmla="*/ 861 w 861"/>
              <a:gd name="T17" fmla="*/ 430 h 861"/>
              <a:gd name="T18" fmla="*/ 742 w 861"/>
              <a:gd name="T19" fmla="*/ 133 h 861"/>
              <a:gd name="T20" fmla="*/ 590 w 861"/>
              <a:gd name="T21" fmla="*/ 286 h 861"/>
              <a:gd name="T22" fmla="*/ 646 w 861"/>
              <a:gd name="T23" fmla="*/ 430 h 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1" h="861">
                <a:moveTo>
                  <a:pt x="646" y="430"/>
                </a:moveTo>
                <a:cubicBezTo>
                  <a:pt x="646" y="549"/>
                  <a:pt x="549" y="645"/>
                  <a:pt x="430" y="645"/>
                </a:cubicBezTo>
                <a:cubicBezTo>
                  <a:pt x="311" y="645"/>
                  <a:pt x="215" y="549"/>
                  <a:pt x="215" y="430"/>
                </a:cubicBezTo>
                <a:cubicBezTo>
                  <a:pt x="215" y="311"/>
                  <a:pt x="311" y="215"/>
                  <a:pt x="430" y="215"/>
                </a:cubicBezTo>
                <a:cubicBezTo>
                  <a:pt x="450" y="215"/>
                  <a:pt x="470" y="218"/>
                  <a:pt x="488" y="223"/>
                </a:cubicBezTo>
                <a:cubicBezTo>
                  <a:pt x="447" y="156"/>
                  <a:pt x="422" y="80"/>
                  <a:pt x="418" y="0"/>
                </a:cubicBezTo>
                <a:cubicBezTo>
                  <a:pt x="186" y="6"/>
                  <a:pt x="0" y="196"/>
                  <a:pt x="0" y="430"/>
                </a:cubicBezTo>
                <a:cubicBezTo>
                  <a:pt x="0" y="668"/>
                  <a:pt x="192" y="861"/>
                  <a:pt x="430" y="861"/>
                </a:cubicBezTo>
                <a:cubicBezTo>
                  <a:pt x="668" y="861"/>
                  <a:pt x="861" y="668"/>
                  <a:pt x="861" y="430"/>
                </a:cubicBezTo>
                <a:cubicBezTo>
                  <a:pt x="861" y="315"/>
                  <a:pt x="816" y="211"/>
                  <a:pt x="742" y="133"/>
                </a:cubicBezTo>
                <a:cubicBezTo>
                  <a:pt x="590" y="286"/>
                  <a:pt x="590" y="286"/>
                  <a:pt x="590" y="286"/>
                </a:cubicBezTo>
                <a:cubicBezTo>
                  <a:pt x="625" y="325"/>
                  <a:pt x="646" y="375"/>
                  <a:pt x="646" y="430"/>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id-ID">
              <a:solidFill>
                <a:schemeClr val="accent3"/>
              </a:solidFill>
            </a:endParaRPr>
          </a:p>
        </p:txBody>
      </p:sp>
      <p:sp>
        <p:nvSpPr>
          <p:cNvPr id="5" name="Freeform 6"/>
          <p:cNvSpPr>
            <a:spLocks/>
          </p:cNvSpPr>
          <p:nvPr/>
        </p:nvSpPr>
        <p:spPr bwMode="auto">
          <a:xfrm>
            <a:off x="3663220" y="1757718"/>
            <a:ext cx="1816670" cy="1584389"/>
          </a:xfrm>
          <a:custGeom>
            <a:avLst/>
            <a:gdLst>
              <a:gd name="T0" fmla="*/ 739 w 861"/>
              <a:gd name="T1" fmla="*/ 731 h 750"/>
              <a:gd name="T2" fmla="*/ 739 w 861"/>
              <a:gd name="T3" fmla="*/ 730 h 750"/>
              <a:gd name="T4" fmla="*/ 861 w 861"/>
              <a:gd name="T5" fmla="*/ 431 h 750"/>
              <a:gd name="T6" fmla="*/ 430 w 861"/>
              <a:gd name="T7" fmla="*/ 0 h 750"/>
              <a:gd name="T8" fmla="*/ 0 w 861"/>
              <a:gd name="T9" fmla="*/ 431 h 750"/>
              <a:gd name="T10" fmla="*/ 120 w 861"/>
              <a:gd name="T11" fmla="*/ 729 h 750"/>
              <a:gd name="T12" fmla="*/ 120 w 861"/>
              <a:gd name="T13" fmla="*/ 730 h 750"/>
              <a:gd name="T14" fmla="*/ 132 w 861"/>
              <a:gd name="T15" fmla="*/ 742 h 750"/>
              <a:gd name="T16" fmla="*/ 284 w 861"/>
              <a:gd name="T17" fmla="*/ 589 h 750"/>
              <a:gd name="T18" fmla="*/ 278 w 861"/>
              <a:gd name="T19" fmla="*/ 583 h 750"/>
              <a:gd name="T20" fmla="*/ 277 w 861"/>
              <a:gd name="T21" fmla="*/ 582 h 750"/>
              <a:gd name="T22" fmla="*/ 215 w 861"/>
              <a:gd name="T23" fmla="*/ 431 h 750"/>
              <a:gd name="T24" fmla="*/ 430 w 861"/>
              <a:gd name="T25" fmla="*/ 215 h 750"/>
              <a:gd name="T26" fmla="*/ 645 w 861"/>
              <a:gd name="T27" fmla="*/ 431 h 750"/>
              <a:gd name="T28" fmla="*/ 584 w 861"/>
              <a:gd name="T29" fmla="*/ 581 h 750"/>
              <a:gd name="T30" fmla="*/ 584 w 861"/>
              <a:gd name="T31" fmla="*/ 581 h 750"/>
              <a:gd name="T32" fmla="*/ 584 w 861"/>
              <a:gd name="T33" fmla="*/ 581 h 750"/>
              <a:gd name="T34" fmla="*/ 563 w 861"/>
              <a:gd name="T35" fmla="*/ 603 h 750"/>
              <a:gd name="T36" fmla="*/ 721 w 861"/>
              <a:gd name="T37" fmla="*/ 750 h 750"/>
              <a:gd name="T38" fmla="*/ 739 w 861"/>
              <a:gd name="T39" fmla="*/ 731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1" h="750">
                <a:moveTo>
                  <a:pt x="739" y="731"/>
                </a:moveTo>
                <a:cubicBezTo>
                  <a:pt x="739" y="730"/>
                  <a:pt x="739" y="730"/>
                  <a:pt x="739" y="730"/>
                </a:cubicBezTo>
                <a:cubicBezTo>
                  <a:pt x="814" y="653"/>
                  <a:pt x="861" y="547"/>
                  <a:pt x="861" y="431"/>
                </a:cubicBezTo>
                <a:cubicBezTo>
                  <a:pt x="861" y="193"/>
                  <a:pt x="668" y="0"/>
                  <a:pt x="430" y="0"/>
                </a:cubicBezTo>
                <a:cubicBezTo>
                  <a:pt x="192" y="0"/>
                  <a:pt x="0" y="193"/>
                  <a:pt x="0" y="431"/>
                </a:cubicBezTo>
                <a:cubicBezTo>
                  <a:pt x="0" y="547"/>
                  <a:pt x="45" y="652"/>
                  <a:pt x="120" y="729"/>
                </a:cubicBezTo>
                <a:cubicBezTo>
                  <a:pt x="120" y="730"/>
                  <a:pt x="120" y="730"/>
                  <a:pt x="120" y="730"/>
                </a:cubicBezTo>
                <a:cubicBezTo>
                  <a:pt x="124" y="734"/>
                  <a:pt x="128" y="738"/>
                  <a:pt x="132" y="742"/>
                </a:cubicBezTo>
                <a:cubicBezTo>
                  <a:pt x="284" y="589"/>
                  <a:pt x="284" y="589"/>
                  <a:pt x="284" y="589"/>
                </a:cubicBezTo>
                <a:cubicBezTo>
                  <a:pt x="282" y="587"/>
                  <a:pt x="280" y="585"/>
                  <a:pt x="278" y="583"/>
                </a:cubicBezTo>
                <a:cubicBezTo>
                  <a:pt x="277" y="582"/>
                  <a:pt x="277" y="582"/>
                  <a:pt x="277" y="582"/>
                </a:cubicBezTo>
                <a:cubicBezTo>
                  <a:pt x="239" y="543"/>
                  <a:pt x="215" y="490"/>
                  <a:pt x="215" y="431"/>
                </a:cubicBezTo>
                <a:cubicBezTo>
                  <a:pt x="215" y="312"/>
                  <a:pt x="311" y="215"/>
                  <a:pt x="430" y="215"/>
                </a:cubicBezTo>
                <a:cubicBezTo>
                  <a:pt x="549" y="215"/>
                  <a:pt x="645" y="312"/>
                  <a:pt x="645" y="431"/>
                </a:cubicBezTo>
                <a:cubicBezTo>
                  <a:pt x="645" y="489"/>
                  <a:pt x="622" y="542"/>
                  <a:pt x="584" y="581"/>
                </a:cubicBezTo>
                <a:cubicBezTo>
                  <a:pt x="584" y="581"/>
                  <a:pt x="584" y="581"/>
                  <a:pt x="584" y="581"/>
                </a:cubicBezTo>
                <a:cubicBezTo>
                  <a:pt x="584" y="581"/>
                  <a:pt x="584" y="581"/>
                  <a:pt x="584" y="581"/>
                </a:cubicBezTo>
                <a:cubicBezTo>
                  <a:pt x="577" y="588"/>
                  <a:pt x="570" y="596"/>
                  <a:pt x="563" y="603"/>
                </a:cubicBezTo>
                <a:cubicBezTo>
                  <a:pt x="721" y="750"/>
                  <a:pt x="721" y="750"/>
                  <a:pt x="721" y="750"/>
                </a:cubicBezTo>
                <a:cubicBezTo>
                  <a:pt x="727" y="743"/>
                  <a:pt x="733" y="737"/>
                  <a:pt x="739" y="731"/>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id-ID"/>
          </a:p>
        </p:txBody>
      </p:sp>
      <p:sp>
        <p:nvSpPr>
          <p:cNvPr id="8" name="Freeform 7"/>
          <p:cNvSpPr>
            <a:spLocks/>
          </p:cNvSpPr>
          <p:nvPr/>
        </p:nvSpPr>
        <p:spPr bwMode="auto">
          <a:xfrm>
            <a:off x="4627295" y="2722457"/>
            <a:ext cx="1819345" cy="1819015"/>
          </a:xfrm>
          <a:custGeom>
            <a:avLst/>
            <a:gdLst>
              <a:gd name="T0" fmla="*/ 443 w 862"/>
              <a:gd name="T1" fmla="*/ 0 h 861"/>
              <a:gd name="T2" fmla="*/ 373 w 862"/>
              <a:gd name="T3" fmla="*/ 223 h 861"/>
              <a:gd name="T4" fmla="*/ 431 w 862"/>
              <a:gd name="T5" fmla="*/ 215 h 861"/>
              <a:gd name="T6" fmla="*/ 646 w 862"/>
              <a:gd name="T7" fmla="*/ 430 h 861"/>
              <a:gd name="T8" fmla="*/ 431 w 862"/>
              <a:gd name="T9" fmla="*/ 645 h 861"/>
              <a:gd name="T10" fmla="*/ 216 w 862"/>
              <a:gd name="T11" fmla="*/ 430 h 861"/>
              <a:gd name="T12" fmla="*/ 264 w 862"/>
              <a:gd name="T13" fmla="*/ 294 h 861"/>
              <a:gd name="T14" fmla="*/ 106 w 862"/>
              <a:gd name="T15" fmla="*/ 147 h 861"/>
              <a:gd name="T16" fmla="*/ 0 w 862"/>
              <a:gd name="T17" fmla="*/ 430 h 861"/>
              <a:gd name="T18" fmla="*/ 431 w 862"/>
              <a:gd name="T19" fmla="*/ 861 h 861"/>
              <a:gd name="T20" fmla="*/ 862 w 862"/>
              <a:gd name="T21" fmla="*/ 430 h 861"/>
              <a:gd name="T22" fmla="*/ 443 w 862"/>
              <a:gd name="T23" fmla="*/ 0 h 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2" h="861">
                <a:moveTo>
                  <a:pt x="443" y="0"/>
                </a:moveTo>
                <a:cubicBezTo>
                  <a:pt x="439" y="80"/>
                  <a:pt x="415" y="156"/>
                  <a:pt x="373" y="223"/>
                </a:cubicBezTo>
                <a:cubicBezTo>
                  <a:pt x="391" y="218"/>
                  <a:pt x="411" y="215"/>
                  <a:pt x="431" y="215"/>
                </a:cubicBezTo>
                <a:cubicBezTo>
                  <a:pt x="550" y="215"/>
                  <a:pt x="646" y="311"/>
                  <a:pt x="646" y="430"/>
                </a:cubicBezTo>
                <a:cubicBezTo>
                  <a:pt x="646" y="549"/>
                  <a:pt x="550" y="645"/>
                  <a:pt x="431" y="645"/>
                </a:cubicBezTo>
                <a:cubicBezTo>
                  <a:pt x="312" y="645"/>
                  <a:pt x="216" y="549"/>
                  <a:pt x="216" y="430"/>
                </a:cubicBezTo>
                <a:cubicBezTo>
                  <a:pt x="216" y="378"/>
                  <a:pt x="234" y="331"/>
                  <a:pt x="264" y="294"/>
                </a:cubicBezTo>
                <a:cubicBezTo>
                  <a:pt x="106" y="147"/>
                  <a:pt x="106" y="147"/>
                  <a:pt x="106" y="147"/>
                </a:cubicBezTo>
                <a:cubicBezTo>
                  <a:pt x="40" y="223"/>
                  <a:pt x="0" y="322"/>
                  <a:pt x="0" y="430"/>
                </a:cubicBezTo>
                <a:cubicBezTo>
                  <a:pt x="0" y="668"/>
                  <a:pt x="193" y="861"/>
                  <a:pt x="431" y="861"/>
                </a:cubicBezTo>
                <a:cubicBezTo>
                  <a:pt x="669" y="861"/>
                  <a:pt x="862" y="668"/>
                  <a:pt x="862" y="430"/>
                </a:cubicBezTo>
                <a:cubicBezTo>
                  <a:pt x="862" y="196"/>
                  <a:pt x="675" y="6"/>
                  <a:pt x="443" y="0"/>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id-ID"/>
          </a:p>
        </p:txBody>
      </p:sp>
      <p:sp>
        <p:nvSpPr>
          <p:cNvPr id="9" name="TextBox 8"/>
          <p:cNvSpPr txBox="1"/>
          <p:nvPr/>
        </p:nvSpPr>
        <p:spPr>
          <a:xfrm>
            <a:off x="4240125" y="2359426"/>
            <a:ext cx="661078" cy="577081"/>
          </a:xfrm>
          <a:prstGeom prst="rect">
            <a:avLst/>
          </a:prstGeom>
          <a:noFill/>
        </p:spPr>
        <p:txBody>
          <a:bodyPr wrap="none" lIns="68580" tIns="34290" rIns="68580" bIns="34290" rtlCol="0">
            <a:spAutoFit/>
          </a:bodyPr>
          <a:lstStyle/>
          <a:p>
            <a:r>
              <a:rPr lang="id-ID" sz="3300" b="1" dirty="0">
                <a:solidFill>
                  <a:schemeClr val="accent2"/>
                </a:solidFill>
              </a:rPr>
              <a:t>01</a:t>
            </a:r>
          </a:p>
        </p:txBody>
      </p:sp>
      <p:sp>
        <p:nvSpPr>
          <p:cNvPr id="10" name="TextBox 9"/>
          <p:cNvSpPr txBox="1"/>
          <p:nvPr/>
        </p:nvSpPr>
        <p:spPr>
          <a:xfrm>
            <a:off x="3275158" y="3342107"/>
            <a:ext cx="661078" cy="577081"/>
          </a:xfrm>
          <a:prstGeom prst="rect">
            <a:avLst/>
          </a:prstGeom>
          <a:noFill/>
        </p:spPr>
        <p:txBody>
          <a:bodyPr wrap="none" lIns="68580" tIns="34290" rIns="68580" bIns="34290" rtlCol="0">
            <a:spAutoFit/>
          </a:bodyPr>
          <a:lstStyle/>
          <a:p>
            <a:r>
              <a:rPr lang="id-ID" sz="3300" b="1" dirty="0">
                <a:solidFill>
                  <a:schemeClr val="accent1"/>
                </a:solidFill>
              </a:rPr>
              <a:t>02</a:t>
            </a:r>
          </a:p>
        </p:txBody>
      </p:sp>
      <p:sp>
        <p:nvSpPr>
          <p:cNvPr id="11" name="TextBox 10"/>
          <p:cNvSpPr txBox="1"/>
          <p:nvPr/>
        </p:nvSpPr>
        <p:spPr>
          <a:xfrm>
            <a:off x="5206428" y="3342107"/>
            <a:ext cx="661078" cy="577081"/>
          </a:xfrm>
          <a:prstGeom prst="rect">
            <a:avLst/>
          </a:prstGeom>
          <a:noFill/>
        </p:spPr>
        <p:txBody>
          <a:bodyPr wrap="none" lIns="68580" tIns="34290" rIns="68580" bIns="34290" rtlCol="0">
            <a:spAutoFit/>
          </a:bodyPr>
          <a:lstStyle/>
          <a:p>
            <a:r>
              <a:rPr lang="id-ID" sz="3300" b="1" dirty="0">
                <a:solidFill>
                  <a:schemeClr val="accent3"/>
                </a:solidFill>
              </a:rPr>
              <a:t>03</a:t>
            </a:r>
          </a:p>
        </p:txBody>
      </p:sp>
      <p:grpSp>
        <p:nvGrpSpPr>
          <p:cNvPr id="12" name="Group 11"/>
          <p:cNvGrpSpPr/>
          <p:nvPr/>
        </p:nvGrpSpPr>
        <p:grpSpPr>
          <a:xfrm>
            <a:off x="4444447" y="1893415"/>
            <a:ext cx="252431" cy="198795"/>
            <a:chOff x="-1587" y="1588"/>
            <a:chExt cx="2171700" cy="1709737"/>
          </a:xfrm>
          <a:solidFill>
            <a:schemeClr val="bg1"/>
          </a:solidFill>
        </p:grpSpPr>
        <p:sp>
          <p:nvSpPr>
            <p:cNvPr id="13" name="Freeform 11"/>
            <p:cNvSpPr>
              <a:spLocks noEditPoints="1"/>
            </p:cNvSpPr>
            <p:nvPr/>
          </p:nvSpPr>
          <p:spPr bwMode="auto">
            <a:xfrm>
              <a:off x="887413" y="555625"/>
              <a:ext cx="781050" cy="782637"/>
            </a:xfrm>
            <a:custGeom>
              <a:avLst/>
              <a:gdLst>
                <a:gd name="T0" fmla="*/ 103 w 207"/>
                <a:gd name="T1" fmla="*/ 0 h 207"/>
                <a:gd name="T2" fmla="*/ 0 w 207"/>
                <a:gd name="T3" fmla="*/ 103 h 207"/>
                <a:gd name="T4" fmla="*/ 103 w 207"/>
                <a:gd name="T5" fmla="*/ 207 h 207"/>
                <a:gd name="T6" fmla="*/ 207 w 207"/>
                <a:gd name="T7" fmla="*/ 103 h 207"/>
                <a:gd name="T8" fmla="*/ 103 w 207"/>
                <a:gd name="T9" fmla="*/ 0 h 207"/>
                <a:gd name="T10" fmla="*/ 76 w 207"/>
                <a:gd name="T11" fmla="*/ 159 h 207"/>
                <a:gd name="T12" fmla="*/ 55 w 207"/>
                <a:gd name="T13" fmla="*/ 114 h 207"/>
                <a:gd name="T14" fmla="*/ 117 w 207"/>
                <a:gd name="T15" fmla="*/ 52 h 207"/>
                <a:gd name="T16" fmla="*/ 163 w 207"/>
                <a:gd name="T17" fmla="*/ 74 h 207"/>
                <a:gd name="T18" fmla="*/ 76 w 207"/>
                <a:gd name="T19" fmla="*/ 15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7" h="207">
                  <a:moveTo>
                    <a:pt x="103" y="0"/>
                  </a:moveTo>
                  <a:cubicBezTo>
                    <a:pt x="46" y="0"/>
                    <a:pt x="0" y="46"/>
                    <a:pt x="0" y="103"/>
                  </a:cubicBezTo>
                  <a:cubicBezTo>
                    <a:pt x="0" y="160"/>
                    <a:pt x="46" y="207"/>
                    <a:pt x="103" y="207"/>
                  </a:cubicBezTo>
                  <a:cubicBezTo>
                    <a:pt x="161" y="207"/>
                    <a:pt x="207" y="160"/>
                    <a:pt x="207" y="103"/>
                  </a:cubicBezTo>
                  <a:cubicBezTo>
                    <a:pt x="207" y="46"/>
                    <a:pt x="161" y="0"/>
                    <a:pt x="103" y="0"/>
                  </a:cubicBezTo>
                  <a:close/>
                  <a:moveTo>
                    <a:pt x="76" y="159"/>
                  </a:moveTo>
                  <a:cubicBezTo>
                    <a:pt x="64" y="148"/>
                    <a:pt x="55" y="132"/>
                    <a:pt x="55" y="114"/>
                  </a:cubicBezTo>
                  <a:cubicBezTo>
                    <a:pt x="55" y="80"/>
                    <a:pt x="83" y="52"/>
                    <a:pt x="117" y="52"/>
                  </a:cubicBezTo>
                  <a:cubicBezTo>
                    <a:pt x="135" y="52"/>
                    <a:pt x="152" y="61"/>
                    <a:pt x="163" y="74"/>
                  </a:cubicBezTo>
                  <a:cubicBezTo>
                    <a:pt x="118" y="79"/>
                    <a:pt x="82" y="114"/>
                    <a:pt x="76" y="1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 name="Freeform 12"/>
            <p:cNvSpPr>
              <a:spLocks noEditPoints="1"/>
            </p:cNvSpPr>
            <p:nvPr/>
          </p:nvSpPr>
          <p:spPr bwMode="auto">
            <a:xfrm>
              <a:off x="-1587" y="1588"/>
              <a:ext cx="2171700" cy="1709737"/>
            </a:xfrm>
            <a:custGeom>
              <a:avLst/>
              <a:gdLst>
                <a:gd name="T0" fmla="*/ 535 w 576"/>
                <a:gd name="T1" fmla="*/ 41 h 453"/>
                <a:gd name="T2" fmla="*/ 494 w 576"/>
                <a:gd name="T3" fmla="*/ 41 h 453"/>
                <a:gd name="T4" fmla="*/ 494 w 576"/>
                <a:gd name="T5" fmla="*/ 0 h 453"/>
                <a:gd name="T6" fmla="*/ 453 w 576"/>
                <a:gd name="T7" fmla="*/ 0 h 453"/>
                <a:gd name="T8" fmla="*/ 453 w 576"/>
                <a:gd name="T9" fmla="*/ 41 h 453"/>
                <a:gd name="T10" fmla="*/ 247 w 576"/>
                <a:gd name="T11" fmla="*/ 41 h 453"/>
                <a:gd name="T12" fmla="*/ 206 w 576"/>
                <a:gd name="T13" fmla="*/ 0 h 453"/>
                <a:gd name="T14" fmla="*/ 123 w 576"/>
                <a:gd name="T15" fmla="*/ 0 h 453"/>
                <a:gd name="T16" fmla="*/ 82 w 576"/>
                <a:gd name="T17" fmla="*/ 41 h 453"/>
                <a:gd name="T18" fmla="*/ 41 w 576"/>
                <a:gd name="T19" fmla="*/ 41 h 453"/>
                <a:gd name="T20" fmla="*/ 0 w 576"/>
                <a:gd name="T21" fmla="*/ 82 h 453"/>
                <a:gd name="T22" fmla="*/ 0 w 576"/>
                <a:gd name="T23" fmla="*/ 411 h 453"/>
                <a:gd name="T24" fmla="*/ 41 w 576"/>
                <a:gd name="T25" fmla="*/ 453 h 453"/>
                <a:gd name="T26" fmla="*/ 535 w 576"/>
                <a:gd name="T27" fmla="*/ 453 h 453"/>
                <a:gd name="T28" fmla="*/ 576 w 576"/>
                <a:gd name="T29" fmla="*/ 411 h 453"/>
                <a:gd name="T30" fmla="*/ 576 w 576"/>
                <a:gd name="T31" fmla="*/ 82 h 453"/>
                <a:gd name="T32" fmla="*/ 535 w 576"/>
                <a:gd name="T33" fmla="*/ 41 h 453"/>
                <a:gd name="T34" fmla="*/ 99 w 576"/>
                <a:gd name="T35" fmla="*/ 180 h 453"/>
                <a:gd name="T36" fmla="*/ 69 w 576"/>
                <a:gd name="T37" fmla="*/ 150 h 453"/>
                <a:gd name="T38" fmla="*/ 99 w 576"/>
                <a:gd name="T39" fmla="*/ 120 h 453"/>
                <a:gd name="T40" fmla="*/ 128 w 576"/>
                <a:gd name="T41" fmla="*/ 150 h 453"/>
                <a:gd name="T42" fmla="*/ 99 w 576"/>
                <a:gd name="T43" fmla="*/ 180 h 453"/>
                <a:gd name="T44" fmla="*/ 339 w 576"/>
                <a:gd name="T45" fmla="*/ 407 h 453"/>
                <a:gd name="T46" fmla="*/ 182 w 576"/>
                <a:gd name="T47" fmla="*/ 250 h 453"/>
                <a:gd name="T48" fmla="*/ 339 w 576"/>
                <a:gd name="T49" fmla="*/ 93 h 453"/>
                <a:gd name="T50" fmla="*/ 496 w 576"/>
                <a:gd name="T51" fmla="*/ 250 h 453"/>
                <a:gd name="T52" fmla="*/ 339 w 576"/>
                <a:gd name="T53" fmla="*/ 407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76" h="453">
                  <a:moveTo>
                    <a:pt x="535" y="41"/>
                  </a:moveTo>
                  <a:cubicBezTo>
                    <a:pt x="494" y="41"/>
                    <a:pt x="494" y="41"/>
                    <a:pt x="494" y="41"/>
                  </a:cubicBezTo>
                  <a:cubicBezTo>
                    <a:pt x="494" y="0"/>
                    <a:pt x="494" y="0"/>
                    <a:pt x="494" y="0"/>
                  </a:cubicBezTo>
                  <a:cubicBezTo>
                    <a:pt x="453" y="0"/>
                    <a:pt x="453" y="0"/>
                    <a:pt x="453" y="0"/>
                  </a:cubicBezTo>
                  <a:cubicBezTo>
                    <a:pt x="453" y="41"/>
                    <a:pt x="453" y="41"/>
                    <a:pt x="453" y="41"/>
                  </a:cubicBezTo>
                  <a:cubicBezTo>
                    <a:pt x="247" y="41"/>
                    <a:pt x="247" y="41"/>
                    <a:pt x="247" y="41"/>
                  </a:cubicBezTo>
                  <a:cubicBezTo>
                    <a:pt x="247" y="21"/>
                    <a:pt x="228" y="0"/>
                    <a:pt x="206" y="0"/>
                  </a:cubicBezTo>
                  <a:cubicBezTo>
                    <a:pt x="123" y="0"/>
                    <a:pt x="123" y="0"/>
                    <a:pt x="123" y="0"/>
                  </a:cubicBezTo>
                  <a:cubicBezTo>
                    <a:pt x="101" y="0"/>
                    <a:pt x="82" y="21"/>
                    <a:pt x="82" y="41"/>
                  </a:cubicBezTo>
                  <a:cubicBezTo>
                    <a:pt x="41" y="41"/>
                    <a:pt x="41" y="41"/>
                    <a:pt x="41" y="41"/>
                  </a:cubicBezTo>
                  <a:cubicBezTo>
                    <a:pt x="19" y="41"/>
                    <a:pt x="0" y="60"/>
                    <a:pt x="0" y="82"/>
                  </a:cubicBezTo>
                  <a:cubicBezTo>
                    <a:pt x="0" y="411"/>
                    <a:pt x="0" y="411"/>
                    <a:pt x="0" y="411"/>
                  </a:cubicBezTo>
                  <a:cubicBezTo>
                    <a:pt x="0" y="434"/>
                    <a:pt x="19" y="453"/>
                    <a:pt x="41" y="453"/>
                  </a:cubicBezTo>
                  <a:cubicBezTo>
                    <a:pt x="535" y="453"/>
                    <a:pt x="535" y="453"/>
                    <a:pt x="535" y="453"/>
                  </a:cubicBezTo>
                  <a:cubicBezTo>
                    <a:pt x="557" y="453"/>
                    <a:pt x="576" y="434"/>
                    <a:pt x="576" y="411"/>
                  </a:cubicBezTo>
                  <a:cubicBezTo>
                    <a:pt x="576" y="82"/>
                    <a:pt x="576" y="82"/>
                    <a:pt x="576" y="82"/>
                  </a:cubicBezTo>
                  <a:cubicBezTo>
                    <a:pt x="576" y="60"/>
                    <a:pt x="557" y="41"/>
                    <a:pt x="535" y="41"/>
                  </a:cubicBezTo>
                  <a:close/>
                  <a:moveTo>
                    <a:pt x="99" y="180"/>
                  </a:moveTo>
                  <a:cubicBezTo>
                    <a:pt x="82" y="180"/>
                    <a:pt x="69" y="166"/>
                    <a:pt x="69" y="150"/>
                  </a:cubicBezTo>
                  <a:cubicBezTo>
                    <a:pt x="69" y="133"/>
                    <a:pt x="82" y="120"/>
                    <a:pt x="99" y="120"/>
                  </a:cubicBezTo>
                  <a:cubicBezTo>
                    <a:pt x="115" y="120"/>
                    <a:pt x="128" y="133"/>
                    <a:pt x="128" y="150"/>
                  </a:cubicBezTo>
                  <a:cubicBezTo>
                    <a:pt x="128" y="166"/>
                    <a:pt x="115" y="180"/>
                    <a:pt x="99" y="180"/>
                  </a:cubicBezTo>
                  <a:close/>
                  <a:moveTo>
                    <a:pt x="339" y="407"/>
                  </a:moveTo>
                  <a:cubicBezTo>
                    <a:pt x="253" y="407"/>
                    <a:pt x="182" y="337"/>
                    <a:pt x="182" y="250"/>
                  </a:cubicBezTo>
                  <a:cubicBezTo>
                    <a:pt x="182" y="164"/>
                    <a:pt x="253" y="93"/>
                    <a:pt x="339" y="93"/>
                  </a:cubicBezTo>
                  <a:cubicBezTo>
                    <a:pt x="426" y="93"/>
                    <a:pt x="496" y="164"/>
                    <a:pt x="496" y="250"/>
                  </a:cubicBezTo>
                  <a:cubicBezTo>
                    <a:pt x="496" y="337"/>
                    <a:pt x="426" y="407"/>
                    <a:pt x="339" y="4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5" name="Group 14"/>
          <p:cNvGrpSpPr/>
          <p:nvPr/>
        </p:nvGrpSpPr>
        <p:grpSpPr>
          <a:xfrm>
            <a:off x="5430516" y="4199914"/>
            <a:ext cx="245900" cy="256740"/>
            <a:chOff x="1190625" y="1587950"/>
            <a:chExt cx="1196975" cy="1249362"/>
          </a:xfrm>
          <a:solidFill>
            <a:schemeClr val="bg1"/>
          </a:solidFill>
        </p:grpSpPr>
        <p:sp>
          <p:nvSpPr>
            <p:cNvPr id="16" name="Freeform 16"/>
            <p:cNvSpPr>
              <a:spLocks/>
            </p:cNvSpPr>
            <p:nvPr/>
          </p:nvSpPr>
          <p:spPr bwMode="auto">
            <a:xfrm>
              <a:off x="1368425" y="1587950"/>
              <a:ext cx="1019175" cy="877887"/>
            </a:xfrm>
            <a:custGeom>
              <a:avLst/>
              <a:gdLst>
                <a:gd name="T0" fmla="*/ 248 w 269"/>
                <a:gd name="T1" fmla="*/ 0 h 232"/>
                <a:gd name="T2" fmla="*/ 0 w 269"/>
                <a:gd name="T3" fmla="*/ 0 h 232"/>
                <a:gd name="T4" fmla="*/ 84 w 269"/>
                <a:gd name="T5" fmla="*/ 42 h 232"/>
                <a:gd name="T6" fmla="*/ 227 w 269"/>
                <a:gd name="T7" fmla="*/ 42 h 232"/>
                <a:gd name="T8" fmla="*/ 227 w 269"/>
                <a:gd name="T9" fmla="*/ 63 h 232"/>
                <a:gd name="T10" fmla="*/ 126 w 269"/>
                <a:gd name="T11" fmla="*/ 63 h 232"/>
                <a:gd name="T12" fmla="*/ 154 w 269"/>
                <a:gd name="T13" fmla="*/ 77 h 232"/>
                <a:gd name="T14" fmla="*/ 180 w 269"/>
                <a:gd name="T15" fmla="*/ 105 h 232"/>
                <a:gd name="T16" fmla="*/ 227 w 269"/>
                <a:gd name="T17" fmla="*/ 105 h 232"/>
                <a:gd name="T18" fmla="*/ 227 w 269"/>
                <a:gd name="T19" fmla="*/ 126 h 232"/>
                <a:gd name="T20" fmla="*/ 185 w 269"/>
                <a:gd name="T21" fmla="*/ 126 h 232"/>
                <a:gd name="T22" fmla="*/ 185 w 269"/>
                <a:gd name="T23" fmla="*/ 232 h 232"/>
                <a:gd name="T24" fmla="*/ 248 w 269"/>
                <a:gd name="T25" fmla="*/ 232 h 232"/>
                <a:gd name="T26" fmla="*/ 269 w 269"/>
                <a:gd name="T27" fmla="*/ 211 h 232"/>
                <a:gd name="T28" fmla="*/ 269 w 269"/>
                <a:gd name="T29" fmla="*/ 21 h 232"/>
                <a:gd name="T30" fmla="*/ 248 w 269"/>
                <a:gd name="T31" fmla="*/ 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9" h="232">
                  <a:moveTo>
                    <a:pt x="248" y="0"/>
                  </a:moveTo>
                  <a:cubicBezTo>
                    <a:pt x="0" y="0"/>
                    <a:pt x="0" y="0"/>
                    <a:pt x="0" y="0"/>
                  </a:cubicBezTo>
                  <a:cubicBezTo>
                    <a:pt x="84" y="42"/>
                    <a:pt x="84" y="42"/>
                    <a:pt x="84" y="42"/>
                  </a:cubicBezTo>
                  <a:cubicBezTo>
                    <a:pt x="227" y="42"/>
                    <a:pt x="227" y="42"/>
                    <a:pt x="227" y="42"/>
                  </a:cubicBezTo>
                  <a:cubicBezTo>
                    <a:pt x="227" y="63"/>
                    <a:pt x="227" y="63"/>
                    <a:pt x="227" y="63"/>
                  </a:cubicBezTo>
                  <a:cubicBezTo>
                    <a:pt x="126" y="63"/>
                    <a:pt x="126" y="63"/>
                    <a:pt x="126" y="63"/>
                  </a:cubicBezTo>
                  <a:cubicBezTo>
                    <a:pt x="154" y="77"/>
                    <a:pt x="154" y="77"/>
                    <a:pt x="154" y="77"/>
                  </a:cubicBezTo>
                  <a:cubicBezTo>
                    <a:pt x="165" y="83"/>
                    <a:pt x="175" y="93"/>
                    <a:pt x="180" y="105"/>
                  </a:cubicBezTo>
                  <a:cubicBezTo>
                    <a:pt x="227" y="105"/>
                    <a:pt x="227" y="105"/>
                    <a:pt x="227" y="105"/>
                  </a:cubicBezTo>
                  <a:cubicBezTo>
                    <a:pt x="227" y="126"/>
                    <a:pt x="227" y="126"/>
                    <a:pt x="227" y="126"/>
                  </a:cubicBezTo>
                  <a:cubicBezTo>
                    <a:pt x="185" y="126"/>
                    <a:pt x="185" y="126"/>
                    <a:pt x="185" y="126"/>
                  </a:cubicBezTo>
                  <a:cubicBezTo>
                    <a:pt x="185" y="232"/>
                    <a:pt x="185" y="232"/>
                    <a:pt x="185" y="232"/>
                  </a:cubicBezTo>
                  <a:cubicBezTo>
                    <a:pt x="248" y="232"/>
                    <a:pt x="248" y="232"/>
                    <a:pt x="248" y="232"/>
                  </a:cubicBezTo>
                  <a:cubicBezTo>
                    <a:pt x="260" y="232"/>
                    <a:pt x="269" y="222"/>
                    <a:pt x="269" y="211"/>
                  </a:cubicBezTo>
                  <a:cubicBezTo>
                    <a:pt x="269" y="21"/>
                    <a:pt x="269" y="21"/>
                    <a:pt x="269" y="21"/>
                  </a:cubicBezTo>
                  <a:cubicBezTo>
                    <a:pt x="269" y="9"/>
                    <a:pt x="260" y="0"/>
                    <a:pt x="24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Freeform 17"/>
            <p:cNvSpPr>
              <a:spLocks noEditPoints="1"/>
            </p:cNvSpPr>
            <p:nvPr/>
          </p:nvSpPr>
          <p:spPr bwMode="auto">
            <a:xfrm>
              <a:off x="1190625" y="1613350"/>
              <a:ext cx="798513" cy="1223962"/>
            </a:xfrm>
            <a:custGeom>
              <a:avLst/>
              <a:gdLst>
                <a:gd name="T0" fmla="*/ 192 w 211"/>
                <a:gd name="T1" fmla="*/ 89 h 323"/>
                <a:gd name="T2" fmla="*/ 19 w 211"/>
                <a:gd name="T3" fmla="*/ 2 h 323"/>
                <a:gd name="T4" fmla="*/ 11 w 211"/>
                <a:gd name="T5" fmla="*/ 0 h 323"/>
                <a:gd name="T6" fmla="*/ 0 w 211"/>
                <a:gd name="T7" fmla="*/ 14 h 323"/>
                <a:gd name="T8" fmla="*/ 0 w 211"/>
                <a:gd name="T9" fmla="*/ 204 h 323"/>
                <a:gd name="T10" fmla="*/ 19 w 211"/>
                <a:gd name="T11" fmla="*/ 234 h 323"/>
                <a:gd name="T12" fmla="*/ 192 w 211"/>
                <a:gd name="T13" fmla="*/ 321 h 323"/>
                <a:gd name="T14" fmla="*/ 199 w 211"/>
                <a:gd name="T15" fmla="*/ 323 h 323"/>
                <a:gd name="T16" fmla="*/ 211 w 211"/>
                <a:gd name="T17" fmla="*/ 309 h 323"/>
                <a:gd name="T18" fmla="*/ 211 w 211"/>
                <a:gd name="T19" fmla="*/ 119 h 323"/>
                <a:gd name="T20" fmla="*/ 192 w 211"/>
                <a:gd name="T21" fmla="*/ 89 h 323"/>
                <a:gd name="T22" fmla="*/ 147 w 211"/>
                <a:gd name="T23" fmla="*/ 225 h 323"/>
                <a:gd name="T24" fmla="*/ 126 w 211"/>
                <a:gd name="T25" fmla="*/ 193 h 323"/>
                <a:gd name="T26" fmla="*/ 147 w 211"/>
                <a:gd name="T27" fmla="*/ 162 h 323"/>
                <a:gd name="T28" fmla="*/ 169 w 211"/>
                <a:gd name="T29" fmla="*/ 193 h 323"/>
                <a:gd name="T30" fmla="*/ 147 w 211"/>
                <a:gd name="T31" fmla="*/ 225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1" h="323">
                  <a:moveTo>
                    <a:pt x="192" y="89"/>
                  </a:moveTo>
                  <a:cubicBezTo>
                    <a:pt x="19" y="2"/>
                    <a:pt x="19" y="2"/>
                    <a:pt x="19" y="2"/>
                  </a:cubicBezTo>
                  <a:cubicBezTo>
                    <a:pt x="16" y="1"/>
                    <a:pt x="14" y="0"/>
                    <a:pt x="11" y="0"/>
                  </a:cubicBezTo>
                  <a:cubicBezTo>
                    <a:pt x="5" y="0"/>
                    <a:pt x="0" y="6"/>
                    <a:pt x="0" y="14"/>
                  </a:cubicBezTo>
                  <a:cubicBezTo>
                    <a:pt x="0" y="204"/>
                    <a:pt x="0" y="204"/>
                    <a:pt x="0" y="204"/>
                  </a:cubicBezTo>
                  <a:cubicBezTo>
                    <a:pt x="0" y="215"/>
                    <a:pt x="8" y="229"/>
                    <a:pt x="19" y="234"/>
                  </a:cubicBezTo>
                  <a:cubicBezTo>
                    <a:pt x="192" y="321"/>
                    <a:pt x="192" y="321"/>
                    <a:pt x="192" y="321"/>
                  </a:cubicBezTo>
                  <a:cubicBezTo>
                    <a:pt x="195" y="322"/>
                    <a:pt x="197" y="323"/>
                    <a:pt x="199" y="323"/>
                  </a:cubicBezTo>
                  <a:cubicBezTo>
                    <a:pt x="206" y="323"/>
                    <a:pt x="211" y="318"/>
                    <a:pt x="211" y="309"/>
                  </a:cubicBezTo>
                  <a:cubicBezTo>
                    <a:pt x="211" y="119"/>
                    <a:pt x="211" y="119"/>
                    <a:pt x="211" y="119"/>
                  </a:cubicBezTo>
                  <a:cubicBezTo>
                    <a:pt x="211" y="108"/>
                    <a:pt x="202" y="94"/>
                    <a:pt x="192" y="89"/>
                  </a:cubicBezTo>
                  <a:close/>
                  <a:moveTo>
                    <a:pt x="147" y="225"/>
                  </a:moveTo>
                  <a:cubicBezTo>
                    <a:pt x="136" y="225"/>
                    <a:pt x="126" y="211"/>
                    <a:pt x="126" y="193"/>
                  </a:cubicBezTo>
                  <a:cubicBezTo>
                    <a:pt x="126" y="176"/>
                    <a:pt x="136" y="162"/>
                    <a:pt x="147" y="162"/>
                  </a:cubicBezTo>
                  <a:cubicBezTo>
                    <a:pt x="159" y="162"/>
                    <a:pt x="169" y="176"/>
                    <a:pt x="169" y="193"/>
                  </a:cubicBezTo>
                  <a:cubicBezTo>
                    <a:pt x="169" y="211"/>
                    <a:pt x="159" y="225"/>
                    <a:pt x="147" y="2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18" name="Freeform 21"/>
          <p:cNvSpPr>
            <a:spLocks noEditPoints="1"/>
          </p:cNvSpPr>
          <p:nvPr/>
        </p:nvSpPr>
        <p:spPr bwMode="auto">
          <a:xfrm>
            <a:off x="3484847" y="4166210"/>
            <a:ext cx="241697" cy="276152"/>
          </a:xfrm>
          <a:custGeom>
            <a:avLst/>
            <a:gdLst>
              <a:gd name="T0" fmla="*/ 432 w 504"/>
              <a:gd name="T1" fmla="*/ 541 h 577"/>
              <a:gd name="T2" fmla="*/ 407 w 504"/>
              <a:gd name="T3" fmla="*/ 541 h 577"/>
              <a:gd name="T4" fmla="*/ 504 w 504"/>
              <a:gd name="T5" fmla="*/ 361 h 577"/>
              <a:gd name="T6" fmla="*/ 341 w 504"/>
              <a:gd name="T7" fmla="*/ 152 h 577"/>
              <a:gd name="T8" fmla="*/ 382 w 504"/>
              <a:gd name="T9" fmla="*/ 75 h 577"/>
              <a:gd name="T10" fmla="*/ 374 w 504"/>
              <a:gd name="T11" fmla="*/ 50 h 577"/>
              <a:gd name="T12" fmla="*/ 277 w 504"/>
              <a:gd name="T13" fmla="*/ 3 h 577"/>
              <a:gd name="T14" fmla="*/ 263 w 504"/>
              <a:gd name="T15" fmla="*/ 2 h 577"/>
              <a:gd name="T16" fmla="*/ 252 w 504"/>
              <a:gd name="T17" fmla="*/ 12 h 577"/>
              <a:gd name="T18" fmla="*/ 137 w 504"/>
              <a:gd name="T19" fmla="*/ 230 h 577"/>
              <a:gd name="T20" fmla="*/ 153 w 504"/>
              <a:gd name="T21" fmla="*/ 280 h 577"/>
              <a:gd name="T22" fmla="*/ 137 w 504"/>
              <a:gd name="T23" fmla="*/ 313 h 577"/>
              <a:gd name="T24" fmla="*/ 202 w 504"/>
              <a:gd name="T25" fmla="*/ 344 h 577"/>
              <a:gd name="T26" fmla="*/ 217 w 504"/>
              <a:gd name="T27" fmla="*/ 312 h 577"/>
              <a:gd name="T28" fmla="*/ 217 w 504"/>
              <a:gd name="T29" fmla="*/ 312 h 577"/>
              <a:gd name="T30" fmla="*/ 267 w 504"/>
              <a:gd name="T31" fmla="*/ 293 h 577"/>
              <a:gd name="T32" fmla="*/ 306 w 504"/>
              <a:gd name="T33" fmla="*/ 219 h 577"/>
              <a:gd name="T34" fmla="*/ 432 w 504"/>
              <a:gd name="T35" fmla="*/ 361 h 577"/>
              <a:gd name="T36" fmla="*/ 288 w 504"/>
              <a:gd name="T37" fmla="*/ 505 h 577"/>
              <a:gd name="T38" fmla="*/ 180 w 504"/>
              <a:gd name="T39" fmla="*/ 469 h 577"/>
              <a:gd name="T40" fmla="*/ 180 w 504"/>
              <a:gd name="T41" fmla="*/ 451 h 577"/>
              <a:gd name="T42" fmla="*/ 198 w 504"/>
              <a:gd name="T43" fmla="*/ 433 h 577"/>
              <a:gd name="T44" fmla="*/ 288 w 504"/>
              <a:gd name="T45" fmla="*/ 433 h 577"/>
              <a:gd name="T46" fmla="*/ 288 w 504"/>
              <a:gd name="T47" fmla="*/ 397 h 577"/>
              <a:gd name="T48" fmla="*/ 149 w 504"/>
              <a:gd name="T49" fmla="*/ 397 h 577"/>
              <a:gd name="T50" fmla="*/ 75 w 504"/>
              <a:gd name="T51" fmla="*/ 397 h 577"/>
              <a:gd name="T52" fmla="*/ 0 w 504"/>
              <a:gd name="T53" fmla="*/ 397 h 577"/>
              <a:gd name="T54" fmla="*/ 0 w 504"/>
              <a:gd name="T55" fmla="*/ 433 h 577"/>
              <a:gd name="T56" fmla="*/ 85 w 504"/>
              <a:gd name="T57" fmla="*/ 433 h 577"/>
              <a:gd name="T58" fmla="*/ 90 w 504"/>
              <a:gd name="T59" fmla="*/ 433 h 577"/>
              <a:gd name="T60" fmla="*/ 108 w 504"/>
              <a:gd name="T61" fmla="*/ 451 h 577"/>
              <a:gd name="T62" fmla="*/ 108 w 504"/>
              <a:gd name="T63" fmla="*/ 469 h 577"/>
              <a:gd name="T64" fmla="*/ 108 w 504"/>
              <a:gd name="T65" fmla="*/ 541 h 577"/>
              <a:gd name="T66" fmla="*/ 36 w 504"/>
              <a:gd name="T67" fmla="*/ 577 h 577"/>
              <a:gd name="T68" fmla="*/ 504 w 504"/>
              <a:gd name="T69" fmla="*/ 577 h 577"/>
              <a:gd name="T70" fmla="*/ 432 w 504"/>
              <a:gd name="T71" fmla="*/ 541 h 577"/>
              <a:gd name="T72" fmla="*/ 306 w 504"/>
              <a:gd name="T73" fmla="*/ 49 h 577"/>
              <a:gd name="T74" fmla="*/ 294 w 504"/>
              <a:gd name="T75" fmla="*/ 61 h 577"/>
              <a:gd name="T76" fmla="*/ 212 w 504"/>
              <a:gd name="T77" fmla="*/ 217 h 577"/>
              <a:gd name="T78" fmla="*/ 180 w 504"/>
              <a:gd name="T79" fmla="*/ 202 h 577"/>
              <a:gd name="T80" fmla="*/ 182 w 504"/>
              <a:gd name="T81" fmla="*/ 195 h 577"/>
              <a:gd name="T82" fmla="*/ 261 w 504"/>
              <a:gd name="T83" fmla="*/ 48 h 577"/>
              <a:gd name="T84" fmla="*/ 272 w 504"/>
              <a:gd name="T85" fmla="*/ 38 h 577"/>
              <a:gd name="T86" fmla="*/ 286 w 504"/>
              <a:gd name="T87" fmla="*/ 39 h 577"/>
              <a:gd name="T88" fmla="*/ 306 w 504"/>
              <a:gd name="T89" fmla="*/ 49 h 577"/>
              <a:gd name="T90" fmla="*/ 306 w 504"/>
              <a:gd name="T91" fmla="*/ 49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4" h="577">
                <a:moveTo>
                  <a:pt x="432" y="541"/>
                </a:moveTo>
                <a:cubicBezTo>
                  <a:pt x="407" y="541"/>
                  <a:pt x="407" y="541"/>
                  <a:pt x="407" y="541"/>
                </a:cubicBezTo>
                <a:cubicBezTo>
                  <a:pt x="466" y="502"/>
                  <a:pt x="504" y="436"/>
                  <a:pt x="504" y="361"/>
                </a:cubicBezTo>
                <a:cubicBezTo>
                  <a:pt x="504" y="260"/>
                  <a:pt x="435" y="175"/>
                  <a:pt x="341" y="152"/>
                </a:cubicBezTo>
                <a:cubicBezTo>
                  <a:pt x="382" y="75"/>
                  <a:pt x="382" y="75"/>
                  <a:pt x="382" y="75"/>
                </a:cubicBezTo>
                <a:cubicBezTo>
                  <a:pt x="386" y="65"/>
                  <a:pt x="383" y="54"/>
                  <a:pt x="374" y="50"/>
                </a:cubicBezTo>
                <a:cubicBezTo>
                  <a:pt x="277" y="3"/>
                  <a:pt x="277" y="3"/>
                  <a:pt x="277" y="3"/>
                </a:cubicBezTo>
                <a:cubicBezTo>
                  <a:pt x="272" y="1"/>
                  <a:pt x="267" y="0"/>
                  <a:pt x="263" y="2"/>
                </a:cubicBezTo>
                <a:cubicBezTo>
                  <a:pt x="258" y="4"/>
                  <a:pt x="254" y="7"/>
                  <a:pt x="252" y="12"/>
                </a:cubicBezTo>
                <a:cubicBezTo>
                  <a:pt x="137" y="230"/>
                  <a:pt x="137" y="230"/>
                  <a:pt x="137" y="230"/>
                </a:cubicBezTo>
                <a:cubicBezTo>
                  <a:pt x="128" y="249"/>
                  <a:pt x="135" y="272"/>
                  <a:pt x="153" y="280"/>
                </a:cubicBezTo>
                <a:cubicBezTo>
                  <a:pt x="137" y="313"/>
                  <a:pt x="137" y="313"/>
                  <a:pt x="137" y="313"/>
                </a:cubicBezTo>
                <a:cubicBezTo>
                  <a:pt x="202" y="344"/>
                  <a:pt x="202" y="344"/>
                  <a:pt x="202" y="344"/>
                </a:cubicBezTo>
                <a:cubicBezTo>
                  <a:pt x="217" y="312"/>
                  <a:pt x="217" y="312"/>
                  <a:pt x="217" y="312"/>
                </a:cubicBezTo>
                <a:cubicBezTo>
                  <a:pt x="217" y="312"/>
                  <a:pt x="217" y="312"/>
                  <a:pt x="217" y="312"/>
                </a:cubicBezTo>
                <a:cubicBezTo>
                  <a:pt x="235" y="320"/>
                  <a:pt x="257" y="312"/>
                  <a:pt x="267" y="293"/>
                </a:cubicBezTo>
                <a:cubicBezTo>
                  <a:pt x="306" y="219"/>
                  <a:pt x="306" y="219"/>
                  <a:pt x="306" y="219"/>
                </a:cubicBezTo>
                <a:cubicBezTo>
                  <a:pt x="377" y="228"/>
                  <a:pt x="432" y="288"/>
                  <a:pt x="432" y="361"/>
                </a:cubicBezTo>
                <a:cubicBezTo>
                  <a:pt x="432" y="440"/>
                  <a:pt x="367" y="505"/>
                  <a:pt x="288" y="505"/>
                </a:cubicBezTo>
                <a:cubicBezTo>
                  <a:pt x="252" y="505"/>
                  <a:pt x="205" y="491"/>
                  <a:pt x="180" y="469"/>
                </a:cubicBezTo>
                <a:cubicBezTo>
                  <a:pt x="180" y="451"/>
                  <a:pt x="180" y="451"/>
                  <a:pt x="180" y="451"/>
                </a:cubicBezTo>
                <a:cubicBezTo>
                  <a:pt x="180" y="441"/>
                  <a:pt x="188" y="433"/>
                  <a:pt x="198" y="433"/>
                </a:cubicBezTo>
                <a:cubicBezTo>
                  <a:pt x="288" y="433"/>
                  <a:pt x="288" y="433"/>
                  <a:pt x="288" y="433"/>
                </a:cubicBezTo>
                <a:cubicBezTo>
                  <a:pt x="288" y="397"/>
                  <a:pt x="288" y="397"/>
                  <a:pt x="288" y="397"/>
                </a:cubicBezTo>
                <a:cubicBezTo>
                  <a:pt x="149" y="397"/>
                  <a:pt x="149" y="397"/>
                  <a:pt x="149" y="397"/>
                </a:cubicBezTo>
                <a:cubicBezTo>
                  <a:pt x="75" y="397"/>
                  <a:pt x="75" y="397"/>
                  <a:pt x="75" y="397"/>
                </a:cubicBezTo>
                <a:cubicBezTo>
                  <a:pt x="0" y="397"/>
                  <a:pt x="0" y="397"/>
                  <a:pt x="0" y="397"/>
                </a:cubicBezTo>
                <a:cubicBezTo>
                  <a:pt x="0" y="433"/>
                  <a:pt x="0" y="433"/>
                  <a:pt x="0" y="433"/>
                </a:cubicBezTo>
                <a:cubicBezTo>
                  <a:pt x="85" y="433"/>
                  <a:pt x="85" y="433"/>
                  <a:pt x="85" y="433"/>
                </a:cubicBezTo>
                <a:cubicBezTo>
                  <a:pt x="90" y="433"/>
                  <a:pt x="90" y="433"/>
                  <a:pt x="90" y="433"/>
                </a:cubicBezTo>
                <a:cubicBezTo>
                  <a:pt x="100" y="433"/>
                  <a:pt x="108" y="441"/>
                  <a:pt x="108" y="451"/>
                </a:cubicBezTo>
                <a:cubicBezTo>
                  <a:pt x="108" y="469"/>
                  <a:pt x="108" y="469"/>
                  <a:pt x="108" y="469"/>
                </a:cubicBezTo>
                <a:cubicBezTo>
                  <a:pt x="108" y="541"/>
                  <a:pt x="108" y="541"/>
                  <a:pt x="108" y="541"/>
                </a:cubicBezTo>
                <a:cubicBezTo>
                  <a:pt x="68" y="541"/>
                  <a:pt x="36" y="537"/>
                  <a:pt x="36" y="577"/>
                </a:cubicBezTo>
                <a:cubicBezTo>
                  <a:pt x="504" y="577"/>
                  <a:pt x="504" y="577"/>
                  <a:pt x="504" y="577"/>
                </a:cubicBezTo>
                <a:cubicBezTo>
                  <a:pt x="504" y="537"/>
                  <a:pt x="472" y="541"/>
                  <a:pt x="432" y="541"/>
                </a:cubicBezTo>
                <a:close/>
                <a:moveTo>
                  <a:pt x="306" y="49"/>
                </a:moveTo>
                <a:cubicBezTo>
                  <a:pt x="301" y="51"/>
                  <a:pt x="297" y="55"/>
                  <a:pt x="294" y="61"/>
                </a:cubicBezTo>
                <a:cubicBezTo>
                  <a:pt x="212" y="217"/>
                  <a:pt x="212" y="217"/>
                  <a:pt x="212" y="217"/>
                </a:cubicBezTo>
                <a:cubicBezTo>
                  <a:pt x="180" y="202"/>
                  <a:pt x="180" y="202"/>
                  <a:pt x="180" y="202"/>
                </a:cubicBezTo>
                <a:cubicBezTo>
                  <a:pt x="181" y="199"/>
                  <a:pt x="181" y="197"/>
                  <a:pt x="182" y="195"/>
                </a:cubicBezTo>
                <a:cubicBezTo>
                  <a:pt x="261" y="48"/>
                  <a:pt x="261" y="48"/>
                  <a:pt x="261" y="48"/>
                </a:cubicBezTo>
                <a:cubicBezTo>
                  <a:pt x="263" y="43"/>
                  <a:pt x="267" y="40"/>
                  <a:pt x="272" y="38"/>
                </a:cubicBezTo>
                <a:cubicBezTo>
                  <a:pt x="276" y="36"/>
                  <a:pt x="281" y="37"/>
                  <a:pt x="286" y="39"/>
                </a:cubicBezTo>
                <a:cubicBezTo>
                  <a:pt x="306" y="49"/>
                  <a:pt x="306" y="49"/>
                  <a:pt x="306" y="49"/>
                </a:cubicBezTo>
                <a:cubicBezTo>
                  <a:pt x="306" y="49"/>
                  <a:pt x="306" y="49"/>
                  <a:pt x="306" y="49"/>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id-ID"/>
          </a:p>
        </p:txBody>
      </p:sp>
      <p:cxnSp>
        <p:nvCxnSpPr>
          <p:cNvPr id="19" name="Straight Connector 18"/>
          <p:cNvCxnSpPr/>
          <p:nvPr/>
        </p:nvCxnSpPr>
        <p:spPr>
          <a:xfrm>
            <a:off x="3322446" y="2188972"/>
            <a:ext cx="696992" cy="0"/>
          </a:xfrm>
          <a:prstGeom prst="line">
            <a:avLst/>
          </a:prstGeom>
          <a:ln w="12700">
            <a:solidFill>
              <a:schemeClr val="bg1">
                <a:lumMod val="75000"/>
              </a:schemeClr>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2552985" y="3632455"/>
            <a:ext cx="480615" cy="0"/>
          </a:xfrm>
          <a:prstGeom prst="line">
            <a:avLst/>
          </a:prstGeom>
          <a:ln w="12700">
            <a:solidFill>
              <a:schemeClr val="bg1">
                <a:lumMod val="75000"/>
              </a:schemeClr>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6125164" y="4195077"/>
            <a:ext cx="2071688" cy="0"/>
          </a:xfrm>
          <a:prstGeom prst="line">
            <a:avLst/>
          </a:prstGeom>
          <a:ln w="12700">
            <a:solidFill>
              <a:schemeClr val="bg1">
                <a:lumMod val="75000"/>
              </a:schemeClr>
            </a:solidFill>
            <a:prstDash val="dash"/>
            <a:headEnd type="oval"/>
          </a:ln>
        </p:spPr>
        <p:style>
          <a:lnRef idx="1">
            <a:schemeClr val="accent1"/>
          </a:lnRef>
          <a:fillRef idx="0">
            <a:schemeClr val="accent1"/>
          </a:fillRef>
          <a:effectRef idx="0">
            <a:schemeClr val="accent1"/>
          </a:effectRef>
          <a:fontRef idx="minor">
            <a:schemeClr val="tx1"/>
          </a:fontRef>
        </p:style>
      </p:cxnSp>
      <p:grpSp>
        <p:nvGrpSpPr>
          <p:cNvPr id="22" name="Group 21"/>
          <p:cNvGrpSpPr/>
          <p:nvPr/>
        </p:nvGrpSpPr>
        <p:grpSpPr>
          <a:xfrm>
            <a:off x="1562163" y="1805567"/>
            <a:ext cx="1680202" cy="621219"/>
            <a:chOff x="1495400" y="2500212"/>
            <a:chExt cx="2240269" cy="828036"/>
          </a:xfrm>
        </p:grpSpPr>
        <p:sp>
          <p:nvSpPr>
            <p:cNvPr id="23" name="TextBox 22"/>
            <p:cNvSpPr txBox="1"/>
            <p:nvPr/>
          </p:nvSpPr>
          <p:spPr>
            <a:xfrm>
              <a:off x="2871762" y="2500212"/>
              <a:ext cx="861775" cy="492290"/>
            </a:xfrm>
            <a:prstGeom prst="rect">
              <a:avLst/>
            </a:prstGeom>
            <a:noFill/>
          </p:spPr>
          <p:txBody>
            <a:bodyPr wrap="none" rtlCol="0">
              <a:spAutoFit/>
            </a:bodyPr>
            <a:lstStyle/>
            <a:p>
              <a:pPr lvl="0"/>
              <a:r>
                <a:rPr lang="zh-CN" altLang="en-US" dirty="0">
                  <a:solidFill>
                    <a:srgbClr val="C0C0C0"/>
                  </a:solidFill>
                  <a:latin typeface="微软雅黑" panose="020B0503020204020204" pitchFamily="34" charset="-122"/>
                  <a:ea typeface="微软雅黑" panose="020B0503020204020204" pitchFamily="34" charset="-122"/>
                </a:rPr>
                <a:t>标题</a:t>
              </a:r>
              <a:endParaRPr lang="en-US" altLang="zh-CN" dirty="0">
                <a:solidFill>
                  <a:srgbClr val="C0C0C0"/>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1495400" y="2876982"/>
              <a:ext cx="2240269" cy="451266"/>
            </a:xfrm>
            <a:prstGeom prst="rect">
              <a:avLst/>
            </a:prstGeom>
            <a:noFill/>
          </p:spPr>
          <p:txBody>
            <a:bodyPr wrap="square" rtlCol="0">
              <a:spAutoFit/>
            </a:bodyPr>
            <a:lstStyle/>
            <a:p>
              <a:pPr algn="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25" name="Group 24"/>
          <p:cNvGrpSpPr/>
          <p:nvPr/>
        </p:nvGrpSpPr>
        <p:grpSpPr>
          <a:xfrm>
            <a:off x="693096" y="3220614"/>
            <a:ext cx="1755365" cy="648143"/>
            <a:chOff x="502984" y="4322467"/>
            <a:chExt cx="2340487" cy="863924"/>
          </a:xfrm>
        </p:grpSpPr>
        <p:sp>
          <p:nvSpPr>
            <p:cNvPr id="26" name="TextBox 25"/>
            <p:cNvSpPr txBox="1"/>
            <p:nvPr/>
          </p:nvSpPr>
          <p:spPr>
            <a:xfrm>
              <a:off x="1981696" y="4322467"/>
              <a:ext cx="861775" cy="492290"/>
            </a:xfrm>
            <a:prstGeom prst="rect">
              <a:avLst/>
            </a:prstGeom>
            <a:noFill/>
          </p:spPr>
          <p:txBody>
            <a:bodyPr wrap="none" rtlCol="0">
              <a:spAutoFit/>
            </a:bodyPr>
            <a:lstStyle/>
            <a:p>
              <a:pPr lvl="0"/>
              <a:r>
                <a:rPr lang="zh-CN" altLang="en-US" dirty="0">
                  <a:solidFill>
                    <a:srgbClr val="C0C0C0"/>
                  </a:solidFill>
                  <a:latin typeface="微软雅黑" panose="020B0503020204020204" pitchFamily="34" charset="-122"/>
                  <a:ea typeface="微软雅黑" panose="020B0503020204020204" pitchFamily="34" charset="-122"/>
                </a:rPr>
                <a:t>标题</a:t>
              </a:r>
              <a:endParaRPr lang="en-US" altLang="zh-CN" dirty="0">
                <a:solidFill>
                  <a:srgbClr val="C0C0C0"/>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502984" y="4735125"/>
              <a:ext cx="2311656" cy="451266"/>
            </a:xfrm>
            <a:prstGeom prst="rect">
              <a:avLst/>
            </a:prstGeom>
            <a:noFill/>
          </p:spPr>
          <p:txBody>
            <a:bodyPr wrap="square" rtlCol="0">
              <a:spAutoFit/>
            </a:bodyPr>
            <a:lstStyle/>
            <a:p>
              <a:pPr algn="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28" name="Group 27"/>
          <p:cNvGrpSpPr/>
          <p:nvPr/>
        </p:nvGrpSpPr>
        <p:grpSpPr>
          <a:xfrm>
            <a:off x="6589965" y="3427350"/>
            <a:ext cx="1719889" cy="603043"/>
            <a:chOff x="9540115" y="4568392"/>
            <a:chExt cx="2293185" cy="803809"/>
          </a:xfrm>
        </p:grpSpPr>
        <p:sp>
          <p:nvSpPr>
            <p:cNvPr id="29" name="TextBox 28"/>
            <p:cNvSpPr txBox="1"/>
            <p:nvPr/>
          </p:nvSpPr>
          <p:spPr>
            <a:xfrm>
              <a:off x="9540115" y="4568392"/>
              <a:ext cx="861775" cy="492291"/>
            </a:xfrm>
            <a:prstGeom prst="rect">
              <a:avLst/>
            </a:prstGeom>
            <a:noFill/>
          </p:spPr>
          <p:txBody>
            <a:bodyPr wrap="none" rtlCol="0">
              <a:spAutoFit/>
            </a:bodyPr>
            <a:lstStyle/>
            <a:p>
              <a:pPr lvl="0"/>
              <a:r>
                <a:rPr lang="zh-CN" altLang="en-US" dirty="0">
                  <a:solidFill>
                    <a:srgbClr val="C0C0C0"/>
                  </a:solidFill>
                  <a:latin typeface="微软雅黑" panose="020B0503020204020204" pitchFamily="34" charset="-122"/>
                  <a:ea typeface="微软雅黑" panose="020B0503020204020204" pitchFamily="34" charset="-122"/>
                </a:rPr>
                <a:t>标题</a:t>
              </a:r>
              <a:endParaRPr lang="en-US" altLang="zh-CN" dirty="0">
                <a:solidFill>
                  <a:srgbClr val="C0C0C0"/>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9583575" y="4920935"/>
              <a:ext cx="2249725" cy="451266"/>
            </a:xfrm>
            <a:prstGeom prst="rect">
              <a:avLst/>
            </a:prstGeom>
            <a:noFill/>
          </p:spPr>
          <p:txBody>
            <a:bodyPr wrap="square" rtlCol="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cxnSp>
        <p:nvCxnSpPr>
          <p:cNvPr id="39" name="直接连接符 38"/>
          <p:cNvCxnSpPr/>
          <p:nvPr/>
        </p:nvCxnSpPr>
        <p:spPr>
          <a:xfrm>
            <a:off x="423884" y="628328"/>
            <a:ext cx="80639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rot="14400000">
            <a:off x="390146" y="232657"/>
            <a:ext cx="344020" cy="281678"/>
            <a:chOff x="3059816" y="700304"/>
            <a:chExt cx="615694" cy="504120"/>
          </a:xfrm>
          <a:solidFill>
            <a:schemeClr val="accent1"/>
          </a:solidFill>
        </p:grpSpPr>
        <p:sp>
          <p:nvSpPr>
            <p:cNvPr id="41" name="椭圆 40"/>
            <p:cNvSpPr/>
            <p:nvPr/>
          </p:nvSpPr>
          <p:spPr>
            <a:xfrm>
              <a:off x="3531462" y="844352"/>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3059816" y="700304"/>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3059816" y="1060376"/>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4" name="直接连接符 43"/>
            <p:cNvCxnSpPr>
              <a:stCxn id="41" idx="7"/>
              <a:endCxn id="43" idx="3"/>
            </p:cNvCxnSpPr>
            <p:nvPr/>
          </p:nvCxnSpPr>
          <p:spPr>
            <a:xfrm flipH="1">
              <a:off x="3080911" y="865447"/>
              <a:ext cx="573504" cy="317882"/>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42" idx="0"/>
            </p:cNvCxnSpPr>
            <p:nvPr/>
          </p:nvCxnSpPr>
          <p:spPr>
            <a:xfrm>
              <a:off x="3131840" y="700304"/>
              <a:ext cx="0" cy="447037"/>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46" name="Rectangle 22"/>
          <p:cNvSpPr>
            <a:spLocks noChangeArrowheads="1"/>
          </p:cNvSpPr>
          <p:nvPr/>
        </p:nvSpPr>
        <p:spPr bwMode="auto">
          <a:xfrm>
            <a:off x="771624" y="169523"/>
            <a:ext cx="3791272" cy="49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l" eaLnBrk="1" fontAlgn="base" hangingPunct="1">
              <a:lnSpc>
                <a:spcPct val="120000"/>
              </a:lnSpc>
            </a:pPr>
            <a:r>
              <a:rPr lang="zh-CN" altLang="en-US" sz="1400" b="1" dirty="0" smtClean="0">
                <a:latin typeface="微软雅黑" panose="020B0503020204020204" pitchFamily="34" charset="-122"/>
                <a:ea typeface="微软雅黑" panose="020B0503020204020204" pitchFamily="34" charset="-122"/>
              </a:rPr>
              <a:t>营销方案</a:t>
            </a:r>
            <a:endParaRPr lang="en-US" altLang="zh-CN" sz="1400" b="1" dirty="0" smtClean="0">
              <a:latin typeface="微软雅黑" panose="020B0503020204020204" pitchFamily="34" charset="-122"/>
              <a:ea typeface="微软雅黑" panose="020B0503020204020204" pitchFamily="34" charset="-122"/>
            </a:endParaRPr>
          </a:p>
          <a:p>
            <a:pPr fontAlgn="base">
              <a:lnSpc>
                <a:spcPct val="120000"/>
              </a:lnSpc>
            </a:pP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以上标题可以根据您的需求随意更改</a:t>
            </a:r>
            <a:endParaRPr lang="en-US" altLang="zh-CN" sz="1400" b="1"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77207686"/>
      </p:ext>
    </p:extLst>
  </p:cSld>
  <p:clrMapOvr>
    <a:masterClrMapping/>
  </p:clrMapOvr>
  <mc:AlternateContent xmlns:mc="http://schemas.openxmlformats.org/markup-compatibility/2006" xmlns:p14="http://schemas.microsoft.com/office/powerpoint/2010/main">
    <mc:Choice Requires="p14">
      <p:transition spd="slow" p14:dur="1500" advTm="0">
        <p14:window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par>
                          <p:cTn id="20" fill="hold">
                            <p:stCondLst>
                              <p:cond delay="1500"/>
                            </p:stCondLst>
                            <p:childTnLst>
                              <p:par>
                                <p:cTn id="21" presetID="22" presetClass="entr" presetSubtype="2"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right)">
                                      <p:cBhvr>
                                        <p:cTn id="23" dur="500"/>
                                        <p:tgtEl>
                                          <p:spTgt spid="4"/>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500"/>
                                        <p:tgtEl>
                                          <p:spTgt spid="8"/>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Effect transition="in" filter="fade">
                                      <p:cBhvr>
                                        <p:cTn id="32" dur="500"/>
                                        <p:tgtEl>
                                          <p:spTgt spid="10"/>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childTnLst>
                          </p:cTn>
                        </p:par>
                        <p:par>
                          <p:cTn id="38" fill="hold">
                            <p:stCondLst>
                              <p:cond delay="2500"/>
                            </p:stCondLst>
                            <p:childTnLst>
                              <p:par>
                                <p:cTn id="39" presetID="53" presetClass="entr" presetSubtype="16"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p:cTn id="41" dur="500" fill="hold"/>
                                        <p:tgtEl>
                                          <p:spTgt spid="18"/>
                                        </p:tgtEl>
                                        <p:attrNameLst>
                                          <p:attrName>ppt_w</p:attrName>
                                        </p:attrNameLst>
                                      </p:cBhvr>
                                      <p:tavLst>
                                        <p:tav tm="0">
                                          <p:val>
                                            <p:fltVal val="0"/>
                                          </p:val>
                                        </p:tav>
                                        <p:tav tm="100000">
                                          <p:val>
                                            <p:strVal val="#ppt_w"/>
                                          </p:val>
                                        </p:tav>
                                      </p:tavLst>
                                    </p:anim>
                                    <p:anim calcmode="lin" valueType="num">
                                      <p:cBhvr>
                                        <p:cTn id="42" dur="500" fill="hold"/>
                                        <p:tgtEl>
                                          <p:spTgt spid="18"/>
                                        </p:tgtEl>
                                        <p:attrNameLst>
                                          <p:attrName>ppt_h</p:attrName>
                                        </p:attrNameLst>
                                      </p:cBhvr>
                                      <p:tavLst>
                                        <p:tav tm="0">
                                          <p:val>
                                            <p:fltVal val="0"/>
                                          </p:val>
                                        </p:tav>
                                        <p:tav tm="100000">
                                          <p:val>
                                            <p:strVal val="#ppt_h"/>
                                          </p:val>
                                        </p:tav>
                                      </p:tavLst>
                                    </p:anim>
                                    <p:animEffect transition="in" filter="fade">
                                      <p:cBhvr>
                                        <p:cTn id="43" dur="500"/>
                                        <p:tgtEl>
                                          <p:spTgt spid="18"/>
                                        </p:tgtEl>
                                      </p:cBhvr>
                                    </p:animEffect>
                                  </p:childTnLst>
                                </p:cTn>
                              </p:par>
                            </p:childTnLst>
                          </p:cTn>
                        </p:par>
                        <p:par>
                          <p:cTn id="44" fill="hold">
                            <p:stCondLst>
                              <p:cond delay="3000"/>
                            </p:stCondLst>
                            <p:childTnLst>
                              <p:par>
                                <p:cTn id="45" presetID="53" presetClass="entr" presetSubtype="16" fill="hold" nodeType="after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par>
                          <p:cTn id="50" fill="hold">
                            <p:stCondLst>
                              <p:cond delay="3500"/>
                            </p:stCondLst>
                            <p:childTnLst>
                              <p:par>
                                <p:cTn id="51" presetID="22" presetClass="entr" presetSubtype="2" fill="hold"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ipe(right)">
                                      <p:cBhvr>
                                        <p:cTn id="53" dur="500"/>
                                        <p:tgtEl>
                                          <p:spTgt spid="19"/>
                                        </p:tgtEl>
                                      </p:cBhvr>
                                    </p:animEffect>
                                  </p:childTnLst>
                                </p:cTn>
                              </p:par>
                            </p:childTnLst>
                          </p:cTn>
                        </p:par>
                        <p:par>
                          <p:cTn id="54" fill="hold">
                            <p:stCondLst>
                              <p:cond delay="4000"/>
                            </p:stCondLst>
                            <p:childTnLst>
                              <p:par>
                                <p:cTn id="55" presetID="10" presetClass="entr" presetSubtype="0" fill="hold"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500"/>
                                        <p:tgtEl>
                                          <p:spTgt spid="22"/>
                                        </p:tgtEl>
                                      </p:cBhvr>
                                    </p:animEffect>
                                  </p:childTnLst>
                                </p:cTn>
                              </p:par>
                            </p:childTnLst>
                          </p:cTn>
                        </p:par>
                        <p:par>
                          <p:cTn id="58" fill="hold">
                            <p:stCondLst>
                              <p:cond delay="4500"/>
                            </p:stCondLst>
                            <p:childTnLst>
                              <p:par>
                                <p:cTn id="59" presetID="22" presetClass="entr" presetSubtype="2" fill="hold"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wipe(right)">
                                      <p:cBhvr>
                                        <p:cTn id="61" dur="500"/>
                                        <p:tgtEl>
                                          <p:spTgt spid="20"/>
                                        </p:tgtEl>
                                      </p:cBhvr>
                                    </p:animEffect>
                                  </p:childTnLst>
                                </p:cTn>
                              </p:par>
                            </p:childTnLst>
                          </p:cTn>
                        </p:par>
                        <p:par>
                          <p:cTn id="62" fill="hold">
                            <p:stCondLst>
                              <p:cond delay="5000"/>
                            </p:stCondLst>
                            <p:childTnLst>
                              <p:par>
                                <p:cTn id="63" presetID="10" presetClass="entr" presetSubtype="0" fill="hold" nodeType="after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500"/>
                                        <p:tgtEl>
                                          <p:spTgt spid="25"/>
                                        </p:tgtEl>
                                      </p:cBhvr>
                                    </p:animEffect>
                                  </p:childTnLst>
                                </p:cTn>
                              </p:par>
                            </p:childTnLst>
                          </p:cTn>
                        </p:par>
                        <p:par>
                          <p:cTn id="66" fill="hold">
                            <p:stCondLst>
                              <p:cond delay="5500"/>
                            </p:stCondLst>
                            <p:childTnLst>
                              <p:par>
                                <p:cTn id="67" presetID="22" presetClass="entr" presetSubtype="8" fill="hold" nodeType="after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wipe(left)">
                                      <p:cBhvr>
                                        <p:cTn id="69" dur="500"/>
                                        <p:tgtEl>
                                          <p:spTgt spid="21"/>
                                        </p:tgtEl>
                                      </p:cBhvr>
                                    </p:animEffect>
                                  </p:childTnLst>
                                </p:cTn>
                              </p:par>
                            </p:childTnLst>
                          </p:cTn>
                        </p:par>
                        <p:par>
                          <p:cTn id="70" fill="hold">
                            <p:stCondLst>
                              <p:cond delay="6000"/>
                            </p:stCondLst>
                            <p:childTnLst>
                              <p:par>
                                <p:cTn id="71" presetID="10" presetClass="entr" presetSubtype="0" fill="hold" nodeType="after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fade">
                                      <p:cBhvr>
                                        <p:cTn id="73" dur="500"/>
                                        <p:tgtEl>
                                          <p:spTgt spid="28"/>
                                        </p:tgtEl>
                                      </p:cBhvr>
                                    </p:animEffect>
                                  </p:childTnLst>
                                </p:cTn>
                              </p:par>
                            </p:childTnLst>
                          </p:cTn>
                        </p:par>
                        <p:par>
                          <p:cTn id="74" fill="hold">
                            <p:stCondLst>
                              <p:cond delay="6500"/>
                            </p:stCondLst>
                            <p:childTnLst>
                              <p:par>
                                <p:cTn id="75" presetID="12" presetClass="entr" presetSubtype="8" fill="hold" nodeType="after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additive="base">
                                        <p:cTn id="77" dur="500"/>
                                        <p:tgtEl>
                                          <p:spTgt spid="40"/>
                                        </p:tgtEl>
                                        <p:attrNameLst>
                                          <p:attrName>ppt_x</p:attrName>
                                        </p:attrNameLst>
                                      </p:cBhvr>
                                      <p:tavLst>
                                        <p:tav tm="0">
                                          <p:val>
                                            <p:strVal val="#ppt_x-#ppt_w*1.125000"/>
                                          </p:val>
                                        </p:tav>
                                        <p:tav tm="100000">
                                          <p:val>
                                            <p:strVal val="#ppt_x"/>
                                          </p:val>
                                        </p:tav>
                                      </p:tavLst>
                                    </p:anim>
                                    <p:animEffect transition="in" filter="wipe(right)">
                                      <p:cBhvr>
                                        <p:cTn id="78" dur="500"/>
                                        <p:tgtEl>
                                          <p:spTgt spid="40"/>
                                        </p:tgtEl>
                                      </p:cBhvr>
                                    </p:animEffect>
                                  </p:childTnLst>
                                </p:cTn>
                              </p:par>
                            </p:childTnLst>
                          </p:cTn>
                        </p:par>
                        <p:par>
                          <p:cTn id="79" fill="hold">
                            <p:stCondLst>
                              <p:cond delay="7000"/>
                            </p:stCondLst>
                            <p:childTnLst>
                              <p:par>
                                <p:cTn id="80" presetID="22" presetClass="entr" presetSubtype="8" fill="hold" grpId="0" nodeType="afterEffect">
                                  <p:stCondLst>
                                    <p:cond delay="0"/>
                                  </p:stCondLst>
                                  <p:childTnLst>
                                    <p:set>
                                      <p:cBhvr>
                                        <p:cTn id="81" dur="1" fill="hold">
                                          <p:stCondLst>
                                            <p:cond delay="0"/>
                                          </p:stCondLst>
                                        </p:cTn>
                                        <p:tgtEl>
                                          <p:spTgt spid="46"/>
                                        </p:tgtEl>
                                        <p:attrNameLst>
                                          <p:attrName>style.visibility</p:attrName>
                                        </p:attrNameLst>
                                      </p:cBhvr>
                                      <p:to>
                                        <p:strVal val="visible"/>
                                      </p:to>
                                    </p:set>
                                    <p:animEffect transition="in" filter="wipe(left)">
                                      <p:cBhvr>
                                        <p:cTn id="82" dur="1250"/>
                                        <p:tgtEl>
                                          <p:spTgt spid="46"/>
                                        </p:tgtEl>
                                      </p:cBhvr>
                                    </p:animEffect>
                                  </p:childTnLst>
                                </p:cTn>
                              </p:par>
                            </p:childTnLst>
                          </p:cTn>
                        </p:par>
                        <p:par>
                          <p:cTn id="83" fill="hold">
                            <p:stCondLst>
                              <p:cond delay="8250"/>
                            </p:stCondLst>
                            <p:childTnLst>
                              <p:par>
                                <p:cTn id="84" presetID="22" presetClass="entr" presetSubtype="8" fill="hold" nodeType="afterEffect">
                                  <p:stCondLst>
                                    <p:cond delay="0"/>
                                  </p:stCondLst>
                                  <p:childTnLst>
                                    <p:set>
                                      <p:cBhvr>
                                        <p:cTn id="85" dur="1" fill="hold">
                                          <p:stCondLst>
                                            <p:cond delay="0"/>
                                          </p:stCondLst>
                                        </p:cTn>
                                        <p:tgtEl>
                                          <p:spTgt spid="39"/>
                                        </p:tgtEl>
                                        <p:attrNameLst>
                                          <p:attrName>style.visibility</p:attrName>
                                        </p:attrNameLst>
                                      </p:cBhvr>
                                      <p:to>
                                        <p:strVal val="visible"/>
                                      </p:to>
                                    </p:set>
                                    <p:animEffect transition="in" filter="wipe(left)">
                                      <p:cBhvr>
                                        <p:cTn id="8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p:bldP spid="10" grpId="0"/>
      <p:bldP spid="11" grpId="0"/>
      <p:bldP spid="18" grpId="0" animBg="1"/>
      <p:bldP spid="4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Diamond 161"/>
          <p:cNvSpPr/>
          <p:nvPr/>
        </p:nvSpPr>
        <p:spPr>
          <a:xfrm>
            <a:off x="870160" y="1729485"/>
            <a:ext cx="1584026" cy="1584515"/>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163" name="TextBox 162"/>
          <p:cNvSpPr txBox="1"/>
          <p:nvPr/>
        </p:nvSpPr>
        <p:spPr>
          <a:xfrm>
            <a:off x="1071708" y="3414884"/>
            <a:ext cx="1061829" cy="253916"/>
          </a:xfrm>
          <a:prstGeom prst="rect">
            <a:avLst/>
          </a:prstGeom>
          <a:noFill/>
        </p:spPr>
        <p:txBody>
          <a:bodyPr wrap="none" lIns="68580" tIns="34290" rIns="68580" bIns="34290" rtlCol="0">
            <a:spAutoFit/>
          </a:bodyPr>
          <a:lstStyle/>
          <a:p>
            <a:pPr algn="ct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164" name="Rectangle 163"/>
          <p:cNvSpPr/>
          <p:nvPr/>
        </p:nvSpPr>
        <p:spPr>
          <a:xfrm>
            <a:off x="789854" y="3667046"/>
            <a:ext cx="1625534" cy="1038746"/>
          </a:xfrm>
          <a:prstGeom prst="rect">
            <a:avLst/>
          </a:prstGeom>
        </p:spPr>
        <p:txBody>
          <a:bodyPr wrap="square" lIns="68580" tIns="34290" rIns="68580" bIns="34290">
            <a:spAutoFit/>
          </a:bodyPr>
          <a:lstStyle/>
          <a:p>
            <a:pPr algn="ctr" defTabSz="1088205">
              <a:defRPr/>
            </a:pP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点击就可以更改成您需要的文字内容的的高端幻灯片</a:t>
            </a: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65" name="Diamond 164"/>
          <p:cNvSpPr/>
          <p:nvPr/>
        </p:nvSpPr>
        <p:spPr>
          <a:xfrm>
            <a:off x="2743527" y="1728611"/>
            <a:ext cx="1584900" cy="1585389"/>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166" name="TextBox 165"/>
          <p:cNvSpPr txBox="1"/>
          <p:nvPr/>
        </p:nvSpPr>
        <p:spPr>
          <a:xfrm>
            <a:off x="3030667" y="3414884"/>
            <a:ext cx="1061829" cy="253916"/>
          </a:xfrm>
          <a:prstGeom prst="rect">
            <a:avLst/>
          </a:prstGeom>
          <a:noFill/>
        </p:spPr>
        <p:txBody>
          <a:bodyPr wrap="none" lIns="68580" tIns="34290" rIns="68580" bIns="34290" rtlCol="0">
            <a:spAutoFit/>
          </a:bodyPr>
          <a:lstStyle/>
          <a:p>
            <a:pPr algn="ct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167" name="Rectangle 166"/>
          <p:cNvSpPr/>
          <p:nvPr/>
        </p:nvSpPr>
        <p:spPr>
          <a:xfrm>
            <a:off x="2781646" y="3667046"/>
            <a:ext cx="1559864" cy="1038746"/>
          </a:xfrm>
          <a:prstGeom prst="rect">
            <a:avLst/>
          </a:prstGeom>
        </p:spPr>
        <p:txBody>
          <a:bodyPr wrap="square" lIns="68580" tIns="34290" rIns="68580" bIns="34290">
            <a:spAutoFit/>
          </a:bodyPr>
          <a:lstStyle/>
          <a:p>
            <a:pPr algn="ctr" defTabSz="1088205">
              <a:defRPr/>
            </a:pP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点击就可以更改成您需要的文字内容的的高端幻灯片</a:t>
            </a: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68" name="Diamond 167"/>
          <p:cNvSpPr/>
          <p:nvPr/>
        </p:nvSpPr>
        <p:spPr>
          <a:xfrm>
            <a:off x="6518936" y="1728611"/>
            <a:ext cx="1584900" cy="1585389"/>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169" name="TextBox 168"/>
          <p:cNvSpPr txBox="1"/>
          <p:nvPr/>
        </p:nvSpPr>
        <p:spPr>
          <a:xfrm>
            <a:off x="6780475" y="3414884"/>
            <a:ext cx="1061829" cy="253916"/>
          </a:xfrm>
          <a:prstGeom prst="rect">
            <a:avLst/>
          </a:prstGeom>
          <a:noFill/>
        </p:spPr>
        <p:txBody>
          <a:bodyPr wrap="none" lIns="68580" tIns="34290" rIns="68580" bIns="34290" rtlCol="0">
            <a:spAutoFit/>
          </a:bodyPr>
          <a:lstStyle/>
          <a:p>
            <a:pPr algn="ct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170" name="Rectangle 169"/>
          <p:cNvSpPr/>
          <p:nvPr/>
        </p:nvSpPr>
        <p:spPr>
          <a:xfrm>
            <a:off x="6549189" y="3667046"/>
            <a:ext cx="1524395" cy="1038746"/>
          </a:xfrm>
          <a:prstGeom prst="rect">
            <a:avLst/>
          </a:prstGeom>
        </p:spPr>
        <p:txBody>
          <a:bodyPr wrap="square" lIns="68580" tIns="34290" rIns="68580" bIns="34290">
            <a:spAutoFit/>
          </a:bodyPr>
          <a:lstStyle/>
          <a:p>
            <a:pPr algn="ctr" defTabSz="1088205">
              <a:defRPr/>
            </a:pP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点击就可以更改成您需要的文字内容的的高端幻灯片</a:t>
            </a: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71" name="Diamond 170"/>
          <p:cNvSpPr/>
          <p:nvPr/>
        </p:nvSpPr>
        <p:spPr>
          <a:xfrm>
            <a:off x="4658147" y="1728611"/>
            <a:ext cx="1584900" cy="1585389"/>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172" name="TextBox 171"/>
          <p:cNvSpPr txBox="1"/>
          <p:nvPr/>
        </p:nvSpPr>
        <p:spPr>
          <a:xfrm>
            <a:off x="4916101" y="3414884"/>
            <a:ext cx="1061829" cy="253916"/>
          </a:xfrm>
          <a:prstGeom prst="rect">
            <a:avLst/>
          </a:prstGeom>
          <a:noFill/>
        </p:spPr>
        <p:txBody>
          <a:bodyPr wrap="none" lIns="68580" tIns="34290" rIns="68580" bIns="34290" rtlCol="0">
            <a:spAutoFit/>
          </a:bodyPr>
          <a:lstStyle/>
          <a:p>
            <a:pPr algn="ct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173" name="Rectangle 172"/>
          <p:cNvSpPr/>
          <p:nvPr/>
        </p:nvSpPr>
        <p:spPr>
          <a:xfrm>
            <a:off x="4650980" y="3667046"/>
            <a:ext cx="1592067" cy="1038746"/>
          </a:xfrm>
          <a:prstGeom prst="rect">
            <a:avLst/>
          </a:prstGeom>
        </p:spPr>
        <p:txBody>
          <a:bodyPr wrap="square" lIns="68580" tIns="34290" rIns="68580" bIns="34290">
            <a:spAutoFit/>
          </a:bodyPr>
          <a:lstStyle/>
          <a:p>
            <a:pPr algn="ctr" defTabSz="1088205">
              <a:defRPr/>
            </a:pP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点击就可以更改成您需要的文字内容的的高端幻灯片</a:t>
            </a: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74" name="Diamond 173"/>
          <p:cNvSpPr/>
          <p:nvPr/>
        </p:nvSpPr>
        <p:spPr>
          <a:xfrm>
            <a:off x="1761482" y="2397607"/>
            <a:ext cx="719487" cy="719709"/>
          </a:xfrm>
          <a:prstGeom prst="diamond">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175" name="Diamond 174"/>
          <p:cNvSpPr/>
          <p:nvPr/>
        </p:nvSpPr>
        <p:spPr>
          <a:xfrm>
            <a:off x="894519" y="1561200"/>
            <a:ext cx="719487" cy="719709"/>
          </a:xfrm>
          <a:prstGeom prst="diamond">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176" name="Diamond 175"/>
          <p:cNvSpPr/>
          <p:nvPr/>
        </p:nvSpPr>
        <p:spPr>
          <a:xfrm>
            <a:off x="1242877" y="1579556"/>
            <a:ext cx="719487" cy="719709"/>
          </a:xfrm>
          <a:prstGeom prst="diamond">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177" name="Diamond 176"/>
          <p:cNvSpPr/>
          <p:nvPr/>
        </p:nvSpPr>
        <p:spPr>
          <a:xfrm>
            <a:off x="2906838" y="2569094"/>
            <a:ext cx="719487" cy="719709"/>
          </a:xfrm>
          <a:prstGeom prst="diamond">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178" name="Diamond 177"/>
          <p:cNvSpPr/>
          <p:nvPr/>
        </p:nvSpPr>
        <p:spPr>
          <a:xfrm>
            <a:off x="3773801" y="1732686"/>
            <a:ext cx="719487" cy="719709"/>
          </a:xfrm>
          <a:prstGeom prst="diamond">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179" name="Diamond 178"/>
          <p:cNvSpPr/>
          <p:nvPr/>
        </p:nvSpPr>
        <p:spPr>
          <a:xfrm>
            <a:off x="3425443" y="1751043"/>
            <a:ext cx="719487" cy="719709"/>
          </a:xfrm>
          <a:prstGeom prst="diamond">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180" name="Diamond 179"/>
          <p:cNvSpPr/>
          <p:nvPr/>
        </p:nvSpPr>
        <p:spPr>
          <a:xfrm>
            <a:off x="4841645" y="2510744"/>
            <a:ext cx="719487" cy="719709"/>
          </a:xfrm>
          <a:prstGeom prst="diamond">
            <a:avLst/>
          </a:prstGeom>
          <a:solidFill>
            <a:schemeClr val="accent3">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181" name="Diamond 180"/>
          <p:cNvSpPr/>
          <p:nvPr/>
        </p:nvSpPr>
        <p:spPr>
          <a:xfrm>
            <a:off x="4788289" y="1705824"/>
            <a:ext cx="719487" cy="719709"/>
          </a:xfrm>
          <a:prstGeom prst="diamond">
            <a:avLst/>
          </a:prstGeom>
          <a:solidFill>
            <a:schemeClr val="accent3">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182" name="Diamond 181"/>
          <p:cNvSpPr/>
          <p:nvPr/>
        </p:nvSpPr>
        <p:spPr>
          <a:xfrm>
            <a:off x="4611634" y="2509912"/>
            <a:ext cx="719487" cy="719709"/>
          </a:xfrm>
          <a:prstGeom prst="diamond">
            <a:avLst/>
          </a:prstGeom>
          <a:solidFill>
            <a:schemeClr val="accent3">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183" name="Diamond 182"/>
          <p:cNvSpPr/>
          <p:nvPr/>
        </p:nvSpPr>
        <p:spPr>
          <a:xfrm>
            <a:off x="7495151" y="2520998"/>
            <a:ext cx="719487" cy="719709"/>
          </a:xfrm>
          <a:prstGeom prst="diamond">
            <a:avLst/>
          </a:prstGeom>
          <a:solidFill>
            <a:schemeClr val="accent4">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184" name="Diamond 183"/>
          <p:cNvSpPr/>
          <p:nvPr/>
        </p:nvSpPr>
        <p:spPr>
          <a:xfrm>
            <a:off x="6483992" y="2280909"/>
            <a:ext cx="719487" cy="719709"/>
          </a:xfrm>
          <a:prstGeom prst="diamond">
            <a:avLst/>
          </a:prstGeom>
          <a:solidFill>
            <a:schemeClr val="accent4">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185" name="Diamond 184"/>
          <p:cNvSpPr/>
          <p:nvPr/>
        </p:nvSpPr>
        <p:spPr>
          <a:xfrm>
            <a:off x="7265140" y="2520165"/>
            <a:ext cx="719487" cy="719709"/>
          </a:xfrm>
          <a:prstGeom prst="diamond">
            <a:avLst/>
          </a:prstGeom>
          <a:solidFill>
            <a:schemeClr val="accent4">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grpSp>
        <p:nvGrpSpPr>
          <p:cNvPr id="186" name="Group 185"/>
          <p:cNvGrpSpPr/>
          <p:nvPr/>
        </p:nvGrpSpPr>
        <p:grpSpPr>
          <a:xfrm>
            <a:off x="1426860" y="2162739"/>
            <a:ext cx="441417" cy="589386"/>
            <a:chOff x="2487468" y="1943557"/>
            <a:chExt cx="299688" cy="400024"/>
          </a:xfrm>
          <a:solidFill>
            <a:schemeClr val="bg1"/>
          </a:solidFill>
        </p:grpSpPr>
        <p:sp>
          <p:nvSpPr>
            <p:cNvPr id="187" name="Freeform 116"/>
            <p:cNvSpPr>
              <a:spLocks noEditPoints="1"/>
            </p:cNvSpPr>
            <p:nvPr/>
          </p:nvSpPr>
          <p:spPr bwMode="auto">
            <a:xfrm>
              <a:off x="2487468" y="1943557"/>
              <a:ext cx="299688" cy="400024"/>
            </a:xfrm>
            <a:custGeom>
              <a:avLst/>
              <a:gdLst>
                <a:gd name="T0" fmla="*/ 84 w 96"/>
                <a:gd name="T1" fmla="*/ 52 h 128"/>
                <a:gd name="T2" fmla="*/ 84 w 96"/>
                <a:gd name="T3" fmla="*/ 36 h 128"/>
                <a:gd name="T4" fmla="*/ 48 w 96"/>
                <a:gd name="T5" fmla="*/ 0 h 128"/>
                <a:gd name="T6" fmla="*/ 12 w 96"/>
                <a:gd name="T7" fmla="*/ 36 h 128"/>
                <a:gd name="T8" fmla="*/ 12 w 96"/>
                <a:gd name="T9" fmla="*/ 52 h 128"/>
                <a:gd name="T10" fmla="*/ 0 w 96"/>
                <a:gd name="T11" fmla="*/ 64 h 128"/>
                <a:gd name="T12" fmla="*/ 0 w 96"/>
                <a:gd name="T13" fmla="*/ 76 h 128"/>
                <a:gd name="T14" fmla="*/ 0 w 96"/>
                <a:gd name="T15" fmla="*/ 80 h 128"/>
                <a:gd name="T16" fmla="*/ 0 w 96"/>
                <a:gd name="T17" fmla="*/ 88 h 128"/>
                <a:gd name="T18" fmla="*/ 0 w 96"/>
                <a:gd name="T19" fmla="*/ 92 h 128"/>
                <a:gd name="T20" fmla="*/ 36 w 96"/>
                <a:gd name="T21" fmla="*/ 128 h 128"/>
                <a:gd name="T22" fmla="*/ 60 w 96"/>
                <a:gd name="T23" fmla="*/ 128 h 128"/>
                <a:gd name="T24" fmla="*/ 96 w 96"/>
                <a:gd name="T25" fmla="*/ 92 h 128"/>
                <a:gd name="T26" fmla="*/ 96 w 96"/>
                <a:gd name="T27" fmla="*/ 88 h 128"/>
                <a:gd name="T28" fmla="*/ 96 w 96"/>
                <a:gd name="T29" fmla="*/ 80 h 128"/>
                <a:gd name="T30" fmla="*/ 96 w 96"/>
                <a:gd name="T31" fmla="*/ 76 h 128"/>
                <a:gd name="T32" fmla="*/ 96 w 96"/>
                <a:gd name="T33" fmla="*/ 64 h 128"/>
                <a:gd name="T34" fmla="*/ 84 w 96"/>
                <a:gd name="T35" fmla="*/ 52 h 128"/>
                <a:gd name="T36" fmla="*/ 20 w 96"/>
                <a:gd name="T37" fmla="*/ 36 h 128"/>
                <a:gd name="T38" fmla="*/ 48 w 96"/>
                <a:gd name="T39" fmla="*/ 8 h 128"/>
                <a:gd name="T40" fmla="*/ 76 w 96"/>
                <a:gd name="T41" fmla="*/ 36 h 128"/>
                <a:gd name="T42" fmla="*/ 76 w 96"/>
                <a:gd name="T43" fmla="*/ 52 h 128"/>
                <a:gd name="T44" fmla="*/ 68 w 96"/>
                <a:gd name="T45" fmla="*/ 52 h 128"/>
                <a:gd name="T46" fmla="*/ 68 w 96"/>
                <a:gd name="T47" fmla="*/ 36 h 128"/>
                <a:gd name="T48" fmla="*/ 48 w 96"/>
                <a:gd name="T49" fmla="*/ 16 h 128"/>
                <a:gd name="T50" fmla="*/ 28 w 96"/>
                <a:gd name="T51" fmla="*/ 36 h 128"/>
                <a:gd name="T52" fmla="*/ 28 w 96"/>
                <a:gd name="T53" fmla="*/ 52 h 128"/>
                <a:gd name="T54" fmla="*/ 20 w 96"/>
                <a:gd name="T55" fmla="*/ 52 h 128"/>
                <a:gd name="T56" fmla="*/ 20 w 96"/>
                <a:gd name="T57" fmla="*/ 36 h 128"/>
                <a:gd name="T58" fmla="*/ 64 w 96"/>
                <a:gd name="T59" fmla="*/ 36 h 128"/>
                <a:gd name="T60" fmla="*/ 64 w 96"/>
                <a:gd name="T61" fmla="*/ 36 h 128"/>
                <a:gd name="T62" fmla="*/ 64 w 96"/>
                <a:gd name="T63" fmla="*/ 52 h 128"/>
                <a:gd name="T64" fmla="*/ 32 w 96"/>
                <a:gd name="T65" fmla="*/ 52 h 128"/>
                <a:gd name="T66" fmla="*/ 32 w 96"/>
                <a:gd name="T67" fmla="*/ 36 h 128"/>
                <a:gd name="T68" fmla="*/ 32 w 96"/>
                <a:gd name="T69" fmla="*/ 36 h 128"/>
                <a:gd name="T70" fmla="*/ 48 w 96"/>
                <a:gd name="T71" fmla="*/ 20 h 128"/>
                <a:gd name="T72" fmla="*/ 64 w 96"/>
                <a:gd name="T73" fmla="*/ 36 h 128"/>
                <a:gd name="T74" fmla="*/ 88 w 96"/>
                <a:gd name="T75" fmla="*/ 76 h 128"/>
                <a:gd name="T76" fmla="*/ 88 w 96"/>
                <a:gd name="T77" fmla="*/ 80 h 128"/>
                <a:gd name="T78" fmla="*/ 88 w 96"/>
                <a:gd name="T79" fmla="*/ 88 h 128"/>
                <a:gd name="T80" fmla="*/ 88 w 96"/>
                <a:gd name="T81" fmla="*/ 92 h 128"/>
                <a:gd name="T82" fmla="*/ 60 w 96"/>
                <a:gd name="T83" fmla="*/ 120 h 128"/>
                <a:gd name="T84" fmla="*/ 36 w 96"/>
                <a:gd name="T85" fmla="*/ 120 h 128"/>
                <a:gd name="T86" fmla="*/ 8 w 96"/>
                <a:gd name="T87" fmla="*/ 92 h 128"/>
                <a:gd name="T88" fmla="*/ 8 w 96"/>
                <a:gd name="T89" fmla="*/ 88 h 128"/>
                <a:gd name="T90" fmla="*/ 8 w 96"/>
                <a:gd name="T91" fmla="*/ 80 h 128"/>
                <a:gd name="T92" fmla="*/ 8 w 96"/>
                <a:gd name="T93" fmla="*/ 76 h 128"/>
                <a:gd name="T94" fmla="*/ 8 w 96"/>
                <a:gd name="T95" fmla="*/ 64 h 128"/>
                <a:gd name="T96" fmla="*/ 12 w 96"/>
                <a:gd name="T97" fmla="*/ 60 h 128"/>
                <a:gd name="T98" fmla="*/ 20 w 96"/>
                <a:gd name="T99" fmla="*/ 60 h 128"/>
                <a:gd name="T100" fmla="*/ 76 w 96"/>
                <a:gd name="T101" fmla="*/ 60 h 128"/>
                <a:gd name="T102" fmla="*/ 84 w 96"/>
                <a:gd name="T103" fmla="*/ 60 h 128"/>
                <a:gd name="T104" fmla="*/ 88 w 96"/>
                <a:gd name="T105" fmla="*/ 64 h 128"/>
                <a:gd name="T106" fmla="*/ 88 w 96"/>
                <a:gd name="T107" fmla="*/ 7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6" h="128">
                  <a:moveTo>
                    <a:pt x="84" y="52"/>
                  </a:moveTo>
                  <a:cubicBezTo>
                    <a:pt x="84" y="36"/>
                    <a:pt x="84" y="36"/>
                    <a:pt x="84" y="36"/>
                  </a:cubicBezTo>
                  <a:cubicBezTo>
                    <a:pt x="84" y="16"/>
                    <a:pt x="68" y="0"/>
                    <a:pt x="48" y="0"/>
                  </a:cubicBezTo>
                  <a:cubicBezTo>
                    <a:pt x="28" y="0"/>
                    <a:pt x="12" y="16"/>
                    <a:pt x="12" y="36"/>
                  </a:cubicBezTo>
                  <a:cubicBezTo>
                    <a:pt x="12" y="52"/>
                    <a:pt x="12" y="52"/>
                    <a:pt x="12" y="52"/>
                  </a:cubicBezTo>
                  <a:cubicBezTo>
                    <a:pt x="5" y="52"/>
                    <a:pt x="0" y="57"/>
                    <a:pt x="0" y="64"/>
                  </a:cubicBezTo>
                  <a:cubicBezTo>
                    <a:pt x="0" y="76"/>
                    <a:pt x="0" y="76"/>
                    <a:pt x="0" y="76"/>
                  </a:cubicBezTo>
                  <a:cubicBezTo>
                    <a:pt x="0" y="80"/>
                    <a:pt x="0" y="80"/>
                    <a:pt x="0" y="80"/>
                  </a:cubicBezTo>
                  <a:cubicBezTo>
                    <a:pt x="0" y="88"/>
                    <a:pt x="0" y="88"/>
                    <a:pt x="0" y="88"/>
                  </a:cubicBezTo>
                  <a:cubicBezTo>
                    <a:pt x="0" y="92"/>
                    <a:pt x="0" y="92"/>
                    <a:pt x="0" y="92"/>
                  </a:cubicBezTo>
                  <a:cubicBezTo>
                    <a:pt x="0" y="112"/>
                    <a:pt x="16" y="128"/>
                    <a:pt x="36" y="128"/>
                  </a:cubicBezTo>
                  <a:cubicBezTo>
                    <a:pt x="60" y="128"/>
                    <a:pt x="60" y="128"/>
                    <a:pt x="60" y="128"/>
                  </a:cubicBezTo>
                  <a:cubicBezTo>
                    <a:pt x="80" y="128"/>
                    <a:pt x="96" y="112"/>
                    <a:pt x="96" y="92"/>
                  </a:cubicBezTo>
                  <a:cubicBezTo>
                    <a:pt x="96" y="88"/>
                    <a:pt x="96" y="88"/>
                    <a:pt x="96" y="88"/>
                  </a:cubicBezTo>
                  <a:cubicBezTo>
                    <a:pt x="96" y="80"/>
                    <a:pt x="96" y="80"/>
                    <a:pt x="96" y="80"/>
                  </a:cubicBezTo>
                  <a:cubicBezTo>
                    <a:pt x="96" y="76"/>
                    <a:pt x="96" y="76"/>
                    <a:pt x="96" y="76"/>
                  </a:cubicBezTo>
                  <a:cubicBezTo>
                    <a:pt x="96" y="64"/>
                    <a:pt x="96" y="64"/>
                    <a:pt x="96" y="64"/>
                  </a:cubicBezTo>
                  <a:cubicBezTo>
                    <a:pt x="96" y="57"/>
                    <a:pt x="91" y="52"/>
                    <a:pt x="84" y="52"/>
                  </a:cubicBezTo>
                  <a:close/>
                  <a:moveTo>
                    <a:pt x="20" y="36"/>
                  </a:moveTo>
                  <a:cubicBezTo>
                    <a:pt x="20" y="21"/>
                    <a:pt x="33" y="8"/>
                    <a:pt x="48" y="8"/>
                  </a:cubicBezTo>
                  <a:cubicBezTo>
                    <a:pt x="63" y="8"/>
                    <a:pt x="76" y="21"/>
                    <a:pt x="76" y="36"/>
                  </a:cubicBezTo>
                  <a:cubicBezTo>
                    <a:pt x="76" y="52"/>
                    <a:pt x="76" y="52"/>
                    <a:pt x="76" y="52"/>
                  </a:cubicBezTo>
                  <a:cubicBezTo>
                    <a:pt x="68" y="52"/>
                    <a:pt x="68" y="52"/>
                    <a:pt x="68" y="52"/>
                  </a:cubicBezTo>
                  <a:cubicBezTo>
                    <a:pt x="68" y="36"/>
                    <a:pt x="68" y="36"/>
                    <a:pt x="68" y="36"/>
                  </a:cubicBezTo>
                  <a:cubicBezTo>
                    <a:pt x="68" y="25"/>
                    <a:pt x="59" y="16"/>
                    <a:pt x="48" y="16"/>
                  </a:cubicBezTo>
                  <a:cubicBezTo>
                    <a:pt x="37" y="16"/>
                    <a:pt x="28" y="25"/>
                    <a:pt x="28" y="36"/>
                  </a:cubicBezTo>
                  <a:cubicBezTo>
                    <a:pt x="28" y="52"/>
                    <a:pt x="28" y="52"/>
                    <a:pt x="28" y="52"/>
                  </a:cubicBezTo>
                  <a:cubicBezTo>
                    <a:pt x="20" y="52"/>
                    <a:pt x="20" y="52"/>
                    <a:pt x="20" y="52"/>
                  </a:cubicBezTo>
                  <a:lnTo>
                    <a:pt x="20" y="36"/>
                  </a:lnTo>
                  <a:close/>
                  <a:moveTo>
                    <a:pt x="64" y="36"/>
                  </a:moveTo>
                  <a:cubicBezTo>
                    <a:pt x="64" y="36"/>
                    <a:pt x="64" y="36"/>
                    <a:pt x="64" y="36"/>
                  </a:cubicBezTo>
                  <a:cubicBezTo>
                    <a:pt x="64" y="52"/>
                    <a:pt x="64" y="52"/>
                    <a:pt x="64" y="52"/>
                  </a:cubicBezTo>
                  <a:cubicBezTo>
                    <a:pt x="32" y="52"/>
                    <a:pt x="32" y="52"/>
                    <a:pt x="32" y="52"/>
                  </a:cubicBezTo>
                  <a:cubicBezTo>
                    <a:pt x="32" y="36"/>
                    <a:pt x="32" y="36"/>
                    <a:pt x="32" y="36"/>
                  </a:cubicBezTo>
                  <a:cubicBezTo>
                    <a:pt x="32" y="36"/>
                    <a:pt x="32" y="36"/>
                    <a:pt x="32" y="36"/>
                  </a:cubicBezTo>
                  <a:cubicBezTo>
                    <a:pt x="32" y="27"/>
                    <a:pt x="39" y="20"/>
                    <a:pt x="48" y="20"/>
                  </a:cubicBezTo>
                  <a:cubicBezTo>
                    <a:pt x="57" y="20"/>
                    <a:pt x="64" y="27"/>
                    <a:pt x="64" y="36"/>
                  </a:cubicBezTo>
                  <a:close/>
                  <a:moveTo>
                    <a:pt x="88" y="76"/>
                  </a:moveTo>
                  <a:cubicBezTo>
                    <a:pt x="88" y="80"/>
                    <a:pt x="88" y="80"/>
                    <a:pt x="88" y="80"/>
                  </a:cubicBezTo>
                  <a:cubicBezTo>
                    <a:pt x="88" y="88"/>
                    <a:pt x="88" y="88"/>
                    <a:pt x="88" y="88"/>
                  </a:cubicBezTo>
                  <a:cubicBezTo>
                    <a:pt x="88" y="92"/>
                    <a:pt x="88" y="92"/>
                    <a:pt x="88" y="92"/>
                  </a:cubicBezTo>
                  <a:cubicBezTo>
                    <a:pt x="88" y="107"/>
                    <a:pt x="75" y="120"/>
                    <a:pt x="60" y="120"/>
                  </a:cubicBezTo>
                  <a:cubicBezTo>
                    <a:pt x="36" y="120"/>
                    <a:pt x="36" y="120"/>
                    <a:pt x="36" y="120"/>
                  </a:cubicBezTo>
                  <a:cubicBezTo>
                    <a:pt x="21" y="120"/>
                    <a:pt x="8" y="107"/>
                    <a:pt x="8" y="92"/>
                  </a:cubicBezTo>
                  <a:cubicBezTo>
                    <a:pt x="8" y="88"/>
                    <a:pt x="8" y="88"/>
                    <a:pt x="8" y="88"/>
                  </a:cubicBezTo>
                  <a:cubicBezTo>
                    <a:pt x="8" y="80"/>
                    <a:pt x="8" y="80"/>
                    <a:pt x="8" y="80"/>
                  </a:cubicBezTo>
                  <a:cubicBezTo>
                    <a:pt x="8" y="76"/>
                    <a:pt x="8" y="76"/>
                    <a:pt x="8" y="76"/>
                  </a:cubicBezTo>
                  <a:cubicBezTo>
                    <a:pt x="8" y="64"/>
                    <a:pt x="8" y="64"/>
                    <a:pt x="8" y="64"/>
                  </a:cubicBezTo>
                  <a:cubicBezTo>
                    <a:pt x="8" y="62"/>
                    <a:pt x="10" y="60"/>
                    <a:pt x="12" y="60"/>
                  </a:cubicBezTo>
                  <a:cubicBezTo>
                    <a:pt x="15" y="60"/>
                    <a:pt x="17" y="60"/>
                    <a:pt x="20" y="60"/>
                  </a:cubicBezTo>
                  <a:cubicBezTo>
                    <a:pt x="76" y="60"/>
                    <a:pt x="76" y="60"/>
                    <a:pt x="76" y="60"/>
                  </a:cubicBezTo>
                  <a:cubicBezTo>
                    <a:pt x="79" y="60"/>
                    <a:pt x="81" y="60"/>
                    <a:pt x="84" y="60"/>
                  </a:cubicBezTo>
                  <a:cubicBezTo>
                    <a:pt x="86" y="60"/>
                    <a:pt x="88" y="62"/>
                    <a:pt x="88" y="64"/>
                  </a:cubicBezTo>
                  <a:lnTo>
                    <a:pt x="88"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8" name="Freeform 117"/>
            <p:cNvSpPr>
              <a:spLocks/>
            </p:cNvSpPr>
            <p:nvPr/>
          </p:nvSpPr>
          <p:spPr bwMode="auto">
            <a:xfrm>
              <a:off x="2611567" y="2181195"/>
              <a:ext cx="50168" cy="75252"/>
            </a:xfrm>
            <a:custGeom>
              <a:avLst/>
              <a:gdLst>
                <a:gd name="T0" fmla="*/ 8 w 16"/>
                <a:gd name="T1" fmla="*/ 0 h 24"/>
                <a:gd name="T2" fmla="*/ 0 w 16"/>
                <a:gd name="T3" fmla="*/ 8 h 24"/>
                <a:gd name="T4" fmla="*/ 3 w 16"/>
                <a:gd name="T5" fmla="*/ 19 h 24"/>
                <a:gd name="T6" fmla="*/ 8 w 16"/>
                <a:gd name="T7" fmla="*/ 24 h 24"/>
                <a:gd name="T8" fmla="*/ 13 w 16"/>
                <a:gd name="T9" fmla="*/ 19 h 24"/>
                <a:gd name="T10" fmla="*/ 16 w 16"/>
                <a:gd name="T11" fmla="*/ 8 h 24"/>
                <a:gd name="T12" fmla="*/ 8 w 16"/>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6" h="24">
                  <a:moveTo>
                    <a:pt x="8" y="0"/>
                  </a:moveTo>
                  <a:cubicBezTo>
                    <a:pt x="4" y="0"/>
                    <a:pt x="0" y="4"/>
                    <a:pt x="0" y="8"/>
                  </a:cubicBezTo>
                  <a:cubicBezTo>
                    <a:pt x="0" y="10"/>
                    <a:pt x="1" y="15"/>
                    <a:pt x="3" y="19"/>
                  </a:cubicBezTo>
                  <a:cubicBezTo>
                    <a:pt x="4" y="22"/>
                    <a:pt x="5" y="24"/>
                    <a:pt x="8" y="24"/>
                  </a:cubicBezTo>
                  <a:cubicBezTo>
                    <a:pt x="11" y="24"/>
                    <a:pt x="12" y="22"/>
                    <a:pt x="13" y="19"/>
                  </a:cubicBezTo>
                  <a:cubicBezTo>
                    <a:pt x="15" y="15"/>
                    <a:pt x="16" y="10"/>
                    <a:pt x="16" y="8"/>
                  </a:cubicBezTo>
                  <a:cubicBezTo>
                    <a:pt x="16" y="4"/>
                    <a:pt x="12"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89" name="Group 188"/>
          <p:cNvGrpSpPr/>
          <p:nvPr/>
        </p:nvGrpSpPr>
        <p:grpSpPr>
          <a:xfrm>
            <a:off x="3285780" y="2247693"/>
            <a:ext cx="494153" cy="471315"/>
            <a:chOff x="3519489" y="2917825"/>
            <a:chExt cx="341313" cy="325438"/>
          </a:xfrm>
          <a:solidFill>
            <a:schemeClr val="bg1"/>
          </a:solidFill>
        </p:grpSpPr>
        <p:sp>
          <p:nvSpPr>
            <p:cNvPr id="190" name="Freeform 106"/>
            <p:cNvSpPr>
              <a:spLocks noEditPoints="1"/>
            </p:cNvSpPr>
            <p:nvPr/>
          </p:nvSpPr>
          <p:spPr bwMode="auto">
            <a:xfrm>
              <a:off x="3519489" y="2917825"/>
              <a:ext cx="341313" cy="325438"/>
            </a:xfrm>
            <a:custGeom>
              <a:avLst/>
              <a:gdLst>
                <a:gd name="T0" fmla="*/ 117 w 128"/>
                <a:gd name="T1" fmla="*/ 0 h 122"/>
                <a:gd name="T2" fmla="*/ 11 w 128"/>
                <a:gd name="T3" fmla="*/ 0 h 122"/>
                <a:gd name="T4" fmla="*/ 0 w 128"/>
                <a:gd name="T5" fmla="*/ 11 h 122"/>
                <a:gd name="T6" fmla="*/ 0 w 128"/>
                <a:gd name="T7" fmla="*/ 93 h 122"/>
                <a:gd name="T8" fmla="*/ 11 w 128"/>
                <a:gd name="T9" fmla="*/ 104 h 122"/>
                <a:gd name="T10" fmla="*/ 43 w 128"/>
                <a:gd name="T11" fmla="*/ 104 h 122"/>
                <a:gd name="T12" fmla="*/ 37 w 128"/>
                <a:gd name="T13" fmla="*/ 110 h 122"/>
                <a:gd name="T14" fmla="*/ 34 w 128"/>
                <a:gd name="T15" fmla="*/ 113 h 122"/>
                <a:gd name="T16" fmla="*/ 34 w 128"/>
                <a:gd name="T17" fmla="*/ 118 h 122"/>
                <a:gd name="T18" fmla="*/ 42 w 128"/>
                <a:gd name="T19" fmla="*/ 122 h 122"/>
                <a:gd name="T20" fmla="*/ 86 w 128"/>
                <a:gd name="T21" fmla="*/ 122 h 122"/>
                <a:gd name="T22" fmla="*/ 94 w 128"/>
                <a:gd name="T23" fmla="*/ 118 h 122"/>
                <a:gd name="T24" fmla="*/ 94 w 128"/>
                <a:gd name="T25" fmla="*/ 113 h 122"/>
                <a:gd name="T26" fmla="*/ 91 w 128"/>
                <a:gd name="T27" fmla="*/ 110 h 122"/>
                <a:gd name="T28" fmla="*/ 85 w 128"/>
                <a:gd name="T29" fmla="*/ 104 h 122"/>
                <a:gd name="T30" fmla="*/ 117 w 128"/>
                <a:gd name="T31" fmla="*/ 104 h 122"/>
                <a:gd name="T32" fmla="*/ 128 w 128"/>
                <a:gd name="T33" fmla="*/ 93 h 122"/>
                <a:gd name="T34" fmla="*/ 128 w 128"/>
                <a:gd name="T35" fmla="*/ 11 h 122"/>
                <a:gd name="T36" fmla="*/ 117 w 128"/>
                <a:gd name="T37" fmla="*/ 0 h 122"/>
                <a:gd name="T38" fmla="*/ 88 w 128"/>
                <a:gd name="T39" fmla="*/ 113 h 122"/>
                <a:gd name="T40" fmla="*/ 90 w 128"/>
                <a:gd name="T41" fmla="*/ 116 h 122"/>
                <a:gd name="T42" fmla="*/ 90 w 128"/>
                <a:gd name="T43" fmla="*/ 116 h 122"/>
                <a:gd name="T44" fmla="*/ 86 w 128"/>
                <a:gd name="T45" fmla="*/ 118 h 122"/>
                <a:gd name="T46" fmla="*/ 42 w 128"/>
                <a:gd name="T47" fmla="*/ 118 h 122"/>
                <a:gd name="T48" fmla="*/ 38 w 128"/>
                <a:gd name="T49" fmla="*/ 116 h 122"/>
                <a:gd name="T50" fmla="*/ 38 w 128"/>
                <a:gd name="T51" fmla="*/ 116 h 122"/>
                <a:gd name="T52" fmla="*/ 38 w 128"/>
                <a:gd name="T53" fmla="*/ 116 h 122"/>
                <a:gd name="T54" fmla="*/ 40 w 128"/>
                <a:gd name="T55" fmla="*/ 113 h 122"/>
                <a:gd name="T56" fmla="*/ 48 w 128"/>
                <a:gd name="T57" fmla="*/ 104 h 122"/>
                <a:gd name="T58" fmla="*/ 80 w 128"/>
                <a:gd name="T59" fmla="*/ 104 h 122"/>
                <a:gd name="T60" fmla="*/ 88 w 128"/>
                <a:gd name="T61" fmla="*/ 113 h 122"/>
                <a:gd name="T62" fmla="*/ 120 w 128"/>
                <a:gd name="T63" fmla="*/ 93 h 122"/>
                <a:gd name="T64" fmla="*/ 117 w 128"/>
                <a:gd name="T65" fmla="*/ 96 h 122"/>
                <a:gd name="T66" fmla="*/ 11 w 128"/>
                <a:gd name="T67" fmla="*/ 96 h 122"/>
                <a:gd name="T68" fmla="*/ 8 w 128"/>
                <a:gd name="T69" fmla="*/ 93 h 122"/>
                <a:gd name="T70" fmla="*/ 8 w 128"/>
                <a:gd name="T71" fmla="*/ 11 h 122"/>
                <a:gd name="T72" fmla="*/ 11 w 128"/>
                <a:gd name="T73" fmla="*/ 8 h 122"/>
                <a:gd name="T74" fmla="*/ 117 w 128"/>
                <a:gd name="T75" fmla="*/ 8 h 122"/>
                <a:gd name="T76" fmla="*/ 120 w 128"/>
                <a:gd name="T77" fmla="*/ 11 h 122"/>
                <a:gd name="T78" fmla="*/ 120 w 128"/>
                <a:gd name="T79" fmla="*/ 9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22">
                  <a:moveTo>
                    <a:pt x="117" y="0"/>
                  </a:moveTo>
                  <a:cubicBezTo>
                    <a:pt x="11" y="0"/>
                    <a:pt x="11" y="0"/>
                    <a:pt x="11" y="0"/>
                  </a:cubicBezTo>
                  <a:cubicBezTo>
                    <a:pt x="5" y="0"/>
                    <a:pt x="0" y="5"/>
                    <a:pt x="0" y="11"/>
                  </a:cubicBezTo>
                  <a:cubicBezTo>
                    <a:pt x="0" y="93"/>
                    <a:pt x="0" y="93"/>
                    <a:pt x="0" y="93"/>
                  </a:cubicBezTo>
                  <a:cubicBezTo>
                    <a:pt x="0" y="99"/>
                    <a:pt x="5" y="104"/>
                    <a:pt x="11" y="104"/>
                  </a:cubicBezTo>
                  <a:cubicBezTo>
                    <a:pt x="43" y="104"/>
                    <a:pt x="43" y="104"/>
                    <a:pt x="43" y="104"/>
                  </a:cubicBezTo>
                  <a:cubicBezTo>
                    <a:pt x="41" y="106"/>
                    <a:pt x="39" y="109"/>
                    <a:pt x="37" y="110"/>
                  </a:cubicBezTo>
                  <a:cubicBezTo>
                    <a:pt x="36" y="111"/>
                    <a:pt x="35" y="112"/>
                    <a:pt x="34" y="113"/>
                  </a:cubicBezTo>
                  <a:cubicBezTo>
                    <a:pt x="34" y="114"/>
                    <a:pt x="33" y="116"/>
                    <a:pt x="34" y="118"/>
                  </a:cubicBezTo>
                  <a:cubicBezTo>
                    <a:pt x="35" y="120"/>
                    <a:pt x="37" y="122"/>
                    <a:pt x="42" y="122"/>
                  </a:cubicBezTo>
                  <a:cubicBezTo>
                    <a:pt x="86" y="122"/>
                    <a:pt x="86" y="122"/>
                    <a:pt x="86" y="122"/>
                  </a:cubicBezTo>
                  <a:cubicBezTo>
                    <a:pt x="91" y="122"/>
                    <a:pt x="93" y="120"/>
                    <a:pt x="94" y="118"/>
                  </a:cubicBezTo>
                  <a:cubicBezTo>
                    <a:pt x="95" y="116"/>
                    <a:pt x="94" y="114"/>
                    <a:pt x="94" y="113"/>
                  </a:cubicBezTo>
                  <a:cubicBezTo>
                    <a:pt x="93" y="112"/>
                    <a:pt x="92" y="111"/>
                    <a:pt x="91" y="110"/>
                  </a:cubicBezTo>
                  <a:cubicBezTo>
                    <a:pt x="89" y="109"/>
                    <a:pt x="87" y="106"/>
                    <a:pt x="85" y="104"/>
                  </a:cubicBezTo>
                  <a:cubicBezTo>
                    <a:pt x="117" y="104"/>
                    <a:pt x="117" y="104"/>
                    <a:pt x="117" y="104"/>
                  </a:cubicBezTo>
                  <a:cubicBezTo>
                    <a:pt x="123" y="104"/>
                    <a:pt x="128" y="99"/>
                    <a:pt x="128" y="93"/>
                  </a:cubicBezTo>
                  <a:cubicBezTo>
                    <a:pt x="128" y="11"/>
                    <a:pt x="128" y="11"/>
                    <a:pt x="128" y="11"/>
                  </a:cubicBezTo>
                  <a:cubicBezTo>
                    <a:pt x="128" y="5"/>
                    <a:pt x="123" y="0"/>
                    <a:pt x="117" y="0"/>
                  </a:cubicBezTo>
                  <a:close/>
                  <a:moveTo>
                    <a:pt x="88" y="113"/>
                  </a:moveTo>
                  <a:cubicBezTo>
                    <a:pt x="89" y="114"/>
                    <a:pt x="90" y="115"/>
                    <a:pt x="90" y="116"/>
                  </a:cubicBezTo>
                  <a:cubicBezTo>
                    <a:pt x="90" y="116"/>
                    <a:pt x="91" y="116"/>
                    <a:pt x="90" y="116"/>
                  </a:cubicBezTo>
                  <a:cubicBezTo>
                    <a:pt x="90" y="117"/>
                    <a:pt x="88" y="118"/>
                    <a:pt x="86" y="118"/>
                  </a:cubicBezTo>
                  <a:cubicBezTo>
                    <a:pt x="42" y="118"/>
                    <a:pt x="42" y="118"/>
                    <a:pt x="42" y="118"/>
                  </a:cubicBezTo>
                  <a:cubicBezTo>
                    <a:pt x="40" y="118"/>
                    <a:pt x="38" y="117"/>
                    <a:pt x="38" y="116"/>
                  </a:cubicBezTo>
                  <a:cubicBezTo>
                    <a:pt x="38" y="116"/>
                    <a:pt x="38" y="116"/>
                    <a:pt x="38" y="116"/>
                  </a:cubicBezTo>
                  <a:cubicBezTo>
                    <a:pt x="38" y="116"/>
                    <a:pt x="38" y="116"/>
                    <a:pt x="38" y="116"/>
                  </a:cubicBezTo>
                  <a:cubicBezTo>
                    <a:pt x="38" y="115"/>
                    <a:pt x="39" y="114"/>
                    <a:pt x="40" y="113"/>
                  </a:cubicBezTo>
                  <a:cubicBezTo>
                    <a:pt x="44" y="109"/>
                    <a:pt x="47" y="106"/>
                    <a:pt x="48" y="104"/>
                  </a:cubicBezTo>
                  <a:cubicBezTo>
                    <a:pt x="80" y="104"/>
                    <a:pt x="80" y="104"/>
                    <a:pt x="80" y="104"/>
                  </a:cubicBezTo>
                  <a:cubicBezTo>
                    <a:pt x="81" y="106"/>
                    <a:pt x="84" y="109"/>
                    <a:pt x="88" y="113"/>
                  </a:cubicBezTo>
                  <a:close/>
                  <a:moveTo>
                    <a:pt x="120" y="93"/>
                  </a:moveTo>
                  <a:cubicBezTo>
                    <a:pt x="120" y="95"/>
                    <a:pt x="119" y="96"/>
                    <a:pt x="117" y="96"/>
                  </a:cubicBezTo>
                  <a:cubicBezTo>
                    <a:pt x="11" y="96"/>
                    <a:pt x="11" y="96"/>
                    <a:pt x="11" y="96"/>
                  </a:cubicBezTo>
                  <a:cubicBezTo>
                    <a:pt x="9" y="96"/>
                    <a:pt x="8" y="95"/>
                    <a:pt x="8" y="93"/>
                  </a:cubicBezTo>
                  <a:cubicBezTo>
                    <a:pt x="8" y="11"/>
                    <a:pt x="8" y="11"/>
                    <a:pt x="8" y="11"/>
                  </a:cubicBezTo>
                  <a:cubicBezTo>
                    <a:pt x="8" y="9"/>
                    <a:pt x="9" y="8"/>
                    <a:pt x="11" y="8"/>
                  </a:cubicBezTo>
                  <a:cubicBezTo>
                    <a:pt x="117" y="8"/>
                    <a:pt x="117" y="8"/>
                    <a:pt x="117" y="8"/>
                  </a:cubicBezTo>
                  <a:cubicBezTo>
                    <a:pt x="119" y="8"/>
                    <a:pt x="120" y="9"/>
                    <a:pt x="120" y="11"/>
                  </a:cubicBezTo>
                  <a:lnTo>
                    <a:pt x="120"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1" name="Freeform 107"/>
            <p:cNvSpPr>
              <a:spLocks noEditPoints="1"/>
            </p:cNvSpPr>
            <p:nvPr/>
          </p:nvSpPr>
          <p:spPr bwMode="auto">
            <a:xfrm>
              <a:off x="3562351" y="2960688"/>
              <a:ext cx="255588" cy="171450"/>
            </a:xfrm>
            <a:custGeom>
              <a:avLst/>
              <a:gdLst>
                <a:gd name="T0" fmla="*/ 89 w 96"/>
                <a:gd name="T1" fmla="*/ 0 h 64"/>
                <a:gd name="T2" fmla="*/ 7 w 96"/>
                <a:gd name="T3" fmla="*/ 0 h 64"/>
                <a:gd name="T4" fmla="*/ 0 w 96"/>
                <a:gd name="T5" fmla="*/ 7 h 64"/>
                <a:gd name="T6" fmla="*/ 0 w 96"/>
                <a:gd name="T7" fmla="*/ 57 h 64"/>
                <a:gd name="T8" fmla="*/ 7 w 96"/>
                <a:gd name="T9" fmla="*/ 64 h 64"/>
                <a:gd name="T10" fmla="*/ 89 w 96"/>
                <a:gd name="T11" fmla="*/ 64 h 64"/>
                <a:gd name="T12" fmla="*/ 96 w 96"/>
                <a:gd name="T13" fmla="*/ 57 h 64"/>
                <a:gd name="T14" fmla="*/ 96 w 96"/>
                <a:gd name="T15" fmla="*/ 7 h 64"/>
                <a:gd name="T16" fmla="*/ 89 w 96"/>
                <a:gd name="T17" fmla="*/ 0 h 64"/>
                <a:gd name="T18" fmla="*/ 92 w 96"/>
                <a:gd name="T19" fmla="*/ 57 h 64"/>
                <a:gd name="T20" fmla="*/ 89 w 96"/>
                <a:gd name="T21" fmla="*/ 60 h 64"/>
                <a:gd name="T22" fmla="*/ 7 w 96"/>
                <a:gd name="T23" fmla="*/ 60 h 64"/>
                <a:gd name="T24" fmla="*/ 4 w 96"/>
                <a:gd name="T25" fmla="*/ 57 h 64"/>
                <a:gd name="T26" fmla="*/ 4 w 96"/>
                <a:gd name="T27" fmla="*/ 7 h 64"/>
                <a:gd name="T28" fmla="*/ 7 w 96"/>
                <a:gd name="T29" fmla="*/ 4 h 64"/>
                <a:gd name="T30" fmla="*/ 89 w 96"/>
                <a:gd name="T31" fmla="*/ 4 h 64"/>
                <a:gd name="T32" fmla="*/ 92 w 96"/>
                <a:gd name="T33" fmla="*/ 7 h 64"/>
                <a:gd name="T34" fmla="*/ 92 w 96"/>
                <a:gd name="T35" fmla="*/ 5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64">
                  <a:moveTo>
                    <a:pt x="89" y="0"/>
                  </a:moveTo>
                  <a:cubicBezTo>
                    <a:pt x="7" y="0"/>
                    <a:pt x="7" y="0"/>
                    <a:pt x="7" y="0"/>
                  </a:cubicBezTo>
                  <a:cubicBezTo>
                    <a:pt x="3" y="0"/>
                    <a:pt x="0" y="3"/>
                    <a:pt x="0" y="7"/>
                  </a:cubicBezTo>
                  <a:cubicBezTo>
                    <a:pt x="0" y="57"/>
                    <a:pt x="0" y="57"/>
                    <a:pt x="0" y="57"/>
                  </a:cubicBezTo>
                  <a:cubicBezTo>
                    <a:pt x="0" y="61"/>
                    <a:pt x="3" y="64"/>
                    <a:pt x="7" y="64"/>
                  </a:cubicBezTo>
                  <a:cubicBezTo>
                    <a:pt x="89" y="64"/>
                    <a:pt x="89" y="64"/>
                    <a:pt x="89" y="64"/>
                  </a:cubicBezTo>
                  <a:cubicBezTo>
                    <a:pt x="93" y="64"/>
                    <a:pt x="96" y="61"/>
                    <a:pt x="96" y="57"/>
                  </a:cubicBezTo>
                  <a:cubicBezTo>
                    <a:pt x="96" y="7"/>
                    <a:pt x="96" y="7"/>
                    <a:pt x="96" y="7"/>
                  </a:cubicBezTo>
                  <a:cubicBezTo>
                    <a:pt x="96" y="3"/>
                    <a:pt x="93" y="0"/>
                    <a:pt x="89" y="0"/>
                  </a:cubicBezTo>
                  <a:close/>
                  <a:moveTo>
                    <a:pt x="92" y="57"/>
                  </a:moveTo>
                  <a:cubicBezTo>
                    <a:pt x="92" y="59"/>
                    <a:pt x="91" y="60"/>
                    <a:pt x="89" y="60"/>
                  </a:cubicBezTo>
                  <a:cubicBezTo>
                    <a:pt x="7" y="60"/>
                    <a:pt x="7" y="60"/>
                    <a:pt x="7" y="60"/>
                  </a:cubicBezTo>
                  <a:cubicBezTo>
                    <a:pt x="5" y="60"/>
                    <a:pt x="4" y="59"/>
                    <a:pt x="4" y="57"/>
                  </a:cubicBezTo>
                  <a:cubicBezTo>
                    <a:pt x="4" y="7"/>
                    <a:pt x="4" y="7"/>
                    <a:pt x="4" y="7"/>
                  </a:cubicBezTo>
                  <a:cubicBezTo>
                    <a:pt x="4" y="5"/>
                    <a:pt x="5" y="4"/>
                    <a:pt x="7" y="4"/>
                  </a:cubicBezTo>
                  <a:cubicBezTo>
                    <a:pt x="89" y="4"/>
                    <a:pt x="89" y="4"/>
                    <a:pt x="89" y="4"/>
                  </a:cubicBezTo>
                  <a:cubicBezTo>
                    <a:pt x="91" y="4"/>
                    <a:pt x="92" y="5"/>
                    <a:pt x="92" y="7"/>
                  </a:cubicBezTo>
                  <a:lnTo>
                    <a:pt x="92"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2" name="Freeform 108"/>
            <p:cNvSpPr>
              <a:spLocks noEditPoints="1"/>
            </p:cNvSpPr>
            <p:nvPr/>
          </p:nvSpPr>
          <p:spPr bwMode="auto">
            <a:xfrm>
              <a:off x="3673476" y="3136900"/>
              <a:ext cx="31750" cy="31750"/>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3" name="Freeform 109"/>
            <p:cNvSpPr>
              <a:spLocks noEditPoints="1"/>
            </p:cNvSpPr>
            <p:nvPr/>
          </p:nvSpPr>
          <p:spPr bwMode="auto">
            <a:xfrm>
              <a:off x="3638551" y="2995613"/>
              <a:ext cx="101600" cy="101600"/>
            </a:xfrm>
            <a:custGeom>
              <a:avLst/>
              <a:gdLst>
                <a:gd name="T0" fmla="*/ 19 w 38"/>
                <a:gd name="T1" fmla="*/ 0 h 38"/>
                <a:gd name="T2" fmla="*/ 0 w 38"/>
                <a:gd name="T3" fmla="*/ 19 h 38"/>
                <a:gd name="T4" fmla="*/ 19 w 38"/>
                <a:gd name="T5" fmla="*/ 38 h 38"/>
                <a:gd name="T6" fmla="*/ 38 w 38"/>
                <a:gd name="T7" fmla="*/ 19 h 38"/>
                <a:gd name="T8" fmla="*/ 19 w 38"/>
                <a:gd name="T9" fmla="*/ 0 h 38"/>
                <a:gd name="T10" fmla="*/ 19 w 38"/>
                <a:gd name="T11" fmla="*/ 34 h 38"/>
                <a:gd name="T12" fmla="*/ 4 w 38"/>
                <a:gd name="T13" fmla="*/ 19 h 38"/>
                <a:gd name="T14" fmla="*/ 18 w 38"/>
                <a:gd name="T15" fmla="*/ 4 h 38"/>
                <a:gd name="T16" fmla="*/ 18 w 38"/>
                <a:gd name="T17" fmla="*/ 22 h 38"/>
                <a:gd name="T18" fmla="*/ 34 w 38"/>
                <a:gd name="T19" fmla="*/ 16 h 38"/>
                <a:gd name="T20" fmla="*/ 34 w 38"/>
                <a:gd name="T21" fmla="*/ 19 h 38"/>
                <a:gd name="T22" fmla="*/ 19 w 38"/>
                <a:gd name="T23"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38">
                  <a:moveTo>
                    <a:pt x="19" y="0"/>
                  </a:moveTo>
                  <a:cubicBezTo>
                    <a:pt x="8" y="0"/>
                    <a:pt x="0" y="8"/>
                    <a:pt x="0" y="19"/>
                  </a:cubicBezTo>
                  <a:cubicBezTo>
                    <a:pt x="0" y="29"/>
                    <a:pt x="8" y="38"/>
                    <a:pt x="19" y="38"/>
                  </a:cubicBezTo>
                  <a:cubicBezTo>
                    <a:pt x="30" y="38"/>
                    <a:pt x="38" y="29"/>
                    <a:pt x="38" y="19"/>
                  </a:cubicBezTo>
                  <a:cubicBezTo>
                    <a:pt x="38" y="8"/>
                    <a:pt x="30" y="0"/>
                    <a:pt x="19" y="0"/>
                  </a:cubicBezTo>
                  <a:close/>
                  <a:moveTo>
                    <a:pt x="19" y="34"/>
                  </a:moveTo>
                  <a:cubicBezTo>
                    <a:pt x="11" y="34"/>
                    <a:pt x="4" y="27"/>
                    <a:pt x="4" y="19"/>
                  </a:cubicBezTo>
                  <a:cubicBezTo>
                    <a:pt x="4" y="11"/>
                    <a:pt x="10" y="5"/>
                    <a:pt x="18" y="4"/>
                  </a:cubicBezTo>
                  <a:cubicBezTo>
                    <a:pt x="18" y="22"/>
                    <a:pt x="18" y="22"/>
                    <a:pt x="18" y="22"/>
                  </a:cubicBezTo>
                  <a:cubicBezTo>
                    <a:pt x="34" y="16"/>
                    <a:pt x="34" y="16"/>
                    <a:pt x="34" y="16"/>
                  </a:cubicBezTo>
                  <a:cubicBezTo>
                    <a:pt x="34" y="17"/>
                    <a:pt x="34" y="18"/>
                    <a:pt x="34" y="19"/>
                  </a:cubicBezTo>
                  <a:cubicBezTo>
                    <a:pt x="34" y="27"/>
                    <a:pt x="27" y="34"/>
                    <a:pt x="1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94" name="Group 193"/>
          <p:cNvGrpSpPr/>
          <p:nvPr/>
        </p:nvGrpSpPr>
        <p:grpSpPr>
          <a:xfrm>
            <a:off x="5164097" y="2213181"/>
            <a:ext cx="577065" cy="516934"/>
            <a:chOff x="2165351" y="3622675"/>
            <a:chExt cx="319088" cy="285750"/>
          </a:xfrm>
          <a:solidFill>
            <a:schemeClr val="bg1"/>
          </a:solidFill>
        </p:grpSpPr>
        <p:sp>
          <p:nvSpPr>
            <p:cNvPr id="195" name="Freeform 145"/>
            <p:cNvSpPr>
              <a:spLocks/>
            </p:cNvSpPr>
            <p:nvPr/>
          </p:nvSpPr>
          <p:spPr bwMode="auto">
            <a:xfrm>
              <a:off x="2165351" y="3622675"/>
              <a:ext cx="319088" cy="285750"/>
            </a:xfrm>
            <a:custGeom>
              <a:avLst/>
              <a:gdLst>
                <a:gd name="T0" fmla="*/ 96 w 120"/>
                <a:gd name="T1" fmla="*/ 106 h 107"/>
                <a:gd name="T2" fmla="*/ 93 w 120"/>
                <a:gd name="T3" fmla="*/ 105 h 107"/>
                <a:gd name="T4" fmla="*/ 93 w 120"/>
                <a:gd name="T5" fmla="*/ 99 h 107"/>
                <a:gd name="T6" fmla="*/ 112 w 120"/>
                <a:gd name="T7" fmla="*/ 60 h 107"/>
                <a:gd name="T8" fmla="*/ 60 w 120"/>
                <a:gd name="T9" fmla="*/ 8 h 107"/>
                <a:gd name="T10" fmla="*/ 8 w 120"/>
                <a:gd name="T11" fmla="*/ 60 h 107"/>
                <a:gd name="T12" fmla="*/ 27 w 120"/>
                <a:gd name="T13" fmla="*/ 99 h 107"/>
                <a:gd name="T14" fmla="*/ 27 w 120"/>
                <a:gd name="T15" fmla="*/ 105 h 107"/>
                <a:gd name="T16" fmla="*/ 22 w 120"/>
                <a:gd name="T17" fmla="*/ 106 h 107"/>
                <a:gd name="T18" fmla="*/ 0 w 120"/>
                <a:gd name="T19" fmla="*/ 60 h 107"/>
                <a:gd name="T20" fmla="*/ 60 w 120"/>
                <a:gd name="T21" fmla="*/ 0 h 107"/>
                <a:gd name="T22" fmla="*/ 120 w 120"/>
                <a:gd name="T23" fmla="*/ 60 h 107"/>
                <a:gd name="T24" fmla="*/ 98 w 120"/>
                <a:gd name="T25" fmla="*/ 106 h 107"/>
                <a:gd name="T26" fmla="*/ 96 w 120"/>
                <a:gd name="T27" fmla="*/ 10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0" h="107">
                  <a:moveTo>
                    <a:pt x="96" y="106"/>
                  </a:moveTo>
                  <a:cubicBezTo>
                    <a:pt x="95" y="106"/>
                    <a:pt x="94" y="106"/>
                    <a:pt x="93" y="105"/>
                  </a:cubicBezTo>
                  <a:cubicBezTo>
                    <a:pt x="91" y="103"/>
                    <a:pt x="92" y="101"/>
                    <a:pt x="93" y="99"/>
                  </a:cubicBezTo>
                  <a:cubicBezTo>
                    <a:pt x="105" y="89"/>
                    <a:pt x="112" y="75"/>
                    <a:pt x="112" y="60"/>
                  </a:cubicBezTo>
                  <a:cubicBezTo>
                    <a:pt x="112" y="31"/>
                    <a:pt x="89" y="8"/>
                    <a:pt x="60" y="8"/>
                  </a:cubicBezTo>
                  <a:cubicBezTo>
                    <a:pt x="31" y="8"/>
                    <a:pt x="8" y="31"/>
                    <a:pt x="8" y="60"/>
                  </a:cubicBezTo>
                  <a:cubicBezTo>
                    <a:pt x="8" y="75"/>
                    <a:pt x="15" y="89"/>
                    <a:pt x="27" y="99"/>
                  </a:cubicBezTo>
                  <a:cubicBezTo>
                    <a:pt x="28" y="101"/>
                    <a:pt x="29" y="103"/>
                    <a:pt x="27" y="105"/>
                  </a:cubicBezTo>
                  <a:cubicBezTo>
                    <a:pt x="26" y="107"/>
                    <a:pt x="23" y="107"/>
                    <a:pt x="22" y="106"/>
                  </a:cubicBezTo>
                  <a:cubicBezTo>
                    <a:pt x="8" y="94"/>
                    <a:pt x="0" y="77"/>
                    <a:pt x="0" y="60"/>
                  </a:cubicBezTo>
                  <a:cubicBezTo>
                    <a:pt x="0" y="26"/>
                    <a:pt x="27" y="0"/>
                    <a:pt x="60" y="0"/>
                  </a:cubicBezTo>
                  <a:cubicBezTo>
                    <a:pt x="93" y="0"/>
                    <a:pt x="120" y="26"/>
                    <a:pt x="120" y="60"/>
                  </a:cubicBezTo>
                  <a:cubicBezTo>
                    <a:pt x="120" y="77"/>
                    <a:pt x="112" y="94"/>
                    <a:pt x="98" y="106"/>
                  </a:cubicBezTo>
                  <a:cubicBezTo>
                    <a:pt x="98" y="106"/>
                    <a:pt x="97" y="106"/>
                    <a:pt x="96"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6" name="Oval 146"/>
            <p:cNvSpPr>
              <a:spLocks noChangeArrowheads="1"/>
            </p:cNvSpPr>
            <p:nvPr/>
          </p:nvSpPr>
          <p:spPr bwMode="auto">
            <a:xfrm>
              <a:off x="2303464" y="3786188"/>
              <a:ext cx="42863" cy="428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7" name="Freeform 147"/>
            <p:cNvSpPr>
              <a:spLocks/>
            </p:cNvSpPr>
            <p:nvPr/>
          </p:nvSpPr>
          <p:spPr bwMode="auto">
            <a:xfrm>
              <a:off x="2228851" y="3711575"/>
              <a:ext cx="66675" cy="66675"/>
            </a:xfrm>
            <a:custGeom>
              <a:avLst/>
              <a:gdLst>
                <a:gd name="T0" fmla="*/ 1 w 25"/>
                <a:gd name="T1" fmla="*/ 1 h 25"/>
                <a:gd name="T2" fmla="*/ 7 w 25"/>
                <a:gd name="T3" fmla="*/ 1 h 25"/>
                <a:gd name="T4" fmla="*/ 24 w 25"/>
                <a:gd name="T5" fmla="*/ 18 h 25"/>
                <a:gd name="T6" fmla="*/ 24 w 25"/>
                <a:gd name="T7" fmla="*/ 24 h 25"/>
                <a:gd name="T8" fmla="*/ 18 w 25"/>
                <a:gd name="T9" fmla="*/ 24 h 25"/>
                <a:gd name="T10" fmla="*/ 1 w 25"/>
                <a:gd name="T11" fmla="*/ 7 h 25"/>
                <a:gd name="T12" fmla="*/ 1 w 25"/>
                <a:gd name="T13" fmla="*/ 1 h 25"/>
              </a:gdLst>
              <a:ahLst/>
              <a:cxnLst>
                <a:cxn ang="0">
                  <a:pos x="T0" y="T1"/>
                </a:cxn>
                <a:cxn ang="0">
                  <a:pos x="T2" y="T3"/>
                </a:cxn>
                <a:cxn ang="0">
                  <a:pos x="T4" y="T5"/>
                </a:cxn>
                <a:cxn ang="0">
                  <a:pos x="T6" y="T7"/>
                </a:cxn>
                <a:cxn ang="0">
                  <a:pos x="T8" y="T9"/>
                </a:cxn>
                <a:cxn ang="0">
                  <a:pos x="T10" y="T11"/>
                </a:cxn>
                <a:cxn ang="0">
                  <a:pos x="T12" y="T13"/>
                </a:cxn>
              </a:cxnLst>
              <a:rect l="0" t="0" r="r" b="b"/>
              <a:pathLst>
                <a:path w="25" h="25">
                  <a:moveTo>
                    <a:pt x="1" y="1"/>
                  </a:moveTo>
                  <a:cubicBezTo>
                    <a:pt x="3" y="0"/>
                    <a:pt x="5" y="0"/>
                    <a:pt x="7" y="1"/>
                  </a:cubicBezTo>
                  <a:cubicBezTo>
                    <a:pt x="24" y="18"/>
                    <a:pt x="24" y="18"/>
                    <a:pt x="24" y="18"/>
                  </a:cubicBezTo>
                  <a:cubicBezTo>
                    <a:pt x="25" y="20"/>
                    <a:pt x="25" y="22"/>
                    <a:pt x="24" y="24"/>
                  </a:cubicBezTo>
                  <a:cubicBezTo>
                    <a:pt x="22" y="25"/>
                    <a:pt x="20" y="25"/>
                    <a:pt x="18" y="24"/>
                  </a:cubicBezTo>
                  <a:cubicBezTo>
                    <a:pt x="1" y="7"/>
                    <a:pt x="1" y="7"/>
                    <a:pt x="1" y="7"/>
                  </a:cubicBezTo>
                  <a:cubicBezTo>
                    <a:pt x="0" y="5"/>
                    <a:pt x="0" y="3"/>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98" name="Group 197"/>
          <p:cNvGrpSpPr/>
          <p:nvPr/>
        </p:nvGrpSpPr>
        <p:grpSpPr>
          <a:xfrm>
            <a:off x="7171751" y="2246219"/>
            <a:ext cx="268553" cy="537274"/>
            <a:chOff x="2932114" y="4298950"/>
            <a:chExt cx="149225" cy="298451"/>
          </a:xfrm>
          <a:solidFill>
            <a:schemeClr val="bg1"/>
          </a:solidFill>
        </p:grpSpPr>
        <p:sp>
          <p:nvSpPr>
            <p:cNvPr id="199" name="Freeform 192"/>
            <p:cNvSpPr>
              <a:spLocks/>
            </p:cNvSpPr>
            <p:nvPr/>
          </p:nvSpPr>
          <p:spPr bwMode="auto">
            <a:xfrm>
              <a:off x="2932114" y="4408488"/>
              <a:ext cx="149225" cy="188913"/>
            </a:xfrm>
            <a:custGeom>
              <a:avLst/>
              <a:gdLst>
                <a:gd name="T0" fmla="*/ 52 w 56"/>
                <a:gd name="T1" fmla="*/ 0 h 71"/>
                <a:gd name="T2" fmla="*/ 48 w 56"/>
                <a:gd name="T3" fmla="*/ 4 h 71"/>
                <a:gd name="T4" fmla="*/ 48 w 56"/>
                <a:gd name="T5" fmla="*/ 17 h 71"/>
                <a:gd name="T6" fmla="*/ 28 w 56"/>
                <a:gd name="T7" fmla="*/ 38 h 71"/>
                <a:gd name="T8" fmla="*/ 8 w 56"/>
                <a:gd name="T9" fmla="*/ 17 h 71"/>
                <a:gd name="T10" fmla="*/ 8 w 56"/>
                <a:gd name="T11" fmla="*/ 4 h 71"/>
                <a:gd name="T12" fmla="*/ 4 w 56"/>
                <a:gd name="T13" fmla="*/ 0 h 71"/>
                <a:gd name="T14" fmla="*/ 0 w 56"/>
                <a:gd name="T15" fmla="*/ 4 h 71"/>
                <a:gd name="T16" fmla="*/ 0 w 56"/>
                <a:gd name="T17" fmla="*/ 17 h 71"/>
                <a:gd name="T18" fmla="*/ 24 w 56"/>
                <a:gd name="T19" fmla="*/ 46 h 71"/>
                <a:gd name="T20" fmla="*/ 24 w 56"/>
                <a:gd name="T21" fmla="*/ 63 h 71"/>
                <a:gd name="T22" fmla="*/ 16 w 56"/>
                <a:gd name="T23" fmla="*/ 63 h 71"/>
                <a:gd name="T24" fmla="*/ 12 w 56"/>
                <a:gd name="T25" fmla="*/ 67 h 71"/>
                <a:gd name="T26" fmla="*/ 16 w 56"/>
                <a:gd name="T27" fmla="*/ 71 h 71"/>
                <a:gd name="T28" fmla="*/ 40 w 56"/>
                <a:gd name="T29" fmla="*/ 71 h 71"/>
                <a:gd name="T30" fmla="*/ 44 w 56"/>
                <a:gd name="T31" fmla="*/ 67 h 71"/>
                <a:gd name="T32" fmla="*/ 40 w 56"/>
                <a:gd name="T33" fmla="*/ 63 h 71"/>
                <a:gd name="T34" fmla="*/ 32 w 56"/>
                <a:gd name="T35" fmla="*/ 63 h 71"/>
                <a:gd name="T36" fmla="*/ 32 w 56"/>
                <a:gd name="T37" fmla="*/ 46 h 71"/>
                <a:gd name="T38" fmla="*/ 56 w 56"/>
                <a:gd name="T39" fmla="*/ 17 h 71"/>
                <a:gd name="T40" fmla="*/ 56 w 56"/>
                <a:gd name="T41" fmla="*/ 4 h 71"/>
                <a:gd name="T42" fmla="*/ 52 w 56"/>
                <a:gd name="T43"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71">
                  <a:moveTo>
                    <a:pt x="52" y="0"/>
                  </a:moveTo>
                  <a:cubicBezTo>
                    <a:pt x="50" y="0"/>
                    <a:pt x="48" y="2"/>
                    <a:pt x="48" y="4"/>
                  </a:cubicBezTo>
                  <a:cubicBezTo>
                    <a:pt x="48" y="17"/>
                    <a:pt x="48" y="17"/>
                    <a:pt x="48" y="17"/>
                  </a:cubicBezTo>
                  <a:cubicBezTo>
                    <a:pt x="48" y="29"/>
                    <a:pt x="39" y="38"/>
                    <a:pt x="28" y="38"/>
                  </a:cubicBezTo>
                  <a:cubicBezTo>
                    <a:pt x="17" y="38"/>
                    <a:pt x="8" y="29"/>
                    <a:pt x="8" y="17"/>
                  </a:cubicBezTo>
                  <a:cubicBezTo>
                    <a:pt x="8" y="4"/>
                    <a:pt x="8" y="4"/>
                    <a:pt x="8" y="4"/>
                  </a:cubicBezTo>
                  <a:cubicBezTo>
                    <a:pt x="8" y="2"/>
                    <a:pt x="6" y="0"/>
                    <a:pt x="4" y="0"/>
                  </a:cubicBezTo>
                  <a:cubicBezTo>
                    <a:pt x="2" y="0"/>
                    <a:pt x="0" y="2"/>
                    <a:pt x="0" y="4"/>
                  </a:cubicBezTo>
                  <a:cubicBezTo>
                    <a:pt x="0" y="17"/>
                    <a:pt x="0" y="17"/>
                    <a:pt x="0" y="17"/>
                  </a:cubicBezTo>
                  <a:cubicBezTo>
                    <a:pt x="0" y="31"/>
                    <a:pt x="10" y="44"/>
                    <a:pt x="24" y="46"/>
                  </a:cubicBezTo>
                  <a:cubicBezTo>
                    <a:pt x="24" y="63"/>
                    <a:pt x="24" y="63"/>
                    <a:pt x="24" y="63"/>
                  </a:cubicBezTo>
                  <a:cubicBezTo>
                    <a:pt x="16" y="63"/>
                    <a:pt x="16" y="63"/>
                    <a:pt x="16" y="63"/>
                  </a:cubicBezTo>
                  <a:cubicBezTo>
                    <a:pt x="14" y="63"/>
                    <a:pt x="12" y="65"/>
                    <a:pt x="12" y="67"/>
                  </a:cubicBezTo>
                  <a:cubicBezTo>
                    <a:pt x="12" y="69"/>
                    <a:pt x="14" y="71"/>
                    <a:pt x="16" y="71"/>
                  </a:cubicBezTo>
                  <a:cubicBezTo>
                    <a:pt x="40" y="71"/>
                    <a:pt x="40" y="71"/>
                    <a:pt x="40" y="71"/>
                  </a:cubicBezTo>
                  <a:cubicBezTo>
                    <a:pt x="42" y="71"/>
                    <a:pt x="44" y="69"/>
                    <a:pt x="44" y="67"/>
                  </a:cubicBezTo>
                  <a:cubicBezTo>
                    <a:pt x="44" y="65"/>
                    <a:pt x="42" y="63"/>
                    <a:pt x="40" y="63"/>
                  </a:cubicBezTo>
                  <a:cubicBezTo>
                    <a:pt x="32" y="63"/>
                    <a:pt x="32" y="63"/>
                    <a:pt x="32" y="63"/>
                  </a:cubicBezTo>
                  <a:cubicBezTo>
                    <a:pt x="32" y="46"/>
                    <a:pt x="32" y="46"/>
                    <a:pt x="32" y="46"/>
                  </a:cubicBezTo>
                  <a:cubicBezTo>
                    <a:pt x="46" y="44"/>
                    <a:pt x="56" y="31"/>
                    <a:pt x="56" y="17"/>
                  </a:cubicBezTo>
                  <a:cubicBezTo>
                    <a:pt x="56" y="4"/>
                    <a:pt x="56" y="4"/>
                    <a:pt x="56" y="4"/>
                  </a:cubicBezTo>
                  <a:cubicBezTo>
                    <a:pt x="56" y="2"/>
                    <a:pt x="54" y="0"/>
                    <a:pt x="5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0" name="Freeform 193"/>
            <p:cNvSpPr>
              <a:spLocks/>
            </p:cNvSpPr>
            <p:nvPr/>
          </p:nvSpPr>
          <p:spPr bwMode="auto">
            <a:xfrm>
              <a:off x="2974976" y="4298950"/>
              <a:ext cx="65088" cy="192088"/>
            </a:xfrm>
            <a:custGeom>
              <a:avLst/>
              <a:gdLst>
                <a:gd name="T0" fmla="*/ 12 w 24"/>
                <a:gd name="T1" fmla="*/ 72 h 72"/>
                <a:gd name="T2" fmla="*/ 24 w 24"/>
                <a:gd name="T3" fmla="*/ 60 h 72"/>
                <a:gd name="T4" fmla="*/ 24 w 24"/>
                <a:gd name="T5" fmla="*/ 12 h 72"/>
                <a:gd name="T6" fmla="*/ 12 w 24"/>
                <a:gd name="T7" fmla="*/ 0 h 72"/>
                <a:gd name="T8" fmla="*/ 0 w 24"/>
                <a:gd name="T9" fmla="*/ 12 h 72"/>
                <a:gd name="T10" fmla="*/ 0 w 24"/>
                <a:gd name="T11" fmla="*/ 60 h 72"/>
                <a:gd name="T12" fmla="*/ 12 w 24"/>
                <a:gd name="T13" fmla="*/ 72 h 72"/>
              </a:gdLst>
              <a:ahLst/>
              <a:cxnLst>
                <a:cxn ang="0">
                  <a:pos x="T0" y="T1"/>
                </a:cxn>
                <a:cxn ang="0">
                  <a:pos x="T2" y="T3"/>
                </a:cxn>
                <a:cxn ang="0">
                  <a:pos x="T4" y="T5"/>
                </a:cxn>
                <a:cxn ang="0">
                  <a:pos x="T6" y="T7"/>
                </a:cxn>
                <a:cxn ang="0">
                  <a:pos x="T8" y="T9"/>
                </a:cxn>
                <a:cxn ang="0">
                  <a:pos x="T10" y="T11"/>
                </a:cxn>
                <a:cxn ang="0">
                  <a:pos x="T12" y="T13"/>
                </a:cxn>
              </a:cxnLst>
              <a:rect l="0" t="0" r="r" b="b"/>
              <a:pathLst>
                <a:path w="24" h="72">
                  <a:moveTo>
                    <a:pt x="12" y="72"/>
                  </a:moveTo>
                  <a:cubicBezTo>
                    <a:pt x="19" y="72"/>
                    <a:pt x="24" y="67"/>
                    <a:pt x="24" y="60"/>
                  </a:cubicBezTo>
                  <a:cubicBezTo>
                    <a:pt x="24" y="12"/>
                    <a:pt x="24" y="12"/>
                    <a:pt x="24" y="12"/>
                  </a:cubicBezTo>
                  <a:cubicBezTo>
                    <a:pt x="24" y="5"/>
                    <a:pt x="19" y="0"/>
                    <a:pt x="12" y="0"/>
                  </a:cubicBezTo>
                  <a:cubicBezTo>
                    <a:pt x="5" y="0"/>
                    <a:pt x="0" y="5"/>
                    <a:pt x="0" y="12"/>
                  </a:cubicBezTo>
                  <a:cubicBezTo>
                    <a:pt x="0" y="60"/>
                    <a:pt x="0" y="60"/>
                    <a:pt x="0" y="60"/>
                  </a:cubicBezTo>
                  <a:cubicBezTo>
                    <a:pt x="0" y="67"/>
                    <a:pt x="5" y="72"/>
                    <a:pt x="1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cxnSp>
        <p:nvCxnSpPr>
          <p:cNvPr id="49" name="直接连接符 48"/>
          <p:cNvCxnSpPr/>
          <p:nvPr/>
        </p:nvCxnSpPr>
        <p:spPr>
          <a:xfrm>
            <a:off x="423884" y="628328"/>
            <a:ext cx="80639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rot="14400000">
            <a:off x="390146" y="232657"/>
            <a:ext cx="344020" cy="281678"/>
            <a:chOff x="3059816" y="700304"/>
            <a:chExt cx="615694" cy="504120"/>
          </a:xfrm>
          <a:solidFill>
            <a:schemeClr val="accent1"/>
          </a:solidFill>
        </p:grpSpPr>
        <p:sp>
          <p:nvSpPr>
            <p:cNvPr id="51" name="椭圆 50"/>
            <p:cNvSpPr/>
            <p:nvPr/>
          </p:nvSpPr>
          <p:spPr>
            <a:xfrm>
              <a:off x="3531462" y="844352"/>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059816" y="700304"/>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059816" y="1060376"/>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4" name="直接连接符 53"/>
            <p:cNvCxnSpPr>
              <a:stCxn id="51" idx="7"/>
              <a:endCxn id="53" idx="3"/>
            </p:cNvCxnSpPr>
            <p:nvPr/>
          </p:nvCxnSpPr>
          <p:spPr>
            <a:xfrm flipH="1">
              <a:off x="3080911" y="865447"/>
              <a:ext cx="573504" cy="317882"/>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52" idx="0"/>
            </p:cNvCxnSpPr>
            <p:nvPr/>
          </p:nvCxnSpPr>
          <p:spPr>
            <a:xfrm>
              <a:off x="3131840" y="700304"/>
              <a:ext cx="0" cy="447037"/>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56" name="Rectangle 22"/>
          <p:cNvSpPr>
            <a:spLocks noChangeArrowheads="1"/>
          </p:cNvSpPr>
          <p:nvPr/>
        </p:nvSpPr>
        <p:spPr bwMode="auto">
          <a:xfrm>
            <a:off x="771624" y="169523"/>
            <a:ext cx="3791272" cy="49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l" eaLnBrk="1" fontAlgn="base" hangingPunct="1">
              <a:lnSpc>
                <a:spcPct val="120000"/>
              </a:lnSpc>
            </a:pPr>
            <a:r>
              <a:rPr lang="zh-CN" altLang="en-US" sz="1400" b="1" dirty="0" smtClean="0">
                <a:latin typeface="微软雅黑" panose="020B0503020204020204" pitchFamily="34" charset="-122"/>
                <a:ea typeface="微软雅黑" panose="020B0503020204020204" pitchFamily="34" charset="-122"/>
              </a:rPr>
              <a:t>营销方案</a:t>
            </a:r>
            <a:endParaRPr lang="en-US" altLang="zh-CN" sz="1400" b="1" dirty="0" smtClean="0">
              <a:latin typeface="微软雅黑" panose="020B0503020204020204" pitchFamily="34" charset="-122"/>
              <a:ea typeface="微软雅黑" panose="020B0503020204020204" pitchFamily="34" charset="-122"/>
            </a:endParaRPr>
          </a:p>
          <a:p>
            <a:pPr fontAlgn="base">
              <a:lnSpc>
                <a:spcPct val="120000"/>
              </a:lnSpc>
            </a:pP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以上标题可以根据您的需求随意更改</a:t>
            </a:r>
            <a:endParaRPr lang="en-US" altLang="zh-CN" sz="1400" b="1"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27865966"/>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62"/>
                                        </p:tgtEl>
                                        <p:attrNameLst>
                                          <p:attrName>style.visibility</p:attrName>
                                        </p:attrNameLst>
                                      </p:cBhvr>
                                      <p:to>
                                        <p:strVal val="visible"/>
                                      </p:to>
                                    </p:set>
                                    <p:anim calcmode="lin" valueType="num">
                                      <p:cBhvr>
                                        <p:cTn id="7" dur="500" fill="hold"/>
                                        <p:tgtEl>
                                          <p:spTgt spid="162"/>
                                        </p:tgtEl>
                                        <p:attrNameLst>
                                          <p:attrName>ppt_w</p:attrName>
                                        </p:attrNameLst>
                                      </p:cBhvr>
                                      <p:tavLst>
                                        <p:tav tm="0">
                                          <p:val>
                                            <p:fltVal val="0"/>
                                          </p:val>
                                        </p:tav>
                                        <p:tav tm="100000">
                                          <p:val>
                                            <p:strVal val="#ppt_w"/>
                                          </p:val>
                                        </p:tav>
                                      </p:tavLst>
                                    </p:anim>
                                    <p:anim calcmode="lin" valueType="num">
                                      <p:cBhvr>
                                        <p:cTn id="8" dur="500" fill="hold"/>
                                        <p:tgtEl>
                                          <p:spTgt spid="162"/>
                                        </p:tgtEl>
                                        <p:attrNameLst>
                                          <p:attrName>ppt_h</p:attrName>
                                        </p:attrNameLst>
                                      </p:cBhvr>
                                      <p:tavLst>
                                        <p:tav tm="0">
                                          <p:val>
                                            <p:fltVal val="0"/>
                                          </p:val>
                                        </p:tav>
                                        <p:tav tm="100000">
                                          <p:val>
                                            <p:strVal val="#ppt_h"/>
                                          </p:val>
                                        </p:tav>
                                      </p:tavLst>
                                    </p:anim>
                                    <p:animEffect transition="in" filter="fade">
                                      <p:cBhvr>
                                        <p:cTn id="9" dur="500"/>
                                        <p:tgtEl>
                                          <p:spTgt spid="162"/>
                                        </p:tgtEl>
                                      </p:cBhvr>
                                    </p:animEffect>
                                  </p:childTnLst>
                                </p:cTn>
                              </p:par>
                              <p:par>
                                <p:cTn id="10" presetID="53" presetClass="entr" presetSubtype="16" fill="hold" nodeType="withEffect">
                                  <p:stCondLst>
                                    <p:cond delay="0"/>
                                  </p:stCondLst>
                                  <p:childTnLst>
                                    <p:set>
                                      <p:cBhvr>
                                        <p:cTn id="11" dur="1" fill="hold">
                                          <p:stCondLst>
                                            <p:cond delay="0"/>
                                          </p:stCondLst>
                                        </p:cTn>
                                        <p:tgtEl>
                                          <p:spTgt spid="186"/>
                                        </p:tgtEl>
                                        <p:attrNameLst>
                                          <p:attrName>style.visibility</p:attrName>
                                        </p:attrNameLst>
                                      </p:cBhvr>
                                      <p:to>
                                        <p:strVal val="visible"/>
                                      </p:to>
                                    </p:set>
                                    <p:anim calcmode="lin" valueType="num">
                                      <p:cBhvr>
                                        <p:cTn id="12" dur="500" fill="hold"/>
                                        <p:tgtEl>
                                          <p:spTgt spid="186"/>
                                        </p:tgtEl>
                                        <p:attrNameLst>
                                          <p:attrName>ppt_w</p:attrName>
                                        </p:attrNameLst>
                                      </p:cBhvr>
                                      <p:tavLst>
                                        <p:tav tm="0">
                                          <p:val>
                                            <p:fltVal val="0"/>
                                          </p:val>
                                        </p:tav>
                                        <p:tav tm="100000">
                                          <p:val>
                                            <p:strVal val="#ppt_w"/>
                                          </p:val>
                                        </p:tav>
                                      </p:tavLst>
                                    </p:anim>
                                    <p:anim calcmode="lin" valueType="num">
                                      <p:cBhvr>
                                        <p:cTn id="13" dur="500" fill="hold"/>
                                        <p:tgtEl>
                                          <p:spTgt spid="186"/>
                                        </p:tgtEl>
                                        <p:attrNameLst>
                                          <p:attrName>ppt_h</p:attrName>
                                        </p:attrNameLst>
                                      </p:cBhvr>
                                      <p:tavLst>
                                        <p:tav tm="0">
                                          <p:val>
                                            <p:fltVal val="0"/>
                                          </p:val>
                                        </p:tav>
                                        <p:tav tm="100000">
                                          <p:val>
                                            <p:strVal val="#ppt_h"/>
                                          </p:val>
                                        </p:tav>
                                      </p:tavLst>
                                    </p:anim>
                                    <p:animEffect transition="in" filter="fade">
                                      <p:cBhvr>
                                        <p:cTn id="14" dur="500"/>
                                        <p:tgtEl>
                                          <p:spTgt spid="18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65"/>
                                        </p:tgtEl>
                                        <p:attrNameLst>
                                          <p:attrName>style.visibility</p:attrName>
                                        </p:attrNameLst>
                                      </p:cBhvr>
                                      <p:to>
                                        <p:strVal val="visible"/>
                                      </p:to>
                                    </p:set>
                                    <p:anim calcmode="lin" valueType="num">
                                      <p:cBhvr>
                                        <p:cTn id="17" dur="500" fill="hold"/>
                                        <p:tgtEl>
                                          <p:spTgt spid="165"/>
                                        </p:tgtEl>
                                        <p:attrNameLst>
                                          <p:attrName>ppt_w</p:attrName>
                                        </p:attrNameLst>
                                      </p:cBhvr>
                                      <p:tavLst>
                                        <p:tav tm="0">
                                          <p:val>
                                            <p:fltVal val="0"/>
                                          </p:val>
                                        </p:tav>
                                        <p:tav tm="100000">
                                          <p:val>
                                            <p:strVal val="#ppt_w"/>
                                          </p:val>
                                        </p:tav>
                                      </p:tavLst>
                                    </p:anim>
                                    <p:anim calcmode="lin" valueType="num">
                                      <p:cBhvr>
                                        <p:cTn id="18" dur="500" fill="hold"/>
                                        <p:tgtEl>
                                          <p:spTgt spid="165"/>
                                        </p:tgtEl>
                                        <p:attrNameLst>
                                          <p:attrName>ppt_h</p:attrName>
                                        </p:attrNameLst>
                                      </p:cBhvr>
                                      <p:tavLst>
                                        <p:tav tm="0">
                                          <p:val>
                                            <p:fltVal val="0"/>
                                          </p:val>
                                        </p:tav>
                                        <p:tav tm="100000">
                                          <p:val>
                                            <p:strVal val="#ppt_h"/>
                                          </p:val>
                                        </p:tav>
                                      </p:tavLst>
                                    </p:anim>
                                    <p:animEffect transition="in" filter="fade">
                                      <p:cBhvr>
                                        <p:cTn id="19" dur="500"/>
                                        <p:tgtEl>
                                          <p:spTgt spid="165"/>
                                        </p:tgtEl>
                                      </p:cBhvr>
                                    </p:animEffect>
                                  </p:childTnLst>
                                </p:cTn>
                              </p:par>
                              <p:par>
                                <p:cTn id="20" presetID="53" presetClass="entr" presetSubtype="16" fill="hold" nodeType="withEffect">
                                  <p:stCondLst>
                                    <p:cond delay="0"/>
                                  </p:stCondLst>
                                  <p:childTnLst>
                                    <p:set>
                                      <p:cBhvr>
                                        <p:cTn id="21" dur="1" fill="hold">
                                          <p:stCondLst>
                                            <p:cond delay="0"/>
                                          </p:stCondLst>
                                        </p:cTn>
                                        <p:tgtEl>
                                          <p:spTgt spid="189"/>
                                        </p:tgtEl>
                                        <p:attrNameLst>
                                          <p:attrName>style.visibility</p:attrName>
                                        </p:attrNameLst>
                                      </p:cBhvr>
                                      <p:to>
                                        <p:strVal val="visible"/>
                                      </p:to>
                                    </p:set>
                                    <p:anim calcmode="lin" valueType="num">
                                      <p:cBhvr>
                                        <p:cTn id="22" dur="500" fill="hold"/>
                                        <p:tgtEl>
                                          <p:spTgt spid="189"/>
                                        </p:tgtEl>
                                        <p:attrNameLst>
                                          <p:attrName>ppt_w</p:attrName>
                                        </p:attrNameLst>
                                      </p:cBhvr>
                                      <p:tavLst>
                                        <p:tav tm="0">
                                          <p:val>
                                            <p:fltVal val="0"/>
                                          </p:val>
                                        </p:tav>
                                        <p:tav tm="100000">
                                          <p:val>
                                            <p:strVal val="#ppt_w"/>
                                          </p:val>
                                        </p:tav>
                                      </p:tavLst>
                                    </p:anim>
                                    <p:anim calcmode="lin" valueType="num">
                                      <p:cBhvr>
                                        <p:cTn id="23" dur="500" fill="hold"/>
                                        <p:tgtEl>
                                          <p:spTgt spid="189"/>
                                        </p:tgtEl>
                                        <p:attrNameLst>
                                          <p:attrName>ppt_h</p:attrName>
                                        </p:attrNameLst>
                                      </p:cBhvr>
                                      <p:tavLst>
                                        <p:tav tm="0">
                                          <p:val>
                                            <p:fltVal val="0"/>
                                          </p:val>
                                        </p:tav>
                                        <p:tav tm="100000">
                                          <p:val>
                                            <p:strVal val="#ppt_h"/>
                                          </p:val>
                                        </p:tav>
                                      </p:tavLst>
                                    </p:anim>
                                    <p:animEffect transition="in" filter="fade">
                                      <p:cBhvr>
                                        <p:cTn id="24" dur="500"/>
                                        <p:tgtEl>
                                          <p:spTgt spid="18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71"/>
                                        </p:tgtEl>
                                        <p:attrNameLst>
                                          <p:attrName>style.visibility</p:attrName>
                                        </p:attrNameLst>
                                      </p:cBhvr>
                                      <p:to>
                                        <p:strVal val="visible"/>
                                      </p:to>
                                    </p:set>
                                    <p:anim calcmode="lin" valueType="num">
                                      <p:cBhvr>
                                        <p:cTn id="27" dur="500" fill="hold"/>
                                        <p:tgtEl>
                                          <p:spTgt spid="171"/>
                                        </p:tgtEl>
                                        <p:attrNameLst>
                                          <p:attrName>ppt_w</p:attrName>
                                        </p:attrNameLst>
                                      </p:cBhvr>
                                      <p:tavLst>
                                        <p:tav tm="0">
                                          <p:val>
                                            <p:fltVal val="0"/>
                                          </p:val>
                                        </p:tav>
                                        <p:tav tm="100000">
                                          <p:val>
                                            <p:strVal val="#ppt_w"/>
                                          </p:val>
                                        </p:tav>
                                      </p:tavLst>
                                    </p:anim>
                                    <p:anim calcmode="lin" valueType="num">
                                      <p:cBhvr>
                                        <p:cTn id="28" dur="500" fill="hold"/>
                                        <p:tgtEl>
                                          <p:spTgt spid="171"/>
                                        </p:tgtEl>
                                        <p:attrNameLst>
                                          <p:attrName>ppt_h</p:attrName>
                                        </p:attrNameLst>
                                      </p:cBhvr>
                                      <p:tavLst>
                                        <p:tav tm="0">
                                          <p:val>
                                            <p:fltVal val="0"/>
                                          </p:val>
                                        </p:tav>
                                        <p:tav tm="100000">
                                          <p:val>
                                            <p:strVal val="#ppt_h"/>
                                          </p:val>
                                        </p:tav>
                                      </p:tavLst>
                                    </p:anim>
                                    <p:animEffect transition="in" filter="fade">
                                      <p:cBhvr>
                                        <p:cTn id="29" dur="500"/>
                                        <p:tgtEl>
                                          <p:spTgt spid="171"/>
                                        </p:tgtEl>
                                      </p:cBhvr>
                                    </p:animEffect>
                                  </p:childTnLst>
                                </p:cTn>
                              </p:par>
                              <p:par>
                                <p:cTn id="30" presetID="53" presetClass="entr" presetSubtype="16" fill="hold" nodeType="withEffect">
                                  <p:stCondLst>
                                    <p:cond delay="0"/>
                                  </p:stCondLst>
                                  <p:childTnLst>
                                    <p:set>
                                      <p:cBhvr>
                                        <p:cTn id="31" dur="1" fill="hold">
                                          <p:stCondLst>
                                            <p:cond delay="0"/>
                                          </p:stCondLst>
                                        </p:cTn>
                                        <p:tgtEl>
                                          <p:spTgt spid="194"/>
                                        </p:tgtEl>
                                        <p:attrNameLst>
                                          <p:attrName>style.visibility</p:attrName>
                                        </p:attrNameLst>
                                      </p:cBhvr>
                                      <p:to>
                                        <p:strVal val="visible"/>
                                      </p:to>
                                    </p:set>
                                    <p:anim calcmode="lin" valueType="num">
                                      <p:cBhvr>
                                        <p:cTn id="32" dur="500" fill="hold"/>
                                        <p:tgtEl>
                                          <p:spTgt spid="194"/>
                                        </p:tgtEl>
                                        <p:attrNameLst>
                                          <p:attrName>ppt_w</p:attrName>
                                        </p:attrNameLst>
                                      </p:cBhvr>
                                      <p:tavLst>
                                        <p:tav tm="0">
                                          <p:val>
                                            <p:fltVal val="0"/>
                                          </p:val>
                                        </p:tav>
                                        <p:tav tm="100000">
                                          <p:val>
                                            <p:strVal val="#ppt_w"/>
                                          </p:val>
                                        </p:tav>
                                      </p:tavLst>
                                    </p:anim>
                                    <p:anim calcmode="lin" valueType="num">
                                      <p:cBhvr>
                                        <p:cTn id="33" dur="500" fill="hold"/>
                                        <p:tgtEl>
                                          <p:spTgt spid="194"/>
                                        </p:tgtEl>
                                        <p:attrNameLst>
                                          <p:attrName>ppt_h</p:attrName>
                                        </p:attrNameLst>
                                      </p:cBhvr>
                                      <p:tavLst>
                                        <p:tav tm="0">
                                          <p:val>
                                            <p:fltVal val="0"/>
                                          </p:val>
                                        </p:tav>
                                        <p:tav tm="100000">
                                          <p:val>
                                            <p:strVal val="#ppt_h"/>
                                          </p:val>
                                        </p:tav>
                                      </p:tavLst>
                                    </p:anim>
                                    <p:animEffect transition="in" filter="fade">
                                      <p:cBhvr>
                                        <p:cTn id="34" dur="500"/>
                                        <p:tgtEl>
                                          <p:spTgt spid="19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68"/>
                                        </p:tgtEl>
                                        <p:attrNameLst>
                                          <p:attrName>style.visibility</p:attrName>
                                        </p:attrNameLst>
                                      </p:cBhvr>
                                      <p:to>
                                        <p:strVal val="visible"/>
                                      </p:to>
                                    </p:set>
                                    <p:anim calcmode="lin" valueType="num">
                                      <p:cBhvr>
                                        <p:cTn id="37" dur="500" fill="hold"/>
                                        <p:tgtEl>
                                          <p:spTgt spid="168"/>
                                        </p:tgtEl>
                                        <p:attrNameLst>
                                          <p:attrName>ppt_w</p:attrName>
                                        </p:attrNameLst>
                                      </p:cBhvr>
                                      <p:tavLst>
                                        <p:tav tm="0">
                                          <p:val>
                                            <p:fltVal val="0"/>
                                          </p:val>
                                        </p:tav>
                                        <p:tav tm="100000">
                                          <p:val>
                                            <p:strVal val="#ppt_w"/>
                                          </p:val>
                                        </p:tav>
                                      </p:tavLst>
                                    </p:anim>
                                    <p:anim calcmode="lin" valueType="num">
                                      <p:cBhvr>
                                        <p:cTn id="38" dur="500" fill="hold"/>
                                        <p:tgtEl>
                                          <p:spTgt spid="168"/>
                                        </p:tgtEl>
                                        <p:attrNameLst>
                                          <p:attrName>ppt_h</p:attrName>
                                        </p:attrNameLst>
                                      </p:cBhvr>
                                      <p:tavLst>
                                        <p:tav tm="0">
                                          <p:val>
                                            <p:fltVal val="0"/>
                                          </p:val>
                                        </p:tav>
                                        <p:tav tm="100000">
                                          <p:val>
                                            <p:strVal val="#ppt_h"/>
                                          </p:val>
                                        </p:tav>
                                      </p:tavLst>
                                    </p:anim>
                                    <p:animEffect transition="in" filter="fade">
                                      <p:cBhvr>
                                        <p:cTn id="39" dur="500"/>
                                        <p:tgtEl>
                                          <p:spTgt spid="168"/>
                                        </p:tgtEl>
                                      </p:cBhvr>
                                    </p:animEffect>
                                  </p:childTnLst>
                                </p:cTn>
                              </p:par>
                              <p:par>
                                <p:cTn id="40" presetID="53" presetClass="entr" presetSubtype="16" fill="hold" nodeType="withEffect">
                                  <p:stCondLst>
                                    <p:cond delay="0"/>
                                  </p:stCondLst>
                                  <p:childTnLst>
                                    <p:set>
                                      <p:cBhvr>
                                        <p:cTn id="41" dur="1" fill="hold">
                                          <p:stCondLst>
                                            <p:cond delay="0"/>
                                          </p:stCondLst>
                                        </p:cTn>
                                        <p:tgtEl>
                                          <p:spTgt spid="198"/>
                                        </p:tgtEl>
                                        <p:attrNameLst>
                                          <p:attrName>style.visibility</p:attrName>
                                        </p:attrNameLst>
                                      </p:cBhvr>
                                      <p:to>
                                        <p:strVal val="visible"/>
                                      </p:to>
                                    </p:set>
                                    <p:anim calcmode="lin" valueType="num">
                                      <p:cBhvr>
                                        <p:cTn id="42" dur="500" fill="hold"/>
                                        <p:tgtEl>
                                          <p:spTgt spid="198"/>
                                        </p:tgtEl>
                                        <p:attrNameLst>
                                          <p:attrName>ppt_w</p:attrName>
                                        </p:attrNameLst>
                                      </p:cBhvr>
                                      <p:tavLst>
                                        <p:tav tm="0">
                                          <p:val>
                                            <p:fltVal val="0"/>
                                          </p:val>
                                        </p:tav>
                                        <p:tav tm="100000">
                                          <p:val>
                                            <p:strVal val="#ppt_w"/>
                                          </p:val>
                                        </p:tav>
                                      </p:tavLst>
                                    </p:anim>
                                    <p:anim calcmode="lin" valueType="num">
                                      <p:cBhvr>
                                        <p:cTn id="43" dur="500" fill="hold"/>
                                        <p:tgtEl>
                                          <p:spTgt spid="198"/>
                                        </p:tgtEl>
                                        <p:attrNameLst>
                                          <p:attrName>ppt_h</p:attrName>
                                        </p:attrNameLst>
                                      </p:cBhvr>
                                      <p:tavLst>
                                        <p:tav tm="0">
                                          <p:val>
                                            <p:fltVal val="0"/>
                                          </p:val>
                                        </p:tav>
                                        <p:tav tm="100000">
                                          <p:val>
                                            <p:strVal val="#ppt_h"/>
                                          </p:val>
                                        </p:tav>
                                      </p:tavLst>
                                    </p:anim>
                                    <p:animEffect transition="in" filter="fade">
                                      <p:cBhvr>
                                        <p:cTn id="44" dur="500"/>
                                        <p:tgtEl>
                                          <p:spTgt spid="198"/>
                                        </p:tgtEl>
                                      </p:cBhvr>
                                    </p:animEffect>
                                  </p:childTnLst>
                                </p:cTn>
                              </p:par>
                            </p:childTnLst>
                          </p:cTn>
                        </p:par>
                        <p:par>
                          <p:cTn id="45" fill="hold">
                            <p:stCondLst>
                              <p:cond delay="500"/>
                            </p:stCondLst>
                            <p:childTnLst>
                              <p:par>
                                <p:cTn id="46" presetID="12" presetClass="entr" presetSubtype="4" fill="hold" grpId="0" nodeType="afterEffect">
                                  <p:stCondLst>
                                    <p:cond delay="0"/>
                                  </p:stCondLst>
                                  <p:childTnLst>
                                    <p:set>
                                      <p:cBhvr>
                                        <p:cTn id="47" dur="1" fill="hold">
                                          <p:stCondLst>
                                            <p:cond delay="0"/>
                                          </p:stCondLst>
                                        </p:cTn>
                                        <p:tgtEl>
                                          <p:spTgt spid="175"/>
                                        </p:tgtEl>
                                        <p:attrNameLst>
                                          <p:attrName>style.visibility</p:attrName>
                                        </p:attrNameLst>
                                      </p:cBhvr>
                                      <p:to>
                                        <p:strVal val="visible"/>
                                      </p:to>
                                    </p:set>
                                    <p:anim calcmode="lin" valueType="num">
                                      <p:cBhvr additive="base">
                                        <p:cTn id="48" dur="500"/>
                                        <p:tgtEl>
                                          <p:spTgt spid="175"/>
                                        </p:tgtEl>
                                        <p:attrNameLst>
                                          <p:attrName>ppt_y</p:attrName>
                                        </p:attrNameLst>
                                      </p:cBhvr>
                                      <p:tavLst>
                                        <p:tav tm="0">
                                          <p:val>
                                            <p:strVal val="#ppt_y+#ppt_h*1.125000"/>
                                          </p:val>
                                        </p:tav>
                                        <p:tav tm="100000">
                                          <p:val>
                                            <p:strVal val="#ppt_y"/>
                                          </p:val>
                                        </p:tav>
                                      </p:tavLst>
                                    </p:anim>
                                    <p:animEffect transition="in" filter="wipe(up)">
                                      <p:cBhvr>
                                        <p:cTn id="49" dur="500"/>
                                        <p:tgtEl>
                                          <p:spTgt spid="175"/>
                                        </p:tgtEl>
                                      </p:cBhvr>
                                    </p:animEffect>
                                  </p:childTnLst>
                                </p:cTn>
                              </p:par>
                              <p:par>
                                <p:cTn id="50" presetID="12" presetClass="entr" presetSubtype="4" fill="hold" grpId="0" nodeType="withEffect">
                                  <p:stCondLst>
                                    <p:cond delay="0"/>
                                  </p:stCondLst>
                                  <p:childTnLst>
                                    <p:set>
                                      <p:cBhvr>
                                        <p:cTn id="51" dur="1" fill="hold">
                                          <p:stCondLst>
                                            <p:cond delay="0"/>
                                          </p:stCondLst>
                                        </p:cTn>
                                        <p:tgtEl>
                                          <p:spTgt spid="176"/>
                                        </p:tgtEl>
                                        <p:attrNameLst>
                                          <p:attrName>style.visibility</p:attrName>
                                        </p:attrNameLst>
                                      </p:cBhvr>
                                      <p:to>
                                        <p:strVal val="visible"/>
                                      </p:to>
                                    </p:set>
                                    <p:anim calcmode="lin" valueType="num">
                                      <p:cBhvr additive="base">
                                        <p:cTn id="52" dur="500"/>
                                        <p:tgtEl>
                                          <p:spTgt spid="176"/>
                                        </p:tgtEl>
                                        <p:attrNameLst>
                                          <p:attrName>ppt_y</p:attrName>
                                        </p:attrNameLst>
                                      </p:cBhvr>
                                      <p:tavLst>
                                        <p:tav tm="0">
                                          <p:val>
                                            <p:strVal val="#ppt_y+#ppt_h*1.125000"/>
                                          </p:val>
                                        </p:tav>
                                        <p:tav tm="100000">
                                          <p:val>
                                            <p:strVal val="#ppt_y"/>
                                          </p:val>
                                        </p:tav>
                                      </p:tavLst>
                                    </p:anim>
                                    <p:animEffect transition="in" filter="wipe(up)">
                                      <p:cBhvr>
                                        <p:cTn id="53" dur="500"/>
                                        <p:tgtEl>
                                          <p:spTgt spid="176"/>
                                        </p:tgtEl>
                                      </p:cBhvr>
                                    </p:animEffect>
                                  </p:childTnLst>
                                </p:cTn>
                              </p:par>
                              <p:par>
                                <p:cTn id="54" presetID="12" presetClass="entr" presetSubtype="1" fill="hold" grpId="0" nodeType="withEffect">
                                  <p:stCondLst>
                                    <p:cond delay="250"/>
                                  </p:stCondLst>
                                  <p:childTnLst>
                                    <p:set>
                                      <p:cBhvr>
                                        <p:cTn id="55" dur="1" fill="hold">
                                          <p:stCondLst>
                                            <p:cond delay="0"/>
                                          </p:stCondLst>
                                        </p:cTn>
                                        <p:tgtEl>
                                          <p:spTgt spid="174"/>
                                        </p:tgtEl>
                                        <p:attrNameLst>
                                          <p:attrName>style.visibility</p:attrName>
                                        </p:attrNameLst>
                                      </p:cBhvr>
                                      <p:to>
                                        <p:strVal val="visible"/>
                                      </p:to>
                                    </p:set>
                                    <p:anim calcmode="lin" valueType="num">
                                      <p:cBhvr additive="base">
                                        <p:cTn id="56" dur="500"/>
                                        <p:tgtEl>
                                          <p:spTgt spid="174"/>
                                        </p:tgtEl>
                                        <p:attrNameLst>
                                          <p:attrName>ppt_y</p:attrName>
                                        </p:attrNameLst>
                                      </p:cBhvr>
                                      <p:tavLst>
                                        <p:tav tm="0">
                                          <p:val>
                                            <p:strVal val="#ppt_y-#ppt_h*1.125000"/>
                                          </p:val>
                                        </p:tav>
                                        <p:tav tm="100000">
                                          <p:val>
                                            <p:strVal val="#ppt_y"/>
                                          </p:val>
                                        </p:tav>
                                      </p:tavLst>
                                    </p:anim>
                                    <p:animEffect transition="in" filter="wipe(down)">
                                      <p:cBhvr>
                                        <p:cTn id="57" dur="500"/>
                                        <p:tgtEl>
                                          <p:spTgt spid="174"/>
                                        </p:tgtEl>
                                      </p:cBhvr>
                                    </p:animEffect>
                                  </p:childTnLst>
                                </p:cTn>
                              </p:par>
                              <p:par>
                                <p:cTn id="58" presetID="12" presetClass="entr" presetSubtype="1" fill="hold" grpId="0" nodeType="withEffect">
                                  <p:stCondLst>
                                    <p:cond delay="250"/>
                                  </p:stCondLst>
                                  <p:childTnLst>
                                    <p:set>
                                      <p:cBhvr>
                                        <p:cTn id="59" dur="1" fill="hold">
                                          <p:stCondLst>
                                            <p:cond delay="0"/>
                                          </p:stCondLst>
                                        </p:cTn>
                                        <p:tgtEl>
                                          <p:spTgt spid="177"/>
                                        </p:tgtEl>
                                        <p:attrNameLst>
                                          <p:attrName>style.visibility</p:attrName>
                                        </p:attrNameLst>
                                      </p:cBhvr>
                                      <p:to>
                                        <p:strVal val="visible"/>
                                      </p:to>
                                    </p:set>
                                    <p:anim calcmode="lin" valueType="num">
                                      <p:cBhvr additive="base">
                                        <p:cTn id="60" dur="500"/>
                                        <p:tgtEl>
                                          <p:spTgt spid="177"/>
                                        </p:tgtEl>
                                        <p:attrNameLst>
                                          <p:attrName>ppt_y</p:attrName>
                                        </p:attrNameLst>
                                      </p:cBhvr>
                                      <p:tavLst>
                                        <p:tav tm="0">
                                          <p:val>
                                            <p:strVal val="#ppt_y-#ppt_h*1.125000"/>
                                          </p:val>
                                        </p:tav>
                                        <p:tav tm="100000">
                                          <p:val>
                                            <p:strVal val="#ppt_y"/>
                                          </p:val>
                                        </p:tav>
                                      </p:tavLst>
                                    </p:anim>
                                    <p:animEffect transition="in" filter="wipe(down)">
                                      <p:cBhvr>
                                        <p:cTn id="61" dur="500"/>
                                        <p:tgtEl>
                                          <p:spTgt spid="177"/>
                                        </p:tgtEl>
                                      </p:cBhvr>
                                    </p:animEffect>
                                  </p:childTnLst>
                                </p:cTn>
                              </p:par>
                              <p:par>
                                <p:cTn id="62" presetID="12" presetClass="entr" presetSubtype="4" fill="hold" grpId="0" nodeType="withEffect">
                                  <p:stCondLst>
                                    <p:cond delay="500"/>
                                  </p:stCondLst>
                                  <p:childTnLst>
                                    <p:set>
                                      <p:cBhvr>
                                        <p:cTn id="63" dur="1" fill="hold">
                                          <p:stCondLst>
                                            <p:cond delay="0"/>
                                          </p:stCondLst>
                                        </p:cTn>
                                        <p:tgtEl>
                                          <p:spTgt spid="179"/>
                                        </p:tgtEl>
                                        <p:attrNameLst>
                                          <p:attrName>style.visibility</p:attrName>
                                        </p:attrNameLst>
                                      </p:cBhvr>
                                      <p:to>
                                        <p:strVal val="visible"/>
                                      </p:to>
                                    </p:set>
                                    <p:anim calcmode="lin" valueType="num">
                                      <p:cBhvr additive="base">
                                        <p:cTn id="64" dur="500"/>
                                        <p:tgtEl>
                                          <p:spTgt spid="179"/>
                                        </p:tgtEl>
                                        <p:attrNameLst>
                                          <p:attrName>ppt_y</p:attrName>
                                        </p:attrNameLst>
                                      </p:cBhvr>
                                      <p:tavLst>
                                        <p:tav tm="0">
                                          <p:val>
                                            <p:strVal val="#ppt_y+#ppt_h*1.125000"/>
                                          </p:val>
                                        </p:tav>
                                        <p:tav tm="100000">
                                          <p:val>
                                            <p:strVal val="#ppt_y"/>
                                          </p:val>
                                        </p:tav>
                                      </p:tavLst>
                                    </p:anim>
                                    <p:animEffect transition="in" filter="wipe(up)">
                                      <p:cBhvr>
                                        <p:cTn id="65" dur="500"/>
                                        <p:tgtEl>
                                          <p:spTgt spid="179"/>
                                        </p:tgtEl>
                                      </p:cBhvr>
                                    </p:animEffect>
                                  </p:childTnLst>
                                </p:cTn>
                              </p:par>
                              <p:par>
                                <p:cTn id="66" presetID="12" presetClass="entr" presetSubtype="4" fill="hold" grpId="0" nodeType="withEffect">
                                  <p:stCondLst>
                                    <p:cond delay="500"/>
                                  </p:stCondLst>
                                  <p:childTnLst>
                                    <p:set>
                                      <p:cBhvr>
                                        <p:cTn id="67" dur="1" fill="hold">
                                          <p:stCondLst>
                                            <p:cond delay="0"/>
                                          </p:stCondLst>
                                        </p:cTn>
                                        <p:tgtEl>
                                          <p:spTgt spid="178"/>
                                        </p:tgtEl>
                                        <p:attrNameLst>
                                          <p:attrName>style.visibility</p:attrName>
                                        </p:attrNameLst>
                                      </p:cBhvr>
                                      <p:to>
                                        <p:strVal val="visible"/>
                                      </p:to>
                                    </p:set>
                                    <p:anim calcmode="lin" valueType="num">
                                      <p:cBhvr additive="base">
                                        <p:cTn id="68" dur="500"/>
                                        <p:tgtEl>
                                          <p:spTgt spid="178"/>
                                        </p:tgtEl>
                                        <p:attrNameLst>
                                          <p:attrName>ppt_y</p:attrName>
                                        </p:attrNameLst>
                                      </p:cBhvr>
                                      <p:tavLst>
                                        <p:tav tm="0">
                                          <p:val>
                                            <p:strVal val="#ppt_y+#ppt_h*1.125000"/>
                                          </p:val>
                                        </p:tav>
                                        <p:tav tm="100000">
                                          <p:val>
                                            <p:strVal val="#ppt_y"/>
                                          </p:val>
                                        </p:tav>
                                      </p:tavLst>
                                    </p:anim>
                                    <p:animEffect transition="in" filter="wipe(up)">
                                      <p:cBhvr>
                                        <p:cTn id="69" dur="500"/>
                                        <p:tgtEl>
                                          <p:spTgt spid="178"/>
                                        </p:tgtEl>
                                      </p:cBhvr>
                                    </p:animEffect>
                                  </p:childTnLst>
                                </p:cTn>
                              </p:par>
                              <p:par>
                                <p:cTn id="70" presetID="12" presetClass="entr" presetSubtype="4" fill="hold" grpId="0" nodeType="withEffect">
                                  <p:stCondLst>
                                    <p:cond delay="750"/>
                                  </p:stCondLst>
                                  <p:childTnLst>
                                    <p:set>
                                      <p:cBhvr>
                                        <p:cTn id="71" dur="1" fill="hold">
                                          <p:stCondLst>
                                            <p:cond delay="0"/>
                                          </p:stCondLst>
                                        </p:cTn>
                                        <p:tgtEl>
                                          <p:spTgt spid="181"/>
                                        </p:tgtEl>
                                        <p:attrNameLst>
                                          <p:attrName>style.visibility</p:attrName>
                                        </p:attrNameLst>
                                      </p:cBhvr>
                                      <p:to>
                                        <p:strVal val="visible"/>
                                      </p:to>
                                    </p:set>
                                    <p:anim calcmode="lin" valueType="num">
                                      <p:cBhvr additive="base">
                                        <p:cTn id="72" dur="500"/>
                                        <p:tgtEl>
                                          <p:spTgt spid="181"/>
                                        </p:tgtEl>
                                        <p:attrNameLst>
                                          <p:attrName>ppt_y</p:attrName>
                                        </p:attrNameLst>
                                      </p:cBhvr>
                                      <p:tavLst>
                                        <p:tav tm="0">
                                          <p:val>
                                            <p:strVal val="#ppt_y+#ppt_h*1.125000"/>
                                          </p:val>
                                        </p:tav>
                                        <p:tav tm="100000">
                                          <p:val>
                                            <p:strVal val="#ppt_y"/>
                                          </p:val>
                                        </p:tav>
                                      </p:tavLst>
                                    </p:anim>
                                    <p:animEffect transition="in" filter="wipe(up)">
                                      <p:cBhvr>
                                        <p:cTn id="73" dur="500"/>
                                        <p:tgtEl>
                                          <p:spTgt spid="181"/>
                                        </p:tgtEl>
                                      </p:cBhvr>
                                    </p:animEffect>
                                  </p:childTnLst>
                                </p:cTn>
                              </p:par>
                              <p:par>
                                <p:cTn id="74" presetID="12" presetClass="entr" presetSubtype="1" fill="hold" grpId="0" nodeType="withEffect">
                                  <p:stCondLst>
                                    <p:cond delay="750"/>
                                  </p:stCondLst>
                                  <p:childTnLst>
                                    <p:set>
                                      <p:cBhvr>
                                        <p:cTn id="75" dur="1" fill="hold">
                                          <p:stCondLst>
                                            <p:cond delay="0"/>
                                          </p:stCondLst>
                                        </p:cTn>
                                        <p:tgtEl>
                                          <p:spTgt spid="182"/>
                                        </p:tgtEl>
                                        <p:attrNameLst>
                                          <p:attrName>style.visibility</p:attrName>
                                        </p:attrNameLst>
                                      </p:cBhvr>
                                      <p:to>
                                        <p:strVal val="visible"/>
                                      </p:to>
                                    </p:set>
                                    <p:anim calcmode="lin" valueType="num">
                                      <p:cBhvr additive="base">
                                        <p:cTn id="76" dur="500"/>
                                        <p:tgtEl>
                                          <p:spTgt spid="182"/>
                                        </p:tgtEl>
                                        <p:attrNameLst>
                                          <p:attrName>ppt_y</p:attrName>
                                        </p:attrNameLst>
                                      </p:cBhvr>
                                      <p:tavLst>
                                        <p:tav tm="0">
                                          <p:val>
                                            <p:strVal val="#ppt_y-#ppt_h*1.125000"/>
                                          </p:val>
                                        </p:tav>
                                        <p:tav tm="100000">
                                          <p:val>
                                            <p:strVal val="#ppt_y"/>
                                          </p:val>
                                        </p:tav>
                                      </p:tavLst>
                                    </p:anim>
                                    <p:animEffect transition="in" filter="wipe(down)">
                                      <p:cBhvr>
                                        <p:cTn id="77" dur="500"/>
                                        <p:tgtEl>
                                          <p:spTgt spid="182"/>
                                        </p:tgtEl>
                                      </p:cBhvr>
                                    </p:animEffect>
                                  </p:childTnLst>
                                </p:cTn>
                              </p:par>
                              <p:par>
                                <p:cTn id="78" presetID="12" presetClass="entr" presetSubtype="1" fill="hold" grpId="0" nodeType="withEffect">
                                  <p:stCondLst>
                                    <p:cond delay="1000"/>
                                  </p:stCondLst>
                                  <p:childTnLst>
                                    <p:set>
                                      <p:cBhvr>
                                        <p:cTn id="79" dur="1" fill="hold">
                                          <p:stCondLst>
                                            <p:cond delay="0"/>
                                          </p:stCondLst>
                                        </p:cTn>
                                        <p:tgtEl>
                                          <p:spTgt spid="180"/>
                                        </p:tgtEl>
                                        <p:attrNameLst>
                                          <p:attrName>style.visibility</p:attrName>
                                        </p:attrNameLst>
                                      </p:cBhvr>
                                      <p:to>
                                        <p:strVal val="visible"/>
                                      </p:to>
                                    </p:set>
                                    <p:anim calcmode="lin" valueType="num">
                                      <p:cBhvr additive="base">
                                        <p:cTn id="80" dur="500"/>
                                        <p:tgtEl>
                                          <p:spTgt spid="180"/>
                                        </p:tgtEl>
                                        <p:attrNameLst>
                                          <p:attrName>ppt_y</p:attrName>
                                        </p:attrNameLst>
                                      </p:cBhvr>
                                      <p:tavLst>
                                        <p:tav tm="0">
                                          <p:val>
                                            <p:strVal val="#ppt_y-#ppt_h*1.125000"/>
                                          </p:val>
                                        </p:tav>
                                        <p:tav tm="100000">
                                          <p:val>
                                            <p:strVal val="#ppt_y"/>
                                          </p:val>
                                        </p:tav>
                                      </p:tavLst>
                                    </p:anim>
                                    <p:animEffect transition="in" filter="wipe(down)">
                                      <p:cBhvr>
                                        <p:cTn id="81" dur="500"/>
                                        <p:tgtEl>
                                          <p:spTgt spid="180"/>
                                        </p:tgtEl>
                                      </p:cBhvr>
                                    </p:animEffect>
                                  </p:childTnLst>
                                </p:cTn>
                              </p:par>
                              <p:par>
                                <p:cTn id="82" presetID="12" presetClass="entr" presetSubtype="1" fill="hold" grpId="0" nodeType="withEffect">
                                  <p:stCondLst>
                                    <p:cond delay="1000"/>
                                  </p:stCondLst>
                                  <p:childTnLst>
                                    <p:set>
                                      <p:cBhvr>
                                        <p:cTn id="83" dur="1" fill="hold">
                                          <p:stCondLst>
                                            <p:cond delay="0"/>
                                          </p:stCondLst>
                                        </p:cTn>
                                        <p:tgtEl>
                                          <p:spTgt spid="184"/>
                                        </p:tgtEl>
                                        <p:attrNameLst>
                                          <p:attrName>style.visibility</p:attrName>
                                        </p:attrNameLst>
                                      </p:cBhvr>
                                      <p:to>
                                        <p:strVal val="visible"/>
                                      </p:to>
                                    </p:set>
                                    <p:anim calcmode="lin" valueType="num">
                                      <p:cBhvr additive="base">
                                        <p:cTn id="84" dur="500"/>
                                        <p:tgtEl>
                                          <p:spTgt spid="184"/>
                                        </p:tgtEl>
                                        <p:attrNameLst>
                                          <p:attrName>ppt_y</p:attrName>
                                        </p:attrNameLst>
                                      </p:cBhvr>
                                      <p:tavLst>
                                        <p:tav tm="0">
                                          <p:val>
                                            <p:strVal val="#ppt_y-#ppt_h*1.125000"/>
                                          </p:val>
                                        </p:tav>
                                        <p:tav tm="100000">
                                          <p:val>
                                            <p:strVal val="#ppt_y"/>
                                          </p:val>
                                        </p:tav>
                                      </p:tavLst>
                                    </p:anim>
                                    <p:animEffect transition="in" filter="wipe(down)">
                                      <p:cBhvr>
                                        <p:cTn id="85" dur="500"/>
                                        <p:tgtEl>
                                          <p:spTgt spid="184"/>
                                        </p:tgtEl>
                                      </p:cBhvr>
                                    </p:animEffect>
                                  </p:childTnLst>
                                </p:cTn>
                              </p:par>
                              <p:par>
                                <p:cTn id="86" presetID="12" presetClass="entr" presetSubtype="1" fill="hold" grpId="0" nodeType="withEffect">
                                  <p:stCondLst>
                                    <p:cond delay="1250"/>
                                  </p:stCondLst>
                                  <p:childTnLst>
                                    <p:set>
                                      <p:cBhvr>
                                        <p:cTn id="87" dur="1" fill="hold">
                                          <p:stCondLst>
                                            <p:cond delay="0"/>
                                          </p:stCondLst>
                                        </p:cTn>
                                        <p:tgtEl>
                                          <p:spTgt spid="183"/>
                                        </p:tgtEl>
                                        <p:attrNameLst>
                                          <p:attrName>style.visibility</p:attrName>
                                        </p:attrNameLst>
                                      </p:cBhvr>
                                      <p:to>
                                        <p:strVal val="visible"/>
                                      </p:to>
                                    </p:set>
                                    <p:anim calcmode="lin" valueType="num">
                                      <p:cBhvr additive="base">
                                        <p:cTn id="88" dur="500"/>
                                        <p:tgtEl>
                                          <p:spTgt spid="183"/>
                                        </p:tgtEl>
                                        <p:attrNameLst>
                                          <p:attrName>ppt_y</p:attrName>
                                        </p:attrNameLst>
                                      </p:cBhvr>
                                      <p:tavLst>
                                        <p:tav tm="0">
                                          <p:val>
                                            <p:strVal val="#ppt_y-#ppt_h*1.125000"/>
                                          </p:val>
                                        </p:tav>
                                        <p:tav tm="100000">
                                          <p:val>
                                            <p:strVal val="#ppt_y"/>
                                          </p:val>
                                        </p:tav>
                                      </p:tavLst>
                                    </p:anim>
                                    <p:animEffect transition="in" filter="wipe(down)">
                                      <p:cBhvr>
                                        <p:cTn id="89" dur="500"/>
                                        <p:tgtEl>
                                          <p:spTgt spid="183"/>
                                        </p:tgtEl>
                                      </p:cBhvr>
                                    </p:animEffect>
                                  </p:childTnLst>
                                </p:cTn>
                              </p:par>
                              <p:par>
                                <p:cTn id="90" presetID="12" presetClass="entr" presetSubtype="1" fill="hold" grpId="0" nodeType="withEffect">
                                  <p:stCondLst>
                                    <p:cond delay="1000"/>
                                  </p:stCondLst>
                                  <p:childTnLst>
                                    <p:set>
                                      <p:cBhvr>
                                        <p:cTn id="91" dur="1" fill="hold">
                                          <p:stCondLst>
                                            <p:cond delay="0"/>
                                          </p:stCondLst>
                                        </p:cTn>
                                        <p:tgtEl>
                                          <p:spTgt spid="185"/>
                                        </p:tgtEl>
                                        <p:attrNameLst>
                                          <p:attrName>style.visibility</p:attrName>
                                        </p:attrNameLst>
                                      </p:cBhvr>
                                      <p:to>
                                        <p:strVal val="visible"/>
                                      </p:to>
                                    </p:set>
                                    <p:anim calcmode="lin" valueType="num">
                                      <p:cBhvr additive="base">
                                        <p:cTn id="92" dur="500"/>
                                        <p:tgtEl>
                                          <p:spTgt spid="185"/>
                                        </p:tgtEl>
                                        <p:attrNameLst>
                                          <p:attrName>ppt_y</p:attrName>
                                        </p:attrNameLst>
                                      </p:cBhvr>
                                      <p:tavLst>
                                        <p:tav tm="0">
                                          <p:val>
                                            <p:strVal val="#ppt_y-#ppt_h*1.125000"/>
                                          </p:val>
                                        </p:tav>
                                        <p:tav tm="100000">
                                          <p:val>
                                            <p:strVal val="#ppt_y"/>
                                          </p:val>
                                        </p:tav>
                                      </p:tavLst>
                                    </p:anim>
                                    <p:animEffect transition="in" filter="wipe(down)">
                                      <p:cBhvr>
                                        <p:cTn id="93" dur="500"/>
                                        <p:tgtEl>
                                          <p:spTgt spid="185"/>
                                        </p:tgtEl>
                                      </p:cBhvr>
                                    </p:animEffect>
                                  </p:childTnLst>
                                </p:cTn>
                              </p:par>
                            </p:childTnLst>
                          </p:cTn>
                        </p:par>
                        <p:par>
                          <p:cTn id="94" fill="hold">
                            <p:stCondLst>
                              <p:cond delay="2250"/>
                            </p:stCondLst>
                            <p:childTnLst>
                              <p:par>
                                <p:cTn id="95" presetID="12" presetClass="entr" presetSubtype="1" fill="hold" grpId="0" nodeType="afterEffect">
                                  <p:stCondLst>
                                    <p:cond delay="0"/>
                                  </p:stCondLst>
                                  <p:childTnLst>
                                    <p:set>
                                      <p:cBhvr>
                                        <p:cTn id="96" dur="1" fill="hold">
                                          <p:stCondLst>
                                            <p:cond delay="0"/>
                                          </p:stCondLst>
                                        </p:cTn>
                                        <p:tgtEl>
                                          <p:spTgt spid="163"/>
                                        </p:tgtEl>
                                        <p:attrNameLst>
                                          <p:attrName>style.visibility</p:attrName>
                                        </p:attrNameLst>
                                      </p:cBhvr>
                                      <p:to>
                                        <p:strVal val="visible"/>
                                      </p:to>
                                    </p:set>
                                    <p:anim calcmode="lin" valueType="num">
                                      <p:cBhvr additive="base">
                                        <p:cTn id="97" dur="500"/>
                                        <p:tgtEl>
                                          <p:spTgt spid="163"/>
                                        </p:tgtEl>
                                        <p:attrNameLst>
                                          <p:attrName>ppt_y</p:attrName>
                                        </p:attrNameLst>
                                      </p:cBhvr>
                                      <p:tavLst>
                                        <p:tav tm="0">
                                          <p:val>
                                            <p:strVal val="#ppt_y-#ppt_h*1.125000"/>
                                          </p:val>
                                        </p:tav>
                                        <p:tav tm="100000">
                                          <p:val>
                                            <p:strVal val="#ppt_y"/>
                                          </p:val>
                                        </p:tav>
                                      </p:tavLst>
                                    </p:anim>
                                    <p:animEffect transition="in" filter="wipe(down)">
                                      <p:cBhvr>
                                        <p:cTn id="98" dur="500"/>
                                        <p:tgtEl>
                                          <p:spTgt spid="163"/>
                                        </p:tgtEl>
                                      </p:cBhvr>
                                    </p:animEffect>
                                  </p:childTnLst>
                                </p:cTn>
                              </p:par>
                              <p:par>
                                <p:cTn id="99" presetID="12" presetClass="entr" presetSubtype="1" fill="hold" grpId="0" nodeType="withEffect">
                                  <p:stCondLst>
                                    <p:cond delay="0"/>
                                  </p:stCondLst>
                                  <p:childTnLst>
                                    <p:set>
                                      <p:cBhvr>
                                        <p:cTn id="100" dur="1" fill="hold">
                                          <p:stCondLst>
                                            <p:cond delay="0"/>
                                          </p:stCondLst>
                                        </p:cTn>
                                        <p:tgtEl>
                                          <p:spTgt spid="166"/>
                                        </p:tgtEl>
                                        <p:attrNameLst>
                                          <p:attrName>style.visibility</p:attrName>
                                        </p:attrNameLst>
                                      </p:cBhvr>
                                      <p:to>
                                        <p:strVal val="visible"/>
                                      </p:to>
                                    </p:set>
                                    <p:anim calcmode="lin" valueType="num">
                                      <p:cBhvr additive="base">
                                        <p:cTn id="101" dur="500"/>
                                        <p:tgtEl>
                                          <p:spTgt spid="166"/>
                                        </p:tgtEl>
                                        <p:attrNameLst>
                                          <p:attrName>ppt_y</p:attrName>
                                        </p:attrNameLst>
                                      </p:cBhvr>
                                      <p:tavLst>
                                        <p:tav tm="0">
                                          <p:val>
                                            <p:strVal val="#ppt_y-#ppt_h*1.125000"/>
                                          </p:val>
                                        </p:tav>
                                        <p:tav tm="100000">
                                          <p:val>
                                            <p:strVal val="#ppt_y"/>
                                          </p:val>
                                        </p:tav>
                                      </p:tavLst>
                                    </p:anim>
                                    <p:animEffect transition="in" filter="wipe(down)">
                                      <p:cBhvr>
                                        <p:cTn id="102" dur="500"/>
                                        <p:tgtEl>
                                          <p:spTgt spid="166"/>
                                        </p:tgtEl>
                                      </p:cBhvr>
                                    </p:animEffect>
                                  </p:childTnLst>
                                </p:cTn>
                              </p:par>
                              <p:par>
                                <p:cTn id="103" presetID="12" presetClass="entr" presetSubtype="1" fill="hold" grpId="0" nodeType="withEffect">
                                  <p:stCondLst>
                                    <p:cond delay="0"/>
                                  </p:stCondLst>
                                  <p:childTnLst>
                                    <p:set>
                                      <p:cBhvr>
                                        <p:cTn id="104" dur="1" fill="hold">
                                          <p:stCondLst>
                                            <p:cond delay="0"/>
                                          </p:stCondLst>
                                        </p:cTn>
                                        <p:tgtEl>
                                          <p:spTgt spid="172"/>
                                        </p:tgtEl>
                                        <p:attrNameLst>
                                          <p:attrName>style.visibility</p:attrName>
                                        </p:attrNameLst>
                                      </p:cBhvr>
                                      <p:to>
                                        <p:strVal val="visible"/>
                                      </p:to>
                                    </p:set>
                                    <p:anim calcmode="lin" valueType="num">
                                      <p:cBhvr additive="base">
                                        <p:cTn id="105" dur="500"/>
                                        <p:tgtEl>
                                          <p:spTgt spid="172"/>
                                        </p:tgtEl>
                                        <p:attrNameLst>
                                          <p:attrName>ppt_y</p:attrName>
                                        </p:attrNameLst>
                                      </p:cBhvr>
                                      <p:tavLst>
                                        <p:tav tm="0">
                                          <p:val>
                                            <p:strVal val="#ppt_y-#ppt_h*1.125000"/>
                                          </p:val>
                                        </p:tav>
                                        <p:tav tm="100000">
                                          <p:val>
                                            <p:strVal val="#ppt_y"/>
                                          </p:val>
                                        </p:tav>
                                      </p:tavLst>
                                    </p:anim>
                                    <p:animEffect transition="in" filter="wipe(down)">
                                      <p:cBhvr>
                                        <p:cTn id="106" dur="500"/>
                                        <p:tgtEl>
                                          <p:spTgt spid="172"/>
                                        </p:tgtEl>
                                      </p:cBhvr>
                                    </p:animEffect>
                                  </p:childTnLst>
                                </p:cTn>
                              </p:par>
                              <p:par>
                                <p:cTn id="107" presetID="12" presetClass="entr" presetSubtype="1" fill="hold" grpId="0" nodeType="withEffect">
                                  <p:stCondLst>
                                    <p:cond delay="0"/>
                                  </p:stCondLst>
                                  <p:childTnLst>
                                    <p:set>
                                      <p:cBhvr>
                                        <p:cTn id="108" dur="1" fill="hold">
                                          <p:stCondLst>
                                            <p:cond delay="0"/>
                                          </p:stCondLst>
                                        </p:cTn>
                                        <p:tgtEl>
                                          <p:spTgt spid="169"/>
                                        </p:tgtEl>
                                        <p:attrNameLst>
                                          <p:attrName>style.visibility</p:attrName>
                                        </p:attrNameLst>
                                      </p:cBhvr>
                                      <p:to>
                                        <p:strVal val="visible"/>
                                      </p:to>
                                    </p:set>
                                    <p:anim calcmode="lin" valueType="num">
                                      <p:cBhvr additive="base">
                                        <p:cTn id="109" dur="500"/>
                                        <p:tgtEl>
                                          <p:spTgt spid="169"/>
                                        </p:tgtEl>
                                        <p:attrNameLst>
                                          <p:attrName>ppt_y</p:attrName>
                                        </p:attrNameLst>
                                      </p:cBhvr>
                                      <p:tavLst>
                                        <p:tav tm="0">
                                          <p:val>
                                            <p:strVal val="#ppt_y-#ppt_h*1.125000"/>
                                          </p:val>
                                        </p:tav>
                                        <p:tav tm="100000">
                                          <p:val>
                                            <p:strVal val="#ppt_y"/>
                                          </p:val>
                                        </p:tav>
                                      </p:tavLst>
                                    </p:anim>
                                    <p:animEffect transition="in" filter="wipe(down)">
                                      <p:cBhvr>
                                        <p:cTn id="110" dur="500"/>
                                        <p:tgtEl>
                                          <p:spTgt spid="169"/>
                                        </p:tgtEl>
                                      </p:cBhvr>
                                    </p:animEffect>
                                  </p:childTnLst>
                                </p:cTn>
                              </p:par>
                            </p:childTnLst>
                          </p:cTn>
                        </p:par>
                        <p:par>
                          <p:cTn id="111" fill="hold">
                            <p:stCondLst>
                              <p:cond delay="2750"/>
                            </p:stCondLst>
                            <p:childTnLst>
                              <p:par>
                                <p:cTn id="112" presetID="22" presetClass="entr" presetSubtype="1" fill="hold" grpId="0" nodeType="afterEffect">
                                  <p:stCondLst>
                                    <p:cond delay="0"/>
                                  </p:stCondLst>
                                  <p:childTnLst>
                                    <p:set>
                                      <p:cBhvr>
                                        <p:cTn id="113" dur="1" fill="hold">
                                          <p:stCondLst>
                                            <p:cond delay="0"/>
                                          </p:stCondLst>
                                        </p:cTn>
                                        <p:tgtEl>
                                          <p:spTgt spid="164"/>
                                        </p:tgtEl>
                                        <p:attrNameLst>
                                          <p:attrName>style.visibility</p:attrName>
                                        </p:attrNameLst>
                                      </p:cBhvr>
                                      <p:to>
                                        <p:strVal val="visible"/>
                                      </p:to>
                                    </p:set>
                                    <p:animEffect transition="in" filter="wipe(up)">
                                      <p:cBhvr>
                                        <p:cTn id="114" dur="500"/>
                                        <p:tgtEl>
                                          <p:spTgt spid="164"/>
                                        </p:tgtEl>
                                      </p:cBhvr>
                                    </p:animEffect>
                                  </p:childTnLst>
                                </p:cTn>
                              </p:par>
                              <p:par>
                                <p:cTn id="115" presetID="22" presetClass="entr" presetSubtype="1" fill="hold" grpId="0" nodeType="withEffect">
                                  <p:stCondLst>
                                    <p:cond delay="0"/>
                                  </p:stCondLst>
                                  <p:childTnLst>
                                    <p:set>
                                      <p:cBhvr>
                                        <p:cTn id="116" dur="1" fill="hold">
                                          <p:stCondLst>
                                            <p:cond delay="0"/>
                                          </p:stCondLst>
                                        </p:cTn>
                                        <p:tgtEl>
                                          <p:spTgt spid="167"/>
                                        </p:tgtEl>
                                        <p:attrNameLst>
                                          <p:attrName>style.visibility</p:attrName>
                                        </p:attrNameLst>
                                      </p:cBhvr>
                                      <p:to>
                                        <p:strVal val="visible"/>
                                      </p:to>
                                    </p:set>
                                    <p:animEffect transition="in" filter="wipe(up)">
                                      <p:cBhvr>
                                        <p:cTn id="117" dur="500"/>
                                        <p:tgtEl>
                                          <p:spTgt spid="167"/>
                                        </p:tgtEl>
                                      </p:cBhvr>
                                    </p:animEffect>
                                  </p:childTnLst>
                                </p:cTn>
                              </p:par>
                              <p:par>
                                <p:cTn id="118" presetID="22" presetClass="entr" presetSubtype="1" fill="hold" grpId="0" nodeType="withEffect">
                                  <p:stCondLst>
                                    <p:cond delay="0"/>
                                  </p:stCondLst>
                                  <p:childTnLst>
                                    <p:set>
                                      <p:cBhvr>
                                        <p:cTn id="119" dur="1" fill="hold">
                                          <p:stCondLst>
                                            <p:cond delay="0"/>
                                          </p:stCondLst>
                                        </p:cTn>
                                        <p:tgtEl>
                                          <p:spTgt spid="173"/>
                                        </p:tgtEl>
                                        <p:attrNameLst>
                                          <p:attrName>style.visibility</p:attrName>
                                        </p:attrNameLst>
                                      </p:cBhvr>
                                      <p:to>
                                        <p:strVal val="visible"/>
                                      </p:to>
                                    </p:set>
                                    <p:animEffect transition="in" filter="wipe(up)">
                                      <p:cBhvr>
                                        <p:cTn id="120" dur="500"/>
                                        <p:tgtEl>
                                          <p:spTgt spid="173"/>
                                        </p:tgtEl>
                                      </p:cBhvr>
                                    </p:animEffect>
                                  </p:childTnLst>
                                </p:cTn>
                              </p:par>
                              <p:par>
                                <p:cTn id="121" presetID="22" presetClass="entr" presetSubtype="1" fill="hold" grpId="0" nodeType="withEffect">
                                  <p:stCondLst>
                                    <p:cond delay="0"/>
                                  </p:stCondLst>
                                  <p:childTnLst>
                                    <p:set>
                                      <p:cBhvr>
                                        <p:cTn id="122" dur="1" fill="hold">
                                          <p:stCondLst>
                                            <p:cond delay="0"/>
                                          </p:stCondLst>
                                        </p:cTn>
                                        <p:tgtEl>
                                          <p:spTgt spid="170"/>
                                        </p:tgtEl>
                                        <p:attrNameLst>
                                          <p:attrName>style.visibility</p:attrName>
                                        </p:attrNameLst>
                                      </p:cBhvr>
                                      <p:to>
                                        <p:strVal val="visible"/>
                                      </p:to>
                                    </p:set>
                                    <p:animEffect transition="in" filter="wipe(up)">
                                      <p:cBhvr>
                                        <p:cTn id="123" dur="500"/>
                                        <p:tgtEl>
                                          <p:spTgt spid="170"/>
                                        </p:tgtEl>
                                      </p:cBhvr>
                                    </p:animEffect>
                                  </p:childTnLst>
                                </p:cTn>
                              </p:par>
                            </p:childTnLst>
                          </p:cTn>
                        </p:par>
                        <p:par>
                          <p:cTn id="124" fill="hold">
                            <p:stCondLst>
                              <p:cond delay="3250"/>
                            </p:stCondLst>
                            <p:childTnLst>
                              <p:par>
                                <p:cTn id="125" presetID="12" presetClass="entr" presetSubtype="8" fill="hold" nodeType="afterEffect">
                                  <p:stCondLst>
                                    <p:cond delay="0"/>
                                  </p:stCondLst>
                                  <p:childTnLst>
                                    <p:set>
                                      <p:cBhvr>
                                        <p:cTn id="126" dur="1" fill="hold">
                                          <p:stCondLst>
                                            <p:cond delay="0"/>
                                          </p:stCondLst>
                                        </p:cTn>
                                        <p:tgtEl>
                                          <p:spTgt spid="50"/>
                                        </p:tgtEl>
                                        <p:attrNameLst>
                                          <p:attrName>style.visibility</p:attrName>
                                        </p:attrNameLst>
                                      </p:cBhvr>
                                      <p:to>
                                        <p:strVal val="visible"/>
                                      </p:to>
                                    </p:set>
                                    <p:anim calcmode="lin" valueType="num">
                                      <p:cBhvr additive="base">
                                        <p:cTn id="127" dur="500"/>
                                        <p:tgtEl>
                                          <p:spTgt spid="50"/>
                                        </p:tgtEl>
                                        <p:attrNameLst>
                                          <p:attrName>ppt_x</p:attrName>
                                        </p:attrNameLst>
                                      </p:cBhvr>
                                      <p:tavLst>
                                        <p:tav tm="0">
                                          <p:val>
                                            <p:strVal val="#ppt_x-#ppt_w*1.125000"/>
                                          </p:val>
                                        </p:tav>
                                        <p:tav tm="100000">
                                          <p:val>
                                            <p:strVal val="#ppt_x"/>
                                          </p:val>
                                        </p:tav>
                                      </p:tavLst>
                                    </p:anim>
                                    <p:animEffect transition="in" filter="wipe(right)">
                                      <p:cBhvr>
                                        <p:cTn id="128" dur="500"/>
                                        <p:tgtEl>
                                          <p:spTgt spid="50"/>
                                        </p:tgtEl>
                                      </p:cBhvr>
                                    </p:animEffect>
                                  </p:childTnLst>
                                </p:cTn>
                              </p:par>
                            </p:childTnLst>
                          </p:cTn>
                        </p:par>
                        <p:par>
                          <p:cTn id="129" fill="hold">
                            <p:stCondLst>
                              <p:cond delay="3750"/>
                            </p:stCondLst>
                            <p:childTnLst>
                              <p:par>
                                <p:cTn id="130" presetID="22" presetClass="entr" presetSubtype="8" fill="hold" grpId="0" nodeType="afterEffect">
                                  <p:stCondLst>
                                    <p:cond delay="0"/>
                                  </p:stCondLst>
                                  <p:childTnLst>
                                    <p:set>
                                      <p:cBhvr>
                                        <p:cTn id="131" dur="1" fill="hold">
                                          <p:stCondLst>
                                            <p:cond delay="0"/>
                                          </p:stCondLst>
                                        </p:cTn>
                                        <p:tgtEl>
                                          <p:spTgt spid="56"/>
                                        </p:tgtEl>
                                        <p:attrNameLst>
                                          <p:attrName>style.visibility</p:attrName>
                                        </p:attrNameLst>
                                      </p:cBhvr>
                                      <p:to>
                                        <p:strVal val="visible"/>
                                      </p:to>
                                    </p:set>
                                    <p:animEffect transition="in" filter="wipe(left)">
                                      <p:cBhvr>
                                        <p:cTn id="132" dur="1250"/>
                                        <p:tgtEl>
                                          <p:spTgt spid="56"/>
                                        </p:tgtEl>
                                      </p:cBhvr>
                                    </p:animEffect>
                                  </p:childTnLst>
                                </p:cTn>
                              </p:par>
                            </p:childTnLst>
                          </p:cTn>
                        </p:par>
                        <p:par>
                          <p:cTn id="133" fill="hold">
                            <p:stCondLst>
                              <p:cond delay="5000"/>
                            </p:stCondLst>
                            <p:childTnLst>
                              <p:par>
                                <p:cTn id="134" presetID="22" presetClass="entr" presetSubtype="8" fill="hold" nodeType="afterEffect">
                                  <p:stCondLst>
                                    <p:cond delay="0"/>
                                  </p:stCondLst>
                                  <p:childTnLst>
                                    <p:set>
                                      <p:cBhvr>
                                        <p:cTn id="135" dur="1" fill="hold">
                                          <p:stCondLst>
                                            <p:cond delay="0"/>
                                          </p:stCondLst>
                                        </p:cTn>
                                        <p:tgtEl>
                                          <p:spTgt spid="49"/>
                                        </p:tgtEl>
                                        <p:attrNameLst>
                                          <p:attrName>style.visibility</p:attrName>
                                        </p:attrNameLst>
                                      </p:cBhvr>
                                      <p:to>
                                        <p:strVal val="visible"/>
                                      </p:to>
                                    </p:set>
                                    <p:animEffect transition="in" filter="wipe(left)">
                                      <p:cBhvr>
                                        <p:cTn id="13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 grpId="0" animBg="1"/>
      <p:bldP spid="163" grpId="0"/>
      <p:bldP spid="164" grpId="0"/>
      <p:bldP spid="165" grpId="0" animBg="1"/>
      <p:bldP spid="166" grpId="0"/>
      <p:bldP spid="167" grpId="0"/>
      <p:bldP spid="168" grpId="0" animBg="1"/>
      <p:bldP spid="169" grpId="0"/>
      <p:bldP spid="170" grpId="0"/>
      <p:bldP spid="171" grpId="0" animBg="1"/>
      <p:bldP spid="172" grpId="0"/>
      <p:bldP spid="173" grpId="0"/>
      <p:bldP spid="174" grpId="0" animBg="1"/>
      <p:bldP spid="175" grpId="0" animBg="1"/>
      <p:bldP spid="176" grpId="0" animBg="1"/>
      <p:bldP spid="177" grpId="0" animBg="1"/>
      <p:bldP spid="178" grpId="0" animBg="1"/>
      <p:bldP spid="179" grpId="0" animBg="1"/>
      <p:bldP spid="180" grpId="0" animBg="1"/>
      <p:bldP spid="181" grpId="0" animBg="1"/>
      <p:bldP spid="182" grpId="0" animBg="1"/>
      <p:bldP spid="183" grpId="0" animBg="1"/>
      <p:bldP spid="184" grpId="0" animBg="1"/>
      <p:bldP spid="185" grpId="0" animBg="1"/>
      <p:bldP spid="5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0"/>
          <p:cNvSpPr>
            <a:spLocks/>
          </p:cNvSpPr>
          <p:nvPr/>
        </p:nvSpPr>
        <p:spPr bwMode="auto">
          <a:xfrm rot="2700000">
            <a:off x="3303689" y="1808357"/>
            <a:ext cx="1579256" cy="1579960"/>
          </a:xfrm>
          <a:custGeom>
            <a:avLst/>
            <a:gdLst>
              <a:gd name="T0" fmla="*/ 580 w 1144"/>
              <a:gd name="T1" fmla="*/ 1135 h 1145"/>
              <a:gd name="T2" fmla="*/ 794 w 1144"/>
              <a:gd name="T3" fmla="*/ 981 h 1145"/>
              <a:gd name="T4" fmla="*/ 862 w 1144"/>
              <a:gd name="T5" fmla="*/ 1020 h 1145"/>
              <a:gd name="T6" fmla="*/ 895 w 1144"/>
              <a:gd name="T7" fmla="*/ 1104 h 1145"/>
              <a:gd name="T8" fmla="*/ 970 w 1144"/>
              <a:gd name="T9" fmla="*/ 1086 h 1145"/>
              <a:gd name="T10" fmla="*/ 1067 w 1144"/>
              <a:gd name="T11" fmla="*/ 945 h 1145"/>
              <a:gd name="T12" fmla="*/ 1053 w 1144"/>
              <a:gd name="T13" fmla="*/ 942 h 1145"/>
              <a:gd name="T14" fmla="*/ 989 w 1144"/>
              <a:gd name="T15" fmla="*/ 914 h 1145"/>
              <a:gd name="T16" fmla="*/ 957 w 1144"/>
              <a:gd name="T17" fmla="*/ 824 h 1145"/>
              <a:gd name="T18" fmla="*/ 1082 w 1144"/>
              <a:gd name="T19" fmla="*/ 631 h 1145"/>
              <a:gd name="T20" fmla="*/ 1144 w 1144"/>
              <a:gd name="T21" fmla="*/ 585 h 1145"/>
              <a:gd name="T22" fmla="*/ 1042 w 1144"/>
              <a:gd name="T23" fmla="*/ 344 h 1145"/>
              <a:gd name="T24" fmla="*/ 994 w 1144"/>
              <a:gd name="T25" fmla="*/ 323 h 1145"/>
              <a:gd name="T26" fmla="*/ 901 w 1144"/>
              <a:gd name="T27" fmla="*/ 387 h 1145"/>
              <a:gd name="T28" fmla="*/ 894 w 1144"/>
              <a:gd name="T29" fmla="*/ 395 h 1145"/>
              <a:gd name="T30" fmla="*/ 885 w 1144"/>
              <a:gd name="T31" fmla="*/ 430 h 1145"/>
              <a:gd name="T32" fmla="*/ 839 w 1144"/>
              <a:gd name="T33" fmla="*/ 480 h 1145"/>
              <a:gd name="T34" fmla="*/ 718 w 1144"/>
              <a:gd name="T35" fmla="*/ 451 h 1145"/>
              <a:gd name="T36" fmla="*/ 680 w 1144"/>
              <a:gd name="T37" fmla="*/ 340 h 1145"/>
              <a:gd name="T38" fmla="*/ 713 w 1144"/>
              <a:gd name="T39" fmla="*/ 278 h 1145"/>
              <a:gd name="T40" fmla="*/ 800 w 1144"/>
              <a:gd name="T41" fmla="*/ 237 h 1145"/>
              <a:gd name="T42" fmla="*/ 831 w 1144"/>
              <a:gd name="T43" fmla="*/ 184 h 1145"/>
              <a:gd name="T44" fmla="*/ 792 w 1144"/>
              <a:gd name="T45" fmla="*/ 108 h 1145"/>
              <a:gd name="T46" fmla="*/ 728 w 1144"/>
              <a:gd name="T47" fmla="*/ 57 h 1145"/>
              <a:gd name="T48" fmla="*/ 721 w 1144"/>
              <a:gd name="T49" fmla="*/ 52 h 1145"/>
              <a:gd name="T50" fmla="*/ 632 w 1144"/>
              <a:gd name="T51" fmla="*/ 22 h 1145"/>
              <a:gd name="T52" fmla="*/ 577 w 1144"/>
              <a:gd name="T53" fmla="*/ 3 h 1145"/>
              <a:gd name="T54" fmla="*/ 575 w 1144"/>
              <a:gd name="T55" fmla="*/ 0 h 1145"/>
              <a:gd name="T56" fmla="*/ 507 w 1144"/>
              <a:gd name="T57" fmla="*/ 64 h 1145"/>
              <a:gd name="T58" fmla="*/ 306 w 1144"/>
              <a:gd name="T59" fmla="*/ 180 h 1145"/>
              <a:gd name="T60" fmla="*/ 246 w 1144"/>
              <a:gd name="T61" fmla="*/ 67 h 1145"/>
              <a:gd name="T62" fmla="*/ 115 w 1144"/>
              <a:gd name="T63" fmla="*/ 107 h 1145"/>
              <a:gd name="T64" fmla="*/ 114 w 1144"/>
              <a:gd name="T65" fmla="*/ 239 h 1145"/>
              <a:gd name="T66" fmla="*/ 176 w 1144"/>
              <a:gd name="T67" fmla="*/ 342 h 1145"/>
              <a:gd name="T68" fmla="*/ 0 w 1144"/>
              <a:gd name="T69" fmla="*/ 561 h 1145"/>
              <a:gd name="T70" fmla="*/ 163 w 1144"/>
              <a:gd name="T71" fmla="*/ 795 h 1145"/>
              <a:gd name="T72" fmla="*/ 273 w 1144"/>
              <a:gd name="T73" fmla="*/ 743 h 1145"/>
              <a:gd name="T74" fmla="*/ 428 w 1144"/>
              <a:gd name="T75" fmla="*/ 667 h 1145"/>
              <a:gd name="T76" fmla="*/ 393 w 1144"/>
              <a:gd name="T77" fmla="*/ 851 h 1145"/>
              <a:gd name="T78" fmla="*/ 302 w 1144"/>
              <a:gd name="T79" fmla="*/ 968 h 1145"/>
              <a:gd name="T80" fmla="*/ 576 w 1144"/>
              <a:gd name="T81" fmla="*/ 1145 h 1145"/>
              <a:gd name="T82" fmla="*/ 580 w 1144"/>
              <a:gd name="T83" fmla="*/ 1135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44" h="1145">
                <a:moveTo>
                  <a:pt x="580" y="1135"/>
                </a:moveTo>
                <a:cubicBezTo>
                  <a:pt x="591" y="1115"/>
                  <a:pt x="724" y="961"/>
                  <a:pt x="794" y="981"/>
                </a:cubicBezTo>
                <a:cubicBezTo>
                  <a:pt x="820" y="988"/>
                  <a:pt x="843" y="1001"/>
                  <a:pt x="862" y="1020"/>
                </a:cubicBezTo>
                <a:cubicBezTo>
                  <a:pt x="887" y="1045"/>
                  <a:pt x="900" y="1077"/>
                  <a:pt x="895" y="1104"/>
                </a:cubicBezTo>
                <a:cubicBezTo>
                  <a:pt x="905" y="1106"/>
                  <a:pt x="933" y="1103"/>
                  <a:pt x="970" y="1086"/>
                </a:cubicBezTo>
                <a:cubicBezTo>
                  <a:pt x="995" y="1074"/>
                  <a:pt x="1076" y="1028"/>
                  <a:pt x="1067" y="945"/>
                </a:cubicBezTo>
                <a:cubicBezTo>
                  <a:pt x="1064" y="944"/>
                  <a:pt x="1058" y="943"/>
                  <a:pt x="1053" y="942"/>
                </a:cubicBezTo>
                <a:cubicBezTo>
                  <a:pt x="1035" y="939"/>
                  <a:pt x="1010" y="934"/>
                  <a:pt x="989" y="914"/>
                </a:cubicBezTo>
                <a:cubicBezTo>
                  <a:pt x="969" y="894"/>
                  <a:pt x="959" y="865"/>
                  <a:pt x="957" y="824"/>
                </a:cubicBezTo>
                <a:cubicBezTo>
                  <a:pt x="952" y="718"/>
                  <a:pt x="1018" y="673"/>
                  <a:pt x="1082" y="631"/>
                </a:cubicBezTo>
                <a:cubicBezTo>
                  <a:pt x="1104" y="616"/>
                  <a:pt x="1126" y="601"/>
                  <a:pt x="1144" y="585"/>
                </a:cubicBezTo>
                <a:cubicBezTo>
                  <a:pt x="1142" y="534"/>
                  <a:pt x="1101" y="404"/>
                  <a:pt x="1042" y="344"/>
                </a:cubicBezTo>
                <a:cubicBezTo>
                  <a:pt x="1027" y="329"/>
                  <a:pt x="1011" y="322"/>
                  <a:pt x="994" y="323"/>
                </a:cubicBezTo>
                <a:cubicBezTo>
                  <a:pt x="957" y="324"/>
                  <a:pt x="922" y="363"/>
                  <a:pt x="901" y="387"/>
                </a:cubicBezTo>
                <a:cubicBezTo>
                  <a:pt x="898" y="390"/>
                  <a:pt x="896" y="393"/>
                  <a:pt x="894" y="395"/>
                </a:cubicBezTo>
                <a:cubicBezTo>
                  <a:pt x="884" y="406"/>
                  <a:pt x="884" y="417"/>
                  <a:pt x="885" y="430"/>
                </a:cubicBezTo>
                <a:cubicBezTo>
                  <a:pt x="886" y="454"/>
                  <a:pt x="883" y="473"/>
                  <a:pt x="839" y="480"/>
                </a:cubicBezTo>
                <a:cubicBezTo>
                  <a:pt x="786" y="489"/>
                  <a:pt x="745" y="479"/>
                  <a:pt x="718" y="451"/>
                </a:cubicBezTo>
                <a:cubicBezTo>
                  <a:pt x="684" y="418"/>
                  <a:pt x="680" y="367"/>
                  <a:pt x="680" y="340"/>
                </a:cubicBezTo>
                <a:cubicBezTo>
                  <a:pt x="681" y="289"/>
                  <a:pt x="686" y="280"/>
                  <a:pt x="713" y="278"/>
                </a:cubicBezTo>
                <a:cubicBezTo>
                  <a:pt x="729" y="277"/>
                  <a:pt x="755" y="274"/>
                  <a:pt x="800" y="237"/>
                </a:cubicBezTo>
                <a:cubicBezTo>
                  <a:pt x="820" y="221"/>
                  <a:pt x="831" y="203"/>
                  <a:pt x="831" y="184"/>
                </a:cubicBezTo>
                <a:cubicBezTo>
                  <a:pt x="833" y="161"/>
                  <a:pt x="819" y="135"/>
                  <a:pt x="792" y="108"/>
                </a:cubicBezTo>
                <a:cubicBezTo>
                  <a:pt x="770" y="86"/>
                  <a:pt x="745" y="69"/>
                  <a:pt x="728" y="57"/>
                </a:cubicBezTo>
                <a:cubicBezTo>
                  <a:pt x="725" y="55"/>
                  <a:pt x="723" y="53"/>
                  <a:pt x="721" y="52"/>
                </a:cubicBezTo>
                <a:cubicBezTo>
                  <a:pt x="689" y="29"/>
                  <a:pt x="659" y="25"/>
                  <a:pt x="632" y="22"/>
                </a:cubicBezTo>
                <a:cubicBezTo>
                  <a:pt x="610" y="19"/>
                  <a:pt x="591" y="17"/>
                  <a:pt x="577" y="3"/>
                </a:cubicBezTo>
                <a:cubicBezTo>
                  <a:pt x="576" y="2"/>
                  <a:pt x="575" y="1"/>
                  <a:pt x="575" y="0"/>
                </a:cubicBezTo>
                <a:cubicBezTo>
                  <a:pt x="558" y="16"/>
                  <a:pt x="533" y="39"/>
                  <a:pt x="507" y="64"/>
                </a:cubicBezTo>
                <a:cubicBezTo>
                  <a:pt x="459" y="109"/>
                  <a:pt x="353" y="249"/>
                  <a:pt x="306" y="180"/>
                </a:cubicBezTo>
                <a:cubicBezTo>
                  <a:pt x="260" y="112"/>
                  <a:pt x="294" y="87"/>
                  <a:pt x="246" y="67"/>
                </a:cubicBezTo>
                <a:cubicBezTo>
                  <a:pt x="198" y="47"/>
                  <a:pt x="187" y="45"/>
                  <a:pt x="115" y="107"/>
                </a:cubicBezTo>
                <a:cubicBezTo>
                  <a:pt x="44" y="169"/>
                  <a:pt x="8" y="233"/>
                  <a:pt x="114" y="239"/>
                </a:cubicBezTo>
                <a:cubicBezTo>
                  <a:pt x="219" y="246"/>
                  <a:pt x="205" y="294"/>
                  <a:pt x="176" y="342"/>
                </a:cubicBezTo>
                <a:cubicBezTo>
                  <a:pt x="146" y="390"/>
                  <a:pt x="63" y="508"/>
                  <a:pt x="0" y="561"/>
                </a:cubicBezTo>
                <a:cubicBezTo>
                  <a:pt x="0" y="666"/>
                  <a:pt x="118" y="775"/>
                  <a:pt x="163" y="795"/>
                </a:cubicBezTo>
                <a:cubicBezTo>
                  <a:pt x="201" y="812"/>
                  <a:pt x="266" y="832"/>
                  <a:pt x="273" y="743"/>
                </a:cubicBezTo>
                <a:cubicBezTo>
                  <a:pt x="281" y="655"/>
                  <a:pt x="366" y="586"/>
                  <a:pt x="428" y="667"/>
                </a:cubicBezTo>
                <a:cubicBezTo>
                  <a:pt x="490" y="748"/>
                  <a:pt x="490" y="814"/>
                  <a:pt x="393" y="851"/>
                </a:cubicBezTo>
                <a:cubicBezTo>
                  <a:pt x="297" y="888"/>
                  <a:pt x="261" y="918"/>
                  <a:pt x="302" y="968"/>
                </a:cubicBezTo>
                <a:cubicBezTo>
                  <a:pt x="333" y="1006"/>
                  <a:pt x="488" y="1106"/>
                  <a:pt x="576" y="1145"/>
                </a:cubicBezTo>
                <a:cubicBezTo>
                  <a:pt x="576" y="1142"/>
                  <a:pt x="577" y="1138"/>
                  <a:pt x="580" y="1135"/>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id-ID"/>
          </a:p>
        </p:txBody>
      </p:sp>
      <p:sp>
        <p:nvSpPr>
          <p:cNvPr id="5" name="Freeform 11"/>
          <p:cNvSpPr>
            <a:spLocks/>
          </p:cNvSpPr>
          <p:nvPr/>
        </p:nvSpPr>
        <p:spPr bwMode="auto">
          <a:xfrm rot="2700000">
            <a:off x="4428692" y="1808313"/>
            <a:ext cx="1551863" cy="1571625"/>
          </a:xfrm>
          <a:custGeom>
            <a:avLst/>
            <a:gdLst>
              <a:gd name="T0" fmla="*/ 479 w 1124"/>
              <a:gd name="T1" fmla="*/ 899 h 1139"/>
              <a:gd name="T2" fmla="*/ 586 w 1124"/>
              <a:gd name="T3" fmla="*/ 1139 h 1139"/>
              <a:gd name="T4" fmla="*/ 591 w 1124"/>
              <a:gd name="T5" fmla="*/ 1138 h 1139"/>
              <a:gd name="T6" fmla="*/ 777 w 1124"/>
              <a:gd name="T7" fmla="*/ 1031 h 1139"/>
              <a:gd name="T8" fmla="*/ 757 w 1124"/>
              <a:gd name="T9" fmla="*/ 936 h 1139"/>
              <a:gd name="T10" fmla="*/ 692 w 1124"/>
              <a:gd name="T11" fmla="*/ 910 h 1139"/>
              <a:gd name="T12" fmla="*/ 629 w 1124"/>
              <a:gd name="T13" fmla="*/ 885 h 1139"/>
              <a:gd name="T14" fmla="*/ 629 w 1124"/>
              <a:gd name="T15" fmla="*/ 885 h 1139"/>
              <a:gd name="T16" fmla="*/ 642 w 1124"/>
              <a:gd name="T17" fmla="*/ 676 h 1139"/>
              <a:gd name="T18" fmla="*/ 724 w 1124"/>
              <a:gd name="T19" fmla="*/ 639 h 1139"/>
              <a:gd name="T20" fmla="*/ 829 w 1124"/>
              <a:gd name="T21" fmla="*/ 679 h 1139"/>
              <a:gd name="T22" fmla="*/ 853 w 1124"/>
              <a:gd name="T23" fmla="*/ 756 h 1139"/>
              <a:gd name="T24" fmla="*/ 864 w 1124"/>
              <a:gd name="T25" fmla="*/ 784 h 1139"/>
              <a:gd name="T26" fmla="*/ 916 w 1124"/>
              <a:gd name="T27" fmla="*/ 815 h 1139"/>
              <a:gd name="T28" fmla="*/ 924 w 1124"/>
              <a:gd name="T29" fmla="*/ 818 h 1139"/>
              <a:gd name="T30" fmla="*/ 1123 w 1124"/>
              <a:gd name="T31" fmla="*/ 578 h 1139"/>
              <a:gd name="T32" fmla="*/ 1124 w 1124"/>
              <a:gd name="T33" fmla="*/ 572 h 1139"/>
              <a:gd name="T34" fmla="*/ 958 w 1124"/>
              <a:gd name="T35" fmla="*/ 388 h 1139"/>
              <a:gd name="T36" fmla="*/ 1062 w 1124"/>
              <a:gd name="T37" fmla="*/ 217 h 1139"/>
              <a:gd name="T38" fmla="*/ 865 w 1124"/>
              <a:gd name="T39" fmla="*/ 144 h 1139"/>
              <a:gd name="T40" fmla="*/ 668 w 1124"/>
              <a:gd name="T41" fmla="*/ 220 h 1139"/>
              <a:gd name="T42" fmla="*/ 517 w 1124"/>
              <a:gd name="T43" fmla="*/ 92 h 1139"/>
              <a:gd name="T44" fmla="*/ 340 w 1124"/>
              <a:gd name="T45" fmla="*/ 127 h 1139"/>
              <a:gd name="T46" fmla="*/ 407 w 1124"/>
              <a:gd name="T47" fmla="*/ 305 h 1139"/>
              <a:gd name="T48" fmla="*/ 466 w 1124"/>
              <a:gd name="T49" fmla="*/ 458 h 1139"/>
              <a:gd name="T50" fmla="*/ 258 w 1124"/>
              <a:gd name="T51" fmla="*/ 405 h 1139"/>
              <a:gd name="T52" fmla="*/ 79 w 1124"/>
              <a:gd name="T53" fmla="*/ 349 h 1139"/>
              <a:gd name="T54" fmla="*/ 0 w 1124"/>
              <a:gd name="T55" fmla="*/ 541 h 1139"/>
              <a:gd name="T56" fmla="*/ 13 w 1124"/>
              <a:gd name="T57" fmla="*/ 556 h 1139"/>
              <a:gd name="T58" fmla="*/ 14 w 1124"/>
              <a:gd name="T59" fmla="*/ 558 h 1139"/>
              <a:gd name="T60" fmla="*/ 58 w 1124"/>
              <a:gd name="T61" fmla="*/ 571 h 1139"/>
              <a:gd name="T62" fmla="*/ 155 w 1124"/>
              <a:gd name="T63" fmla="*/ 604 h 1139"/>
              <a:gd name="T64" fmla="*/ 163 w 1124"/>
              <a:gd name="T65" fmla="*/ 609 h 1139"/>
              <a:gd name="T66" fmla="*/ 229 w 1124"/>
              <a:gd name="T67" fmla="*/ 663 h 1139"/>
              <a:gd name="T68" fmla="*/ 274 w 1124"/>
              <a:gd name="T69" fmla="*/ 754 h 1139"/>
              <a:gd name="T70" fmla="*/ 235 w 1124"/>
              <a:gd name="T71" fmla="*/ 822 h 1139"/>
              <a:gd name="T72" fmla="*/ 138 w 1124"/>
              <a:gd name="T73" fmla="*/ 867 h 1139"/>
              <a:gd name="T74" fmla="*/ 128 w 1124"/>
              <a:gd name="T75" fmla="*/ 869 h 1139"/>
              <a:gd name="T76" fmla="*/ 123 w 1124"/>
              <a:gd name="T77" fmla="*/ 909 h 1139"/>
              <a:gd name="T78" fmla="*/ 155 w 1124"/>
              <a:gd name="T79" fmla="*/ 1006 h 1139"/>
              <a:gd name="T80" fmla="*/ 259 w 1124"/>
              <a:gd name="T81" fmla="*/ 1030 h 1139"/>
              <a:gd name="T82" fmla="*/ 288 w 1124"/>
              <a:gd name="T83" fmla="*/ 999 h 1139"/>
              <a:gd name="T84" fmla="*/ 302 w 1124"/>
              <a:gd name="T85" fmla="*/ 951 h 1139"/>
              <a:gd name="T86" fmla="*/ 308 w 1124"/>
              <a:gd name="T87" fmla="*/ 944 h 1139"/>
              <a:gd name="T88" fmla="*/ 309 w 1124"/>
              <a:gd name="T89" fmla="*/ 943 h 1139"/>
              <a:gd name="T90" fmla="*/ 417 w 1124"/>
              <a:gd name="T91" fmla="*/ 872 h 1139"/>
              <a:gd name="T92" fmla="*/ 479 w 1124"/>
              <a:gd name="T93" fmla="*/ 899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24" h="1139">
                <a:moveTo>
                  <a:pt x="479" y="899"/>
                </a:moveTo>
                <a:cubicBezTo>
                  <a:pt x="540" y="960"/>
                  <a:pt x="579" y="1081"/>
                  <a:pt x="586" y="1139"/>
                </a:cubicBezTo>
                <a:cubicBezTo>
                  <a:pt x="591" y="1138"/>
                  <a:pt x="591" y="1138"/>
                  <a:pt x="591" y="1138"/>
                </a:cubicBezTo>
                <a:cubicBezTo>
                  <a:pt x="693" y="1105"/>
                  <a:pt x="764" y="1064"/>
                  <a:pt x="777" y="1031"/>
                </a:cubicBezTo>
                <a:cubicBezTo>
                  <a:pt x="790" y="999"/>
                  <a:pt x="782" y="961"/>
                  <a:pt x="757" y="936"/>
                </a:cubicBezTo>
                <a:cubicBezTo>
                  <a:pt x="740" y="919"/>
                  <a:pt x="717" y="910"/>
                  <a:pt x="692" y="910"/>
                </a:cubicBezTo>
                <a:cubicBezTo>
                  <a:pt x="668" y="911"/>
                  <a:pt x="646" y="902"/>
                  <a:pt x="629" y="885"/>
                </a:cubicBezTo>
                <a:cubicBezTo>
                  <a:pt x="629" y="885"/>
                  <a:pt x="629" y="885"/>
                  <a:pt x="629" y="885"/>
                </a:cubicBezTo>
                <a:cubicBezTo>
                  <a:pt x="585" y="841"/>
                  <a:pt x="580" y="747"/>
                  <a:pt x="642" y="676"/>
                </a:cubicBezTo>
                <a:cubicBezTo>
                  <a:pt x="663" y="653"/>
                  <a:pt x="691" y="640"/>
                  <a:pt x="724" y="639"/>
                </a:cubicBezTo>
                <a:cubicBezTo>
                  <a:pt x="762" y="638"/>
                  <a:pt x="802" y="653"/>
                  <a:pt x="829" y="679"/>
                </a:cubicBezTo>
                <a:cubicBezTo>
                  <a:pt x="851" y="702"/>
                  <a:pt x="860" y="730"/>
                  <a:pt x="853" y="756"/>
                </a:cubicBezTo>
                <a:cubicBezTo>
                  <a:pt x="852" y="763"/>
                  <a:pt x="852" y="772"/>
                  <a:pt x="864" y="784"/>
                </a:cubicBezTo>
                <a:cubicBezTo>
                  <a:pt x="877" y="797"/>
                  <a:pt x="900" y="807"/>
                  <a:pt x="916" y="815"/>
                </a:cubicBezTo>
                <a:cubicBezTo>
                  <a:pt x="919" y="816"/>
                  <a:pt x="922" y="817"/>
                  <a:pt x="924" y="818"/>
                </a:cubicBezTo>
                <a:cubicBezTo>
                  <a:pt x="944" y="821"/>
                  <a:pt x="1075" y="764"/>
                  <a:pt x="1123" y="578"/>
                </a:cubicBezTo>
                <a:cubicBezTo>
                  <a:pt x="1124" y="572"/>
                  <a:pt x="1124" y="572"/>
                  <a:pt x="1124" y="572"/>
                </a:cubicBezTo>
                <a:cubicBezTo>
                  <a:pt x="1075" y="541"/>
                  <a:pt x="946" y="453"/>
                  <a:pt x="958" y="388"/>
                </a:cubicBezTo>
                <a:cubicBezTo>
                  <a:pt x="983" y="259"/>
                  <a:pt x="1068" y="336"/>
                  <a:pt x="1062" y="217"/>
                </a:cubicBezTo>
                <a:cubicBezTo>
                  <a:pt x="1039" y="98"/>
                  <a:pt x="939" y="0"/>
                  <a:pt x="865" y="144"/>
                </a:cubicBezTo>
                <a:cubicBezTo>
                  <a:pt x="791" y="289"/>
                  <a:pt x="729" y="244"/>
                  <a:pt x="668" y="220"/>
                </a:cubicBezTo>
                <a:cubicBezTo>
                  <a:pt x="607" y="195"/>
                  <a:pt x="514" y="132"/>
                  <a:pt x="517" y="92"/>
                </a:cubicBezTo>
                <a:cubicBezTo>
                  <a:pt x="520" y="52"/>
                  <a:pt x="426" y="49"/>
                  <a:pt x="340" y="127"/>
                </a:cubicBezTo>
                <a:cubicBezTo>
                  <a:pt x="253" y="205"/>
                  <a:pt x="333" y="265"/>
                  <a:pt x="407" y="305"/>
                </a:cubicBezTo>
                <a:cubicBezTo>
                  <a:pt x="480" y="344"/>
                  <a:pt x="502" y="425"/>
                  <a:pt x="466" y="458"/>
                </a:cubicBezTo>
                <a:cubicBezTo>
                  <a:pt x="431" y="491"/>
                  <a:pt x="311" y="536"/>
                  <a:pt x="258" y="405"/>
                </a:cubicBezTo>
                <a:cubicBezTo>
                  <a:pt x="204" y="275"/>
                  <a:pt x="154" y="256"/>
                  <a:pt x="79" y="349"/>
                </a:cubicBezTo>
                <a:cubicBezTo>
                  <a:pt x="20" y="421"/>
                  <a:pt x="2" y="504"/>
                  <a:pt x="0" y="541"/>
                </a:cubicBezTo>
                <a:cubicBezTo>
                  <a:pt x="13" y="556"/>
                  <a:pt x="13" y="556"/>
                  <a:pt x="13" y="556"/>
                </a:cubicBezTo>
                <a:cubicBezTo>
                  <a:pt x="13" y="557"/>
                  <a:pt x="14" y="557"/>
                  <a:pt x="14" y="558"/>
                </a:cubicBezTo>
                <a:cubicBezTo>
                  <a:pt x="23" y="566"/>
                  <a:pt x="36" y="568"/>
                  <a:pt x="58" y="571"/>
                </a:cubicBezTo>
                <a:cubicBezTo>
                  <a:pt x="85" y="574"/>
                  <a:pt x="119" y="579"/>
                  <a:pt x="155" y="604"/>
                </a:cubicBezTo>
                <a:cubicBezTo>
                  <a:pt x="157" y="606"/>
                  <a:pt x="160" y="608"/>
                  <a:pt x="163" y="609"/>
                </a:cubicBezTo>
                <a:cubicBezTo>
                  <a:pt x="180" y="621"/>
                  <a:pt x="206" y="640"/>
                  <a:pt x="229" y="663"/>
                </a:cubicBezTo>
                <a:cubicBezTo>
                  <a:pt x="261" y="694"/>
                  <a:pt x="276" y="725"/>
                  <a:pt x="274" y="754"/>
                </a:cubicBezTo>
                <a:cubicBezTo>
                  <a:pt x="273" y="778"/>
                  <a:pt x="260" y="801"/>
                  <a:pt x="235" y="822"/>
                </a:cubicBezTo>
                <a:cubicBezTo>
                  <a:pt x="186" y="863"/>
                  <a:pt x="155" y="865"/>
                  <a:pt x="138" y="867"/>
                </a:cubicBezTo>
                <a:cubicBezTo>
                  <a:pt x="130" y="868"/>
                  <a:pt x="128" y="869"/>
                  <a:pt x="128" y="869"/>
                </a:cubicBezTo>
                <a:cubicBezTo>
                  <a:pt x="125" y="872"/>
                  <a:pt x="124" y="885"/>
                  <a:pt x="123" y="909"/>
                </a:cubicBezTo>
                <a:cubicBezTo>
                  <a:pt x="123" y="933"/>
                  <a:pt x="127" y="978"/>
                  <a:pt x="155" y="1006"/>
                </a:cubicBezTo>
                <a:cubicBezTo>
                  <a:pt x="178" y="1029"/>
                  <a:pt x="213" y="1037"/>
                  <a:pt x="259" y="1030"/>
                </a:cubicBezTo>
                <a:cubicBezTo>
                  <a:pt x="289" y="1025"/>
                  <a:pt x="289" y="1018"/>
                  <a:pt x="288" y="999"/>
                </a:cubicBezTo>
                <a:cubicBezTo>
                  <a:pt x="287" y="986"/>
                  <a:pt x="287" y="967"/>
                  <a:pt x="302" y="951"/>
                </a:cubicBezTo>
                <a:cubicBezTo>
                  <a:pt x="304" y="949"/>
                  <a:pt x="306" y="946"/>
                  <a:pt x="308" y="944"/>
                </a:cubicBezTo>
                <a:cubicBezTo>
                  <a:pt x="309" y="943"/>
                  <a:pt x="309" y="943"/>
                  <a:pt x="309" y="943"/>
                </a:cubicBezTo>
                <a:cubicBezTo>
                  <a:pt x="332" y="917"/>
                  <a:pt x="371" y="873"/>
                  <a:pt x="417" y="872"/>
                </a:cubicBezTo>
                <a:cubicBezTo>
                  <a:pt x="439" y="871"/>
                  <a:pt x="460" y="880"/>
                  <a:pt x="479" y="899"/>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id-ID"/>
          </a:p>
        </p:txBody>
      </p:sp>
      <p:sp>
        <p:nvSpPr>
          <p:cNvPr id="8" name="Freeform 9"/>
          <p:cNvSpPr>
            <a:spLocks/>
          </p:cNvSpPr>
          <p:nvPr/>
        </p:nvSpPr>
        <p:spPr bwMode="auto">
          <a:xfrm rot="2700000">
            <a:off x="4416104" y="2965672"/>
            <a:ext cx="1609031" cy="1593056"/>
          </a:xfrm>
          <a:custGeom>
            <a:avLst/>
            <a:gdLst>
              <a:gd name="T0" fmla="*/ 210 w 1165"/>
              <a:gd name="T1" fmla="*/ 456 h 1154"/>
              <a:gd name="T2" fmla="*/ 11 w 1165"/>
              <a:gd name="T3" fmla="*/ 574 h 1154"/>
              <a:gd name="T4" fmla="*/ 114 w 1165"/>
              <a:gd name="T5" fmla="*/ 707 h 1154"/>
              <a:gd name="T6" fmla="*/ 199 w 1165"/>
              <a:gd name="T7" fmla="*/ 764 h 1154"/>
              <a:gd name="T8" fmla="*/ 265 w 1165"/>
              <a:gd name="T9" fmla="*/ 760 h 1154"/>
              <a:gd name="T10" fmla="*/ 285 w 1165"/>
              <a:gd name="T11" fmla="*/ 712 h 1154"/>
              <a:gd name="T12" fmla="*/ 332 w 1165"/>
              <a:gd name="T13" fmla="*/ 641 h 1154"/>
              <a:gd name="T14" fmla="*/ 420 w 1165"/>
              <a:gd name="T15" fmla="*/ 657 h 1154"/>
              <a:gd name="T16" fmla="*/ 474 w 1165"/>
              <a:gd name="T17" fmla="*/ 702 h 1154"/>
              <a:gd name="T18" fmla="*/ 521 w 1165"/>
              <a:gd name="T19" fmla="*/ 802 h 1154"/>
              <a:gd name="T20" fmla="*/ 469 w 1165"/>
              <a:gd name="T21" fmla="*/ 842 h 1154"/>
              <a:gd name="T22" fmla="*/ 406 w 1165"/>
              <a:gd name="T23" fmla="*/ 931 h 1154"/>
              <a:gd name="T24" fmla="*/ 516 w 1165"/>
              <a:gd name="T25" fmla="*/ 1091 h 1154"/>
              <a:gd name="T26" fmla="*/ 603 w 1165"/>
              <a:gd name="T27" fmla="*/ 1152 h 1154"/>
              <a:gd name="T28" fmla="*/ 610 w 1165"/>
              <a:gd name="T29" fmla="*/ 1154 h 1154"/>
              <a:gd name="T30" fmla="*/ 775 w 1165"/>
              <a:gd name="T31" fmla="*/ 1066 h 1154"/>
              <a:gd name="T32" fmla="*/ 790 w 1165"/>
              <a:gd name="T33" fmla="*/ 916 h 1154"/>
              <a:gd name="T34" fmla="*/ 668 w 1165"/>
              <a:gd name="T35" fmla="*/ 813 h 1154"/>
              <a:gd name="T36" fmla="*/ 778 w 1165"/>
              <a:gd name="T37" fmla="*/ 676 h 1154"/>
              <a:gd name="T38" fmla="*/ 841 w 1165"/>
              <a:gd name="T39" fmla="*/ 728 h 1154"/>
              <a:gd name="T40" fmla="*/ 900 w 1165"/>
              <a:gd name="T41" fmla="*/ 812 h 1154"/>
              <a:gd name="T42" fmla="*/ 1165 w 1165"/>
              <a:gd name="T43" fmla="*/ 600 h 1154"/>
              <a:gd name="T44" fmla="*/ 996 w 1165"/>
              <a:gd name="T45" fmla="*/ 390 h 1154"/>
              <a:gd name="T46" fmla="*/ 824 w 1165"/>
              <a:gd name="T47" fmla="*/ 447 h 1154"/>
              <a:gd name="T48" fmla="*/ 649 w 1165"/>
              <a:gd name="T49" fmla="*/ 407 h 1154"/>
              <a:gd name="T50" fmla="*/ 640 w 1165"/>
              <a:gd name="T51" fmla="*/ 309 h 1154"/>
              <a:gd name="T52" fmla="*/ 754 w 1165"/>
              <a:gd name="T53" fmla="*/ 159 h 1154"/>
              <a:gd name="T54" fmla="*/ 556 w 1165"/>
              <a:gd name="T55" fmla="*/ 0 h 1154"/>
              <a:gd name="T56" fmla="*/ 330 w 1165"/>
              <a:gd name="T57" fmla="*/ 254 h 1154"/>
              <a:gd name="T58" fmla="*/ 248 w 1165"/>
              <a:gd name="T59" fmla="*/ 168 h 1154"/>
              <a:gd name="T60" fmla="*/ 71 w 1165"/>
              <a:gd name="T61" fmla="*/ 107 h 1154"/>
              <a:gd name="T62" fmla="*/ 106 w 1165"/>
              <a:gd name="T63" fmla="*/ 307 h 1154"/>
              <a:gd name="T64" fmla="*/ 210 w 1165"/>
              <a:gd name="T65" fmla="*/ 456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5" h="1154">
                <a:moveTo>
                  <a:pt x="210" y="456"/>
                </a:moveTo>
                <a:cubicBezTo>
                  <a:pt x="187" y="512"/>
                  <a:pt x="61" y="558"/>
                  <a:pt x="11" y="574"/>
                </a:cubicBezTo>
                <a:cubicBezTo>
                  <a:pt x="20" y="589"/>
                  <a:pt x="63" y="656"/>
                  <a:pt x="114" y="707"/>
                </a:cubicBezTo>
                <a:cubicBezTo>
                  <a:pt x="146" y="739"/>
                  <a:pt x="175" y="758"/>
                  <a:pt x="199" y="764"/>
                </a:cubicBezTo>
                <a:cubicBezTo>
                  <a:pt x="230" y="771"/>
                  <a:pt x="252" y="769"/>
                  <a:pt x="265" y="760"/>
                </a:cubicBezTo>
                <a:cubicBezTo>
                  <a:pt x="280" y="750"/>
                  <a:pt x="283" y="730"/>
                  <a:pt x="285" y="712"/>
                </a:cubicBezTo>
                <a:cubicBezTo>
                  <a:pt x="288" y="687"/>
                  <a:pt x="304" y="654"/>
                  <a:pt x="332" y="641"/>
                </a:cubicBezTo>
                <a:cubicBezTo>
                  <a:pt x="350" y="633"/>
                  <a:pt x="380" y="629"/>
                  <a:pt x="420" y="657"/>
                </a:cubicBezTo>
                <a:cubicBezTo>
                  <a:pt x="440" y="671"/>
                  <a:pt x="459" y="687"/>
                  <a:pt x="474" y="702"/>
                </a:cubicBezTo>
                <a:cubicBezTo>
                  <a:pt x="501" y="729"/>
                  <a:pt x="530" y="768"/>
                  <a:pt x="521" y="802"/>
                </a:cubicBezTo>
                <a:cubicBezTo>
                  <a:pt x="515" y="822"/>
                  <a:pt x="498" y="835"/>
                  <a:pt x="469" y="842"/>
                </a:cubicBezTo>
                <a:cubicBezTo>
                  <a:pt x="394" y="860"/>
                  <a:pt x="400" y="895"/>
                  <a:pt x="406" y="931"/>
                </a:cubicBezTo>
                <a:cubicBezTo>
                  <a:pt x="409" y="952"/>
                  <a:pt x="457" y="1032"/>
                  <a:pt x="516" y="1091"/>
                </a:cubicBezTo>
                <a:cubicBezTo>
                  <a:pt x="547" y="1122"/>
                  <a:pt x="577" y="1143"/>
                  <a:pt x="603" y="1152"/>
                </a:cubicBezTo>
                <a:cubicBezTo>
                  <a:pt x="610" y="1154"/>
                  <a:pt x="610" y="1154"/>
                  <a:pt x="610" y="1154"/>
                </a:cubicBezTo>
                <a:cubicBezTo>
                  <a:pt x="673" y="1130"/>
                  <a:pt x="748" y="1084"/>
                  <a:pt x="775" y="1066"/>
                </a:cubicBezTo>
                <a:cubicBezTo>
                  <a:pt x="808" y="1044"/>
                  <a:pt x="849" y="1009"/>
                  <a:pt x="790" y="916"/>
                </a:cubicBezTo>
                <a:cubicBezTo>
                  <a:pt x="731" y="823"/>
                  <a:pt x="684" y="879"/>
                  <a:pt x="668" y="813"/>
                </a:cubicBezTo>
                <a:cubicBezTo>
                  <a:pt x="653" y="748"/>
                  <a:pt x="722" y="687"/>
                  <a:pt x="778" y="676"/>
                </a:cubicBezTo>
                <a:cubicBezTo>
                  <a:pt x="834" y="665"/>
                  <a:pt x="837" y="696"/>
                  <a:pt x="841" y="728"/>
                </a:cubicBezTo>
                <a:cubicBezTo>
                  <a:pt x="845" y="760"/>
                  <a:pt x="865" y="790"/>
                  <a:pt x="900" y="812"/>
                </a:cubicBezTo>
                <a:cubicBezTo>
                  <a:pt x="1017" y="862"/>
                  <a:pt x="1109" y="740"/>
                  <a:pt x="1165" y="600"/>
                </a:cubicBezTo>
                <a:cubicBezTo>
                  <a:pt x="1162" y="575"/>
                  <a:pt x="1072" y="454"/>
                  <a:pt x="996" y="390"/>
                </a:cubicBezTo>
                <a:cubicBezTo>
                  <a:pt x="921" y="325"/>
                  <a:pt x="856" y="359"/>
                  <a:pt x="824" y="447"/>
                </a:cubicBezTo>
                <a:cubicBezTo>
                  <a:pt x="792" y="536"/>
                  <a:pt x="673" y="428"/>
                  <a:pt x="649" y="407"/>
                </a:cubicBezTo>
                <a:cubicBezTo>
                  <a:pt x="625" y="386"/>
                  <a:pt x="588" y="318"/>
                  <a:pt x="640" y="309"/>
                </a:cubicBezTo>
                <a:cubicBezTo>
                  <a:pt x="692" y="299"/>
                  <a:pt x="783" y="233"/>
                  <a:pt x="754" y="159"/>
                </a:cubicBezTo>
                <a:cubicBezTo>
                  <a:pt x="724" y="84"/>
                  <a:pt x="650" y="49"/>
                  <a:pt x="556" y="0"/>
                </a:cubicBezTo>
                <a:cubicBezTo>
                  <a:pt x="504" y="201"/>
                  <a:pt x="357" y="266"/>
                  <a:pt x="330" y="254"/>
                </a:cubicBezTo>
                <a:cubicBezTo>
                  <a:pt x="304" y="241"/>
                  <a:pt x="238" y="217"/>
                  <a:pt x="248" y="168"/>
                </a:cubicBezTo>
                <a:cubicBezTo>
                  <a:pt x="266" y="100"/>
                  <a:pt x="133" y="37"/>
                  <a:pt x="71" y="107"/>
                </a:cubicBezTo>
                <a:cubicBezTo>
                  <a:pt x="0" y="187"/>
                  <a:pt x="26" y="309"/>
                  <a:pt x="106" y="307"/>
                </a:cubicBezTo>
                <a:cubicBezTo>
                  <a:pt x="186" y="306"/>
                  <a:pt x="238" y="386"/>
                  <a:pt x="210" y="456"/>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id-ID"/>
          </a:p>
        </p:txBody>
      </p:sp>
      <p:sp>
        <p:nvSpPr>
          <p:cNvPr id="9" name="Freeform 12"/>
          <p:cNvSpPr>
            <a:spLocks/>
          </p:cNvSpPr>
          <p:nvPr/>
        </p:nvSpPr>
        <p:spPr bwMode="auto">
          <a:xfrm rot="2700000">
            <a:off x="3287476" y="2986059"/>
            <a:ext cx="1620941" cy="1591866"/>
          </a:xfrm>
          <a:custGeom>
            <a:avLst/>
            <a:gdLst>
              <a:gd name="T0" fmla="*/ 1103 w 1174"/>
              <a:gd name="T1" fmla="*/ 1014 h 1154"/>
              <a:gd name="T2" fmla="*/ 1106 w 1174"/>
              <a:gd name="T3" fmla="*/ 878 h 1154"/>
              <a:gd name="T4" fmla="*/ 1057 w 1174"/>
              <a:gd name="T5" fmla="*/ 843 h 1154"/>
              <a:gd name="T6" fmla="*/ 1023 w 1174"/>
              <a:gd name="T7" fmla="*/ 815 h 1154"/>
              <a:gd name="T8" fmla="*/ 990 w 1174"/>
              <a:gd name="T9" fmla="*/ 728 h 1154"/>
              <a:gd name="T10" fmla="*/ 1170 w 1174"/>
              <a:gd name="T11" fmla="*/ 590 h 1154"/>
              <a:gd name="T12" fmla="*/ 1174 w 1174"/>
              <a:gd name="T13" fmla="*/ 589 h 1154"/>
              <a:gd name="T14" fmla="*/ 1167 w 1174"/>
              <a:gd name="T15" fmla="*/ 586 h 1154"/>
              <a:gd name="T16" fmla="*/ 1072 w 1174"/>
              <a:gd name="T17" fmla="*/ 520 h 1154"/>
              <a:gd name="T18" fmla="*/ 956 w 1174"/>
              <a:gd name="T19" fmla="*/ 350 h 1154"/>
              <a:gd name="T20" fmla="*/ 1034 w 1174"/>
              <a:gd name="T21" fmla="*/ 238 h 1154"/>
              <a:gd name="T22" fmla="*/ 1071 w 1174"/>
              <a:gd name="T23" fmla="*/ 211 h 1154"/>
              <a:gd name="T24" fmla="*/ 1030 w 1174"/>
              <a:gd name="T25" fmla="*/ 132 h 1154"/>
              <a:gd name="T26" fmla="*/ 979 w 1174"/>
              <a:gd name="T27" fmla="*/ 89 h 1154"/>
              <a:gd name="T28" fmla="*/ 910 w 1174"/>
              <a:gd name="T29" fmla="*/ 74 h 1154"/>
              <a:gd name="T30" fmla="*/ 875 w 1174"/>
              <a:gd name="T31" fmla="*/ 129 h 1154"/>
              <a:gd name="T32" fmla="*/ 847 w 1174"/>
              <a:gd name="T33" fmla="*/ 191 h 1154"/>
              <a:gd name="T34" fmla="*/ 765 w 1174"/>
              <a:gd name="T35" fmla="*/ 198 h 1154"/>
              <a:gd name="T36" fmla="*/ 670 w 1174"/>
              <a:gd name="T37" fmla="*/ 136 h 1154"/>
              <a:gd name="T38" fmla="*/ 565 w 1174"/>
              <a:gd name="T39" fmla="*/ 0 h 1154"/>
              <a:gd name="T40" fmla="*/ 501 w 1174"/>
              <a:gd name="T41" fmla="*/ 48 h 1154"/>
              <a:gd name="T42" fmla="*/ 384 w 1174"/>
              <a:gd name="T43" fmla="*/ 224 h 1154"/>
              <a:gd name="T44" fmla="*/ 410 w 1174"/>
              <a:gd name="T45" fmla="*/ 301 h 1154"/>
              <a:gd name="T46" fmla="*/ 464 w 1174"/>
              <a:gd name="T47" fmla="*/ 324 h 1154"/>
              <a:gd name="T48" fmla="*/ 465 w 1174"/>
              <a:gd name="T49" fmla="*/ 324 h 1154"/>
              <a:gd name="T50" fmla="*/ 480 w 1174"/>
              <a:gd name="T51" fmla="*/ 327 h 1154"/>
              <a:gd name="T52" fmla="*/ 493 w 1174"/>
              <a:gd name="T53" fmla="*/ 330 h 1154"/>
              <a:gd name="T54" fmla="*/ 494 w 1174"/>
              <a:gd name="T55" fmla="*/ 344 h 1154"/>
              <a:gd name="T56" fmla="*/ 385 w 1174"/>
              <a:gd name="T57" fmla="*/ 505 h 1154"/>
              <a:gd name="T58" fmla="*/ 299 w 1174"/>
              <a:gd name="T59" fmla="*/ 525 h 1154"/>
              <a:gd name="T60" fmla="*/ 280 w 1174"/>
              <a:gd name="T61" fmla="*/ 522 h 1154"/>
              <a:gd name="T62" fmla="*/ 283 w 1174"/>
              <a:gd name="T63" fmla="*/ 502 h 1154"/>
              <a:gd name="T64" fmla="*/ 255 w 1174"/>
              <a:gd name="T65" fmla="*/ 435 h 1154"/>
              <a:gd name="T66" fmla="*/ 196 w 1174"/>
              <a:gd name="T67" fmla="*/ 401 h 1154"/>
              <a:gd name="T68" fmla="*/ 85 w 1174"/>
              <a:gd name="T69" fmla="*/ 459 h 1154"/>
              <a:gd name="T70" fmla="*/ 4 w 1174"/>
              <a:gd name="T71" fmla="*/ 546 h 1154"/>
              <a:gd name="T72" fmla="*/ 3 w 1174"/>
              <a:gd name="T73" fmla="*/ 548 h 1154"/>
              <a:gd name="T74" fmla="*/ 0 w 1174"/>
              <a:gd name="T75" fmla="*/ 572 h 1154"/>
              <a:gd name="T76" fmla="*/ 13 w 1174"/>
              <a:gd name="T77" fmla="*/ 593 h 1154"/>
              <a:gd name="T78" fmla="*/ 135 w 1174"/>
              <a:gd name="T79" fmla="*/ 787 h 1154"/>
              <a:gd name="T80" fmla="*/ 145 w 1174"/>
              <a:gd name="T81" fmla="*/ 796 h 1154"/>
              <a:gd name="T82" fmla="*/ 258 w 1174"/>
              <a:gd name="T83" fmla="*/ 827 h 1154"/>
              <a:gd name="T84" fmla="*/ 327 w 1174"/>
              <a:gd name="T85" fmla="*/ 790 h 1154"/>
              <a:gd name="T86" fmla="*/ 335 w 1174"/>
              <a:gd name="T87" fmla="*/ 758 h 1154"/>
              <a:gd name="T88" fmla="*/ 378 w 1174"/>
              <a:gd name="T89" fmla="*/ 697 h 1154"/>
              <a:gd name="T90" fmla="*/ 379 w 1174"/>
              <a:gd name="T91" fmla="*/ 697 h 1154"/>
              <a:gd name="T92" fmla="*/ 380 w 1174"/>
              <a:gd name="T93" fmla="*/ 697 h 1154"/>
              <a:gd name="T94" fmla="*/ 498 w 1174"/>
              <a:gd name="T95" fmla="*/ 706 h 1154"/>
              <a:gd name="T96" fmla="*/ 537 w 1174"/>
              <a:gd name="T97" fmla="*/ 787 h 1154"/>
              <a:gd name="T98" fmla="*/ 487 w 1174"/>
              <a:gd name="T99" fmla="*/ 857 h 1154"/>
              <a:gd name="T100" fmla="*/ 392 w 1174"/>
              <a:gd name="T101" fmla="*/ 938 h 1154"/>
              <a:gd name="T102" fmla="*/ 418 w 1174"/>
              <a:gd name="T103" fmla="*/ 1056 h 1154"/>
              <a:gd name="T104" fmla="*/ 606 w 1174"/>
              <a:gd name="T105" fmla="*/ 1152 h 1154"/>
              <a:gd name="T106" fmla="*/ 615 w 1174"/>
              <a:gd name="T107" fmla="*/ 1154 h 1154"/>
              <a:gd name="T108" fmla="*/ 616 w 1174"/>
              <a:gd name="T109" fmla="*/ 1144 h 1154"/>
              <a:gd name="T110" fmla="*/ 759 w 1174"/>
              <a:gd name="T111" fmla="*/ 932 h 1154"/>
              <a:gd name="T112" fmla="*/ 815 w 1174"/>
              <a:gd name="T113" fmla="*/ 902 h 1154"/>
              <a:gd name="T114" fmla="*/ 882 w 1174"/>
              <a:gd name="T115" fmla="*/ 934 h 1154"/>
              <a:gd name="T116" fmla="*/ 915 w 1174"/>
              <a:gd name="T117" fmla="*/ 980 h 1154"/>
              <a:gd name="T118" fmla="*/ 938 w 1174"/>
              <a:gd name="T119" fmla="*/ 1020 h 1154"/>
              <a:gd name="T120" fmla="*/ 938 w 1174"/>
              <a:gd name="T121" fmla="*/ 1020 h 1154"/>
              <a:gd name="T122" fmla="*/ 1035 w 1174"/>
              <a:gd name="T123" fmla="*/ 1051 h 1154"/>
              <a:gd name="T124" fmla="*/ 1103 w 1174"/>
              <a:gd name="T125" fmla="*/ 1014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4" h="1154">
                <a:moveTo>
                  <a:pt x="1103" y="1014"/>
                </a:moveTo>
                <a:cubicBezTo>
                  <a:pt x="1130" y="971"/>
                  <a:pt x="1152" y="925"/>
                  <a:pt x="1106" y="878"/>
                </a:cubicBezTo>
                <a:cubicBezTo>
                  <a:pt x="1094" y="866"/>
                  <a:pt x="1078" y="855"/>
                  <a:pt x="1057" y="843"/>
                </a:cubicBezTo>
                <a:cubicBezTo>
                  <a:pt x="1044" y="834"/>
                  <a:pt x="1032" y="824"/>
                  <a:pt x="1023" y="815"/>
                </a:cubicBezTo>
                <a:cubicBezTo>
                  <a:pt x="994" y="786"/>
                  <a:pt x="983" y="757"/>
                  <a:pt x="990" y="728"/>
                </a:cubicBezTo>
                <a:cubicBezTo>
                  <a:pt x="1006" y="663"/>
                  <a:pt x="1109" y="609"/>
                  <a:pt x="1170" y="590"/>
                </a:cubicBezTo>
                <a:cubicBezTo>
                  <a:pt x="1174" y="589"/>
                  <a:pt x="1174" y="589"/>
                  <a:pt x="1174" y="589"/>
                </a:cubicBezTo>
                <a:cubicBezTo>
                  <a:pt x="1167" y="586"/>
                  <a:pt x="1167" y="586"/>
                  <a:pt x="1167" y="586"/>
                </a:cubicBezTo>
                <a:cubicBezTo>
                  <a:pt x="1138" y="576"/>
                  <a:pt x="1105" y="554"/>
                  <a:pt x="1072" y="520"/>
                </a:cubicBezTo>
                <a:cubicBezTo>
                  <a:pt x="1015" y="463"/>
                  <a:pt x="961" y="379"/>
                  <a:pt x="956" y="350"/>
                </a:cubicBezTo>
                <a:cubicBezTo>
                  <a:pt x="950" y="312"/>
                  <a:pt x="942" y="260"/>
                  <a:pt x="1034" y="238"/>
                </a:cubicBezTo>
                <a:cubicBezTo>
                  <a:pt x="1066" y="230"/>
                  <a:pt x="1070" y="216"/>
                  <a:pt x="1071" y="211"/>
                </a:cubicBezTo>
                <a:cubicBezTo>
                  <a:pt x="1077" y="192"/>
                  <a:pt x="1062" y="163"/>
                  <a:pt x="1030" y="132"/>
                </a:cubicBezTo>
                <a:cubicBezTo>
                  <a:pt x="1015" y="117"/>
                  <a:pt x="997" y="102"/>
                  <a:pt x="979" y="89"/>
                </a:cubicBezTo>
                <a:cubicBezTo>
                  <a:pt x="953" y="71"/>
                  <a:pt x="929" y="66"/>
                  <a:pt x="910" y="74"/>
                </a:cubicBezTo>
                <a:cubicBezTo>
                  <a:pt x="890" y="83"/>
                  <a:pt x="877" y="109"/>
                  <a:pt x="875" y="129"/>
                </a:cubicBezTo>
                <a:cubicBezTo>
                  <a:pt x="873" y="145"/>
                  <a:pt x="870" y="175"/>
                  <a:pt x="847" y="191"/>
                </a:cubicBezTo>
                <a:cubicBezTo>
                  <a:pt x="829" y="204"/>
                  <a:pt x="802" y="207"/>
                  <a:pt x="765" y="198"/>
                </a:cubicBezTo>
                <a:cubicBezTo>
                  <a:pt x="736" y="192"/>
                  <a:pt x="705" y="172"/>
                  <a:pt x="670" y="136"/>
                </a:cubicBezTo>
                <a:cubicBezTo>
                  <a:pt x="619" y="85"/>
                  <a:pt x="577" y="21"/>
                  <a:pt x="565" y="0"/>
                </a:cubicBezTo>
                <a:cubicBezTo>
                  <a:pt x="545" y="18"/>
                  <a:pt x="521" y="34"/>
                  <a:pt x="501" y="48"/>
                </a:cubicBezTo>
                <a:cubicBezTo>
                  <a:pt x="438" y="90"/>
                  <a:pt x="380" y="129"/>
                  <a:pt x="384" y="224"/>
                </a:cubicBezTo>
                <a:cubicBezTo>
                  <a:pt x="386" y="260"/>
                  <a:pt x="394" y="285"/>
                  <a:pt x="410" y="301"/>
                </a:cubicBezTo>
                <a:cubicBezTo>
                  <a:pt x="426" y="317"/>
                  <a:pt x="447" y="321"/>
                  <a:pt x="464" y="324"/>
                </a:cubicBezTo>
                <a:cubicBezTo>
                  <a:pt x="465" y="324"/>
                  <a:pt x="465" y="324"/>
                  <a:pt x="465" y="324"/>
                </a:cubicBezTo>
                <a:cubicBezTo>
                  <a:pt x="471" y="325"/>
                  <a:pt x="476" y="326"/>
                  <a:pt x="480" y="327"/>
                </a:cubicBezTo>
                <a:cubicBezTo>
                  <a:pt x="493" y="330"/>
                  <a:pt x="493" y="330"/>
                  <a:pt x="493" y="330"/>
                </a:cubicBezTo>
                <a:cubicBezTo>
                  <a:pt x="494" y="344"/>
                  <a:pt x="494" y="344"/>
                  <a:pt x="494" y="344"/>
                </a:cubicBezTo>
                <a:cubicBezTo>
                  <a:pt x="504" y="440"/>
                  <a:pt x="414" y="491"/>
                  <a:pt x="385" y="505"/>
                </a:cubicBezTo>
                <a:cubicBezTo>
                  <a:pt x="348" y="522"/>
                  <a:pt x="315" y="528"/>
                  <a:pt x="299" y="525"/>
                </a:cubicBezTo>
                <a:cubicBezTo>
                  <a:pt x="280" y="522"/>
                  <a:pt x="280" y="522"/>
                  <a:pt x="280" y="522"/>
                </a:cubicBezTo>
                <a:cubicBezTo>
                  <a:pt x="283" y="502"/>
                  <a:pt x="283" y="502"/>
                  <a:pt x="283" y="502"/>
                </a:cubicBezTo>
                <a:cubicBezTo>
                  <a:pt x="286" y="481"/>
                  <a:pt x="275" y="456"/>
                  <a:pt x="255" y="435"/>
                </a:cubicBezTo>
                <a:cubicBezTo>
                  <a:pt x="239" y="419"/>
                  <a:pt x="218" y="407"/>
                  <a:pt x="196" y="401"/>
                </a:cubicBezTo>
                <a:cubicBezTo>
                  <a:pt x="174" y="395"/>
                  <a:pt x="134" y="416"/>
                  <a:pt x="85" y="459"/>
                </a:cubicBezTo>
                <a:cubicBezTo>
                  <a:pt x="41" y="498"/>
                  <a:pt x="8" y="539"/>
                  <a:pt x="4" y="546"/>
                </a:cubicBezTo>
                <a:cubicBezTo>
                  <a:pt x="3" y="547"/>
                  <a:pt x="3" y="548"/>
                  <a:pt x="3" y="548"/>
                </a:cubicBezTo>
                <a:cubicBezTo>
                  <a:pt x="0" y="572"/>
                  <a:pt x="0" y="572"/>
                  <a:pt x="0" y="572"/>
                </a:cubicBezTo>
                <a:cubicBezTo>
                  <a:pt x="4" y="578"/>
                  <a:pt x="8" y="585"/>
                  <a:pt x="13" y="593"/>
                </a:cubicBezTo>
                <a:cubicBezTo>
                  <a:pt x="44" y="648"/>
                  <a:pt x="97" y="737"/>
                  <a:pt x="135" y="787"/>
                </a:cubicBezTo>
                <a:cubicBezTo>
                  <a:pt x="138" y="790"/>
                  <a:pt x="142" y="793"/>
                  <a:pt x="145" y="796"/>
                </a:cubicBezTo>
                <a:cubicBezTo>
                  <a:pt x="172" y="824"/>
                  <a:pt x="214" y="835"/>
                  <a:pt x="258" y="827"/>
                </a:cubicBezTo>
                <a:cubicBezTo>
                  <a:pt x="291" y="821"/>
                  <a:pt x="319" y="806"/>
                  <a:pt x="327" y="790"/>
                </a:cubicBezTo>
                <a:cubicBezTo>
                  <a:pt x="331" y="781"/>
                  <a:pt x="333" y="770"/>
                  <a:pt x="335" y="758"/>
                </a:cubicBezTo>
                <a:cubicBezTo>
                  <a:pt x="342" y="723"/>
                  <a:pt x="348" y="701"/>
                  <a:pt x="378" y="697"/>
                </a:cubicBezTo>
                <a:cubicBezTo>
                  <a:pt x="379" y="697"/>
                  <a:pt x="379" y="697"/>
                  <a:pt x="379" y="697"/>
                </a:cubicBezTo>
                <a:cubicBezTo>
                  <a:pt x="380" y="697"/>
                  <a:pt x="380" y="697"/>
                  <a:pt x="380" y="697"/>
                </a:cubicBezTo>
                <a:cubicBezTo>
                  <a:pt x="435" y="678"/>
                  <a:pt x="472" y="680"/>
                  <a:pt x="498" y="706"/>
                </a:cubicBezTo>
                <a:cubicBezTo>
                  <a:pt x="517" y="725"/>
                  <a:pt x="528" y="758"/>
                  <a:pt x="537" y="787"/>
                </a:cubicBezTo>
                <a:cubicBezTo>
                  <a:pt x="547" y="821"/>
                  <a:pt x="528" y="834"/>
                  <a:pt x="487" y="857"/>
                </a:cubicBezTo>
                <a:cubicBezTo>
                  <a:pt x="457" y="874"/>
                  <a:pt x="418" y="895"/>
                  <a:pt x="392" y="938"/>
                </a:cubicBezTo>
                <a:cubicBezTo>
                  <a:pt x="369" y="975"/>
                  <a:pt x="378" y="1016"/>
                  <a:pt x="418" y="1056"/>
                </a:cubicBezTo>
                <a:cubicBezTo>
                  <a:pt x="467" y="1105"/>
                  <a:pt x="552" y="1142"/>
                  <a:pt x="606" y="1152"/>
                </a:cubicBezTo>
                <a:cubicBezTo>
                  <a:pt x="615" y="1154"/>
                  <a:pt x="615" y="1154"/>
                  <a:pt x="615" y="1154"/>
                </a:cubicBezTo>
                <a:cubicBezTo>
                  <a:pt x="616" y="1144"/>
                  <a:pt x="616" y="1144"/>
                  <a:pt x="616" y="1144"/>
                </a:cubicBezTo>
                <a:cubicBezTo>
                  <a:pt x="617" y="1116"/>
                  <a:pt x="687" y="1012"/>
                  <a:pt x="759" y="932"/>
                </a:cubicBezTo>
                <a:cubicBezTo>
                  <a:pt x="777" y="912"/>
                  <a:pt x="796" y="902"/>
                  <a:pt x="815" y="902"/>
                </a:cubicBezTo>
                <a:cubicBezTo>
                  <a:pt x="842" y="901"/>
                  <a:pt x="866" y="919"/>
                  <a:pt x="882" y="934"/>
                </a:cubicBezTo>
                <a:cubicBezTo>
                  <a:pt x="895" y="947"/>
                  <a:pt x="907" y="963"/>
                  <a:pt x="915" y="980"/>
                </a:cubicBezTo>
                <a:cubicBezTo>
                  <a:pt x="919" y="995"/>
                  <a:pt x="926" y="1009"/>
                  <a:pt x="938" y="1020"/>
                </a:cubicBezTo>
                <a:cubicBezTo>
                  <a:pt x="938" y="1020"/>
                  <a:pt x="938" y="1020"/>
                  <a:pt x="938" y="1020"/>
                </a:cubicBezTo>
                <a:cubicBezTo>
                  <a:pt x="961" y="1043"/>
                  <a:pt x="998" y="1055"/>
                  <a:pt x="1035" y="1051"/>
                </a:cubicBezTo>
                <a:cubicBezTo>
                  <a:pt x="1065" y="1047"/>
                  <a:pt x="1090" y="1034"/>
                  <a:pt x="1103" y="1014"/>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id-ID"/>
          </a:p>
        </p:txBody>
      </p:sp>
      <p:sp>
        <p:nvSpPr>
          <p:cNvPr id="10" name="Rectangle 9"/>
          <p:cNvSpPr/>
          <p:nvPr/>
        </p:nvSpPr>
        <p:spPr>
          <a:xfrm>
            <a:off x="3856166" y="2402758"/>
            <a:ext cx="483531" cy="392536"/>
          </a:xfrm>
          <a:prstGeom prst="rect">
            <a:avLst/>
          </a:prstGeom>
        </p:spPr>
        <p:txBody>
          <a:bodyPr wrap="square" lIns="68580" tIns="34290" rIns="68580" bIns="34290">
            <a:spAutoFit/>
          </a:bodyPr>
          <a:lstStyle/>
          <a:p>
            <a:pPr algn="ctr"/>
            <a:r>
              <a:rPr lang="en-US" sz="2100" b="1" dirty="0" smtClean="0">
                <a:solidFill>
                  <a:schemeClr val="bg1"/>
                </a:solidFill>
                <a:latin typeface="+mj-lt"/>
              </a:rPr>
              <a:t>1</a:t>
            </a:r>
            <a:endParaRPr lang="bg-BG" sz="2100" b="1" dirty="0">
              <a:solidFill>
                <a:schemeClr val="bg1"/>
              </a:solidFill>
              <a:latin typeface="+mj-lt"/>
            </a:endParaRPr>
          </a:p>
        </p:txBody>
      </p:sp>
      <p:sp>
        <p:nvSpPr>
          <p:cNvPr id="11" name="Rectangle 10"/>
          <p:cNvSpPr/>
          <p:nvPr/>
        </p:nvSpPr>
        <p:spPr>
          <a:xfrm>
            <a:off x="4931067" y="2402758"/>
            <a:ext cx="483531" cy="392536"/>
          </a:xfrm>
          <a:prstGeom prst="rect">
            <a:avLst/>
          </a:prstGeom>
        </p:spPr>
        <p:txBody>
          <a:bodyPr wrap="square" lIns="68580" tIns="34290" rIns="68580" bIns="34290">
            <a:spAutoFit/>
          </a:bodyPr>
          <a:lstStyle/>
          <a:p>
            <a:pPr algn="ctr"/>
            <a:r>
              <a:rPr lang="en-US" sz="2100" b="1" dirty="0" smtClean="0">
                <a:solidFill>
                  <a:schemeClr val="bg1"/>
                </a:solidFill>
                <a:latin typeface="+mj-lt"/>
              </a:rPr>
              <a:t>2</a:t>
            </a:r>
            <a:endParaRPr lang="bg-BG" sz="2100" b="1" dirty="0">
              <a:solidFill>
                <a:schemeClr val="bg1"/>
              </a:solidFill>
              <a:latin typeface="+mj-lt"/>
            </a:endParaRPr>
          </a:p>
        </p:txBody>
      </p:sp>
      <p:sp>
        <p:nvSpPr>
          <p:cNvPr id="12" name="Rectangle 11"/>
          <p:cNvSpPr/>
          <p:nvPr/>
        </p:nvSpPr>
        <p:spPr>
          <a:xfrm>
            <a:off x="3856166" y="3594630"/>
            <a:ext cx="483531" cy="392536"/>
          </a:xfrm>
          <a:prstGeom prst="rect">
            <a:avLst/>
          </a:prstGeom>
        </p:spPr>
        <p:txBody>
          <a:bodyPr wrap="square" lIns="68580" tIns="34290" rIns="68580" bIns="34290">
            <a:spAutoFit/>
          </a:bodyPr>
          <a:lstStyle/>
          <a:p>
            <a:pPr algn="ctr"/>
            <a:r>
              <a:rPr lang="en-US" sz="2100" b="1" dirty="0" smtClean="0">
                <a:solidFill>
                  <a:schemeClr val="bg1"/>
                </a:solidFill>
                <a:latin typeface="+mj-lt"/>
              </a:rPr>
              <a:t>3</a:t>
            </a:r>
            <a:endParaRPr lang="bg-BG" sz="2100" b="1" dirty="0">
              <a:solidFill>
                <a:schemeClr val="bg1"/>
              </a:solidFill>
              <a:latin typeface="+mj-lt"/>
            </a:endParaRPr>
          </a:p>
        </p:txBody>
      </p:sp>
      <p:sp>
        <p:nvSpPr>
          <p:cNvPr id="13" name="Rectangle 12"/>
          <p:cNvSpPr/>
          <p:nvPr/>
        </p:nvSpPr>
        <p:spPr>
          <a:xfrm>
            <a:off x="4931067" y="3594630"/>
            <a:ext cx="483531" cy="392536"/>
          </a:xfrm>
          <a:prstGeom prst="rect">
            <a:avLst/>
          </a:prstGeom>
        </p:spPr>
        <p:txBody>
          <a:bodyPr wrap="square" lIns="68580" tIns="34290" rIns="68580" bIns="34290">
            <a:spAutoFit/>
          </a:bodyPr>
          <a:lstStyle/>
          <a:p>
            <a:pPr algn="ctr"/>
            <a:r>
              <a:rPr lang="en-US" sz="2100" b="1" dirty="0" smtClean="0">
                <a:solidFill>
                  <a:schemeClr val="bg1"/>
                </a:solidFill>
                <a:latin typeface="+mj-lt"/>
              </a:rPr>
              <a:t>4</a:t>
            </a:r>
            <a:endParaRPr lang="bg-BG" sz="2100" b="1" dirty="0">
              <a:solidFill>
                <a:schemeClr val="bg1"/>
              </a:solidFill>
              <a:latin typeface="+mj-lt"/>
            </a:endParaRPr>
          </a:p>
        </p:txBody>
      </p:sp>
      <p:cxnSp>
        <p:nvCxnSpPr>
          <p:cNvPr id="14" name="Elbow Connector 13"/>
          <p:cNvCxnSpPr/>
          <p:nvPr/>
        </p:nvCxnSpPr>
        <p:spPr>
          <a:xfrm rot="10800000" flipV="1">
            <a:off x="2398045" y="2208197"/>
            <a:ext cx="1021223" cy="69220"/>
          </a:xfrm>
          <a:prstGeom prst="bentConnector3">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Elbow Connector 14"/>
          <p:cNvCxnSpPr/>
          <p:nvPr/>
        </p:nvCxnSpPr>
        <p:spPr>
          <a:xfrm rot="10800000" flipV="1">
            <a:off x="2590108" y="3613180"/>
            <a:ext cx="785591" cy="201028"/>
          </a:xfrm>
          <a:prstGeom prst="bentConnector3">
            <a:avLst>
              <a:gd name="adj1" fmla="val 50000"/>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6" name="Elbow Connector 15"/>
          <p:cNvCxnSpPr/>
          <p:nvPr/>
        </p:nvCxnSpPr>
        <p:spPr>
          <a:xfrm flipV="1">
            <a:off x="5681323" y="1993858"/>
            <a:ext cx="752990" cy="203425"/>
          </a:xfrm>
          <a:prstGeom prst="bentConnector3">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7" name="Elbow Connector 16"/>
          <p:cNvCxnSpPr/>
          <p:nvPr/>
        </p:nvCxnSpPr>
        <p:spPr>
          <a:xfrm flipV="1">
            <a:off x="5551133" y="3446225"/>
            <a:ext cx="835966" cy="252393"/>
          </a:xfrm>
          <a:prstGeom prst="bentConnector3">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472234" y="1737577"/>
            <a:ext cx="1377437" cy="253994"/>
          </a:xfrm>
          <a:prstGeom prst="rect">
            <a:avLst/>
          </a:prstGeom>
          <a:noFill/>
        </p:spPr>
        <p:txBody>
          <a:bodyPr wrap="square" lIns="68580" tIns="34290" rIns="68580" bIns="34290" rtlCol="0">
            <a:spAutoFit/>
          </a:bodyPr>
          <a:lstStyle/>
          <a:p>
            <a:pP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19" name="Rectangle 18"/>
          <p:cNvSpPr/>
          <p:nvPr/>
        </p:nvSpPr>
        <p:spPr>
          <a:xfrm>
            <a:off x="6462419" y="2005289"/>
            <a:ext cx="1706365" cy="346249"/>
          </a:xfrm>
          <a:prstGeom prst="rect">
            <a:avLst/>
          </a:prstGeom>
        </p:spPr>
        <p:txBody>
          <a:bodyPr wrap="square" lIns="68580" tIns="34290" rIns="68580" bIns="34290">
            <a:spAutoFit/>
          </a:bodyPr>
          <a:lstStyle/>
          <a:p>
            <a:pPr defTabSz="1088205">
              <a:defRPr/>
            </a:pP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所有文字都可以随意编辑 点击您要修改的文字就可以了 </a:t>
            </a: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cxnSp>
        <p:nvCxnSpPr>
          <p:cNvPr id="20" name="Straight Connector 19"/>
          <p:cNvCxnSpPr/>
          <p:nvPr/>
        </p:nvCxnSpPr>
        <p:spPr>
          <a:xfrm>
            <a:off x="6490412" y="1997308"/>
            <a:ext cx="1161000"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6430010" y="3188457"/>
            <a:ext cx="1377437" cy="253994"/>
          </a:xfrm>
          <a:prstGeom prst="rect">
            <a:avLst/>
          </a:prstGeom>
          <a:noFill/>
        </p:spPr>
        <p:txBody>
          <a:bodyPr wrap="square" lIns="68580" tIns="34290" rIns="68580" bIns="34290" rtlCol="0">
            <a:spAutoFit/>
          </a:bodyPr>
          <a:lstStyle/>
          <a:p>
            <a:pP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22" name="Rectangle 21"/>
          <p:cNvSpPr/>
          <p:nvPr/>
        </p:nvSpPr>
        <p:spPr>
          <a:xfrm>
            <a:off x="6420195" y="3456168"/>
            <a:ext cx="1706365" cy="346249"/>
          </a:xfrm>
          <a:prstGeom prst="rect">
            <a:avLst/>
          </a:prstGeom>
        </p:spPr>
        <p:txBody>
          <a:bodyPr wrap="square" lIns="68580" tIns="34290" rIns="68580" bIns="34290">
            <a:spAutoFit/>
          </a:bodyPr>
          <a:lstStyle/>
          <a:p>
            <a:pPr defTabSz="1088205">
              <a:defRPr/>
            </a:pP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所有文字都可以随意编辑 点击您要修改的文字就可以了 </a:t>
            </a: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cxnSp>
        <p:nvCxnSpPr>
          <p:cNvPr id="23" name="Straight Connector 22"/>
          <p:cNvCxnSpPr/>
          <p:nvPr/>
        </p:nvCxnSpPr>
        <p:spPr>
          <a:xfrm>
            <a:off x="6448188" y="3448188"/>
            <a:ext cx="1161000"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1131601" y="2014606"/>
            <a:ext cx="1377437" cy="253994"/>
          </a:xfrm>
          <a:prstGeom prst="rect">
            <a:avLst/>
          </a:prstGeom>
          <a:noFill/>
        </p:spPr>
        <p:txBody>
          <a:bodyPr wrap="square" lIns="68580" tIns="34290" rIns="68580" bIns="34290" rtlCol="0">
            <a:spAutoFit/>
          </a:bodyPr>
          <a:lstStyle/>
          <a:p>
            <a:pP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25" name="Rectangle 24"/>
          <p:cNvSpPr/>
          <p:nvPr/>
        </p:nvSpPr>
        <p:spPr>
          <a:xfrm>
            <a:off x="1121788" y="2282318"/>
            <a:ext cx="1188992" cy="484748"/>
          </a:xfrm>
          <a:prstGeom prst="rect">
            <a:avLst/>
          </a:prstGeom>
        </p:spPr>
        <p:txBody>
          <a:bodyPr wrap="square" lIns="68580" tIns="34290" rIns="68580" bIns="34290">
            <a:spAutoFit/>
          </a:bodyPr>
          <a:lstStyle/>
          <a:p>
            <a:pPr defTabSz="1088205">
              <a:defRPr/>
            </a:pP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所有文字都可以随意编辑 点击您要修改的文字就可以了 </a:t>
            </a: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cxnSp>
        <p:nvCxnSpPr>
          <p:cNvPr id="26" name="Straight Connector 25"/>
          <p:cNvCxnSpPr/>
          <p:nvPr/>
        </p:nvCxnSpPr>
        <p:spPr>
          <a:xfrm>
            <a:off x="1149779" y="2274337"/>
            <a:ext cx="1161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1020608" y="3554477"/>
            <a:ext cx="1377437" cy="253994"/>
          </a:xfrm>
          <a:prstGeom prst="rect">
            <a:avLst/>
          </a:prstGeom>
          <a:noFill/>
        </p:spPr>
        <p:txBody>
          <a:bodyPr wrap="square" lIns="68580" tIns="34290" rIns="68580" bIns="34290" rtlCol="0">
            <a:spAutoFit/>
          </a:bodyPr>
          <a:lstStyle/>
          <a:p>
            <a:pP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28" name="Rectangle 27"/>
          <p:cNvSpPr/>
          <p:nvPr/>
        </p:nvSpPr>
        <p:spPr>
          <a:xfrm>
            <a:off x="1010794" y="3822188"/>
            <a:ext cx="1188992" cy="484748"/>
          </a:xfrm>
          <a:prstGeom prst="rect">
            <a:avLst/>
          </a:prstGeom>
        </p:spPr>
        <p:txBody>
          <a:bodyPr wrap="square" lIns="68580" tIns="34290" rIns="68580" bIns="34290">
            <a:spAutoFit/>
          </a:bodyPr>
          <a:lstStyle/>
          <a:p>
            <a:pPr defTabSz="1088205">
              <a:defRPr/>
            </a:pP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所有文字都可以随意编辑 点击您要修改的文字就可以了 </a:t>
            </a: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cxnSp>
        <p:nvCxnSpPr>
          <p:cNvPr id="29" name="Straight Connector 28"/>
          <p:cNvCxnSpPr/>
          <p:nvPr/>
        </p:nvCxnSpPr>
        <p:spPr>
          <a:xfrm>
            <a:off x="1038786" y="3814208"/>
            <a:ext cx="1161000"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423884" y="628328"/>
            <a:ext cx="80639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rot="14400000">
            <a:off x="390146" y="232657"/>
            <a:ext cx="344020" cy="281678"/>
            <a:chOff x="3059816" y="700304"/>
            <a:chExt cx="615694" cy="504120"/>
          </a:xfrm>
          <a:solidFill>
            <a:schemeClr val="accent1"/>
          </a:solidFill>
        </p:grpSpPr>
        <p:sp>
          <p:nvSpPr>
            <p:cNvPr id="40" name="椭圆 39"/>
            <p:cNvSpPr/>
            <p:nvPr/>
          </p:nvSpPr>
          <p:spPr>
            <a:xfrm>
              <a:off x="3531462" y="844352"/>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3059816" y="700304"/>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3059816" y="1060376"/>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3" name="直接连接符 42"/>
            <p:cNvCxnSpPr>
              <a:stCxn id="40" idx="7"/>
              <a:endCxn id="42" idx="3"/>
            </p:cNvCxnSpPr>
            <p:nvPr/>
          </p:nvCxnSpPr>
          <p:spPr>
            <a:xfrm flipH="1">
              <a:off x="3080911" y="865447"/>
              <a:ext cx="573504" cy="317882"/>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41" idx="0"/>
            </p:cNvCxnSpPr>
            <p:nvPr/>
          </p:nvCxnSpPr>
          <p:spPr>
            <a:xfrm>
              <a:off x="3131840" y="700304"/>
              <a:ext cx="0" cy="447037"/>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45" name="Rectangle 22"/>
          <p:cNvSpPr>
            <a:spLocks noChangeArrowheads="1"/>
          </p:cNvSpPr>
          <p:nvPr/>
        </p:nvSpPr>
        <p:spPr bwMode="auto">
          <a:xfrm>
            <a:off x="771624" y="169523"/>
            <a:ext cx="3791272" cy="49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l" eaLnBrk="1" fontAlgn="base" hangingPunct="1">
              <a:lnSpc>
                <a:spcPct val="120000"/>
              </a:lnSpc>
            </a:pPr>
            <a:r>
              <a:rPr lang="zh-CN" altLang="en-US" sz="1400" b="1" dirty="0" smtClean="0">
                <a:latin typeface="微软雅黑" panose="020B0503020204020204" pitchFamily="34" charset="-122"/>
                <a:ea typeface="微软雅黑" panose="020B0503020204020204" pitchFamily="34" charset="-122"/>
              </a:rPr>
              <a:t>营销方案</a:t>
            </a:r>
            <a:endParaRPr lang="en-US" altLang="zh-CN" sz="1400" b="1" dirty="0" smtClean="0">
              <a:latin typeface="微软雅黑" panose="020B0503020204020204" pitchFamily="34" charset="-122"/>
              <a:ea typeface="微软雅黑" panose="020B0503020204020204" pitchFamily="34" charset="-122"/>
            </a:endParaRPr>
          </a:p>
          <a:p>
            <a:pPr fontAlgn="base">
              <a:lnSpc>
                <a:spcPct val="120000"/>
              </a:lnSpc>
            </a:pP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以上标题可以根据您的需求随意更改</a:t>
            </a:r>
            <a:endParaRPr lang="en-US" altLang="zh-CN" sz="1400" b="1"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4319820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childTnLst>
                          </p:cTn>
                        </p:par>
                        <p:par>
                          <p:cTn id="45" fill="hold">
                            <p:stCondLst>
                              <p:cond delay="500"/>
                            </p:stCondLst>
                            <p:childTnLst>
                              <p:par>
                                <p:cTn id="46" presetID="22" presetClass="entr" presetSubtype="2"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right)">
                                      <p:cBhvr>
                                        <p:cTn id="48" dur="500"/>
                                        <p:tgtEl>
                                          <p:spTgt spid="14"/>
                                        </p:tgtEl>
                                      </p:cBhvr>
                                    </p:animEffect>
                                  </p:childTnLst>
                                </p:cTn>
                              </p:par>
                              <p:par>
                                <p:cTn id="49" presetID="22" presetClass="entr" presetSubtype="8" fill="hold" nodeType="with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left)">
                                      <p:cBhvr>
                                        <p:cTn id="51" dur="500"/>
                                        <p:tgtEl>
                                          <p:spTgt spid="16"/>
                                        </p:tgtEl>
                                      </p:cBhvr>
                                    </p:animEffect>
                                  </p:childTnLst>
                                </p:cTn>
                              </p:par>
                              <p:par>
                                <p:cTn id="52" presetID="22" presetClass="entr" presetSubtype="8" fill="hold"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left)">
                                      <p:cBhvr>
                                        <p:cTn id="54" dur="500"/>
                                        <p:tgtEl>
                                          <p:spTgt spid="17"/>
                                        </p:tgtEl>
                                      </p:cBhvr>
                                    </p:animEffect>
                                  </p:childTnLst>
                                </p:cTn>
                              </p:par>
                              <p:par>
                                <p:cTn id="55" presetID="22" presetClass="entr" presetSubtype="2" fill="hold"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right)">
                                      <p:cBhvr>
                                        <p:cTn id="57" dur="500"/>
                                        <p:tgtEl>
                                          <p:spTgt spid="15"/>
                                        </p:tgtEl>
                                      </p:cBhvr>
                                    </p:animEffect>
                                  </p:childTnLst>
                                </p:cTn>
                              </p:par>
                            </p:childTnLst>
                          </p:cTn>
                        </p:par>
                        <p:par>
                          <p:cTn id="58" fill="hold">
                            <p:stCondLst>
                              <p:cond delay="1000"/>
                            </p:stCondLst>
                            <p:childTnLst>
                              <p:par>
                                <p:cTn id="59" presetID="10" presetClass="entr" presetSubtype="0"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500"/>
                                        <p:tgtEl>
                                          <p:spTgt spid="19"/>
                                        </p:tgtEl>
                                      </p:cBhvr>
                                    </p:animEffect>
                                  </p:childTnLst>
                                </p:cTn>
                              </p:par>
                              <p:par>
                                <p:cTn id="65" presetID="10" presetClass="entr" presetSubtype="0" fill="hold" nodeType="with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500"/>
                                        <p:tgtEl>
                                          <p:spTgt spid="2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fade">
                                      <p:cBhvr>
                                        <p:cTn id="70" dur="500"/>
                                        <p:tgtEl>
                                          <p:spTgt spid="21"/>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500"/>
                                        <p:tgtEl>
                                          <p:spTgt spid="22"/>
                                        </p:tgtEl>
                                      </p:cBhvr>
                                    </p:animEffect>
                                  </p:childTnLst>
                                </p:cTn>
                              </p:par>
                              <p:par>
                                <p:cTn id="74" presetID="10" presetClass="entr" presetSubtype="0" fill="hold" nodeType="with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fade">
                                      <p:cBhvr>
                                        <p:cTn id="76" dur="500"/>
                                        <p:tgtEl>
                                          <p:spTgt spid="23"/>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fade">
                                      <p:cBhvr>
                                        <p:cTn id="79" dur="500"/>
                                        <p:tgtEl>
                                          <p:spTgt spid="2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fade">
                                      <p:cBhvr>
                                        <p:cTn id="82" dur="500"/>
                                        <p:tgtEl>
                                          <p:spTgt spid="25"/>
                                        </p:tgtEl>
                                      </p:cBhvr>
                                    </p:animEffect>
                                  </p:childTnLst>
                                </p:cTn>
                              </p:par>
                              <p:par>
                                <p:cTn id="83" presetID="10" presetClass="entr" presetSubtype="0" fill="hold" nodeType="withEffect">
                                  <p:stCondLst>
                                    <p:cond delay="0"/>
                                  </p:stCondLst>
                                  <p:childTnLst>
                                    <p:set>
                                      <p:cBhvr>
                                        <p:cTn id="84" dur="1" fill="hold">
                                          <p:stCondLst>
                                            <p:cond delay="0"/>
                                          </p:stCondLst>
                                        </p:cTn>
                                        <p:tgtEl>
                                          <p:spTgt spid="26"/>
                                        </p:tgtEl>
                                        <p:attrNameLst>
                                          <p:attrName>style.visibility</p:attrName>
                                        </p:attrNameLst>
                                      </p:cBhvr>
                                      <p:to>
                                        <p:strVal val="visible"/>
                                      </p:to>
                                    </p:set>
                                    <p:animEffect transition="in" filter="fade">
                                      <p:cBhvr>
                                        <p:cTn id="85" dur="500"/>
                                        <p:tgtEl>
                                          <p:spTgt spid="26"/>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7"/>
                                        </p:tgtEl>
                                        <p:attrNameLst>
                                          <p:attrName>style.visibility</p:attrName>
                                        </p:attrNameLst>
                                      </p:cBhvr>
                                      <p:to>
                                        <p:strVal val="visible"/>
                                      </p:to>
                                    </p:set>
                                    <p:animEffect transition="in" filter="fade">
                                      <p:cBhvr>
                                        <p:cTn id="88" dur="500"/>
                                        <p:tgtEl>
                                          <p:spTgt spid="27"/>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fade">
                                      <p:cBhvr>
                                        <p:cTn id="91" dur="500"/>
                                        <p:tgtEl>
                                          <p:spTgt spid="28"/>
                                        </p:tgtEl>
                                      </p:cBhvr>
                                    </p:animEffect>
                                  </p:childTnLst>
                                </p:cTn>
                              </p:par>
                              <p:par>
                                <p:cTn id="92" presetID="10" presetClass="entr" presetSubtype="0" fill="hold" nodeType="withEffect">
                                  <p:stCondLst>
                                    <p:cond delay="0"/>
                                  </p:stCondLst>
                                  <p:childTnLst>
                                    <p:set>
                                      <p:cBhvr>
                                        <p:cTn id="93" dur="1" fill="hold">
                                          <p:stCondLst>
                                            <p:cond delay="0"/>
                                          </p:stCondLst>
                                        </p:cTn>
                                        <p:tgtEl>
                                          <p:spTgt spid="29"/>
                                        </p:tgtEl>
                                        <p:attrNameLst>
                                          <p:attrName>style.visibility</p:attrName>
                                        </p:attrNameLst>
                                      </p:cBhvr>
                                      <p:to>
                                        <p:strVal val="visible"/>
                                      </p:to>
                                    </p:set>
                                    <p:animEffect transition="in" filter="fade">
                                      <p:cBhvr>
                                        <p:cTn id="94" dur="500"/>
                                        <p:tgtEl>
                                          <p:spTgt spid="29"/>
                                        </p:tgtEl>
                                      </p:cBhvr>
                                    </p:animEffect>
                                  </p:childTnLst>
                                </p:cTn>
                              </p:par>
                            </p:childTnLst>
                          </p:cTn>
                        </p:par>
                        <p:par>
                          <p:cTn id="95" fill="hold">
                            <p:stCondLst>
                              <p:cond delay="1500"/>
                            </p:stCondLst>
                            <p:childTnLst>
                              <p:par>
                                <p:cTn id="96" presetID="12" presetClass="entr" presetSubtype="8" fill="hold" nodeType="afterEffect">
                                  <p:stCondLst>
                                    <p:cond delay="0"/>
                                  </p:stCondLst>
                                  <p:childTnLst>
                                    <p:set>
                                      <p:cBhvr>
                                        <p:cTn id="97" dur="1" fill="hold">
                                          <p:stCondLst>
                                            <p:cond delay="0"/>
                                          </p:stCondLst>
                                        </p:cTn>
                                        <p:tgtEl>
                                          <p:spTgt spid="39"/>
                                        </p:tgtEl>
                                        <p:attrNameLst>
                                          <p:attrName>style.visibility</p:attrName>
                                        </p:attrNameLst>
                                      </p:cBhvr>
                                      <p:to>
                                        <p:strVal val="visible"/>
                                      </p:to>
                                    </p:set>
                                    <p:anim calcmode="lin" valueType="num">
                                      <p:cBhvr additive="base">
                                        <p:cTn id="98" dur="500"/>
                                        <p:tgtEl>
                                          <p:spTgt spid="39"/>
                                        </p:tgtEl>
                                        <p:attrNameLst>
                                          <p:attrName>ppt_x</p:attrName>
                                        </p:attrNameLst>
                                      </p:cBhvr>
                                      <p:tavLst>
                                        <p:tav tm="0">
                                          <p:val>
                                            <p:strVal val="#ppt_x-#ppt_w*1.125000"/>
                                          </p:val>
                                        </p:tav>
                                        <p:tav tm="100000">
                                          <p:val>
                                            <p:strVal val="#ppt_x"/>
                                          </p:val>
                                        </p:tav>
                                      </p:tavLst>
                                    </p:anim>
                                    <p:animEffect transition="in" filter="wipe(right)">
                                      <p:cBhvr>
                                        <p:cTn id="99" dur="500"/>
                                        <p:tgtEl>
                                          <p:spTgt spid="39"/>
                                        </p:tgtEl>
                                      </p:cBhvr>
                                    </p:animEffect>
                                  </p:childTnLst>
                                </p:cTn>
                              </p:par>
                            </p:childTnLst>
                          </p:cTn>
                        </p:par>
                        <p:par>
                          <p:cTn id="100" fill="hold">
                            <p:stCondLst>
                              <p:cond delay="2000"/>
                            </p:stCondLst>
                            <p:childTnLst>
                              <p:par>
                                <p:cTn id="101" presetID="22" presetClass="entr" presetSubtype="8" fill="hold" grpId="0" nodeType="afterEffect">
                                  <p:stCondLst>
                                    <p:cond delay="0"/>
                                  </p:stCondLst>
                                  <p:childTnLst>
                                    <p:set>
                                      <p:cBhvr>
                                        <p:cTn id="102" dur="1" fill="hold">
                                          <p:stCondLst>
                                            <p:cond delay="0"/>
                                          </p:stCondLst>
                                        </p:cTn>
                                        <p:tgtEl>
                                          <p:spTgt spid="45"/>
                                        </p:tgtEl>
                                        <p:attrNameLst>
                                          <p:attrName>style.visibility</p:attrName>
                                        </p:attrNameLst>
                                      </p:cBhvr>
                                      <p:to>
                                        <p:strVal val="visible"/>
                                      </p:to>
                                    </p:set>
                                    <p:animEffect transition="in" filter="wipe(left)">
                                      <p:cBhvr>
                                        <p:cTn id="103" dur="1250"/>
                                        <p:tgtEl>
                                          <p:spTgt spid="45"/>
                                        </p:tgtEl>
                                      </p:cBhvr>
                                    </p:animEffect>
                                  </p:childTnLst>
                                </p:cTn>
                              </p:par>
                            </p:childTnLst>
                          </p:cTn>
                        </p:par>
                        <p:par>
                          <p:cTn id="104" fill="hold">
                            <p:stCondLst>
                              <p:cond delay="3250"/>
                            </p:stCondLst>
                            <p:childTnLst>
                              <p:par>
                                <p:cTn id="105" presetID="22" presetClass="entr" presetSubtype="8" fill="hold" nodeType="afterEffect">
                                  <p:stCondLst>
                                    <p:cond delay="0"/>
                                  </p:stCondLst>
                                  <p:childTnLst>
                                    <p:set>
                                      <p:cBhvr>
                                        <p:cTn id="106" dur="1" fill="hold">
                                          <p:stCondLst>
                                            <p:cond delay="0"/>
                                          </p:stCondLst>
                                        </p:cTn>
                                        <p:tgtEl>
                                          <p:spTgt spid="38"/>
                                        </p:tgtEl>
                                        <p:attrNameLst>
                                          <p:attrName>style.visibility</p:attrName>
                                        </p:attrNameLst>
                                      </p:cBhvr>
                                      <p:to>
                                        <p:strVal val="visible"/>
                                      </p:to>
                                    </p:set>
                                    <p:animEffect transition="in" filter="wipe(left)">
                                      <p:cBhvr>
                                        <p:cTn id="10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animBg="1"/>
      <p:bldP spid="10" grpId="0"/>
      <p:bldP spid="11" grpId="0"/>
      <p:bldP spid="12" grpId="0"/>
      <p:bldP spid="13" grpId="0"/>
      <p:bldP spid="18" grpId="0"/>
      <p:bldP spid="19" grpId="0"/>
      <p:bldP spid="21" grpId="0"/>
      <p:bldP spid="22" grpId="0"/>
      <p:bldP spid="24" grpId="0"/>
      <p:bldP spid="25" grpId="0"/>
      <p:bldP spid="27" grpId="0"/>
      <p:bldP spid="28" grpId="0"/>
      <p:bldP spid="4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TextBox 34"/>
          <p:cNvSpPr txBox="1"/>
          <p:nvPr/>
        </p:nvSpPr>
        <p:spPr>
          <a:xfrm>
            <a:off x="841888" y="4097222"/>
            <a:ext cx="7618544" cy="419538"/>
          </a:xfrm>
          <a:prstGeom prst="rect">
            <a:avLst/>
          </a:prstGeom>
          <a:noFill/>
        </p:spPr>
        <p:txBody>
          <a:bodyPr wrap="square" lIns="68580" tIns="34290" rIns="68580" bIns="34290"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lnSpc>
                <a:spcPct val="150000"/>
              </a:lnSpc>
            </a:pPr>
            <a:r>
              <a:rPr lang="en-US" sz="800" dirty="0">
                <a:solidFill>
                  <a:schemeClr val="bg1">
                    <a:lumMod val="65000"/>
                  </a:schemeClr>
                </a:solidFill>
              </a:rPr>
              <a:t>Throughout our </a:t>
            </a:r>
            <a:r>
              <a:rPr lang="en-US" sz="800" dirty="0" err="1">
                <a:solidFill>
                  <a:schemeClr val="bg1">
                    <a:lumMod val="65000"/>
                  </a:schemeClr>
                </a:solidFill>
              </a:rPr>
              <a:t>organisation</a:t>
            </a:r>
            <a:r>
              <a:rPr lang="en-US" sz="800" dirty="0">
                <a:solidFill>
                  <a:schemeClr val="bg1">
                    <a:lumMod val="65000"/>
                  </a:schemeClr>
                </a:solidFill>
              </a:rPr>
              <a:t> we’ve always looked to bring together the right skills and knowledge to support our technology development, network growth and customer service. With experience that goes beyond the telecoms and IT industry our group of directors and officers are focused on bringing to market the latest</a:t>
            </a:r>
          </a:p>
        </p:txBody>
      </p:sp>
      <p:cxnSp>
        <p:nvCxnSpPr>
          <p:cNvPr id="99" name="Straight Connector 98"/>
          <p:cNvCxnSpPr/>
          <p:nvPr/>
        </p:nvCxnSpPr>
        <p:spPr>
          <a:xfrm>
            <a:off x="2164947" y="3069557"/>
            <a:ext cx="1182793" cy="0"/>
          </a:xfrm>
          <a:prstGeom prst="line">
            <a:avLst/>
          </a:prstGeom>
          <a:ln w="19050">
            <a:solidFill>
              <a:schemeClr val="bg1">
                <a:lumMod val="8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a:off x="3138180" y="1982647"/>
            <a:ext cx="1182793" cy="0"/>
          </a:xfrm>
          <a:prstGeom prst="line">
            <a:avLst/>
          </a:prstGeom>
          <a:ln w="19050">
            <a:solidFill>
              <a:schemeClr val="bg1">
                <a:lumMod val="8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a:off x="5958476" y="3069557"/>
            <a:ext cx="1182793" cy="0"/>
          </a:xfrm>
          <a:prstGeom prst="line">
            <a:avLst/>
          </a:prstGeom>
          <a:ln w="19050">
            <a:solidFill>
              <a:schemeClr val="bg1">
                <a:lumMod val="8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102" name="Group 101"/>
          <p:cNvGrpSpPr/>
          <p:nvPr/>
        </p:nvGrpSpPr>
        <p:grpSpPr>
          <a:xfrm>
            <a:off x="3276314" y="1893246"/>
            <a:ext cx="2720206" cy="1752104"/>
            <a:chOff x="4368418" y="2523549"/>
            <a:chExt cx="3626941" cy="2335418"/>
          </a:xfrm>
        </p:grpSpPr>
        <p:sp>
          <p:nvSpPr>
            <p:cNvPr id="103" name="Freeform 69"/>
            <p:cNvSpPr>
              <a:spLocks/>
            </p:cNvSpPr>
            <p:nvPr/>
          </p:nvSpPr>
          <p:spPr bwMode="auto">
            <a:xfrm rot="5400000">
              <a:off x="4570041" y="3489636"/>
              <a:ext cx="1059798" cy="404382"/>
            </a:xfrm>
            <a:custGeom>
              <a:avLst/>
              <a:gdLst>
                <a:gd name="T0" fmla="*/ 465 w 933"/>
                <a:gd name="T1" fmla="*/ 356 h 356"/>
                <a:gd name="T2" fmla="*/ 0 w 933"/>
                <a:gd name="T3" fmla="*/ 178 h 356"/>
                <a:gd name="T4" fmla="*/ 465 w 933"/>
                <a:gd name="T5" fmla="*/ 0 h 356"/>
                <a:gd name="T6" fmla="*/ 933 w 933"/>
                <a:gd name="T7" fmla="*/ 178 h 356"/>
                <a:gd name="T8" fmla="*/ 465 w 933"/>
                <a:gd name="T9" fmla="*/ 356 h 356"/>
              </a:gdLst>
              <a:ahLst/>
              <a:cxnLst>
                <a:cxn ang="0">
                  <a:pos x="T0" y="T1"/>
                </a:cxn>
                <a:cxn ang="0">
                  <a:pos x="T2" y="T3"/>
                </a:cxn>
                <a:cxn ang="0">
                  <a:pos x="T4" y="T5"/>
                </a:cxn>
                <a:cxn ang="0">
                  <a:pos x="T6" y="T7"/>
                </a:cxn>
                <a:cxn ang="0">
                  <a:pos x="T8" y="T9"/>
                </a:cxn>
              </a:cxnLst>
              <a:rect l="0" t="0" r="r" b="b"/>
              <a:pathLst>
                <a:path w="933" h="356">
                  <a:moveTo>
                    <a:pt x="465" y="356"/>
                  </a:moveTo>
                  <a:lnTo>
                    <a:pt x="0" y="178"/>
                  </a:lnTo>
                  <a:lnTo>
                    <a:pt x="465" y="0"/>
                  </a:lnTo>
                  <a:lnTo>
                    <a:pt x="933" y="178"/>
                  </a:lnTo>
                  <a:lnTo>
                    <a:pt x="465" y="356"/>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4" name="Freeform 70"/>
            <p:cNvSpPr>
              <a:spLocks/>
            </p:cNvSpPr>
            <p:nvPr/>
          </p:nvSpPr>
          <p:spPr bwMode="auto">
            <a:xfrm rot="5400000">
              <a:off x="4470082" y="3060265"/>
              <a:ext cx="528195" cy="731522"/>
            </a:xfrm>
            <a:custGeom>
              <a:avLst/>
              <a:gdLst>
                <a:gd name="T0" fmla="*/ 465 w 465"/>
                <a:gd name="T1" fmla="*/ 178 h 644"/>
                <a:gd name="T2" fmla="*/ 0 w 465"/>
                <a:gd name="T3" fmla="*/ 0 h 644"/>
                <a:gd name="T4" fmla="*/ 0 w 465"/>
                <a:gd name="T5" fmla="*/ 364 h 644"/>
                <a:gd name="T6" fmla="*/ 465 w 465"/>
                <a:gd name="T7" fmla="*/ 644 h 644"/>
                <a:gd name="T8" fmla="*/ 465 w 465"/>
                <a:gd name="T9" fmla="*/ 178 h 644"/>
              </a:gdLst>
              <a:ahLst/>
              <a:cxnLst>
                <a:cxn ang="0">
                  <a:pos x="T0" y="T1"/>
                </a:cxn>
                <a:cxn ang="0">
                  <a:pos x="T2" y="T3"/>
                </a:cxn>
                <a:cxn ang="0">
                  <a:pos x="T4" y="T5"/>
                </a:cxn>
                <a:cxn ang="0">
                  <a:pos x="T6" y="T7"/>
                </a:cxn>
                <a:cxn ang="0">
                  <a:pos x="T8" y="T9"/>
                </a:cxn>
              </a:cxnLst>
              <a:rect l="0" t="0" r="r" b="b"/>
              <a:pathLst>
                <a:path w="465" h="644">
                  <a:moveTo>
                    <a:pt x="465" y="178"/>
                  </a:moveTo>
                  <a:lnTo>
                    <a:pt x="0" y="0"/>
                  </a:lnTo>
                  <a:lnTo>
                    <a:pt x="0" y="364"/>
                  </a:lnTo>
                  <a:lnTo>
                    <a:pt x="465" y="644"/>
                  </a:lnTo>
                  <a:lnTo>
                    <a:pt x="465" y="17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p>
          </p:txBody>
        </p:sp>
        <p:sp>
          <p:nvSpPr>
            <p:cNvPr id="105" name="Freeform 71"/>
            <p:cNvSpPr>
              <a:spLocks/>
            </p:cNvSpPr>
            <p:nvPr/>
          </p:nvSpPr>
          <p:spPr bwMode="auto">
            <a:xfrm rot="5400000">
              <a:off x="4468378" y="3590164"/>
              <a:ext cx="531603" cy="731522"/>
            </a:xfrm>
            <a:custGeom>
              <a:avLst/>
              <a:gdLst>
                <a:gd name="T0" fmla="*/ 0 w 468"/>
                <a:gd name="T1" fmla="*/ 178 h 644"/>
                <a:gd name="T2" fmla="*/ 468 w 468"/>
                <a:gd name="T3" fmla="*/ 0 h 644"/>
                <a:gd name="T4" fmla="*/ 468 w 468"/>
                <a:gd name="T5" fmla="*/ 364 h 644"/>
                <a:gd name="T6" fmla="*/ 0 w 468"/>
                <a:gd name="T7" fmla="*/ 644 h 644"/>
                <a:gd name="T8" fmla="*/ 0 w 468"/>
                <a:gd name="T9" fmla="*/ 178 h 644"/>
              </a:gdLst>
              <a:ahLst/>
              <a:cxnLst>
                <a:cxn ang="0">
                  <a:pos x="T0" y="T1"/>
                </a:cxn>
                <a:cxn ang="0">
                  <a:pos x="T2" y="T3"/>
                </a:cxn>
                <a:cxn ang="0">
                  <a:pos x="T4" y="T5"/>
                </a:cxn>
                <a:cxn ang="0">
                  <a:pos x="T6" y="T7"/>
                </a:cxn>
                <a:cxn ang="0">
                  <a:pos x="T8" y="T9"/>
                </a:cxn>
              </a:cxnLst>
              <a:rect l="0" t="0" r="r" b="b"/>
              <a:pathLst>
                <a:path w="468" h="644">
                  <a:moveTo>
                    <a:pt x="0" y="178"/>
                  </a:moveTo>
                  <a:lnTo>
                    <a:pt x="468" y="0"/>
                  </a:lnTo>
                  <a:lnTo>
                    <a:pt x="468" y="364"/>
                  </a:lnTo>
                  <a:lnTo>
                    <a:pt x="0" y="644"/>
                  </a:lnTo>
                  <a:lnTo>
                    <a:pt x="0" y="17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p>
          </p:txBody>
        </p:sp>
        <p:sp>
          <p:nvSpPr>
            <p:cNvPr id="106" name="Freeform 72"/>
            <p:cNvSpPr>
              <a:spLocks/>
            </p:cNvSpPr>
            <p:nvPr/>
          </p:nvSpPr>
          <p:spPr bwMode="auto">
            <a:xfrm rot="5400000">
              <a:off x="4931827" y="3564038"/>
              <a:ext cx="1697039" cy="254442"/>
            </a:xfrm>
            <a:custGeom>
              <a:avLst/>
              <a:gdLst>
                <a:gd name="T0" fmla="*/ 746 w 1494"/>
                <a:gd name="T1" fmla="*/ 224 h 224"/>
                <a:gd name="T2" fmla="*/ 0 w 1494"/>
                <a:gd name="T3" fmla="*/ 112 h 224"/>
                <a:gd name="T4" fmla="*/ 746 w 1494"/>
                <a:gd name="T5" fmla="*/ 0 h 224"/>
                <a:gd name="T6" fmla="*/ 1494 w 1494"/>
                <a:gd name="T7" fmla="*/ 112 h 224"/>
                <a:gd name="T8" fmla="*/ 746 w 1494"/>
                <a:gd name="T9" fmla="*/ 224 h 224"/>
              </a:gdLst>
              <a:ahLst/>
              <a:cxnLst>
                <a:cxn ang="0">
                  <a:pos x="T0" y="T1"/>
                </a:cxn>
                <a:cxn ang="0">
                  <a:pos x="T2" y="T3"/>
                </a:cxn>
                <a:cxn ang="0">
                  <a:pos x="T4" y="T5"/>
                </a:cxn>
                <a:cxn ang="0">
                  <a:pos x="T6" y="T7"/>
                </a:cxn>
                <a:cxn ang="0">
                  <a:pos x="T8" y="T9"/>
                </a:cxn>
              </a:cxnLst>
              <a:rect l="0" t="0" r="r" b="b"/>
              <a:pathLst>
                <a:path w="1494" h="224">
                  <a:moveTo>
                    <a:pt x="746" y="224"/>
                  </a:moveTo>
                  <a:lnTo>
                    <a:pt x="0" y="112"/>
                  </a:lnTo>
                  <a:lnTo>
                    <a:pt x="746" y="0"/>
                  </a:lnTo>
                  <a:lnTo>
                    <a:pt x="1494" y="112"/>
                  </a:lnTo>
                  <a:lnTo>
                    <a:pt x="746" y="224"/>
                  </a:lnTo>
                  <a:close/>
                </a:path>
              </a:pathLst>
            </a:custGeom>
            <a:solidFill>
              <a:schemeClr val="accent2">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7" name="Freeform 73"/>
            <p:cNvSpPr>
              <a:spLocks/>
            </p:cNvSpPr>
            <p:nvPr/>
          </p:nvSpPr>
          <p:spPr bwMode="auto">
            <a:xfrm rot="5400000">
              <a:off x="5005661" y="2915437"/>
              <a:ext cx="847384" cy="701988"/>
            </a:xfrm>
            <a:custGeom>
              <a:avLst/>
              <a:gdLst>
                <a:gd name="T0" fmla="*/ 746 w 746"/>
                <a:gd name="T1" fmla="*/ 112 h 618"/>
                <a:gd name="T2" fmla="*/ 0 w 746"/>
                <a:gd name="T3" fmla="*/ 0 h 618"/>
                <a:gd name="T4" fmla="*/ 0 w 746"/>
                <a:gd name="T5" fmla="*/ 394 h 618"/>
                <a:gd name="T6" fmla="*/ 746 w 746"/>
                <a:gd name="T7" fmla="*/ 618 h 618"/>
                <a:gd name="T8" fmla="*/ 746 w 746"/>
                <a:gd name="T9" fmla="*/ 112 h 618"/>
              </a:gdLst>
              <a:ahLst/>
              <a:cxnLst>
                <a:cxn ang="0">
                  <a:pos x="T0" y="T1"/>
                </a:cxn>
                <a:cxn ang="0">
                  <a:pos x="T2" y="T3"/>
                </a:cxn>
                <a:cxn ang="0">
                  <a:pos x="T4" y="T5"/>
                </a:cxn>
                <a:cxn ang="0">
                  <a:pos x="T6" y="T7"/>
                </a:cxn>
                <a:cxn ang="0">
                  <a:pos x="T8" y="T9"/>
                </a:cxn>
              </a:cxnLst>
              <a:rect l="0" t="0" r="r" b="b"/>
              <a:pathLst>
                <a:path w="746" h="618">
                  <a:moveTo>
                    <a:pt x="746" y="112"/>
                  </a:moveTo>
                  <a:lnTo>
                    <a:pt x="0" y="0"/>
                  </a:lnTo>
                  <a:lnTo>
                    <a:pt x="0" y="394"/>
                  </a:lnTo>
                  <a:lnTo>
                    <a:pt x="746" y="618"/>
                  </a:lnTo>
                  <a:lnTo>
                    <a:pt x="746" y="11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id-ID"/>
            </a:p>
          </p:txBody>
        </p:sp>
        <p:sp>
          <p:nvSpPr>
            <p:cNvPr id="108" name="Freeform 74"/>
            <p:cNvSpPr>
              <a:spLocks/>
            </p:cNvSpPr>
            <p:nvPr/>
          </p:nvSpPr>
          <p:spPr bwMode="auto">
            <a:xfrm rot="5400000">
              <a:off x="5004524" y="3763957"/>
              <a:ext cx="849656" cy="701988"/>
            </a:xfrm>
            <a:custGeom>
              <a:avLst/>
              <a:gdLst>
                <a:gd name="T0" fmla="*/ 0 w 748"/>
                <a:gd name="T1" fmla="*/ 112 h 618"/>
                <a:gd name="T2" fmla="*/ 748 w 748"/>
                <a:gd name="T3" fmla="*/ 0 h 618"/>
                <a:gd name="T4" fmla="*/ 748 w 748"/>
                <a:gd name="T5" fmla="*/ 394 h 618"/>
                <a:gd name="T6" fmla="*/ 0 w 748"/>
                <a:gd name="T7" fmla="*/ 618 h 618"/>
                <a:gd name="T8" fmla="*/ 0 w 748"/>
                <a:gd name="T9" fmla="*/ 112 h 618"/>
              </a:gdLst>
              <a:ahLst/>
              <a:cxnLst>
                <a:cxn ang="0">
                  <a:pos x="T0" y="T1"/>
                </a:cxn>
                <a:cxn ang="0">
                  <a:pos x="T2" y="T3"/>
                </a:cxn>
                <a:cxn ang="0">
                  <a:pos x="T4" y="T5"/>
                </a:cxn>
                <a:cxn ang="0">
                  <a:pos x="T6" y="T7"/>
                </a:cxn>
                <a:cxn ang="0">
                  <a:pos x="T8" y="T9"/>
                </a:cxn>
              </a:cxnLst>
              <a:rect l="0" t="0" r="r" b="b"/>
              <a:pathLst>
                <a:path w="748" h="618">
                  <a:moveTo>
                    <a:pt x="0" y="112"/>
                  </a:moveTo>
                  <a:lnTo>
                    <a:pt x="748" y="0"/>
                  </a:lnTo>
                  <a:lnTo>
                    <a:pt x="748" y="394"/>
                  </a:lnTo>
                  <a:lnTo>
                    <a:pt x="0" y="618"/>
                  </a:lnTo>
                  <a:lnTo>
                    <a:pt x="0" y="112"/>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id-ID"/>
            </a:p>
          </p:txBody>
        </p:sp>
        <p:sp>
          <p:nvSpPr>
            <p:cNvPr id="109" name="Freeform 75"/>
            <p:cNvSpPr>
              <a:spLocks/>
            </p:cNvSpPr>
            <p:nvPr/>
          </p:nvSpPr>
          <p:spPr bwMode="auto">
            <a:xfrm rot="5400000">
              <a:off x="6733368" y="3490203"/>
              <a:ext cx="1059798" cy="403246"/>
            </a:xfrm>
            <a:custGeom>
              <a:avLst/>
              <a:gdLst>
                <a:gd name="T0" fmla="*/ 465 w 933"/>
                <a:gd name="T1" fmla="*/ 0 h 355"/>
                <a:gd name="T2" fmla="*/ 0 w 933"/>
                <a:gd name="T3" fmla="*/ 177 h 355"/>
                <a:gd name="T4" fmla="*/ 465 w 933"/>
                <a:gd name="T5" fmla="*/ 355 h 355"/>
                <a:gd name="T6" fmla="*/ 933 w 933"/>
                <a:gd name="T7" fmla="*/ 177 h 355"/>
                <a:gd name="T8" fmla="*/ 465 w 933"/>
                <a:gd name="T9" fmla="*/ 0 h 355"/>
              </a:gdLst>
              <a:ahLst/>
              <a:cxnLst>
                <a:cxn ang="0">
                  <a:pos x="T0" y="T1"/>
                </a:cxn>
                <a:cxn ang="0">
                  <a:pos x="T2" y="T3"/>
                </a:cxn>
                <a:cxn ang="0">
                  <a:pos x="T4" y="T5"/>
                </a:cxn>
                <a:cxn ang="0">
                  <a:pos x="T6" y="T7"/>
                </a:cxn>
                <a:cxn ang="0">
                  <a:pos x="T8" y="T9"/>
                </a:cxn>
              </a:cxnLst>
              <a:rect l="0" t="0" r="r" b="b"/>
              <a:pathLst>
                <a:path w="933" h="355">
                  <a:moveTo>
                    <a:pt x="465" y="0"/>
                  </a:moveTo>
                  <a:lnTo>
                    <a:pt x="0" y="177"/>
                  </a:lnTo>
                  <a:lnTo>
                    <a:pt x="465" y="355"/>
                  </a:lnTo>
                  <a:lnTo>
                    <a:pt x="933" y="177"/>
                  </a:lnTo>
                  <a:lnTo>
                    <a:pt x="465" y="0"/>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10" name="Freeform 76"/>
            <p:cNvSpPr>
              <a:spLocks/>
            </p:cNvSpPr>
            <p:nvPr/>
          </p:nvSpPr>
          <p:spPr bwMode="auto">
            <a:xfrm rot="5400000">
              <a:off x="7365499" y="3060265"/>
              <a:ext cx="528195" cy="731522"/>
            </a:xfrm>
            <a:custGeom>
              <a:avLst/>
              <a:gdLst>
                <a:gd name="T0" fmla="*/ 465 w 465"/>
                <a:gd name="T1" fmla="*/ 467 h 644"/>
                <a:gd name="T2" fmla="*/ 0 w 465"/>
                <a:gd name="T3" fmla="*/ 644 h 644"/>
                <a:gd name="T4" fmla="*/ 0 w 465"/>
                <a:gd name="T5" fmla="*/ 280 h 644"/>
                <a:gd name="T6" fmla="*/ 465 w 465"/>
                <a:gd name="T7" fmla="*/ 0 h 644"/>
                <a:gd name="T8" fmla="*/ 465 w 465"/>
                <a:gd name="T9" fmla="*/ 467 h 644"/>
              </a:gdLst>
              <a:ahLst/>
              <a:cxnLst>
                <a:cxn ang="0">
                  <a:pos x="T0" y="T1"/>
                </a:cxn>
                <a:cxn ang="0">
                  <a:pos x="T2" y="T3"/>
                </a:cxn>
                <a:cxn ang="0">
                  <a:pos x="T4" y="T5"/>
                </a:cxn>
                <a:cxn ang="0">
                  <a:pos x="T6" y="T7"/>
                </a:cxn>
                <a:cxn ang="0">
                  <a:pos x="T8" y="T9"/>
                </a:cxn>
              </a:cxnLst>
              <a:rect l="0" t="0" r="r" b="b"/>
              <a:pathLst>
                <a:path w="465" h="644">
                  <a:moveTo>
                    <a:pt x="465" y="467"/>
                  </a:moveTo>
                  <a:lnTo>
                    <a:pt x="0" y="644"/>
                  </a:lnTo>
                  <a:lnTo>
                    <a:pt x="0" y="280"/>
                  </a:lnTo>
                  <a:lnTo>
                    <a:pt x="465" y="0"/>
                  </a:lnTo>
                  <a:lnTo>
                    <a:pt x="465" y="467"/>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p>
          </p:txBody>
        </p:sp>
        <p:sp>
          <p:nvSpPr>
            <p:cNvPr id="111" name="Freeform 77"/>
            <p:cNvSpPr>
              <a:spLocks/>
            </p:cNvSpPr>
            <p:nvPr/>
          </p:nvSpPr>
          <p:spPr bwMode="auto">
            <a:xfrm rot="5400000">
              <a:off x="7363796" y="3590164"/>
              <a:ext cx="531603" cy="731522"/>
            </a:xfrm>
            <a:custGeom>
              <a:avLst/>
              <a:gdLst>
                <a:gd name="T0" fmla="*/ 0 w 468"/>
                <a:gd name="T1" fmla="*/ 467 h 644"/>
                <a:gd name="T2" fmla="*/ 468 w 468"/>
                <a:gd name="T3" fmla="*/ 644 h 644"/>
                <a:gd name="T4" fmla="*/ 468 w 468"/>
                <a:gd name="T5" fmla="*/ 280 h 644"/>
                <a:gd name="T6" fmla="*/ 0 w 468"/>
                <a:gd name="T7" fmla="*/ 0 h 644"/>
                <a:gd name="T8" fmla="*/ 0 w 468"/>
                <a:gd name="T9" fmla="*/ 467 h 644"/>
              </a:gdLst>
              <a:ahLst/>
              <a:cxnLst>
                <a:cxn ang="0">
                  <a:pos x="T0" y="T1"/>
                </a:cxn>
                <a:cxn ang="0">
                  <a:pos x="T2" y="T3"/>
                </a:cxn>
                <a:cxn ang="0">
                  <a:pos x="T4" y="T5"/>
                </a:cxn>
                <a:cxn ang="0">
                  <a:pos x="T6" y="T7"/>
                </a:cxn>
                <a:cxn ang="0">
                  <a:pos x="T8" y="T9"/>
                </a:cxn>
              </a:cxnLst>
              <a:rect l="0" t="0" r="r" b="b"/>
              <a:pathLst>
                <a:path w="468" h="644">
                  <a:moveTo>
                    <a:pt x="0" y="467"/>
                  </a:moveTo>
                  <a:lnTo>
                    <a:pt x="468" y="644"/>
                  </a:lnTo>
                  <a:lnTo>
                    <a:pt x="468" y="280"/>
                  </a:lnTo>
                  <a:lnTo>
                    <a:pt x="0" y="0"/>
                  </a:lnTo>
                  <a:lnTo>
                    <a:pt x="0" y="467"/>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p>
          </p:txBody>
        </p:sp>
        <p:sp>
          <p:nvSpPr>
            <p:cNvPr id="112" name="Freeform 78"/>
            <p:cNvSpPr>
              <a:spLocks/>
            </p:cNvSpPr>
            <p:nvPr/>
          </p:nvSpPr>
          <p:spPr bwMode="auto">
            <a:xfrm rot="5400000">
              <a:off x="5733774" y="3564038"/>
              <a:ext cx="1697039" cy="254442"/>
            </a:xfrm>
            <a:custGeom>
              <a:avLst/>
              <a:gdLst>
                <a:gd name="T0" fmla="*/ 746 w 1494"/>
                <a:gd name="T1" fmla="*/ 0 h 224"/>
                <a:gd name="T2" fmla="*/ 0 w 1494"/>
                <a:gd name="T3" fmla="*/ 111 h 224"/>
                <a:gd name="T4" fmla="*/ 746 w 1494"/>
                <a:gd name="T5" fmla="*/ 224 h 224"/>
                <a:gd name="T6" fmla="*/ 1494 w 1494"/>
                <a:gd name="T7" fmla="*/ 111 h 224"/>
                <a:gd name="T8" fmla="*/ 746 w 1494"/>
                <a:gd name="T9" fmla="*/ 0 h 224"/>
              </a:gdLst>
              <a:ahLst/>
              <a:cxnLst>
                <a:cxn ang="0">
                  <a:pos x="T0" y="T1"/>
                </a:cxn>
                <a:cxn ang="0">
                  <a:pos x="T2" y="T3"/>
                </a:cxn>
                <a:cxn ang="0">
                  <a:pos x="T4" y="T5"/>
                </a:cxn>
                <a:cxn ang="0">
                  <a:pos x="T6" y="T7"/>
                </a:cxn>
                <a:cxn ang="0">
                  <a:pos x="T8" y="T9"/>
                </a:cxn>
              </a:cxnLst>
              <a:rect l="0" t="0" r="r" b="b"/>
              <a:pathLst>
                <a:path w="1494" h="224">
                  <a:moveTo>
                    <a:pt x="746" y="0"/>
                  </a:moveTo>
                  <a:lnTo>
                    <a:pt x="0" y="111"/>
                  </a:lnTo>
                  <a:lnTo>
                    <a:pt x="746" y="224"/>
                  </a:lnTo>
                  <a:lnTo>
                    <a:pt x="1494" y="111"/>
                  </a:lnTo>
                  <a:lnTo>
                    <a:pt x="746" y="0"/>
                  </a:ln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13" name="Freeform 79"/>
            <p:cNvSpPr>
              <a:spLocks/>
            </p:cNvSpPr>
            <p:nvPr/>
          </p:nvSpPr>
          <p:spPr bwMode="auto">
            <a:xfrm rot="5400000">
              <a:off x="6510164" y="2916005"/>
              <a:ext cx="847384" cy="700853"/>
            </a:xfrm>
            <a:custGeom>
              <a:avLst/>
              <a:gdLst>
                <a:gd name="T0" fmla="*/ 746 w 746"/>
                <a:gd name="T1" fmla="*/ 506 h 617"/>
                <a:gd name="T2" fmla="*/ 0 w 746"/>
                <a:gd name="T3" fmla="*/ 617 h 617"/>
                <a:gd name="T4" fmla="*/ 0 w 746"/>
                <a:gd name="T5" fmla="*/ 224 h 617"/>
                <a:gd name="T6" fmla="*/ 746 w 746"/>
                <a:gd name="T7" fmla="*/ 0 h 617"/>
                <a:gd name="T8" fmla="*/ 746 w 746"/>
                <a:gd name="T9" fmla="*/ 506 h 617"/>
              </a:gdLst>
              <a:ahLst/>
              <a:cxnLst>
                <a:cxn ang="0">
                  <a:pos x="T0" y="T1"/>
                </a:cxn>
                <a:cxn ang="0">
                  <a:pos x="T2" y="T3"/>
                </a:cxn>
                <a:cxn ang="0">
                  <a:pos x="T4" y="T5"/>
                </a:cxn>
                <a:cxn ang="0">
                  <a:pos x="T6" y="T7"/>
                </a:cxn>
                <a:cxn ang="0">
                  <a:pos x="T8" y="T9"/>
                </a:cxn>
              </a:cxnLst>
              <a:rect l="0" t="0" r="r" b="b"/>
              <a:pathLst>
                <a:path w="746" h="617">
                  <a:moveTo>
                    <a:pt x="746" y="506"/>
                  </a:moveTo>
                  <a:lnTo>
                    <a:pt x="0" y="617"/>
                  </a:lnTo>
                  <a:lnTo>
                    <a:pt x="0" y="224"/>
                  </a:lnTo>
                  <a:lnTo>
                    <a:pt x="746" y="0"/>
                  </a:lnTo>
                  <a:lnTo>
                    <a:pt x="746" y="506"/>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id-ID"/>
            </a:p>
          </p:txBody>
        </p:sp>
        <p:sp>
          <p:nvSpPr>
            <p:cNvPr id="114" name="Freeform 80"/>
            <p:cNvSpPr>
              <a:spLocks/>
            </p:cNvSpPr>
            <p:nvPr/>
          </p:nvSpPr>
          <p:spPr bwMode="auto">
            <a:xfrm rot="5400000">
              <a:off x="6509028" y="3764525"/>
              <a:ext cx="849656" cy="700853"/>
            </a:xfrm>
            <a:custGeom>
              <a:avLst/>
              <a:gdLst>
                <a:gd name="T0" fmla="*/ 0 w 748"/>
                <a:gd name="T1" fmla="*/ 506 h 617"/>
                <a:gd name="T2" fmla="*/ 748 w 748"/>
                <a:gd name="T3" fmla="*/ 617 h 617"/>
                <a:gd name="T4" fmla="*/ 748 w 748"/>
                <a:gd name="T5" fmla="*/ 224 h 617"/>
                <a:gd name="T6" fmla="*/ 0 w 748"/>
                <a:gd name="T7" fmla="*/ 0 h 617"/>
                <a:gd name="T8" fmla="*/ 0 w 748"/>
                <a:gd name="T9" fmla="*/ 506 h 617"/>
              </a:gdLst>
              <a:ahLst/>
              <a:cxnLst>
                <a:cxn ang="0">
                  <a:pos x="T0" y="T1"/>
                </a:cxn>
                <a:cxn ang="0">
                  <a:pos x="T2" y="T3"/>
                </a:cxn>
                <a:cxn ang="0">
                  <a:pos x="T4" y="T5"/>
                </a:cxn>
                <a:cxn ang="0">
                  <a:pos x="T6" y="T7"/>
                </a:cxn>
                <a:cxn ang="0">
                  <a:pos x="T8" y="T9"/>
                </a:cxn>
              </a:cxnLst>
              <a:rect l="0" t="0" r="r" b="b"/>
              <a:pathLst>
                <a:path w="748" h="617">
                  <a:moveTo>
                    <a:pt x="0" y="506"/>
                  </a:moveTo>
                  <a:lnTo>
                    <a:pt x="748" y="617"/>
                  </a:lnTo>
                  <a:lnTo>
                    <a:pt x="748" y="224"/>
                  </a:lnTo>
                  <a:lnTo>
                    <a:pt x="0" y="0"/>
                  </a:lnTo>
                  <a:lnTo>
                    <a:pt x="0" y="506"/>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id-ID"/>
            </a:p>
          </p:txBody>
        </p:sp>
        <p:sp>
          <p:nvSpPr>
            <p:cNvPr id="115" name="Freeform 81"/>
            <p:cNvSpPr>
              <a:spLocks/>
            </p:cNvSpPr>
            <p:nvPr/>
          </p:nvSpPr>
          <p:spPr bwMode="auto">
            <a:xfrm rot="5400000">
              <a:off x="5594058" y="2742779"/>
              <a:ext cx="1166573" cy="728114"/>
            </a:xfrm>
            <a:custGeom>
              <a:avLst/>
              <a:gdLst>
                <a:gd name="T0" fmla="*/ 1027 w 1027"/>
                <a:gd name="T1" fmla="*/ 641 h 641"/>
                <a:gd name="T2" fmla="*/ 0 w 1027"/>
                <a:gd name="T3" fmla="*/ 532 h 641"/>
                <a:gd name="T4" fmla="*/ 0 w 1027"/>
                <a:gd name="T5" fmla="*/ 111 h 641"/>
                <a:gd name="T6" fmla="*/ 1027 w 1027"/>
                <a:gd name="T7" fmla="*/ 0 h 641"/>
                <a:gd name="T8" fmla="*/ 1027 w 1027"/>
                <a:gd name="T9" fmla="*/ 641 h 641"/>
              </a:gdLst>
              <a:ahLst/>
              <a:cxnLst>
                <a:cxn ang="0">
                  <a:pos x="T0" y="T1"/>
                </a:cxn>
                <a:cxn ang="0">
                  <a:pos x="T2" y="T3"/>
                </a:cxn>
                <a:cxn ang="0">
                  <a:pos x="T4" y="T5"/>
                </a:cxn>
                <a:cxn ang="0">
                  <a:pos x="T6" y="T7"/>
                </a:cxn>
                <a:cxn ang="0">
                  <a:pos x="T8" y="T9"/>
                </a:cxn>
              </a:cxnLst>
              <a:rect l="0" t="0" r="r" b="b"/>
              <a:pathLst>
                <a:path w="1027" h="641">
                  <a:moveTo>
                    <a:pt x="1027" y="641"/>
                  </a:moveTo>
                  <a:lnTo>
                    <a:pt x="0" y="532"/>
                  </a:lnTo>
                  <a:lnTo>
                    <a:pt x="0" y="111"/>
                  </a:lnTo>
                  <a:lnTo>
                    <a:pt x="1027" y="0"/>
                  </a:lnTo>
                  <a:lnTo>
                    <a:pt x="1027" y="641"/>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id-ID"/>
            </a:p>
          </p:txBody>
        </p:sp>
        <p:sp>
          <p:nvSpPr>
            <p:cNvPr id="116" name="Freeform 82"/>
            <p:cNvSpPr>
              <a:spLocks/>
            </p:cNvSpPr>
            <p:nvPr/>
          </p:nvSpPr>
          <p:spPr bwMode="auto">
            <a:xfrm rot="5400000">
              <a:off x="5592922" y="3910488"/>
              <a:ext cx="1168845" cy="728114"/>
            </a:xfrm>
            <a:custGeom>
              <a:avLst/>
              <a:gdLst>
                <a:gd name="T0" fmla="*/ 0 w 1029"/>
                <a:gd name="T1" fmla="*/ 641 h 641"/>
                <a:gd name="T2" fmla="*/ 1029 w 1029"/>
                <a:gd name="T3" fmla="*/ 532 h 641"/>
                <a:gd name="T4" fmla="*/ 1029 w 1029"/>
                <a:gd name="T5" fmla="*/ 111 h 641"/>
                <a:gd name="T6" fmla="*/ 0 w 1029"/>
                <a:gd name="T7" fmla="*/ 0 h 641"/>
                <a:gd name="T8" fmla="*/ 0 w 1029"/>
                <a:gd name="T9" fmla="*/ 641 h 641"/>
              </a:gdLst>
              <a:ahLst/>
              <a:cxnLst>
                <a:cxn ang="0">
                  <a:pos x="T0" y="T1"/>
                </a:cxn>
                <a:cxn ang="0">
                  <a:pos x="T2" y="T3"/>
                </a:cxn>
                <a:cxn ang="0">
                  <a:pos x="T4" y="T5"/>
                </a:cxn>
                <a:cxn ang="0">
                  <a:pos x="T6" y="T7"/>
                </a:cxn>
                <a:cxn ang="0">
                  <a:pos x="T8" y="T9"/>
                </a:cxn>
              </a:cxnLst>
              <a:rect l="0" t="0" r="r" b="b"/>
              <a:pathLst>
                <a:path w="1029" h="641">
                  <a:moveTo>
                    <a:pt x="0" y="641"/>
                  </a:moveTo>
                  <a:lnTo>
                    <a:pt x="1029" y="532"/>
                  </a:lnTo>
                  <a:lnTo>
                    <a:pt x="1029" y="111"/>
                  </a:lnTo>
                  <a:lnTo>
                    <a:pt x="0" y="0"/>
                  </a:lnTo>
                  <a:lnTo>
                    <a:pt x="0" y="641"/>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id-ID"/>
            </a:p>
          </p:txBody>
        </p:sp>
        <p:sp>
          <p:nvSpPr>
            <p:cNvPr id="117" name="Freeform 83"/>
            <p:cNvSpPr>
              <a:spLocks/>
            </p:cNvSpPr>
            <p:nvPr/>
          </p:nvSpPr>
          <p:spPr bwMode="auto">
            <a:xfrm rot="5400000">
              <a:off x="7725013" y="3425457"/>
              <a:ext cx="9087" cy="531603"/>
            </a:xfrm>
            <a:custGeom>
              <a:avLst/>
              <a:gdLst>
                <a:gd name="T0" fmla="*/ 8 w 8"/>
                <a:gd name="T1" fmla="*/ 468 h 468"/>
                <a:gd name="T2" fmla="*/ 0 w 8"/>
                <a:gd name="T3" fmla="*/ 468 h 468"/>
                <a:gd name="T4" fmla="*/ 0 w 8"/>
                <a:gd name="T5" fmla="*/ 2 h 468"/>
                <a:gd name="T6" fmla="*/ 3 w 8"/>
                <a:gd name="T7" fmla="*/ 0 h 468"/>
                <a:gd name="T8" fmla="*/ 8 w 8"/>
                <a:gd name="T9" fmla="*/ 2 h 468"/>
                <a:gd name="T10" fmla="*/ 8 w 8"/>
                <a:gd name="T11" fmla="*/ 468 h 468"/>
              </a:gdLst>
              <a:ahLst/>
              <a:cxnLst>
                <a:cxn ang="0">
                  <a:pos x="T0" y="T1"/>
                </a:cxn>
                <a:cxn ang="0">
                  <a:pos x="T2" y="T3"/>
                </a:cxn>
                <a:cxn ang="0">
                  <a:pos x="T4" y="T5"/>
                </a:cxn>
                <a:cxn ang="0">
                  <a:pos x="T6" y="T7"/>
                </a:cxn>
                <a:cxn ang="0">
                  <a:pos x="T8" y="T9"/>
                </a:cxn>
                <a:cxn ang="0">
                  <a:pos x="T10" y="T11"/>
                </a:cxn>
              </a:cxnLst>
              <a:rect l="0" t="0" r="r" b="b"/>
              <a:pathLst>
                <a:path w="8" h="468">
                  <a:moveTo>
                    <a:pt x="8" y="468"/>
                  </a:moveTo>
                  <a:lnTo>
                    <a:pt x="0" y="468"/>
                  </a:lnTo>
                  <a:lnTo>
                    <a:pt x="0" y="2"/>
                  </a:lnTo>
                  <a:lnTo>
                    <a:pt x="3" y="0"/>
                  </a:lnTo>
                  <a:lnTo>
                    <a:pt x="8" y="2"/>
                  </a:lnTo>
                  <a:lnTo>
                    <a:pt x="8" y="468"/>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18" name="Freeform 84"/>
            <p:cNvSpPr>
              <a:spLocks/>
            </p:cNvSpPr>
            <p:nvPr/>
          </p:nvSpPr>
          <p:spPr bwMode="auto">
            <a:xfrm rot="5400000">
              <a:off x="6992355" y="3403875"/>
              <a:ext cx="9087" cy="574767"/>
            </a:xfrm>
            <a:custGeom>
              <a:avLst/>
              <a:gdLst>
                <a:gd name="T0" fmla="*/ 8 w 8"/>
                <a:gd name="T1" fmla="*/ 506 h 506"/>
                <a:gd name="T2" fmla="*/ 0 w 8"/>
                <a:gd name="T3" fmla="*/ 506 h 506"/>
                <a:gd name="T4" fmla="*/ 0 w 8"/>
                <a:gd name="T5" fmla="*/ 1 h 506"/>
                <a:gd name="T6" fmla="*/ 3 w 8"/>
                <a:gd name="T7" fmla="*/ 0 h 506"/>
                <a:gd name="T8" fmla="*/ 8 w 8"/>
                <a:gd name="T9" fmla="*/ 1 h 506"/>
                <a:gd name="T10" fmla="*/ 8 w 8"/>
                <a:gd name="T11" fmla="*/ 506 h 506"/>
              </a:gdLst>
              <a:ahLst/>
              <a:cxnLst>
                <a:cxn ang="0">
                  <a:pos x="T0" y="T1"/>
                </a:cxn>
                <a:cxn ang="0">
                  <a:pos x="T2" y="T3"/>
                </a:cxn>
                <a:cxn ang="0">
                  <a:pos x="T4" y="T5"/>
                </a:cxn>
                <a:cxn ang="0">
                  <a:pos x="T6" y="T7"/>
                </a:cxn>
                <a:cxn ang="0">
                  <a:pos x="T8" y="T9"/>
                </a:cxn>
                <a:cxn ang="0">
                  <a:pos x="T10" y="T11"/>
                </a:cxn>
              </a:cxnLst>
              <a:rect l="0" t="0" r="r" b="b"/>
              <a:pathLst>
                <a:path w="8" h="506">
                  <a:moveTo>
                    <a:pt x="8" y="506"/>
                  </a:moveTo>
                  <a:lnTo>
                    <a:pt x="0" y="506"/>
                  </a:lnTo>
                  <a:lnTo>
                    <a:pt x="0" y="1"/>
                  </a:lnTo>
                  <a:lnTo>
                    <a:pt x="3" y="0"/>
                  </a:lnTo>
                  <a:lnTo>
                    <a:pt x="8" y="1"/>
                  </a:lnTo>
                  <a:lnTo>
                    <a:pt x="8" y="506"/>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19" name="Freeform 85"/>
            <p:cNvSpPr>
              <a:spLocks/>
            </p:cNvSpPr>
            <p:nvPr/>
          </p:nvSpPr>
          <p:spPr bwMode="auto">
            <a:xfrm rot="5400000">
              <a:off x="4629676" y="3425457"/>
              <a:ext cx="9087" cy="531603"/>
            </a:xfrm>
            <a:custGeom>
              <a:avLst/>
              <a:gdLst>
                <a:gd name="T0" fmla="*/ 8 w 8"/>
                <a:gd name="T1" fmla="*/ 0 h 468"/>
                <a:gd name="T2" fmla="*/ 0 w 8"/>
                <a:gd name="T3" fmla="*/ 0 h 468"/>
                <a:gd name="T4" fmla="*/ 0 w 8"/>
                <a:gd name="T5" fmla="*/ 467 h 468"/>
                <a:gd name="T6" fmla="*/ 3 w 8"/>
                <a:gd name="T7" fmla="*/ 468 h 468"/>
                <a:gd name="T8" fmla="*/ 8 w 8"/>
                <a:gd name="T9" fmla="*/ 467 h 468"/>
                <a:gd name="T10" fmla="*/ 8 w 8"/>
                <a:gd name="T11" fmla="*/ 0 h 468"/>
              </a:gdLst>
              <a:ahLst/>
              <a:cxnLst>
                <a:cxn ang="0">
                  <a:pos x="T0" y="T1"/>
                </a:cxn>
                <a:cxn ang="0">
                  <a:pos x="T2" y="T3"/>
                </a:cxn>
                <a:cxn ang="0">
                  <a:pos x="T4" y="T5"/>
                </a:cxn>
                <a:cxn ang="0">
                  <a:pos x="T6" y="T7"/>
                </a:cxn>
                <a:cxn ang="0">
                  <a:pos x="T8" y="T9"/>
                </a:cxn>
                <a:cxn ang="0">
                  <a:pos x="T10" y="T11"/>
                </a:cxn>
              </a:cxnLst>
              <a:rect l="0" t="0" r="r" b="b"/>
              <a:pathLst>
                <a:path w="8" h="468">
                  <a:moveTo>
                    <a:pt x="8" y="0"/>
                  </a:moveTo>
                  <a:lnTo>
                    <a:pt x="0" y="0"/>
                  </a:lnTo>
                  <a:lnTo>
                    <a:pt x="0" y="467"/>
                  </a:lnTo>
                  <a:lnTo>
                    <a:pt x="3" y="468"/>
                  </a:lnTo>
                  <a:lnTo>
                    <a:pt x="8" y="467"/>
                  </a:lnTo>
                  <a:lnTo>
                    <a:pt x="8" y="0"/>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20" name="Freeform 86"/>
            <p:cNvSpPr>
              <a:spLocks/>
            </p:cNvSpPr>
            <p:nvPr/>
          </p:nvSpPr>
          <p:spPr bwMode="auto">
            <a:xfrm rot="5400000">
              <a:off x="5361198" y="3403875"/>
              <a:ext cx="9087" cy="574767"/>
            </a:xfrm>
            <a:custGeom>
              <a:avLst/>
              <a:gdLst>
                <a:gd name="T0" fmla="*/ 8 w 8"/>
                <a:gd name="T1" fmla="*/ 0 h 506"/>
                <a:gd name="T2" fmla="*/ 0 w 8"/>
                <a:gd name="T3" fmla="*/ 0 h 506"/>
                <a:gd name="T4" fmla="*/ 0 w 8"/>
                <a:gd name="T5" fmla="*/ 504 h 506"/>
                <a:gd name="T6" fmla="*/ 3 w 8"/>
                <a:gd name="T7" fmla="*/ 506 h 506"/>
                <a:gd name="T8" fmla="*/ 8 w 8"/>
                <a:gd name="T9" fmla="*/ 504 h 506"/>
                <a:gd name="T10" fmla="*/ 8 w 8"/>
                <a:gd name="T11" fmla="*/ 0 h 506"/>
              </a:gdLst>
              <a:ahLst/>
              <a:cxnLst>
                <a:cxn ang="0">
                  <a:pos x="T0" y="T1"/>
                </a:cxn>
                <a:cxn ang="0">
                  <a:pos x="T2" y="T3"/>
                </a:cxn>
                <a:cxn ang="0">
                  <a:pos x="T4" y="T5"/>
                </a:cxn>
                <a:cxn ang="0">
                  <a:pos x="T6" y="T7"/>
                </a:cxn>
                <a:cxn ang="0">
                  <a:pos x="T8" y="T9"/>
                </a:cxn>
                <a:cxn ang="0">
                  <a:pos x="T10" y="T11"/>
                </a:cxn>
              </a:cxnLst>
              <a:rect l="0" t="0" r="r" b="b"/>
              <a:pathLst>
                <a:path w="8" h="506">
                  <a:moveTo>
                    <a:pt x="8" y="0"/>
                  </a:moveTo>
                  <a:lnTo>
                    <a:pt x="0" y="0"/>
                  </a:lnTo>
                  <a:lnTo>
                    <a:pt x="0" y="504"/>
                  </a:lnTo>
                  <a:lnTo>
                    <a:pt x="3" y="506"/>
                  </a:lnTo>
                  <a:lnTo>
                    <a:pt x="8" y="504"/>
                  </a:lnTo>
                  <a:lnTo>
                    <a:pt x="8" y="0"/>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21" name="Freeform 87"/>
            <p:cNvSpPr>
              <a:spLocks/>
            </p:cNvSpPr>
            <p:nvPr/>
          </p:nvSpPr>
          <p:spPr bwMode="auto">
            <a:xfrm rot="5400000">
              <a:off x="6172801" y="3327202"/>
              <a:ext cx="9087" cy="728114"/>
            </a:xfrm>
            <a:custGeom>
              <a:avLst/>
              <a:gdLst>
                <a:gd name="T0" fmla="*/ 8 w 8"/>
                <a:gd name="T1" fmla="*/ 640 h 641"/>
                <a:gd name="T2" fmla="*/ 3 w 8"/>
                <a:gd name="T3" fmla="*/ 641 h 641"/>
                <a:gd name="T4" fmla="*/ 0 w 8"/>
                <a:gd name="T5" fmla="*/ 640 h 641"/>
                <a:gd name="T6" fmla="*/ 0 w 8"/>
                <a:gd name="T7" fmla="*/ 0 h 641"/>
                <a:gd name="T8" fmla="*/ 3 w 8"/>
                <a:gd name="T9" fmla="*/ 0 h 641"/>
                <a:gd name="T10" fmla="*/ 8 w 8"/>
                <a:gd name="T11" fmla="*/ 0 h 641"/>
                <a:gd name="T12" fmla="*/ 8 w 8"/>
                <a:gd name="T13" fmla="*/ 640 h 641"/>
              </a:gdLst>
              <a:ahLst/>
              <a:cxnLst>
                <a:cxn ang="0">
                  <a:pos x="T0" y="T1"/>
                </a:cxn>
                <a:cxn ang="0">
                  <a:pos x="T2" y="T3"/>
                </a:cxn>
                <a:cxn ang="0">
                  <a:pos x="T4" y="T5"/>
                </a:cxn>
                <a:cxn ang="0">
                  <a:pos x="T6" y="T7"/>
                </a:cxn>
                <a:cxn ang="0">
                  <a:pos x="T8" y="T9"/>
                </a:cxn>
                <a:cxn ang="0">
                  <a:pos x="T10" y="T11"/>
                </a:cxn>
                <a:cxn ang="0">
                  <a:pos x="T12" y="T13"/>
                </a:cxn>
              </a:cxnLst>
              <a:rect l="0" t="0" r="r" b="b"/>
              <a:pathLst>
                <a:path w="8" h="641">
                  <a:moveTo>
                    <a:pt x="8" y="640"/>
                  </a:moveTo>
                  <a:lnTo>
                    <a:pt x="3" y="641"/>
                  </a:lnTo>
                  <a:lnTo>
                    <a:pt x="0" y="640"/>
                  </a:lnTo>
                  <a:lnTo>
                    <a:pt x="0" y="0"/>
                  </a:lnTo>
                  <a:lnTo>
                    <a:pt x="3" y="0"/>
                  </a:lnTo>
                  <a:lnTo>
                    <a:pt x="8" y="0"/>
                  </a:lnTo>
                  <a:lnTo>
                    <a:pt x="8" y="640"/>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22" name="Freeform 88"/>
            <p:cNvSpPr>
              <a:spLocks/>
            </p:cNvSpPr>
            <p:nvPr/>
          </p:nvSpPr>
          <p:spPr bwMode="auto">
            <a:xfrm rot="5400000">
              <a:off x="7303593" y="3529960"/>
              <a:ext cx="1059798" cy="323733"/>
            </a:xfrm>
            <a:custGeom>
              <a:avLst/>
              <a:gdLst>
                <a:gd name="T0" fmla="*/ 465 w 933"/>
                <a:gd name="T1" fmla="*/ 0 h 285"/>
                <a:gd name="T2" fmla="*/ 0 w 933"/>
                <a:gd name="T3" fmla="*/ 280 h 285"/>
                <a:gd name="T4" fmla="*/ 0 w 933"/>
                <a:gd name="T5" fmla="*/ 285 h 285"/>
                <a:gd name="T6" fmla="*/ 465 w 933"/>
                <a:gd name="T7" fmla="*/ 10 h 285"/>
                <a:gd name="T8" fmla="*/ 933 w 933"/>
                <a:gd name="T9" fmla="*/ 285 h 285"/>
                <a:gd name="T10" fmla="*/ 933 w 933"/>
                <a:gd name="T11" fmla="*/ 280 h 285"/>
                <a:gd name="T12" fmla="*/ 465 w 933"/>
                <a:gd name="T13" fmla="*/ 0 h 285"/>
              </a:gdLst>
              <a:ahLst/>
              <a:cxnLst>
                <a:cxn ang="0">
                  <a:pos x="T0" y="T1"/>
                </a:cxn>
                <a:cxn ang="0">
                  <a:pos x="T2" y="T3"/>
                </a:cxn>
                <a:cxn ang="0">
                  <a:pos x="T4" y="T5"/>
                </a:cxn>
                <a:cxn ang="0">
                  <a:pos x="T6" y="T7"/>
                </a:cxn>
                <a:cxn ang="0">
                  <a:pos x="T8" y="T9"/>
                </a:cxn>
                <a:cxn ang="0">
                  <a:pos x="T10" y="T11"/>
                </a:cxn>
                <a:cxn ang="0">
                  <a:pos x="T12" y="T13"/>
                </a:cxn>
              </a:cxnLst>
              <a:rect l="0" t="0" r="r" b="b"/>
              <a:pathLst>
                <a:path w="933" h="285">
                  <a:moveTo>
                    <a:pt x="465" y="0"/>
                  </a:moveTo>
                  <a:lnTo>
                    <a:pt x="0" y="280"/>
                  </a:lnTo>
                  <a:lnTo>
                    <a:pt x="0" y="285"/>
                  </a:lnTo>
                  <a:lnTo>
                    <a:pt x="465" y="10"/>
                  </a:lnTo>
                  <a:lnTo>
                    <a:pt x="933" y="285"/>
                  </a:lnTo>
                  <a:lnTo>
                    <a:pt x="933" y="280"/>
                  </a:lnTo>
                  <a:lnTo>
                    <a:pt x="465" y="0"/>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23" name="Freeform 89"/>
            <p:cNvSpPr>
              <a:spLocks/>
            </p:cNvSpPr>
            <p:nvPr/>
          </p:nvSpPr>
          <p:spPr bwMode="auto">
            <a:xfrm rot="5400000">
              <a:off x="6837871" y="3587891"/>
              <a:ext cx="1059798" cy="207871"/>
            </a:xfrm>
            <a:custGeom>
              <a:avLst/>
              <a:gdLst>
                <a:gd name="T0" fmla="*/ 0 w 933"/>
                <a:gd name="T1" fmla="*/ 183 h 183"/>
                <a:gd name="T2" fmla="*/ 462 w 933"/>
                <a:gd name="T3" fmla="*/ 7 h 183"/>
                <a:gd name="T4" fmla="*/ 470 w 933"/>
                <a:gd name="T5" fmla="*/ 7 h 183"/>
                <a:gd name="T6" fmla="*/ 933 w 933"/>
                <a:gd name="T7" fmla="*/ 183 h 183"/>
                <a:gd name="T8" fmla="*/ 933 w 933"/>
                <a:gd name="T9" fmla="*/ 178 h 183"/>
                <a:gd name="T10" fmla="*/ 470 w 933"/>
                <a:gd name="T11" fmla="*/ 0 h 183"/>
                <a:gd name="T12" fmla="*/ 462 w 933"/>
                <a:gd name="T13" fmla="*/ 0 h 183"/>
                <a:gd name="T14" fmla="*/ 0 w 933"/>
                <a:gd name="T15" fmla="*/ 178 h 183"/>
                <a:gd name="T16" fmla="*/ 0 w 933"/>
                <a:gd name="T17"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3" h="183">
                  <a:moveTo>
                    <a:pt x="0" y="183"/>
                  </a:moveTo>
                  <a:lnTo>
                    <a:pt x="462" y="7"/>
                  </a:lnTo>
                  <a:lnTo>
                    <a:pt x="470" y="7"/>
                  </a:lnTo>
                  <a:lnTo>
                    <a:pt x="933" y="183"/>
                  </a:lnTo>
                  <a:lnTo>
                    <a:pt x="933" y="178"/>
                  </a:lnTo>
                  <a:lnTo>
                    <a:pt x="470" y="0"/>
                  </a:lnTo>
                  <a:lnTo>
                    <a:pt x="462" y="0"/>
                  </a:lnTo>
                  <a:lnTo>
                    <a:pt x="0" y="178"/>
                  </a:lnTo>
                  <a:lnTo>
                    <a:pt x="0" y="183"/>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24" name="Freeform 90"/>
            <p:cNvSpPr>
              <a:spLocks/>
            </p:cNvSpPr>
            <p:nvPr/>
          </p:nvSpPr>
          <p:spPr bwMode="auto">
            <a:xfrm rot="5400000">
              <a:off x="6303998" y="3559494"/>
              <a:ext cx="1697039" cy="263530"/>
            </a:xfrm>
            <a:custGeom>
              <a:avLst/>
              <a:gdLst>
                <a:gd name="T0" fmla="*/ 746 w 1494"/>
                <a:gd name="T1" fmla="*/ 0 h 232"/>
                <a:gd name="T2" fmla="*/ 0 w 1494"/>
                <a:gd name="T3" fmla="*/ 224 h 232"/>
                <a:gd name="T4" fmla="*/ 0 w 1494"/>
                <a:gd name="T5" fmla="*/ 232 h 232"/>
                <a:gd name="T6" fmla="*/ 746 w 1494"/>
                <a:gd name="T7" fmla="*/ 10 h 232"/>
                <a:gd name="T8" fmla="*/ 1494 w 1494"/>
                <a:gd name="T9" fmla="*/ 232 h 232"/>
                <a:gd name="T10" fmla="*/ 1494 w 1494"/>
                <a:gd name="T11" fmla="*/ 224 h 232"/>
                <a:gd name="T12" fmla="*/ 746 w 1494"/>
                <a:gd name="T13" fmla="*/ 0 h 232"/>
              </a:gdLst>
              <a:ahLst/>
              <a:cxnLst>
                <a:cxn ang="0">
                  <a:pos x="T0" y="T1"/>
                </a:cxn>
                <a:cxn ang="0">
                  <a:pos x="T2" y="T3"/>
                </a:cxn>
                <a:cxn ang="0">
                  <a:pos x="T4" y="T5"/>
                </a:cxn>
                <a:cxn ang="0">
                  <a:pos x="T6" y="T7"/>
                </a:cxn>
                <a:cxn ang="0">
                  <a:pos x="T8" y="T9"/>
                </a:cxn>
                <a:cxn ang="0">
                  <a:pos x="T10" y="T11"/>
                </a:cxn>
                <a:cxn ang="0">
                  <a:pos x="T12" y="T13"/>
                </a:cxn>
              </a:cxnLst>
              <a:rect l="0" t="0" r="r" b="b"/>
              <a:pathLst>
                <a:path w="1494" h="232">
                  <a:moveTo>
                    <a:pt x="746" y="0"/>
                  </a:moveTo>
                  <a:lnTo>
                    <a:pt x="0" y="224"/>
                  </a:lnTo>
                  <a:lnTo>
                    <a:pt x="0" y="232"/>
                  </a:lnTo>
                  <a:lnTo>
                    <a:pt x="746" y="10"/>
                  </a:lnTo>
                  <a:lnTo>
                    <a:pt x="1494" y="232"/>
                  </a:lnTo>
                  <a:lnTo>
                    <a:pt x="1494" y="224"/>
                  </a:lnTo>
                  <a:lnTo>
                    <a:pt x="746" y="0"/>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25" name="Freeform 91"/>
            <p:cNvSpPr>
              <a:spLocks/>
            </p:cNvSpPr>
            <p:nvPr/>
          </p:nvSpPr>
          <p:spPr bwMode="auto">
            <a:xfrm rot="5400000">
              <a:off x="5804200" y="3621969"/>
              <a:ext cx="1697039" cy="138580"/>
            </a:xfrm>
            <a:custGeom>
              <a:avLst/>
              <a:gdLst>
                <a:gd name="T0" fmla="*/ 743 w 1494"/>
                <a:gd name="T1" fmla="*/ 0 h 122"/>
                <a:gd name="T2" fmla="*/ 0 w 1494"/>
                <a:gd name="T3" fmla="*/ 113 h 122"/>
                <a:gd name="T4" fmla="*/ 0 w 1494"/>
                <a:gd name="T5" fmla="*/ 122 h 122"/>
                <a:gd name="T6" fmla="*/ 743 w 1494"/>
                <a:gd name="T7" fmla="*/ 11 h 122"/>
                <a:gd name="T8" fmla="*/ 751 w 1494"/>
                <a:gd name="T9" fmla="*/ 11 h 122"/>
                <a:gd name="T10" fmla="*/ 1494 w 1494"/>
                <a:gd name="T11" fmla="*/ 122 h 122"/>
                <a:gd name="T12" fmla="*/ 1494 w 1494"/>
                <a:gd name="T13" fmla="*/ 113 h 122"/>
                <a:gd name="T14" fmla="*/ 751 w 1494"/>
                <a:gd name="T15" fmla="*/ 0 h 122"/>
                <a:gd name="T16" fmla="*/ 743 w 1494"/>
                <a:gd name="T17"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4" h="122">
                  <a:moveTo>
                    <a:pt x="743" y="0"/>
                  </a:moveTo>
                  <a:lnTo>
                    <a:pt x="0" y="113"/>
                  </a:lnTo>
                  <a:lnTo>
                    <a:pt x="0" y="122"/>
                  </a:lnTo>
                  <a:lnTo>
                    <a:pt x="743" y="11"/>
                  </a:lnTo>
                  <a:lnTo>
                    <a:pt x="751" y="11"/>
                  </a:lnTo>
                  <a:lnTo>
                    <a:pt x="1494" y="122"/>
                  </a:lnTo>
                  <a:lnTo>
                    <a:pt x="1494" y="113"/>
                  </a:lnTo>
                  <a:lnTo>
                    <a:pt x="751" y="0"/>
                  </a:lnTo>
                  <a:lnTo>
                    <a:pt x="743" y="0"/>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26" name="Freeform 92"/>
            <p:cNvSpPr>
              <a:spLocks/>
            </p:cNvSpPr>
            <p:nvPr/>
          </p:nvSpPr>
          <p:spPr bwMode="auto">
            <a:xfrm rot="5400000">
              <a:off x="4000386" y="3529960"/>
              <a:ext cx="1059798" cy="323733"/>
            </a:xfrm>
            <a:custGeom>
              <a:avLst/>
              <a:gdLst>
                <a:gd name="T0" fmla="*/ 465 w 933"/>
                <a:gd name="T1" fmla="*/ 285 h 285"/>
                <a:gd name="T2" fmla="*/ 0 w 933"/>
                <a:gd name="T3" fmla="*/ 5 h 285"/>
                <a:gd name="T4" fmla="*/ 0 w 933"/>
                <a:gd name="T5" fmla="*/ 0 h 285"/>
                <a:gd name="T6" fmla="*/ 465 w 933"/>
                <a:gd name="T7" fmla="*/ 275 h 285"/>
                <a:gd name="T8" fmla="*/ 933 w 933"/>
                <a:gd name="T9" fmla="*/ 0 h 285"/>
                <a:gd name="T10" fmla="*/ 933 w 933"/>
                <a:gd name="T11" fmla="*/ 5 h 285"/>
                <a:gd name="T12" fmla="*/ 465 w 933"/>
                <a:gd name="T13" fmla="*/ 285 h 285"/>
              </a:gdLst>
              <a:ahLst/>
              <a:cxnLst>
                <a:cxn ang="0">
                  <a:pos x="T0" y="T1"/>
                </a:cxn>
                <a:cxn ang="0">
                  <a:pos x="T2" y="T3"/>
                </a:cxn>
                <a:cxn ang="0">
                  <a:pos x="T4" y="T5"/>
                </a:cxn>
                <a:cxn ang="0">
                  <a:pos x="T6" y="T7"/>
                </a:cxn>
                <a:cxn ang="0">
                  <a:pos x="T8" y="T9"/>
                </a:cxn>
                <a:cxn ang="0">
                  <a:pos x="T10" y="T11"/>
                </a:cxn>
                <a:cxn ang="0">
                  <a:pos x="T12" y="T13"/>
                </a:cxn>
              </a:cxnLst>
              <a:rect l="0" t="0" r="r" b="b"/>
              <a:pathLst>
                <a:path w="933" h="285">
                  <a:moveTo>
                    <a:pt x="465" y="285"/>
                  </a:moveTo>
                  <a:lnTo>
                    <a:pt x="0" y="5"/>
                  </a:lnTo>
                  <a:lnTo>
                    <a:pt x="0" y="0"/>
                  </a:lnTo>
                  <a:lnTo>
                    <a:pt x="465" y="275"/>
                  </a:lnTo>
                  <a:lnTo>
                    <a:pt x="933" y="0"/>
                  </a:lnTo>
                  <a:lnTo>
                    <a:pt x="933" y="5"/>
                  </a:lnTo>
                  <a:lnTo>
                    <a:pt x="465" y="285"/>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27" name="Freeform 93"/>
            <p:cNvSpPr>
              <a:spLocks/>
            </p:cNvSpPr>
            <p:nvPr/>
          </p:nvSpPr>
          <p:spPr bwMode="auto">
            <a:xfrm rot="5400000">
              <a:off x="4466105" y="3587891"/>
              <a:ext cx="1059798" cy="207871"/>
            </a:xfrm>
            <a:custGeom>
              <a:avLst/>
              <a:gdLst>
                <a:gd name="T0" fmla="*/ 0 w 933"/>
                <a:gd name="T1" fmla="*/ 0 h 183"/>
                <a:gd name="T2" fmla="*/ 462 w 933"/>
                <a:gd name="T3" fmla="*/ 176 h 183"/>
                <a:gd name="T4" fmla="*/ 470 w 933"/>
                <a:gd name="T5" fmla="*/ 176 h 183"/>
                <a:gd name="T6" fmla="*/ 933 w 933"/>
                <a:gd name="T7" fmla="*/ 0 h 183"/>
                <a:gd name="T8" fmla="*/ 933 w 933"/>
                <a:gd name="T9" fmla="*/ 5 h 183"/>
                <a:gd name="T10" fmla="*/ 470 w 933"/>
                <a:gd name="T11" fmla="*/ 183 h 183"/>
                <a:gd name="T12" fmla="*/ 462 w 933"/>
                <a:gd name="T13" fmla="*/ 183 h 183"/>
                <a:gd name="T14" fmla="*/ 0 w 933"/>
                <a:gd name="T15" fmla="*/ 5 h 183"/>
                <a:gd name="T16" fmla="*/ 0 w 933"/>
                <a:gd name="T17"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3" h="183">
                  <a:moveTo>
                    <a:pt x="0" y="0"/>
                  </a:moveTo>
                  <a:lnTo>
                    <a:pt x="462" y="176"/>
                  </a:lnTo>
                  <a:lnTo>
                    <a:pt x="470" y="176"/>
                  </a:lnTo>
                  <a:lnTo>
                    <a:pt x="933" y="0"/>
                  </a:lnTo>
                  <a:lnTo>
                    <a:pt x="933" y="5"/>
                  </a:lnTo>
                  <a:lnTo>
                    <a:pt x="470" y="183"/>
                  </a:lnTo>
                  <a:lnTo>
                    <a:pt x="462" y="183"/>
                  </a:lnTo>
                  <a:lnTo>
                    <a:pt x="0" y="5"/>
                  </a:lnTo>
                  <a:lnTo>
                    <a:pt x="0" y="0"/>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28" name="Freeform 94"/>
            <p:cNvSpPr>
              <a:spLocks/>
            </p:cNvSpPr>
            <p:nvPr/>
          </p:nvSpPr>
          <p:spPr bwMode="auto">
            <a:xfrm rot="5400000">
              <a:off x="4362170" y="3558926"/>
              <a:ext cx="1697039" cy="264666"/>
            </a:xfrm>
            <a:custGeom>
              <a:avLst/>
              <a:gdLst>
                <a:gd name="T0" fmla="*/ 746 w 1494"/>
                <a:gd name="T1" fmla="*/ 233 h 233"/>
                <a:gd name="T2" fmla="*/ 0 w 1494"/>
                <a:gd name="T3" fmla="*/ 9 h 233"/>
                <a:gd name="T4" fmla="*/ 0 w 1494"/>
                <a:gd name="T5" fmla="*/ 0 h 233"/>
                <a:gd name="T6" fmla="*/ 746 w 1494"/>
                <a:gd name="T7" fmla="*/ 222 h 233"/>
                <a:gd name="T8" fmla="*/ 1494 w 1494"/>
                <a:gd name="T9" fmla="*/ 0 h 233"/>
                <a:gd name="T10" fmla="*/ 1494 w 1494"/>
                <a:gd name="T11" fmla="*/ 9 h 233"/>
                <a:gd name="T12" fmla="*/ 746 w 1494"/>
                <a:gd name="T13" fmla="*/ 233 h 233"/>
              </a:gdLst>
              <a:ahLst/>
              <a:cxnLst>
                <a:cxn ang="0">
                  <a:pos x="T0" y="T1"/>
                </a:cxn>
                <a:cxn ang="0">
                  <a:pos x="T2" y="T3"/>
                </a:cxn>
                <a:cxn ang="0">
                  <a:pos x="T4" y="T5"/>
                </a:cxn>
                <a:cxn ang="0">
                  <a:pos x="T6" y="T7"/>
                </a:cxn>
                <a:cxn ang="0">
                  <a:pos x="T8" y="T9"/>
                </a:cxn>
                <a:cxn ang="0">
                  <a:pos x="T10" y="T11"/>
                </a:cxn>
                <a:cxn ang="0">
                  <a:pos x="T12" y="T13"/>
                </a:cxn>
              </a:cxnLst>
              <a:rect l="0" t="0" r="r" b="b"/>
              <a:pathLst>
                <a:path w="1494" h="233">
                  <a:moveTo>
                    <a:pt x="746" y="233"/>
                  </a:moveTo>
                  <a:lnTo>
                    <a:pt x="0" y="9"/>
                  </a:lnTo>
                  <a:lnTo>
                    <a:pt x="0" y="0"/>
                  </a:lnTo>
                  <a:lnTo>
                    <a:pt x="746" y="222"/>
                  </a:lnTo>
                  <a:lnTo>
                    <a:pt x="1494" y="0"/>
                  </a:lnTo>
                  <a:lnTo>
                    <a:pt x="1494" y="9"/>
                  </a:lnTo>
                  <a:lnTo>
                    <a:pt x="746" y="233"/>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29" name="Freeform 95"/>
            <p:cNvSpPr>
              <a:spLocks/>
            </p:cNvSpPr>
            <p:nvPr/>
          </p:nvSpPr>
          <p:spPr bwMode="auto">
            <a:xfrm rot="5400000">
              <a:off x="4862537" y="3621969"/>
              <a:ext cx="1697039" cy="138580"/>
            </a:xfrm>
            <a:custGeom>
              <a:avLst/>
              <a:gdLst>
                <a:gd name="T0" fmla="*/ 743 w 1494"/>
                <a:gd name="T1" fmla="*/ 122 h 122"/>
                <a:gd name="T2" fmla="*/ 0 w 1494"/>
                <a:gd name="T3" fmla="*/ 9 h 122"/>
                <a:gd name="T4" fmla="*/ 0 w 1494"/>
                <a:gd name="T5" fmla="*/ 0 h 122"/>
                <a:gd name="T6" fmla="*/ 743 w 1494"/>
                <a:gd name="T7" fmla="*/ 112 h 122"/>
                <a:gd name="T8" fmla="*/ 751 w 1494"/>
                <a:gd name="T9" fmla="*/ 112 h 122"/>
                <a:gd name="T10" fmla="*/ 1494 w 1494"/>
                <a:gd name="T11" fmla="*/ 0 h 122"/>
                <a:gd name="T12" fmla="*/ 1494 w 1494"/>
                <a:gd name="T13" fmla="*/ 9 h 122"/>
                <a:gd name="T14" fmla="*/ 751 w 1494"/>
                <a:gd name="T15" fmla="*/ 122 h 122"/>
                <a:gd name="T16" fmla="*/ 743 w 1494"/>
                <a:gd name="T17"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4" h="122">
                  <a:moveTo>
                    <a:pt x="743" y="122"/>
                  </a:moveTo>
                  <a:lnTo>
                    <a:pt x="0" y="9"/>
                  </a:lnTo>
                  <a:lnTo>
                    <a:pt x="0" y="0"/>
                  </a:lnTo>
                  <a:lnTo>
                    <a:pt x="743" y="112"/>
                  </a:lnTo>
                  <a:lnTo>
                    <a:pt x="751" y="112"/>
                  </a:lnTo>
                  <a:lnTo>
                    <a:pt x="1494" y="0"/>
                  </a:lnTo>
                  <a:lnTo>
                    <a:pt x="1494" y="9"/>
                  </a:lnTo>
                  <a:lnTo>
                    <a:pt x="751" y="122"/>
                  </a:lnTo>
                  <a:lnTo>
                    <a:pt x="743" y="122"/>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0" name="Freeform 96"/>
            <p:cNvSpPr>
              <a:spLocks/>
            </p:cNvSpPr>
            <p:nvPr/>
          </p:nvSpPr>
          <p:spPr bwMode="auto">
            <a:xfrm rot="5400000">
              <a:off x="5303835" y="3621400"/>
              <a:ext cx="2335417" cy="139716"/>
            </a:xfrm>
            <a:custGeom>
              <a:avLst/>
              <a:gdLst>
                <a:gd name="T0" fmla="*/ 1027 w 2056"/>
                <a:gd name="T1" fmla="*/ 0 h 123"/>
                <a:gd name="T2" fmla="*/ 0 w 2056"/>
                <a:gd name="T3" fmla="*/ 111 h 123"/>
                <a:gd name="T4" fmla="*/ 0 w 2056"/>
                <a:gd name="T5" fmla="*/ 123 h 123"/>
                <a:gd name="T6" fmla="*/ 1027 w 2056"/>
                <a:gd name="T7" fmla="*/ 14 h 123"/>
                <a:gd name="T8" fmla="*/ 2056 w 2056"/>
                <a:gd name="T9" fmla="*/ 123 h 123"/>
                <a:gd name="T10" fmla="*/ 2056 w 2056"/>
                <a:gd name="T11" fmla="*/ 111 h 123"/>
                <a:gd name="T12" fmla="*/ 1027 w 2056"/>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2056" h="123">
                  <a:moveTo>
                    <a:pt x="1027" y="0"/>
                  </a:moveTo>
                  <a:lnTo>
                    <a:pt x="0" y="111"/>
                  </a:lnTo>
                  <a:lnTo>
                    <a:pt x="0" y="123"/>
                  </a:lnTo>
                  <a:lnTo>
                    <a:pt x="1027" y="14"/>
                  </a:lnTo>
                  <a:lnTo>
                    <a:pt x="2056" y="123"/>
                  </a:lnTo>
                  <a:lnTo>
                    <a:pt x="2056" y="111"/>
                  </a:lnTo>
                  <a:lnTo>
                    <a:pt x="1027" y="0"/>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31" name="Freeform 97"/>
            <p:cNvSpPr>
              <a:spLocks/>
            </p:cNvSpPr>
            <p:nvPr/>
          </p:nvSpPr>
          <p:spPr bwMode="auto">
            <a:xfrm rot="5400000">
              <a:off x="4713165" y="3623672"/>
              <a:ext cx="2335417" cy="135173"/>
            </a:xfrm>
            <a:custGeom>
              <a:avLst/>
              <a:gdLst>
                <a:gd name="T0" fmla="*/ 1027 w 2056"/>
                <a:gd name="T1" fmla="*/ 119 h 119"/>
                <a:gd name="T2" fmla="*/ 0 w 2056"/>
                <a:gd name="T3" fmla="*/ 10 h 119"/>
                <a:gd name="T4" fmla="*/ 0 w 2056"/>
                <a:gd name="T5" fmla="*/ 0 h 119"/>
                <a:gd name="T6" fmla="*/ 1027 w 2056"/>
                <a:gd name="T7" fmla="*/ 104 h 119"/>
                <a:gd name="T8" fmla="*/ 2056 w 2056"/>
                <a:gd name="T9" fmla="*/ 0 h 119"/>
                <a:gd name="T10" fmla="*/ 2056 w 2056"/>
                <a:gd name="T11" fmla="*/ 10 h 119"/>
                <a:gd name="T12" fmla="*/ 1027 w 2056"/>
                <a:gd name="T13" fmla="*/ 119 h 119"/>
              </a:gdLst>
              <a:ahLst/>
              <a:cxnLst>
                <a:cxn ang="0">
                  <a:pos x="T0" y="T1"/>
                </a:cxn>
                <a:cxn ang="0">
                  <a:pos x="T2" y="T3"/>
                </a:cxn>
                <a:cxn ang="0">
                  <a:pos x="T4" y="T5"/>
                </a:cxn>
                <a:cxn ang="0">
                  <a:pos x="T6" y="T7"/>
                </a:cxn>
                <a:cxn ang="0">
                  <a:pos x="T8" y="T9"/>
                </a:cxn>
                <a:cxn ang="0">
                  <a:pos x="T10" y="T11"/>
                </a:cxn>
                <a:cxn ang="0">
                  <a:pos x="T12" y="T13"/>
                </a:cxn>
              </a:cxnLst>
              <a:rect l="0" t="0" r="r" b="b"/>
              <a:pathLst>
                <a:path w="2056" h="119">
                  <a:moveTo>
                    <a:pt x="1027" y="119"/>
                  </a:moveTo>
                  <a:lnTo>
                    <a:pt x="0" y="10"/>
                  </a:lnTo>
                  <a:lnTo>
                    <a:pt x="0" y="0"/>
                  </a:lnTo>
                  <a:lnTo>
                    <a:pt x="1027" y="104"/>
                  </a:lnTo>
                  <a:lnTo>
                    <a:pt x="2056" y="0"/>
                  </a:lnTo>
                  <a:lnTo>
                    <a:pt x="2056" y="10"/>
                  </a:lnTo>
                  <a:lnTo>
                    <a:pt x="1027" y="119"/>
                  </a:lnTo>
                  <a:close/>
                </a:path>
              </a:pathLst>
            </a:custGeom>
            <a:solidFill>
              <a:schemeClr val="bg1">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grpSp>
      <p:cxnSp>
        <p:nvCxnSpPr>
          <p:cNvPr id="132" name="Straight Connector 131"/>
          <p:cNvCxnSpPr/>
          <p:nvPr/>
        </p:nvCxnSpPr>
        <p:spPr>
          <a:xfrm>
            <a:off x="4936720" y="1982647"/>
            <a:ext cx="1182793" cy="0"/>
          </a:xfrm>
          <a:prstGeom prst="line">
            <a:avLst/>
          </a:prstGeom>
          <a:ln w="19050">
            <a:solidFill>
              <a:schemeClr val="bg1">
                <a:lumMod val="8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133" name="Group 132"/>
          <p:cNvGrpSpPr/>
          <p:nvPr/>
        </p:nvGrpSpPr>
        <p:grpSpPr>
          <a:xfrm>
            <a:off x="1813286" y="1822051"/>
            <a:ext cx="1702612" cy="606477"/>
            <a:chOff x="8124502" y="3829029"/>
            <a:chExt cx="2270149" cy="808387"/>
          </a:xfrm>
        </p:grpSpPr>
        <p:sp>
          <p:nvSpPr>
            <p:cNvPr id="134" name="TextBox 133"/>
            <p:cNvSpPr txBox="1"/>
            <p:nvPr/>
          </p:nvSpPr>
          <p:spPr>
            <a:xfrm>
              <a:off x="8124502" y="3829029"/>
              <a:ext cx="1682512" cy="410243"/>
            </a:xfrm>
            <a:prstGeom prst="rect">
              <a:avLst/>
            </a:prstGeom>
            <a:noFill/>
          </p:spPr>
          <p:txBody>
            <a:bodyPr wrap="none" rtlCol="0">
              <a:spAutoFit/>
            </a:bodyPr>
            <a:lstStyle/>
            <a:p>
              <a:pPr defTabSz="685783">
                <a:defRPr/>
              </a:pPr>
              <a:r>
                <a:rPr lang="zh-CN" altLang="en-US" sz="1400" dirty="0">
                  <a:solidFill>
                    <a:srgbClr val="C0C0C0"/>
                  </a:solidFill>
                  <a:latin typeface="微软雅黑" panose="020B0503020204020204" pitchFamily="34" charset="-122"/>
                  <a:ea typeface="微软雅黑" panose="020B0503020204020204" pitchFamily="34" charset="-122"/>
                </a:rPr>
                <a:t>这里输入标题</a:t>
              </a:r>
              <a:endParaRPr lang="en-US" altLang="zh-CN" sz="1400" dirty="0">
                <a:solidFill>
                  <a:srgbClr val="C0C0C0"/>
                </a:solidFill>
                <a:latin typeface="微软雅黑" panose="020B0503020204020204" pitchFamily="34" charset="-122"/>
                <a:ea typeface="微软雅黑" panose="020B0503020204020204" pitchFamily="34" charset="-122"/>
              </a:endParaRPr>
            </a:p>
          </p:txBody>
        </p:sp>
        <p:sp>
          <p:nvSpPr>
            <p:cNvPr id="135" name="TextBox 134"/>
            <p:cNvSpPr txBox="1"/>
            <p:nvPr/>
          </p:nvSpPr>
          <p:spPr>
            <a:xfrm>
              <a:off x="8154382" y="4186150"/>
              <a:ext cx="2240269" cy="451266"/>
            </a:xfrm>
            <a:prstGeom prst="rect">
              <a:avLst/>
            </a:prstGeom>
            <a:noFill/>
          </p:spPr>
          <p:txBody>
            <a:bodyPr wrap="square" rtlCol="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36" name="Group 135"/>
          <p:cNvGrpSpPr/>
          <p:nvPr/>
        </p:nvGrpSpPr>
        <p:grpSpPr>
          <a:xfrm>
            <a:off x="798106" y="2914243"/>
            <a:ext cx="1588236" cy="594403"/>
            <a:chOff x="8117011" y="3829029"/>
            <a:chExt cx="2117648" cy="792293"/>
          </a:xfrm>
        </p:grpSpPr>
        <p:sp>
          <p:nvSpPr>
            <p:cNvPr id="137" name="TextBox 136"/>
            <p:cNvSpPr txBox="1"/>
            <p:nvPr/>
          </p:nvSpPr>
          <p:spPr>
            <a:xfrm>
              <a:off x="8117011" y="3829029"/>
              <a:ext cx="1682512" cy="410243"/>
            </a:xfrm>
            <a:prstGeom prst="rect">
              <a:avLst/>
            </a:prstGeom>
            <a:noFill/>
          </p:spPr>
          <p:txBody>
            <a:bodyPr wrap="none" rtlCol="0">
              <a:spAutoFit/>
            </a:bodyPr>
            <a:lstStyle/>
            <a:p>
              <a:pPr defTabSz="685783">
                <a:defRPr/>
              </a:pPr>
              <a:r>
                <a:rPr lang="zh-CN" altLang="en-US" sz="1400" dirty="0">
                  <a:solidFill>
                    <a:srgbClr val="C0C0C0"/>
                  </a:solidFill>
                  <a:latin typeface="微软雅黑" panose="020B0503020204020204" pitchFamily="34" charset="-122"/>
                  <a:ea typeface="微软雅黑" panose="020B0503020204020204" pitchFamily="34" charset="-122"/>
                </a:rPr>
                <a:t>这里输入标题</a:t>
              </a:r>
              <a:endParaRPr lang="en-US" altLang="zh-CN" sz="1400" dirty="0">
                <a:solidFill>
                  <a:srgbClr val="C0C0C0"/>
                </a:solidFill>
                <a:latin typeface="微软雅黑" panose="020B0503020204020204" pitchFamily="34" charset="-122"/>
                <a:ea typeface="微软雅黑" panose="020B0503020204020204" pitchFamily="34" charset="-122"/>
              </a:endParaRPr>
            </a:p>
          </p:txBody>
        </p:sp>
        <p:sp>
          <p:nvSpPr>
            <p:cNvPr id="138" name="TextBox 137"/>
            <p:cNvSpPr txBox="1"/>
            <p:nvPr/>
          </p:nvSpPr>
          <p:spPr>
            <a:xfrm>
              <a:off x="8156315" y="4170056"/>
              <a:ext cx="2078344" cy="451266"/>
            </a:xfrm>
            <a:prstGeom prst="rect">
              <a:avLst/>
            </a:prstGeom>
            <a:noFill/>
          </p:spPr>
          <p:txBody>
            <a:bodyPr wrap="square" rtlCol="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39" name="Group 138"/>
          <p:cNvGrpSpPr/>
          <p:nvPr/>
        </p:nvGrpSpPr>
        <p:grpSpPr>
          <a:xfrm>
            <a:off x="6084169" y="1780457"/>
            <a:ext cx="1822420" cy="602246"/>
            <a:chOff x="10436233" y="4183231"/>
            <a:chExt cx="2085355" cy="802747"/>
          </a:xfrm>
        </p:grpSpPr>
        <p:sp>
          <p:nvSpPr>
            <p:cNvPr id="140" name="TextBox 139"/>
            <p:cNvSpPr txBox="1"/>
            <p:nvPr/>
          </p:nvSpPr>
          <p:spPr>
            <a:xfrm>
              <a:off x="11052215" y="4183231"/>
              <a:ext cx="1443946" cy="410243"/>
            </a:xfrm>
            <a:prstGeom prst="rect">
              <a:avLst/>
            </a:prstGeom>
            <a:noFill/>
          </p:spPr>
          <p:txBody>
            <a:bodyPr wrap="none" rtlCol="0">
              <a:spAutoFit/>
            </a:bodyPr>
            <a:lstStyle/>
            <a:p>
              <a:pPr defTabSz="685783">
                <a:defRPr/>
              </a:pPr>
              <a:r>
                <a:rPr lang="zh-CN" altLang="en-US" sz="1400" dirty="0">
                  <a:solidFill>
                    <a:srgbClr val="C0C0C0"/>
                  </a:solidFill>
                  <a:latin typeface="微软雅黑" panose="020B0503020204020204" pitchFamily="34" charset="-122"/>
                  <a:ea typeface="微软雅黑" panose="020B0503020204020204" pitchFamily="34" charset="-122"/>
                </a:rPr>
                <a:t>这里输入标题</a:t>
              </a:r>
              <a:endParaRPr lang="en-US" altLang="zh-CN" sz="1400" dirty="0">
                <a:solidFill>
                  <a:srgbClr val="C0C0C0"/>
                </a:solidFill>
                <a:latin typeface="微软雅黑" panose="020B0503020204020204" pitchFamily="34" charset="-122"/>
                <a:ea typeface="微软雅黑" panose="020B0503020204020204" pitchFamily="34" charset="-122"/>
              </a:endParaRPr>
            </a:p>
          </p:txBody>
        </p:sp>
        <p:sp>
          <p:nvSpPr>
            <p:cNvPr id="141" name="TextBox 140"/>
            <p:cNvSpPr txBox="1"/>
            <p:nvPr/>
          </p:nvSpPr>
          <p:spPr>
            <a:xfrm>
              <a:off x="10436233" y="4534712"/>
              <a:ext cx="2085355" cy="451266"/>
            </a:xfrm>
            <a:prstGeom prst="rect">
              <a:avLst/>
            </a:prstGeom>
            <a:noFill/>
          </p:spPr>
          <p:txBody>
            <a:bodyPr wrap="square" rtlCol="0">
              <a:spAutoFit/>
            </a:bodyPr>
            <a:lstStyle/>
            <a:p>
              <a:pPr algn="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42" name="Group 141"/>
          <p:cNvGrpSpPr/>
          <p:nvPr/>
        </p:nvGrpSpPr>
        <p:grpSpPr>
          <a:xfrm>
            <a:off x="7051204" y="2914241"/>
            <a:ext cx="1651820" cy="570484"/>
            <a:chOff x="9583457" y="5095956"/>
            <a:chExt cx="2202426" cy="760411"/>
          </a:xfrm>
        </p:grpSpPr>
        <p:sp>
          <p:nvSpPr>
            <p:cNvPr id="143" name="TextBox 142"/>
            <p:cNvSpPr txBox="1"/>
            <p:nvPr/>
          </p:nvSpPr>
          <p:spPr>
            <a:xfrm>
              <a:off x="10067948" y="5095956"/>
              <a:ext cx="1682511" cy="410243"/>
            </a:xfrm>
            <a:prstGeom prst="rect">
              <a:avLst/>
            </a:prstGeom>
            <a:noFill/>
          </p:spPr>
          <p:txBody>
            <a:bodyPr wrap="none" rtlCol="0">
              <a:spAutoFit/>
            </a:bodyPr>
            <a:lstStyle/>
            <a:p>
              <a:pPr defTabSz="685783">
                <a:defRPr/>
              </a:pPr>
              <a:r>
                <a:rPr lang="zh-CN" altLang="en-US" sz="1400" dirty="0">
                  <a:solidFill>
                    <a:srgbClr val="C0C0C0"/>
                  </a:solidFill>
                  <a:latin typeface="微软雅黑" panose="020B0503020204020204" pitchFamily="34" charset="-122"/>
                  <a:ea typeface="微软雅黑" panose="020B0503020204020204" pitchFamily="34" charset="-122"/>
                </a:rPr>
                <a:t>这里输入标题</a:t>
              </a:r>
              <a:endParaRPr lang="en-US" altLang="zh-CN" sz="1400" dirty="0">
                <a:solidFill>
                  <a:srgbClr val="C0C0C0"/>
                </a:solidFill>
                <a:latin typeface="微软雅黑" panose="020B0503020204020204" pitchFamily="34" charset="-122"/>
                <a:ea typeface="微软雅黑" panose="020B0503020204020204" pitchFamily="34" charset="-122"/>
              </a:endParaRPr>
            </a:p>
          </p:txBody>
        </p:sp>
        <p:sp>
          <p:nvSpPr>
            <p:cNvPr id="144" name="TextBox 143"/>
            <p:cNvSpPr txBox="1"/>
            <p:nvPr/>
          </p:nvSpPr>
          <p:spPr>
            <a:xfrm>
              <a:off x="9583457" y="5405101"/>
              <a:ext cx="2202426" cy="451266"/>
            </a:xfrm>
            <a:prstGeom prst="rect">
              <a:avLst/>
            </a:prstGeom>
            <a:noFill/>
          </p:spPr>
          <p:txBody>
            <a:bodyPr wrap="square" rtlCol="0">
              <a:spAutoFit/>
            </a:bodyPr>
            <a:lstStyle/>
            <a:p>
              <a:pPr algn="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cxnSp>
        <p:nvCxnSpPr>
          <p:cNvPr id="57" name="直接连接符 56"/>
          <p:cNvCxnSpPr/>
          <p:nvPr/>
        </p:nvCxnSpPr>
        <p:spPr>
          <a:xfrm>
            <a:off x="423884" y="628328"/>
            <a:ext cx="80639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8" name="组合 57"/>
          <p:cNvGrpSpPr/>
          <p:nvPr/>
        </p:nvGrpSpPr>
        <p:grpSpPr>
          <a:xfrm rot="14400000">
            <a:off x="390146" y="232657"/>
            <a:ext cx="344020" cy="281678"/>
            <a:chOff x="3059816" y="700304"/>
            <a:chExt cx="615694" cy="504120"/>
          </a:xfrm>
          <a:solidFill>
            <a:schemeClr val="accent1"/>
          </a:solidFill>
        </p:grpSpPr>
        <p:sp>
          <p:nvSpPr>
            <p:cNvPr id="59" name="椭圆 58"/>
            <p:cNvSpPr/>
            <p:nvPr/>
          </p:nvSpPr>
          <p:spPr>
            <a:xfrm>
              <a:off x="3531462" y="844352"/>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3059816" y="700304"/>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3059816" y="1060376"/>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a:stCxn id="59" idx="7"/>
              <a:endCxn id="61" idx="3"/>
            </p:cNvCxnSpPr>
            <p:nvPr/>
          </p:nvCxnSpPr>
          <p:spPr>
            <a:xfrm flipH="1">
              <a:off x="3080911" y="865447"/>
              <a:ext cx="573504" cy="317882"/>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a:stCxn id="60" idx="0"/>
            </p:cNvCxnSpPr>
            <p:nvPr/>
          </p:nvCxnSpPr>
          <p:spPr>
            <a:xfrm>
              <a:off x="3131840" y="700304"/>
              <a:ext cx="0" cy="447037"/>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64" name="Rectangle 22"/>
          <p:cNvSpPr>
            <a:spLocks noChangeArrowheads="1"/>
          </p:cNvSpPr>
          <p:nvPr/>
        </p:nvSpPr>
        <p:spPr bwMode="auto">
          <a:xfrm>
            <a:off x="771624" y="169523"/>
            <a:ext cx="3791272" cy="49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l" eaLnBrk="1" fontAlgn="base" hangingPunct="1">
              <a:lnSpc>
                <a:spcPct val="120000"/>
              </a:lnSpc>
            </a:pPr>
            <a:r>
              <a:rPr lang="zh-CN" altLang="en-US" sz="1400" b="1" dirty="0" smtClean="0">
                <a:latin typeface="微软雅黑" panose="020B0503020204020204" pitchFamily="34" charset="-122"/>
                <a:ea typeface="微软雅黑" panose="020B0503020204020204" pitchFamily="34" charset="-122"/>
              </a:rPr>
              <a:t>代理推广</a:t>
            </a:r>
            <a:endParaRPr lang="en-US" altLang="zh-CN" sz="1400" b="1" dirty="0" smtClean="0">
              <a:latin typeface="微软雅黑" panose="020B0503020204020204" pitchFamily="34" charset="-122"/>
              <a:ea typeface="微软雅黑" panose="020B0503020204020204" pitchFamily="34" charset="-122"/>
            </a:endParaRPr>
          </a:p>
          <a:p>
            <a:pPr fontAlgn="base">
              <a:lnSpc>
                <a:spcPct val="120000"/>
              </a:lnSpc>
            </a:pP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以上标题可以根据您的需求随意更改</a:t>
            </a:r>
            <a:endParaRPr lang="en-US" altLang="zh-CN" sz="1400" b="1"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9907172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fade">
                                      <p:cBhvr>
                                        <p:cTn id="7" dur="1000"/>
                                        <p:tgtEl>
                                          <p:spTgt spid="102"/>
                                        </p:tgtEl>
                                      </p:cBhvr>
                                    </p:animEffect>
                                    <p:anim calcmode="lin" valueType="num">
                                      <p:cBhvr>
                                        <p:cTn id="8" dur="1000" fill="hold"/>
                                        <p:tgtEl>
                                          <p:spTgt spid="102"/>
                                        </p:tgtEl>
                                        <p:attrNameLst>
                                          <p:attrName>ppt_x</p:attrName>
                                        </p:attrNameLst>
                                      </p:cBhvr>
                                      <p:tavLst>
                                        <p:tav tm="0">
                                          <p:val>
                                            <p:strVal val="#ppt_x"/>
                                          </p:val>
                                        </p:tav>
                                        <p:tav tm="100000">
                                          <p:val>
                                            <p:strVal val="#ppt_x"/>
                                          </p:val>
                                        </p:tav>
                                      </p:tavLst>
                                    </p:anim>
                                    <p:anim calcmode="lin" valueType="num">
                                      <p:cBhvr>
                                        <p:cTn id="9" dur="1000" fill="hold"/>
                                        <p:tgtEl>
                                          <p:spTgt spid="10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wipe(right)">
                                      <p:cBhvr>
                                        <p:cTn id="13" dur="500"/>
                                        <p:tgtEl>
                                          <p:spTgt spid="100"/>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133"/>
                                        </p:tgtEl>
                                        <p:attrNameLst>
                                          <p:attrName>style.visibility</p:attrName>
                                        </p:attrNameLst>
                                      </p:cBhvr>
                                      <p:to>
                                        <p:strVal val="visible"/>
                                      </p:to>
                                    </p:set>
                                    <p:animEffect transition="in" filter="fade">
                                      <p:cBhvr>
                                        <p:cTn id="17" dur="500"/>
                                        <p:tgtEl>
                                          <p:spTgt spid="133"/>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132"/>
                                        </p:tgtEl>
                                        <p:attrNameLst>
                                          <p:attrName>style.visibility</p:attrName>
                                        </p:attrNameLst>
                                      </p:cBhvr>
                                      <p:to>
                                        <p:strVal val="visible"/>
                                      </p:to>
                                    </p:set>
                                    <p:animEffect transition="in" filter="wipe(left)">
                                      <p:cBhvr>
                                        <p:cTn id="21" dur="500"/>
                                        <p:tgtEl>
                                          <p:spTgt spid="132"/>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139"/>
                                        </p:tgtEl>
                                        <p:attrNameLst>
                                          <p:attrName>style.visibility</p:attrName>
                                        </p:attrNameLst>
                                      </p:cBhvr>
                                      <p:to>
                                        <p:strVal val="visible"/>
                                      </p:to>
                                    </p:set>
                                    <p:animEffect transition="in" filter="fade">
                                      <p:cBhvr>
                                        <p:cTn id="25" dur="500"/>
                                        <p:tgtEl>
                                          <p:spTgt spid="139"/>
                                        </p:tgtEl>
                                      </p:cBhvr>
                                    </p:animEffect>
                                  </p:childTnLst>
                                </p:cTn>
                              </p:par>
                            </p:childTnLst>
                          </p:cTn>
                        </p:par>
                        <p:par>
                          <p:cTn id="26" fill="hold">
                            <p:stCondLst>
                              <p:cond delay="3000"/>
                            </p:stCondLst>
                            <p:childTnLst>
                              <p:par>
                                <p:cTn id="27" presetID="22" presetClass="entr" presetSubtype="2" fill="hold" nodeType="afterEffect">
                                  <p:stCondLst>
                                    <p:cond delay="0"/>
                                  </p:stCondLst>
                                  <p:childTnLst>
                                    <p:set>
                                      <p:cBhvr>
                                        <p:cTn id="28" dur="1" fill="hold">
                                          <p:stCondLst>
                                            <p:cond delay="0"/>
                                          </p:stCondLst>
                                        </p:cTn>
                                        <p:tgtEl>
                                          <p:spTgt spid="99"/>
                                        </p:tgtEl>
                                        <p:attrNameLst>
                                          <p:attrName>style.visibility</p:attrName>
                                        </p:attrNameLst>
                                      </p:cBhvr>
                                      <p:to>
                                        <p:strVal val="visible"/>
                                      </p:to>
                                    </p:set>
                                    <p:animEffect transition="in" filter="wipe(right)">
                                      <p:cBhvr>
                                        <p:cTn id="29" dur="500"/>
                                        <p:tgtEl>
                                          <p:spTgt spid="99"/>
                                        </p:tgtEl>
                                      </p:cBhvr>
                                    </p:animEffect>
                                  </p:childTnLst>
                                </p:cTn>
                              </p:par>
                            </p:childTnLst>
                          </p:cTn>
                        </p:par>
                        <p:par>
                          <p:cTn id="30" fill="hold">
                            <p:stCondLst>
                              <p:cond delay="3500"/>
                            </p:stCondLst>
                            <p:childTnLst>
                              <p:par>
                                <p:cTn id="31" presetID="10" presetClass="entr" presetSubtype="0" fill="hold" nodeType="afterEffect">
                                  <p:stCondLst>
                                    <p:cond delay="0"/>
                                  </p:stCondLst>
                                  <p:childTnLst>
                                    <p:set>
                                      <p:cBhvr>
                                        <p:cTn id="32" dur="1" fill="hold">
                                          <p:stCondLst>
                                            <p:cond delay="0"/>
                                          </p:stCondLst>
                                        </p:cTn>
                                        <p:tgtEl>
                                          <p:spTgt spid="136"/>
                                        </p:tgtEl>
                                        <p:attrNameLst>
                                          <p:attrName>style.visibility</p:attrName>
                                        </p:attrNameLst>
                                      </p:cBhvr>
                                      <p:to>
                                        <p:strVal val="visible"/>
                                      </p:to>
                                    </p:set>
                                    <p:animEffect transition="in" filter="fade">
                                      <p:cBhvr>
                                        <p:cTn id="33" dur="500"/>
                                        <p:tgtEl>
                                          <p:spTgt spid="136"/>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101"/>
                                        </p:tgtEl>
                                        <p:attrNameLst>
                                          <p:attrName>style.visibility</p:attrName>
                                        </p:attrNameLst>
                                      </p:cBhvr>
                                      <p:to>
                                        <p:strVal val="visible"/>
                                      </p:to>
                                    </p:set>
                                    <p:animEffect transition="in" filter="wipe(left)">
                                      <p:cBhvr>
                                        <p:cTn id="37" dur="500"/>
                                        <p:tgtEl>
                                          <p:spTgt spid="101"/>
                                        </p:tgtEl>
                                      </p:cBhvr>
                                    </p:animEffect>
                                  </p:childTnLst>
                                </p:cTn>
                              </p:par>
                            </p:childTnLst>
                          </p:cTn>
                        </p:par>
                        <p:par>
                          <p:cTn id="38" fill="hold">
                            <p:stCondLst>
                              <p:cond delay="4500"/>
                            </p:stCondLst>
                            <p:childTnLst>
                              <p:par>
                                <p:cTn id="39" presetID="10" presetClass="entr" presetSubtype="0" fill="hold" nodeType="afterEffect">
                                  <p:stCondLst>
                                    <p:cond delay="0"/>
                                  </p:stCondLst>
                                  <p:childTnLst>
                                    <p:set>
                                      <p:cBhvr>
                                        <p:cTn id="40" dur="1" fill="hold">
                                          <p:stCondLst>
                                            <p:cond delay="0"/>
                                          </p:stCondLst>
                                        </p:cTn>
                                        <p:tgtEl>
                                          <p:spTgt spid="142"/>
                                        </p:tgtEl>
                                        <p:attrNameLst>
                                          <p:attrName>style.visibility</p:attrName>
                                        </p:attrNameLst>
                                      </p:cBhvr>
                                      <p:to>
                                        <p:strVal val="visible"/>
                                      </p:to>
                                    </p:set>
                                    <p:animEffect transition="in" filter="fade">
                                      <p:cBhvr>
                                        <p:cTn id="41" dur="500"/>
                                        <p:tgtEl>
                                          <p:spTgt spid="142"/>
                                        </p:tgtEl>
                                      </p:cBhvr>
                                    </p:animEffect>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98"/>
                                        </p:tgtEl>
                                        <p:attrNameLst>
                                          <p:attrName>style.visibility</p:attrName>
                                        </p:attrNameLst>
                                      </p:cBhvr>
                                      <p:to>
                                        <p:strVal val="visible"/>
                                      </p:to>
                                    </p:set>
                                    <p:animEffect transition="in" filter="fade">
                                      <p:cBhvr>
                                        <p:cTn id="45" dur="500"/>
                                        <p:tgtEl>
                                          <p:spTgt spid="98"/>
                                        </p:tgtEl>
                                      </p:cBhvr>
                                    </p:animEffect>
                                  </p:childTnLst>
                                </p:cTn>
                              </p:par>
                            </p:childTnLst>
                          </p:cTn>
                        </p:par>
                        <p:par>
                          <p:cTn id="46" fill="hold">
                            <p:stCondLst>
                              <p:cond delay="5500"/>
                            </p:stCondLst>
                            <p:childTnLst>
                              <p:par>
                                <p:cTn id="47" presetID="12" presetClass="entr" presetSubtype="8" fill="hold" nodeType="afterEffect">
                                  <p:stCondLst>
                                    <p:cond delay="0"/>
                                  </p:stCondLst>
                                  <p:childTnLst>
                                    <p:set>
                                      <p:cBhvr>
                                        <p:cTn id="48" dur="1" fill="hold">
                                          <p:stCondLst>
                                            <p:cond delay="0"/>
                                          </p:stCondLst>
                                        </p:cTn>
                                        <p:tgtEl>
                                          <p:spTgt spid="58"/>
                                        </p:tgtEl>
                                        <p:attrNameLst>
                                          <p:attrName>style.visibility</p:attrName>
                                        </p:attrNameLst>
                                      </p:cBhvr>
                                      <p:to>
                                        <p:strVal val="visible"/>
                                      </p:to>
                                    </p:set>
                                    <p:anim calcmode="lin" valueType="num">
                                      <p:cBhvr additive="base">
                                        <p:cTn id="49" dur="500"/>
                                        <p:tgtEl>
                                          <p:spTgt spid="58"/>
                                        </p:tgtEl>
                                        <p:attrNameLst>
                                          <p:attrName>ppt_x</p:attrName>
                                        </p:attrNameLst>
                                      </p:cBhvr>
                                      <p:tavLst>
                                        <p:tav tm="0">
                                          <p:val>
                                            <p:strVal val="#ppt_x-#ppt_w*1.125000"/>
                                          </p:val>
                                        </p:tav>
                                        <p:tav tm="100000">
                                          <p:val>
                                            <p:strVal val="#ppt_x"/>
                                          </p:val>
                                        </p:tav>
                                      </p:tavLst>
                                    </p:anim>
                                    <p:animEffect transition="in" filter="wipe(right)">
                                      <p:cBhvr>
                                        <p:cTn id="50" dur="500"/>
                                        <p:tgtEl>
                                          <p:spTgt spid="58"/>
                                        </p:tgtEl>
                                      </p:cBhvr>
                                    </p:animEffect>
                                  </p:childTnLst>
                                </p:cTn>
                              </p:par>
                            </p:childTnLst>
                          </p:cTn>
                        </p:par>
                        <p:par>
                          <p:cTn id="51" fill="hold">
                            <p:stCondLst>
                              <p:cond delay="6000"/>
                            </p:stCondLst>
                            <p:childTnLst>
                              <p:par>
                                <p:cTn id="52" presetID="22" presetClass="entr" presetSubtype="8" fill="hold" grpId="0" nodeType="afterEffect">
                                  <p:stCondLst>
                                    <p:cond delay="0"/>
                                  </p:stCondLst>
                                  <p:childTnLst>
                                    <p:set>
                                      <p:cBhvr>
                                        <p:cTn id="53" dur="1" fill="hold">
                                          <p:stCondLst>
                                            <p:cond delay="0"/>
                                          </p:stCondLst>
                                        </p:cTn>
                                        <p:tgtEl>
                                          <p:spTgt spid="64"/>
                                        </p:tgtEl>
                                        <p:attrNameLst>
                                          <p:attrName>style.visibility</p:attrName>
                                        </p:attrNameLst>
                                      </p:cBhvr>
                                      <p:to>
                                        <p:strVal val="visible"/>
                                      </p:to>
                                    </p:set>
                                    <p:animEffect transition="in" filter="wipe(left)">
                                      <p:cBhvr>
                                        <p:cTn id="54" dur="1250"/>
                                        <p:tgtEl>
                                          <p:spTgt spid="64"/>
                                        </p:tgtEl>
                                      </p:cBhvr>
                                    </p:animEffect>
                                  </p:childTnLst>
                                </p:cTn>
                              </p:par>
                            </p:childTnLst>
                          </p:cTn>
                        </p:par>
                        <p:par>
                          <p:cTn id="55" fill="hold">
                            <p:stCondLst>
                              <p:cond delay="7250"/>
                            </p:stCondLst>
                            <p:childTnLst>
                              <p:par>
                                <p:cTn id="56" presetID="22" presetClass="entr" presetSubtype="8" fill="hold" nodeType="afterEffect">
                                  <p:stCondLst>
                                    <p:cond delay="0"/>
                                  </p:stCondLst>
                                  <p:childTnLst>
                                    <p:set>
                                      <p:cBhvr>
                                        <p:cTn id="57" dur="1" fill="hold">
                                          <p:stCondLst>
                                            <p:cond delay="0"/>
                                          </p:stCondLst>
                                        </p:cTn>
                                        <p:tgtEl>
                                          <p:spTgt spid="57"/>
                                        </p:tgtEl>
                                        <p:attrNameLst>
                                          <p:attrName>style.visibility</p:attrName>
                                        </p:attrNameLst>
                                      </p:cBhvr>
                                      <p:to>
                                        <p:strVal val="visible"/>
                                      </p:to>
                                    </p:set>
                                    <p:animEffect transition="in" filter="wipe(left)">
                                      <p:cBhvr>
                                        <p:cTn id="58"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p:bldP spid="6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25"/>
          <p:cNvSpPr>
            <a:spLocks/>
          </p:cNvSpPr>
          <p:nvPr/>
        </p:nvSpPr>
        <p:spPr bwMode="auto">
          <a:xfrm>
            <a:off x="630346" y="2704745"/>
            <a:ext cx="1578769" cy="2036597"/>
          </a:xfrm>
          <a:custGeom>
            <a:avLst/>
            <a:gdLst>
              <a:gd name="T0" fmla="*/ 466 w 560"/>
              <a:gd name="T1" fmla="*/ 162 h 722"/>
              <a:gd name="T2" fmla="*/ 388 w 560"/>
              <a:gd name="T3" fmla="*/ 162 h 722"/>
              <a:gd name="T4" fmla="*/ 334 w 560"/>
              <a:gd name="T5" fmla="*/ 136 h 722"/>
              <a:gd name="T6" fmla="*/ 363 w 560"/>
              <a:gd name="T7" fmla="*/ 66 h 722"/>
              <a:gd name="T8" fmla="*/ 237 w 560"/>
              <a:gd name="T9" fmla="*/ 66 h 722"/>
              <a:gd name="T10" fmla="*/ 266 w 560"/>
              <a:gd name="T11" fmla="*/ 136 h 722"/>
              <a:gd name="T12" fmla="*/ 227 w 560"/>
              <a:gd name="T13" fmla="*/ 162 h 722"/>
              <a:gd name="T14" fmla="*/ 227 w 560"/>
              <a:gd name="T15" fmla="*/ 162 h 722"/>
              <a:gd name="T16" fmla="*/ 0 w 560"/>
              <a:gd name="T17" fmla="*/ 162 h 722"/>
              <a:gd name="T18" fmla="*/ 15 w 560"/>
              <a:gd name="T19" fmla="*/ 185 h 722"/>
              <a:gd name="T20" fmla="*/ 61 w 560"/>
              <a:gd name="T21" fmla="*/ 213 h 722"/>
              <a:gd name="T22" fmla="*/ 70 w 560"/>
              <a:gd name="T23" fmla="*/ 269 h 722"/>
              <a:gd name="T24" fmla="*/ 35 w 560"/>
              <a:gd name="T25" fmla="*/ 309 h 722"/>
              <a:gd name="T26" fmla="*/ 49 w 560"/>
              <a:gd name="T27" fmla="*/ 352 h 722"/>
              <a:gd name="T28" fmla="*/ 101 w 560"/>
              <a:gd name="T29" fmla="*/ 365 h 722"/>
              <a:gd name="T30" fmla="*/ 127 w 560"/>
              <a:gd name="T31" fmla="*/ 415 h 722"/>
              <a:gd name="T32" fmla="*/ 106 w 560"/>
              <a:gd name="T33" fmla="*/ 464 h 722"/>
              <a:gd name="T34" fmla="*/ 133 w 560"/>
              <a:gd name="T35" fmla="*/ 501 h 722"/>
              <a:gd name="T36" fmla="*/ 186 w 560"/>
              <a:gd name="T37" fmla="*/ 496 h 722"/>
              <a:gd name="T38" fmla="*/ 226 w 560"/>
              <a:gd name="T39" fmla="*/ 536 h 722"/>
              <a:gd name="T40" fmla="*/ 222 w 560"/>
              <a:gd name="T41" fmla="*/ 590 h 722"/>
              <a:gd name="T42" fmla="*/ 258 w 560"/>
              <a:gd name="T43" fmla="*/ 616 h 722"/>
              <a:gd name="T44" fmla="*/ 308 w 560"/>
              <a:gd name="T45" fmla="*/ 596 h 722"/>
              <a:gd name="T46" fmla="*/ 358 w 560"/>
              <a:gd name="T47" fmla="*/ 621 h 722"/>
              <a:gd name="T48" fmla="*/ 370 w 560"/>
              <a:gd name="T49" fmla="*/ 673 h 722"/>
              <a:gd name="T50" fmla="*/ 413 w 560"/>
              <a:gd name="T51" fmla="*/ 687 h 722"/>
              <a:gd name="T52" fmla="*/ 454 w 560"/>
              <a:gd name="T53" fmla="*/ 652 h 722"/>
              <a:gd name="T54" fmla="*/ 509 w 560"/>
              <a:gd name="T55" fmla="*/ 661 h 722"/>
              <a:gd name="T56" fmla="*/ 537 w 560"/>
              <a:gd name="T57" fmla="*/ 707 h 722"/>
              <a:gd name="T58" fmla="*/ 560 w 560"/>
              <a:gd name="T59" fmla="*/ 722 h 722"/>
              <a:gd name="T60" fmla="*/ 560 w 560"/>
              <a:gd name="T61" fmla="*/ 483 h 722"/>
              <a:gd name="T62" fmla="*/ 560 w 560"/>
              <a:gd name="T63" fmla="*/ 483 h 722"/>
              <a:gd name="T64" fmla="*/ 533 w 560"/>
              <a:gd name="T65" fmla="*/ 445 h 722"/>
              <a:gd name="T66" fmla="*/ 464 w 560"/>
              <a:gd name="T67" fmla="*/ 473 h 722"/>
              <a:gd name="T68" fmla="*/ 464 w 560"/>
              <a:gd name="T69" fmla="*/ 347 h 722"/>
              <a:gd name="T70" fmla="*/ 533 w 560"/>
              <a:gd name="T71" fmla="*/ 376 h 722"/>
              <a:gd name="T72" fmla="*/ 560 w 560"/>
              <a:gd name="T73" fmla="*/ 322 h 722"/>
              <a:gd name="T74" fmla="*/ 560 w 560"/>
              <a:gd name="T75" fmla="*/ 257 h 722"/>
              <a:gd name="T76" fmla="*/ 560 w 560"/>
              <a:gd name="T77" fmla="*/ 162 h 722"/>
              <a:gd name="T78" fmla="*/ 466 w 560"/>
              <a:gd name="T79" fmla="*/ 16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0" h="722">
                <a:moveTo>
                  <a:pt x="466" y="162"/>
                </a:moveTo>
                <a:cubicBezTo>
                  <a:pt x="388" y="162"/>
                  <a:pt x="388" y="162"/>
                  <a:pt x="388" y="162"/>
                </a:cubicBezTo>
                <a:cubicBezTo>
                  <a:pt x="339" y="162"/>
                  <a:pt x="328" y="151"/>
                  <a:pt x="334" y="136"/>
                </a:cubicBezTo>
                <a:cubicBezTo>
                  <a:pt x="347" y="108"/>
                  <a:pt x="369" y="105"/>
                  <a:pt x="363" y="66"/>
                </a:cubicBezTo>
                <a:cubicBezTo>
                  <a:pt x="353" y="0"/>
                  <a:pt x="247" y="0"/>
                  <a:pt x="237" y="66"/>
                </a:cubicBezTo>
                <a:cubicBezTo>
                  <a:pt x="231" y="105"/>
                  <a:pt x="254" y="108"/>
                  <a:pt x="266" y="136"/>
                </a:cubicBezTo>
                <a:cubicBezTo>
                  <a:pt x="272" y="149"/>
                  <a:pt x="263" y="160"/>
                  <a:pt x="227" y="162"/>
                </a:cubicBezTo>
                <a:cubicBezTo>
                  <a:pt x="227" y="162"/>
                  <a:pt x="227" y="162"/>
                  <a:pt x="227" y="162"/>
                </a:cubicBezTo>
                <a:cubicBezTo>
                  <a:pt x="0" y="162"/>
                  <a:pt x="0" y="162"/>
                  <a:pt x="0" y="162"/>
                </a:cubicBezTo>
                <a:cubicBezTo>
                  <a:pt x="0" y="171"/>
                  <a:pt x="5" y="179"/>
                  <a:pt x="15" y="185"/>
                </a:cubicBezTo>
                <a:cubicBezTo>
                  <a:pt x="61" y="213"/>
                  <a:pt x="61" y="213"/>
                  <a:pt x="61" y="213"/>
                </a:cubicBezTo>
                <a:cubicBezTo>
                  <a:pt x="82" y="225"/>
                  <a:pt x="86" y="250"/>
                  <a:pt x="70" y="269"/>
                </a:cubicBezTo>
                <a:cubicBezTo>
                  <a:pt x="35" y="309"/>
                  <a:pt x="35" y="309"/>
                  <a:pt x="35" y="309"/>
                </a:cubicBezTo>
                <a:cubicBezTo>
                  <a:pt x="19" y="327"/>
                  <a:pt x="26" y="347"/>
                  <a:pt x="49" y="352"/>
                </a:cubicBezTo>
                <a:cubicBezTo>
                  <a:pt x="101" y="365"/>
                  <a:pt x="101" y="365"/>
                  <a:pt x="101" y="365"/>
                </a:cubicBezTo>
                <a:cubicBezTo>
                  <a:pt x="125" y="370"/>
                  <a:pt x="136" y="393"/>
                  <a:pt x="127" y="415"/>
                </a:cubicBezTo>
                <a:cubicBezTo>
                  <a:pt x="106" y="464"/>
                  <a:pt x="106" y="464"/>
                  <a:pt x="106" y="464"/>
                </a:cubicBezTo>
                <a:cubicBezTo>
                  <a:pt x="97" y="486"/>
                  <a:pt x="109" y="503"/>
                  <a:pt x="133" y="501"/>
                </a:cubicBezTo>
                <a:cubicBezTo>
                  <a:pt x="186" y="496"/>
                  <a:pt x="186" y="496"/>
                  <a:pt x="186" y="496"/>
                </a:cubicBezTo>
                <a:cubicBezTo>
                  <a:pt x="210" y="494"/>
                  <a:pt x="228" y="512"/>
                  <a:pt x="226" y="536"/>
                </a:cubicBezTo>
                <a:cubicBezTo>
                  <a:pt x="222" y="590"/>
                  <a:pt x="222" y="590"/>
                  <a:pt x="222" y="590"/>
                </a:cubicBezTo>
                <a:cubicBezTo>
                  <a:pt x="220" y="614"/>
                  <a:pt x="236" y="626"/>
                  <a:pt x="258" y="616"/>
                </a:cubicBezTo>
                <a:cubicBezTo>
                  <a:pt x="308" y="596"/>
                  <a:pt x="308" y="596"/>
                  <a:pt x="308" y="596"/>
                </a:cubicBezTo>
                <a:cubicBezTo>
                  <a:pt x="330" y="586"/>
                  <a:pt x="352" y="598"/>
                  <a:pt x="358" y="621"/>
                </a:cubicBezTo>
                <a:cubicBezTo>
                  <a:pt x="370" y="673"/>
                  <a:pt x="370" y="673"/>
                  <a:pt x="370" y="673"/>
                </a:cubicBezTo>
                <a:cubicBezTo>
                  <a:pt x="376" y="697"/>
                  <a:pt x="395" y="703"/>
                  <a:pt x="413" y="687"/>
                </a:cubicBezTo>
                <a:cubicBezTo>
                  <a:pt x="454" y="652"/>
                  <a:pt x="454" y="652"/>
                  <a:pt x="454" y="652"/>
                </a:cubicBezTo>
                <a:cubicBezTo>
                  <a:pt x="472" y="637"/>
                  <a:pt x="497" y="641"/>
                  <a:pt x="509" y="661"/>
                </a:cubicBezTo>
                <a:cubicBezTo>
                  <a:pt x="537" y="707"/>
                  <a:pt x="537" y="707"/>
                  <a:pt x="537" y="707"/>
                </a:cubicBezTo>
                <a:cubicBezTo>
                  <a:pt x="544" y="717"/>
                  <a:pt x="552" y="722"/>
                  <a:pt x="560" y="722"/>
                </a:cubicBezTo>
                <a:cubicBezTo>
                  <a:pt x="560" y="483"/>
                  <a:pt x="560" y="483"/>
                  <a:pt x="560" y="483"/>
                </a:cubicBezTo>
                <a:cubicBezTo>
                  <a:pt x="560" y="483"/>
                  <a:pt x="560" y="483"/>
                  <a:pt x="560" y="483"/>
                </a:cubicBezTo>
                <a:cubicBezTo>
                  <a:pt x="557" y="447"/>
                  <a:pt x="546" y="439"/>
                  <a:pt x="533" y="445"/>
                </a:cubicBezTo>
                <a:cubicBezTo>
                  <a:pt x="506" y="457"/>
                  <a:pt x="502" y="479"/>
                  <a:pt x="464" y="473"/>
                </a:cubicBezTo>
                <a:cubicBezTo>
                  <a:pt x="397" y="463"/>
                  <a:pt x="397" y="358"/>
                  <a:pt x="464" y="347"/>
                </a:cubicBezTo>
                <a:cubicBezTo>
                  <a:pt x="502" y="341"/>
                  <a:pt x="506" y="364"/>
                  <a:pt x="533" y="376"/>
                </a:cubicBezTo>
                <a:cubicBezTo>
                  <a:pt x="548" y="383"/>
                  <a:pt x="560" y="371"/>
                  <a:pt x="560" y="322"/>
                </a:cubicBezTo>
                <a:cubicBezTo>
                  <a:pt x="560" y="257"/>
                  <a:pt x="560" y="257"/>
                  <a:pt x="560" y="257"/>
                </a:cubicBezTo>
                <a:cubicBezTo>
                  <a:pt x="560" y="162"/>
                  <a:pt x="560" y="162"/>
                  <a:pt x="560" y="162"/>
                </a:cubicBezTo>
                <a:lnTo>
                  <a:pt x="466" y="162"/>
                </a:ln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id-ID"/>
          </a:p>
        </p:txBody>
      </p:sp>
      <p:sp>
        <p:nvSpPr>
          <p:cNvPr id="5" name="Freeform 26"/>
          <p:cNvSpPr>
            <a:spLocks/>
          </p:cNvSpPr>
          <p:nvPr/>
        </p:nvSpPr>
        <p:spPr bwMode="auto">
          <a:xfrm>
            <a:off x="630346" y="1581638"/>
            <a:ext cx="2038350" cy="1580448"/>
          </a:xfrm>
          <a:custGeom>
            <a:avLst/>
            <a:gdLst>
              <a:gd name="T0" fmla="*/ 656 w 723"/>
              <a:gd name="T1" fmla="*/ 250 h 560"/>
              <a:gd name="T2" fmla="*/ 587 w 723"/>
              <a:gd name="T3" fmla="*/ 278 h 560"/>
              <a:gd name="T4" fmla="*/ 560 w 723"/>
              <a:gd name="T5" fmla="*/ 240 h 560"/>
              <a:gd name="T6" fmla="*/ 560 w 723"/>
              <a:gd name="T7" fmla="*/ 240 h 560"/>
              <a:gd name="T8" fmla="*/ 560 w 723"/>
              <a:gd name="T9" fmla="*/ 0 h 560"/>
              <a:gd name="T10" fmla="*/ 537 w 723"/>
              <a:gd name="T11" fmla="*/ 16 h 560"/>
              <a:gd name="T12" fmla="*/ 509 w 723"/>
              <a:gd name="T13" fmla="*/ 62 h 560"/>
              <a:gd name="T14" fmla="*/ 454 w 723"/>
              <a:gd name="T15" fmla="*/ 71 h 560"/>
              <a:gd name="T16" fmla="*/ 413 w 723"/>
              <a:gd name="T17" fmla="*/ 35 h 560"/>
              <a:gd name="T18" fmla="*/ 370 w 723"/>
              <a:gd name="T19" fmla="*/ 49 h 560"/>
              <a:gd name="T20" fmla="*/ 358 w 723"/>
              <a:gd name="T21" fmla="*/ 102 h 560"/>
              <a:gd name="T22" fmla="*/ 308 w 723"/>
              <a:gd name="T23" fmla="*/ 127 h 560"/>
              <a:gd name="T24" fmla="*/ 258 w 723"/>
              <a:gd name="T25" fmla="*/ 107 h 560"/>
              <a:gd name="T26" fmla="*/ 222 w 723"/>
              <a:gd name="T27" fmla="*/ 133 h 560"/>
              <a:gd name="T28" fmla="*/ 226 w 723"/>
              <a:gd name="T29" fmla="*/ 187 h 560"/>
              <a:gd name="T30" fmla="*/ 186 w 723"/>
              <a:gd name="T31" fmla="*/ 227 h 560"/>
              <a:gd name="T32" fmla="*/ 133 w 723"/>
              <a:gd name="T33" fmla="*/ 222 h 560"/>
              <a:gd name="T34" fmla="*/ 106 w 723"/>
              <a:gd name="T35" fmla="*/ 259 h 560"/>
              <a:gd name="T36" fmla="*/ 127 w 723"/>
              <a:gd name="T37" fmla="*/ 308 h 560"/>
              <a:gd name="T38" fmla="*/ 101 w 723"/>
              <a:gd name="T39" fmla="*/ 358 h 560"/>
              <a:gd name="T40" fmla="*/ 49 w 723"/>
              <a:gd name="T41" fmla="*/ 371 h 560"/>
              <a:gd name="T42" fmla="*/ 35 w 723"/>
              <a:gd name="T43" fmla="*/ 414 h 560"/>
              <a:gd name="T44" fmla="*/ 70 w 723"/>
              <a:gd name="T45" fmla="*/ 454 h 560"/>
              <a:gd name="T46" fmla="*/ 61 w 723"/>
              <a:gd name="T47" fmla="*/ 510 h 560"/>
              <a:gd name="T48" fmla="*/ 15 w 723"/>
              <a:gd name="T49" fmla="*/ 538 h 560"/>
              <a:gd name="T50" fmla="*/ 0 w 723"/>
              <a:gd name="T51" fmla="*/ 560 h 560"/>
              <a:gd name="T52" fmla="*/ 227 w 723"/>
              <a:gd name="T53" fmla="*/ 560 h 560"/>
              <a:gd name="T54" fmla="*/ 227 w 723"/>
              <a:gd name="T55" fmla="*/ 560 h 560"/>
              <a:gd name="T56" fmla="*/ 266 w 723"/>
              <a:gd name="T57" fmla="*/ 534 h 560"/>
              <a:gd name="T58" fmla="*/ 237 w 723"/>
              <a:gd name="T59" fmla="*/ 464 h 560"/>
              <a:gd name="T60" fmla="*/ 363 w 723"/>
              <a:gd name="T61" fmla="*/ 464 h 560"/>
              <a:gd name="T62" fmla="*/ 334 w 723"/>
              <a:gd name="T63" fmla="*/ 534 h 560"/>
              <a:gd name="T64" fmla="*/ 388 w 723"/>
              <a:gd name="T65" fmla="*/ 560 h 560"/>
              <a:gd name="T66" fmla="*/ 466 w 723"/>
              <a:gd name="T67" fmla="*/ 560 h 560"/>
              <a:gd name="T68" fmla="*/ 560 w 723"/>
              <a:gd name="T69" fmla="*/ 560 h 560"/>
              <a:gd name="T70" fmla="*/ 560 w 723"/>
              <a:gd name="T71" fmla="*/ 466 h 560"/>
              <a:gd name="T72" fmla="*/ 560 w 723"/>
              <a:gd name="T73" fmla="*/ 401 h 560"/>
              <a:gd name="T74" fmla="*/ 587 w 723"/>
              <a:gd name="T75" fmla="*/ 347 h 560"/>
              <a:gd name="T76" fmla="*/ 656 w 723"/>
              <a:gd name="T77" fmla="*/ 375 h 560"/>
              <a:gd name="T78" fmla="*/ 656 w 723"/>
              <a:gd name="T79" fmla="*/ 25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23" h="560">
                <a:moveTo>
                  <a:pt x="656" y="250"/>
                </a:moveTo>
                <a:cubicBezTo>
                  <a:pt x="618" y="244"/>
                  <a:pt x="614" y="266"/>
                  <a:pt x="587" y="278"/>
                </a:cubicBezTo>
                <a:cubicBezTo>
                  <a:pt x="574" y="284"/>
                  <a:pt x="563" y="276"/>
                  <a:pt x="560" y="240"/>
                </a:cubicBezTo>
                <a:cubicBezTo>
                  <a:pt x="560" y="240"/>
                  <a:pt x="560" y="240"/>
                  <a:pt x="560" y="240"/>
                </a:cubicBezTo>
                <a:cubicBezTo>
                  <a:pt x="560" y="0"/>
                  <a:pt x="560" y="0"/>
                  <a:pt x="560" y="0"/>
                </a:cubicBezTo>
                <a:cubicBezTo>
                  <a:pt x="552" y="0"/>
                  <a:pt x="544" y="6"/>
                  <a:pt x="537" y="16"/>
                </a:cubicBezTo>
                <a:cubicBezTo>
                  <a:pt x="509" y="62"/>
                  <a:pt x="509" y="62"/>
                  <a:pt x="509" y="62"/>
                </a:cubicBezTo>
                <a:cubicBezTo>
                  <a:pt x="497" y="82"/>
                  <a:pt x="472" y="86"/>
                  <a:pt x="454" y="71"/>
                </a:cubicBezTo>
                <a:cubicBezTo>
                  <a:pt x="413" y="35"/>
                  <a:pt x="413" y="35"/>
                  <a:pt x="413" y="35"/>
                </a:cubicBezTo>
                <a:cubicBezTo>
                  <a:pt x="395" y="20"/>
                  <a:pt x="376" y="26"/>
                  <a:pt x="370" y="49"/>
                </a:cubicBezTo>
                <a:cubicBezTo>
                  <a:pt x="358" y="102"/>
                  <a:pt x="358" y="102"/>
                  <a:pt x="358" y="102"/>
                </a:cubicBezTo>
                <a:cubicBezTo>
                  <a:pt x="352" y="125"/>
                  <a:pt x="330" y="137"/>
                  <a:pt x="308" y="127"/>
                </a:cubicBezTo>
                <a:cubicBezTo>
                  <a:pt x="258" y="107"/>
                  <a:pt x="258" y="107"/>
                  <a:pt x="258" y="107"/>
                </a:cubicBezTo>
                <a:cubicBezTo>
                  <a:pt x="236" y="97"/>
                  <a:pt x="220" y="109"/>
                  <a:pt x="222" y="133"/>
                </a:cubicBezTo>
                <a:cubicBezTo>
                  <a:pt x="226" y="187"/>
                  <a:pt x="226" y="187"/>
                  <a:pt x="226" y="187"/>
                </a:cubicBezTo>
                <a:cubicBezTo>
                  <a:pt x="228" y="211"/>
                  <a:pt x="210" y="229"/>
                  <a:pt x="186" y="227"/>
                </a:cubicBezTo>
                <a:cubicBezTo>
                  <a:pt x="133" y="222"/>
                  <a:pt x="133" y="222"/>
                  <a:pt x="133" y="222"/>
                </a:cubicBezTo>
                <a:cubicBezTo>
                  <a:pt x="109" y="220"/>
                  <a:pt x="97" y="237"/>
                  <a:pt x="106" y="259"/>
                </a:cubicBezTo>
                <a:cubicBezTo>
                  <a:pt x="127" y="308"/>
                  <a:pt x="127" y="308"/>
                  <a:pt x="127" y="308"/>
                </a:cubicBezTo>
                <a:cubicBezTo>
                  <a:pt x="136" y="330"/>
                  <a:pt x="125" y="353"/>
                  <a:pt x="101" y="358"/>
                </a:cubicBezTo>
                <a:cubicBezTo>
                  <a:pt x="49" y="371"/>
                  <a:pt x="49" y="371"/>
                  <a:pt x="49" y="371"/>
                </a:cubicBezTo>
                <a:cubicBezTo>
                  <a:pt x="26" y="376"/>
                  <a:pt x="19" y="395"/>
                  <a:pt x="35" y="414"/>
                </a:cubicBezTo>
                <a:cubicBezTo>
                  <a:pt x="70" y="454"/>
                  <a:pt x="70" y="454"/>
                  <a:pt x="70" y="454"/>
                </a:cubicBezTo>
                <a:cubicBezTo>
                  <a:pt x="86" y="473"/>
                  <a:pt x="82" y="498"/>
                  <a:pt x="61" y="510"/>
                </a:cubicBezTo>
                <a:cubicBezTo>
                  <a:pt x="15" y="538"/>
                  <a:pt x="15" y="538"/>
                  <a:pt x="15" y="538"/>
                </a:cubicBezTo>
                <a:cubicBezTo>
                  <a:pt x="5" y="544"/>
                  <a:pt x="0" y="552"/>
                  <a:pt x="0" y="560"/>
                </a:cubicBezTo>
                <a:cubicBezTo>
                  <a:pt x="227" y="560"/>
                  <a:pt x="227" y="560"/>
                  <a:pt x="227" y="560"/>
                </a:cubicBezTo>
                <a:cubicBezTo>
                  <a:pt x="227" y="560"/>
                  <a:pt x="227" y="560"/>
                  <a:pt x="227" y="560"/>
                </a:cubicBezTo>
                <a:cubicBezTo>
                  <a:pt x="263" y="558"/>
                  <a:pt x="272" y="547"/>
                  <a:pt x="266" y="534"/>
                </a:cubicBezTo>
                <a:cubicBezTo>
                  <a:pt x="254" y="506"/>
                  <a:pt x="231" y="503"/>
                  <a:pt x="237" y="464"/>
                </a:cubicBezTo>
                <a:cubicBezTo>
                  <a:pt x="247" y="398"/>
                  <a:pt x="353" y="398"/>
                  <a:pt x="363" y="464"/>
                </a:cubicBezTo>
                <a:cubicBezTo>
                  <a:pt x="369" y="503"/>
                  <a:pt x="347" y="506"/>
                  <a:pt x="334" y="534"/>
                </a:cubicBezTo>
                <a:cubicBezTo>
                  <a:pt x="328" y="549"/>
                  <a:pt x="339" y="560"/>
                  <a:pt x="388" y="560"/>
                </a:cubicBezTo>
                <a:cubicBezTo>
                  <a:pt x="466" y="560"/>
                  <a:pt x="466" y="560"/>
                  <a:pt x="466" y="560"/>
                </a:cubicBezTo>
                <a:cubicBezTo>
                  <a:pt x="560" y="560"/>
                  <a:pt x="560" y="560"/>
                  <a:pt x="560" y="560"/>
                </a:cubicBezTo>
                <a:cubicBezTo>
                  <a:pt x="560" y="466"/>
                  <a:pt x="560" y="466"/>
                  <a:pt x="560" y="466"/>
                </a:cubicBezTo>
                <a:cubicBezTo>
                  <a:pt x="560" y="401"/>
                  <a:pt x="560" y="401"/>
                  <a:pt x="560" y="401"/>
                </a:cubicBezTo>
                <a:cubicBezTo>
                  <a:pt x="560" y="352"/>
                  <a:pt x="572" y="340"/>
                  <a:pt x="587" y="347"/>
                </a:cubicBezTo>
                <a:cubicBezTo>
                  <a:pt x="614" y="359"/>
                  <a:pt x="618" y="381"/>
                  <a:pt x="656" y="375"/>
                </a:cubicBezTo>
                <a:cubicBezTo>
                  <a:pt x="723" y="365"/>
                  <a:pt x="723" y="260"/>
                  <a:pt x="656" y="250"/>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id-ID"/>
          </a:p>
        </p:txBody>
      </p:sp>
      <p:sp>
        <p:nvSpPr>
          <p:cNvPr id="8" name="Freeform 27"/>
          <p:cNvSpPr>
            <a:spLocks/>
          </p:cNvSpPr>
          <p:nvPr/>
        </p:nvSpPr>
        <p:spPr bwMode="auto">
          <a:xfrm>
            <a:off x="2209115" y="1581638"/>
            <a:ext cx="1578769" cy="2040171"/>
          </a:xfrm>
          <a:custGeom>
            <a:avLst/>
            <a:gdLst>
              <a:gd name="T0" fmla="*/ 333 w 560"/>
              <a:gd name="T1" fmla="*/ 561 h 723"/>
              <a:gd name="T2" fmla="*/ 333 w 560"/>
              <a:gd name="T3" fmla="*/ 560 h 723"/>
              <a:gd name="T4" fmla="*/ 560 w 560"/>
              <a:gd name="T5" fmla="*/ 560 h 723"/>
              <a:gd name="T6" fmla="*/ 545 w 560"/>
              <a:gd name="T7" fmla="*/ 538 h 723"/>
              <a:gd name="T8" fmla="*/ 499 w 560"/>
              <a:gd name="T9" fmla="*/ 510 h 723"/>
              <a:gd name="T10" fmla="*/ 490 w 560"/>
              <a:gd name="T11" fmla="*/ 454 h 723"/>
              <a:gd name="T12" fmla="*/ 525 w 560"/>
              <a:gd name="T13" fmla="*/ 414 h 723"/>
              <a:gd name="T14" fmla="*/ 511 w 560"/>
              <a:gd name="T15" fmla="*/ 371 h 723"/>
              <a:gd name="T16" fmla="*/ 459 w 560"/>
              <a:gd name="T17" fmla="*/ 358 h 723"/>
              <a:gd name="T18" fmla="*/ 433 w 560"/>
              <a:gd name="T19" fmla="*/ 308 h 723"/>
              <a:gd name="T20" fmla="*/ 454 w 560"/>
              <a:gd name="T21" fmla="*/ 259 h 723"/>
              <a:gd name="T22" fmla="*/ 427 w 560"/>
              <a:gd name="T23" fmla="*/ 222 h 723"/>
              <a:gd name="T24" fmla="*/ 374 w 560"/>
              <a:gd name="T25" fmla="*/ 227 h 723"/>
              <a:gd name="T26" fmla="*/ 334 w 560"/>
              <a:gd name="T27" fmla="*/ 187 h 723"/>
              <a:gd name="T28" fmla="*/ 338 w 560"/>
              <a:gd name="T29" fmla="*/ 133 h 723"/>
              <a:gd name="T30" fmla="*/ 302 w 560"/>
              <a:gd name="T31" fmla="*/ 107 h 723"/>
              <a:gd name="T32" fmla="*/ 252 w 560"/>
              <a:gd name="T33" fmla="*/ 127 h 723"/>
              <a:gd name="T34" fmla="*/ 202 w 560"/>
              <a:gd name="T35" fmla="*/ 102 h 723"/>
              <a:gd name="T36" fmla="*/ 190 w 560"/>
              <a:gd name="T37" fmla="*/ 49 h 723"/>
              <a:gd name="T38" fmla="*/ 147 w 560"/>
              <a:gd name="T39" fmla="*/ 35 h 723"/>
              <a:gd name="T40" fmla="*/ 106 w 560"/>
              <a:gd name="T41" fmla="*/ 71 h 723"/>
              <a:gd name="T42" fmla="*/ 50 w 560"/>
              <a:gd name="T43" fmla="*/ 62 h 723"/>
              <a:gd name="T44" fmla="*/ 23 w 560"/>
              <a:gd name="T45" fmla="*/ 16 h 723"/>
              <a:gd name="T46" fmla="*/ 0 w 560"/>
              <a:gd name="T47" fmla="*/ 0 h 723"/>
              <a:gd name="T48" fmla="*/ 0 w 560"/>
              <a:gd name="T49" fmla="*/ 240 h 723"/>
              <a:gd name="T50" fmla="*/ 0 w 560"/>
              <a:gd name="T51" fmla="*/ 240 h 723"/>
              <a:gd name="T52" fmla="*/ 27 w 560"/>
              <a:gd name="T53" fmla="*/ 278 h 723"/>
              <a:gd name="T54" fmla="*/ 96 w 560"/>
              <a:gd name="T55" fmla="*/ 250 h 723"/>
              <a:gd name="T56" fmla="*/ 96 w 560"/>
              <a:gd name="T57" fmla="*/ 375 h 723"/>
              <a:gd name="T58" fmla="*/ 27 w 560"/>
              <a:gd name="T59" fmla="*/ 347 h 723"/>
              <a:gd name="T60" fmla="*/ 0 w 560"/>
              <a:gd name="T61" fmla="*/ 401 h 723"/>
              <a:gd name="T62" fmla="*/ 0 w 560"/>
              <a:gd name="T63" fmla="*/ 466 h 723"/>
              <a:gd name="T64" fmla="*/ 0 w 560"/>
              <a:gd name="T65" fmla="*/ 560 h 723"/>
              <a:gd name="T66" fmla="*/ 94 w 560"/>
              <a:gd name="T67" fmla="*/ 560 h 723"/>
              <a:gd name="T68" fmla="*/ 117 w 560"/>
              <a:gd name="T69" fmla="*/ 560 h 723"/>
              <a:gd name="T70" fmla="*/ 177 w 560"/>
              <a:gd name="T71" fmla="*/ 560 h 723"/>
              <a:gd name="T72" fmla="*/ 226 w 560"/>
              <a:gd name="T73" fmla="*/ 587 h 723"/>
              <a:gd name="T74" fmla="*/ 197 w 560"/>
              <a:gd name="T75" fmla="*/ 657 h 723"/>
              <a:gd name="T76" fmla="*/ 323 w 560"/>
              <a:gd name="T77" fmla="*/ 657 h 723"/>
              <a:gd name="T78" fmla="*/ 294 w 560"/>
              <a:gd name="T79" fmla="*/ 587 h 723"/>
              <a:gd name="T80" fmla="*/ 333 w 560"/>
              <a:gd name="T81" fmla="*/ 561 h 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0" h="723">
                <a:moveTo>
                  <a:pt x="333" y="561"/>
                </a:moveTo>
                <a:cubicBezTo>
                  <a:pt x="333" y="560"/>
                  <a:pt x="333" y="560"/>
                  <a:pt x="333" y="560"/>
                </a:cubicBezTo>
                <a:cubicBezTo>
                  <a:pt x="560" y="560"/>
                  <a:pt x="560" y="560"/>
                  <a:pt x="560" y="560"/>
                </a:cubicBezTo>
                <a:cubicBezTo>
                  <a:pt x="560" y="552"/>
                  <a:pt x="555" y="544"/>
                  <a:pt x="545" y="538"/>
                </a:cubicBezTo>
                <a:cubicBezTo>
                  <a:pt x="499" y="510"/>
                  <a:pt x="499" y="510"/>
                  <a:pt x="499" y="510"/>
                </a:cubicBezTo>
                <a:cubicBezTo>
                  <a:pt x="478" y="498"/>
                  <a:pt x="474" y="473"/>
                  <a:pt x="490" y="454"/>
                </a:cubicBezTo>
                <a:cubicBezTo>
                  <a:pt x="525" y="414"/>
                  <a:pt x="525" y="414"/>
                  <a:pt x="525" y="414"/>
                </a:cubicBezTo>
                <a:cubicBezTo>
                  <a:pt x="541" y="395"/>
                  <a:pt x="534" y="376"/>
                  <a:pt x="511" y="371"/>
                </a:cubicBezTo>
                <a:cubicBezTo>
                  <a:pt x="459" y="358"/>
                  <a:pt x="459" y="358"/>
                  <a:pt x="459" y="358"/>
                </a:cubicBezTo>
                <a:cubicBezTo>
                  <a:pt x="435" y="353"/>
                  <a:pt x="424" y="330"/>
                  <a:pt x="433" y="308"/>
                </a:cubicBezTo>
                <a:cubicBezTo>
                  <a:pt x="454" y="259"/>
                  <a:pt x="454" y="259"/>
                  <a:pt x="454" y="259"/>
                </a:cubicBezTo>
                <a:cubicBezTo>
                  <a:pt x="463" y="237"/>
                  <a:pt x="451" y="220"/>
                  <a:pt x="427" y="222"/>
                </a:cubicBezTo>
                <a:cubicBezTo>
                  <a:pt x="374" y="227"/>
                  <a:pt x="374" y="227"/>
                  <a:pt x="374" y="227"/>
                </a:cubicBezTo>
                <a:cubicBezTo>
                  <a:pt x="350" y="229"/>
                  <a:pt x="332" y="211"/>
                  <a:pt x="334" y="187"/>
                </a:cubicBezTo>
                <a:cubicBezTo>
                  <a:pt x="338" y="133"/>
                  <a:pt x="338" y="133"/>
                  <a:pt x="338" y="133"/>
                </a:cubicBezTo>
                <a:cubicBezTo>
                  <a:pt x="340" y="109"/>
                  <a:pt x="324" y="97"/>
                  <a:pt x="302" y="107"/>
                </a:cubicBezTo>
                <a:cubicBezTo>
                  <a:pt x="252" y="127"/>
                  <a:pt x="252" y="127"/>
                  <a:pt x="252" y="127"/>
                </a:cubicBezTo>
                <a:cubicBezTo>
                  <a:pt x="230" y="137"/>
                  <a:pt x="208" y="125"/>
                  <a:pt x="202" y="102"/>
                </a:cubicBezTo>
                <a:cubicBezTo>
                  <a:pt x="190" y="49"/>
                  <a:pt x="190" y="49"/>
                  <a:pt x="190" y="49"/>
                </a:cubicBezTo>
                <a:cubicBezTo>
                  <a:pt x="184" y="26"/>
                  <a:pt x="165" y="20"/>
                  <a:pt x="147" y="35"/>
                </a:cubicBezTo>
                <a:cubicBezTo>
                  <a:pt x="106" y="71"/>
                  <a:pt x="106" y="71"/>
                  <a:pt x="106" y="71"/>
                </a:cubicBezTo>
                <a:cubicBezTo>
                  <a:pt x="88" y="86"/>
                  <a:pt x="63" y="82"/>
                  <a:pt x="50" y="62"/>
                </a:cubicBezTo>
                <a:cubicBezTo>
                  <a:pt x="23" y="16"/>
                  <a:pt x="23" y="16"/>
                  <a:pt x="23" y="16"/>
                </a:cubicBezTo>
                <a:cubicBezTo>
                  <a:pt x="16" y="6"/>
                  <a:pt x="8" y="0"/>
                  <a:pt x="0" y="0"/>
                </a:cubicBezTo>
                <a:cubicBezTo>
                  <a:pt x="0" y="240"/>
                  <a:pt x="0" y="240"/>
                  <a:pt x="0" y="240"/>
                </a:cubicBezTo>
                <a:cubicBezTo>
                  <a:pt x="0" y="240"/>
                  <a:pt x="0" y="240"/>
                  <a:pt x="0" y="240"/>
                </a:cubicBezTo>
                <a:cubicBezTo>
                  <a:pt x="3" y="276"/>
                  <a:pt x="14" y="284"/>
                  <a:pt x="27" y="278"/>
                </a:cubicBezTo>
                <a:cubicBezTo>
                  <a:pt x="54" y="266"/>
                  <a:pt x="58" y="244"/>
                  <a:pt x="96" y="250"/>
                </a:cubicBezTo>
                <a:cubicBezTo>
                  <a:pt x="163" y="260"/>
                  <a:pt x="163" y="365"/>
                  <a:pt x="96" y="375"/>
                </a:cubicBezTo>
                <a:cubicBezTo>
                  <a:pt x="58" y="381"/>
                  <a:pt x="54" y="359"/>
                  <a:pt x="27" y="347"/>
                </a:cubicBezTo>
                <a:cubicBezTo>
                  <a:pt x="12" y="340"/>
                  <a:pt x="0" y="352"/>
                  <a:pt x="0" y="401"/>
                </a:cubicBezTo>
                <a:cubicBezTo>
                  <a:pt x="0" y="466"/>
                  <a:pt x="0" y="466"/>
                  <a:pt x="0" y="466"/>
                </a:cubicBezTo>
                <a:cubicBezTo>
                  <a:pt x="0" y="560"/>
                  <a:pt x="0" y="560"/>
                  <a:pt x="0" y="560"/>
                </a:cubicBezTo>
                <a:cubicBezTo>
                  <a:pt x="94" y="560"/>
                  <a:pt x="94" y="560"/>
                  <a:pt x="94" y="560"/>
                </a:cubicBezTo>
                <a:cubicBezTo>
                  <a:pt x="117" y="560"/>
                  <a:pt x="117" y="560"/>
                  <a:pt x="117" y="560"/>
                </a:cubicBezTo>
                <a:cubicBezTo>
                  <a:pt x="177" y="560"/>
                  <a:pt x="177" y="560"/>
                  <a:pt x="177" y="560"/>
                </a:cubicBezTo>
                <a:cubicBezTo>
                  <a:pt x="221" y="561"/>
                  <a:pt x="232" y="573"/>
                  <a:pt x="226" y="587"/>
                </a:cubicBezTo>
                <a:cubicBezTo>
                  <a:pt x="213" y="614"/>
                  <a:pt x="191" y="618"/>
                  <a:pt x="197" y="657"/>
                </a:cubicBezTo>
                <a:cubicBezTo>
                  <a:pt x="207" y="723"/>
                  <a:pt x="313" y="723"/>
                  <a:pt x="323" y="657"/>
                </a:cubicBezTo>
                <a:cubicBezTo>
                  <a:pt x="329" y="618"/>
                  <a:pt x="306" y="614"/>
                  <a:pt x="294" y="587"/>
                </a:cubicBezTo>
                <a:cubicBezTo>
                  <a:pt x="288" y="574"/>
                  <a:pt x="297" y="563"/>
                  <a:pt x="333" y="561"/>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id-ID"/>
          </a:p>
        </p:txBody>
      </p:sp>
      <p:sp>
        <p:nvSpPr>
          <p:cNvPr id="9" name="Freeform 28"/>
          <p:cNvSpPr>
            <a:spLocks/>
          </p:cNvSpPr>
          <p:nvPr/>
        </p:nvSpPr>
        <p:spPr bwMode="auto">
          <a:xfrm>
            <a:off x="1749533" y="3162086"/>
            <a:ext cx="2038350" cy="1579256"/>
          </a:xfrm>
          <a:custGeom>
            <a:avLst/>
            <a:gdLst>
              <a:gd name="T0" fmla="*/ 496 w 723"/>
              <a:gd name="T1" fmla="*/ 0 h 560"/>
              <a:gd name="T2" fmla="*/ 496 w 723"/>
              <a:gd name="T3" fmla="*/ 1 h 560"/>
              <a:gd name="T4" fmla="*/ 457 w 723"/>
              <a:gd name="T5" fmla="*/ 27 h 560"/>
              <a:gd name="T6" fmla="*/ 486 w 723"/>
              <a:gd name="T7" fmla="*/ 97 h 560"/>
              <a:gd name="T8" fmla="*/ 360 w 723"/>
              <a:gd name="T9" fmla="*/ 97 h 560"/>
              <a:gd name="T10" fmla="*/ 389 w 723"/>
              <a:gd name="T11" fmla="*/ 27 h 560"/>
              <a:gd name="T12" fmla="*/ 340 w 723"/>
              <a:gd name="T13" fmla="*/ 0 h 560"/>
              <a:gd name="T14" fmla="*/ 280 w 723"/>
              <a:gd name="T15" fmla="*/ 0 h 560"/>
              <a:gd name="T16" fmla="*/ 257 w 723"/>
              <a:gd name="T17" fmla="*/ 0 h 560"/>
              <a:gd name="T18" fmla="*/ 163 w 723"/>
              <a:gd name="T19" fmla="*/ 0 h 560"/>
              <a:gd name="T20" fmla="*/ 163 w 723"/>
              <a:gd name="T21" fmla="*/ 95 h 560"/>
              <a:gd name="T22" fmla="*/ 163 w 723"/>
              <a:gd name="T23" fmla="*/ 160 h 560"/>
              <a:gd name="T24" fmla="*/ 136 w 723"/>
              <a:gd name="T25" fmla="*/ 214 h 560"/>
              <a:gd name="T26" fmla="*/ 67 w 723"/>
              <a:gd name="T27" fmla="*/ 185 h 560"/>
              <a:gd name="T28" fmla="*/ 67 w 723"/>
              <a:gd name="T29" fmla="*/ 311 h 560"/>
              <a:gd name="T30" fmla="*/ 136 w 723"/>
              <a:gd name="T31" fmla="*/ 283 h 560"/>
              <a:gd name="T32" fmla="*/ 163 w 723"/>
              <a:gd name="T33" fmla="*/ 321 h 560"/>
              <a:gd name="T34" fmla="*/ 163 w 723"/>
              <a:gd name="T35" fmla="*/ 321 h 560"/>
              <a:gd name="T36" fmla="*/ 163 w 723"/>
              <a:gd name="T37" fmla="*/ 560 h 560"/>
              <a:gd name="T38" fmla="*/ 186 w 723"/>
              <a:gd name="T39" fmla="*/ 545 h 560"/>
              <a:gd name="T40" fmla="*/ 213 w 723"/>
              <a:gd name="T41" fmla="*/ 499 h 560"/>
              <a:gd name="T42" fmla="*/ 269 w 723"/>
              <a:gd name="T43" fmla="*/ 490 h 560"/>
              <a:gd name="T44" fmla="*/ 310 w 723"/>
              <a:gd name="T45" fmla="*/ 525 h 560"/>
              <a:gd name="T46" fmla="*/ 353 w 723"/>
              <a:gd name="T47" fmla="*/ 511 h 560"/>
              <a:gd name="T48" fmla="*/ 365 w 723"/>
              <a:gd name="T49" fmla="*/ 459 h 560"/>
              <a:gd name="T50" fmla="*/ 415 w 723"/>
              <a:gd name="T51" fmla="*/ 434 h 560"/>
              <a:gd name="T52" fmla="*/ 465 w 723"/>
              <a:gd name="T53" fmla="*/ 454 h 560"/>
              <a:gd name="T54" fmla="*/ 501 w 723"/>
              <a:gd name="T55" fmla="*/ 428 h 560"/>
              <a:gd name="T56" fmla="*/ 497 w 723"/>
              <a:gd name="T57" fmla="*/ 374 h 560"/>
              <a:gd name="T58" fmla="*/ 537 w 723"/>
              <a:gd name="T59" fmla="*/ 334 h 560"/>
              <a:gd name="T60" fmla="*/ 590 w 723"/>
              <a:gd name="T61" fmla="*/ 339 h 560"/>
              <a:gd name="T62" fmla="*/ 617 w 723"/>
              <a:gd name="T63" fmla="*/ 302 h 560"/>
              <a:gd name="T64" fmla="*/ 596 w 723"/>
              <a:gd name="T65" fmla="*/ 253 h 560"/>
              <a:gd name="T66" fmla="*/ 622 w 723"/>
              <a:gd name="T67" fmla="*/ 203 h 560"/>
              <a:gd name="T68" fmla="*/ 674 w 723"/>
              <a:gd name="T69" fmla="*/ 190 h 560"/>
              <a:gd name="T70" fmla="*/ 688 w 723"/>
              <a:gd name="T71" fmla="*/ 147 h 560"/>
              <a:gd name="T72" fmla="*/ 653 w 723"/>
              <a:gd name="T73" fmla="*/ 107 h 560"/>
              <a:gd name="T74" fmla="*/ 662 w 723"/>
              <a:gd name="T75" fmla="*/ 51 h 560"/>
              <a:gd name="T76" fmla="*/ 708 w 723"/>
              <a:gd name="T77" fmla="*/ 23 h 560"/>
              <a:gd name="T78" fmla="*/ 723 w 723"/>
              <a:gd name="T79" fmla="*/ 0 h 560"/>
              <a:gd name="T80" fmla="*/ 496 w 723"/>
              <a:gd name="T81" fmla="*/ 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23" h="560">
                <a:moveTo>
                  <a:pt x="496" y="0"/>
                </a:moveTo>
                <a:cubicBezTo>
                  <a:pt x="496" y="1"/>
                  <a:pt x="496" y="1"/>
                  <a:pt x="496" y="1"/>
                </a:cubicBezTo>
                <a:cubicBezTo>
                  <a:pt x="460" y="3"/>
                  <a:pt x="451" y="14"/>
                  <a:pt x="457" y="27"/>
                </a:cubicBezTo>
                <a:cubicBezTo>
                  <a:pt x="469" y="54"/>
                  <a:pt x="492" y="58"/>
                  <a:pt x="486" y="97"/>
                </a:cubicBezTo>
                <a:cubicBezTo>
                  <a:pt x="476" y="163"/>
                  <a:pt x="370" y="163"/>
                  <a:pt x="360" y="97"/>
                </a:cubicBezTo>
                <a:cubicBezTo>
                  <a:pt x="354" y="58"/>
                  <a:pt x="376" y="54"/>
                  <a:pt x="389" y="27"/>
                </a:cubicBezTo>
                <a:cubicBezTo>
                  <a:pt x="395" y="13"/>
                  <a:pt x="384" y="1"/>
                  <a:pt x="340" y="0"/>
                </a:cubicBezTo>
                <a:cubicBezTo>
                  <a:pt x="280" y="0"/>
                  <a:pt x="280" y="0"/>
                  <a:pt x="280" y="0"/>
                </a:cubicBezTo>
                <a:cubicBezTo>
                  <a:pt x="257" y="0"/>
                  <a:pt x="257" y="0"/>
                  <a:pt x="257" y="0"/>
                </a:cubicBezTo>
                <a:cubicBezTo>
                  <a:pt x="163" y="0"/>
                  <a:pt x="163" y="0"/>
                  <a:pt x="163" y="0"/>
                </a:cubicBezTo>
                <a:cubicBezTo>
                  <a:pt x="163" y="95"/>
                  <a:pt x="163" y="95"/>
                  <a:pt x="163" y="95"/>
                </a:cubicBezTo>
                <a:cubicBezTo>
                  <a:pt x="163" y="160"/>
                  <a:pt x="163" y="160"/>
                  <a:pt x="163" y="160"/>
                </a:cubicBezTo>
                <a:cubicBezTo>
                  <a:pt x="163" y="209"/>
                  <a:pt x="151" y="221"/>
                  <a:pt x="136" y="214"/>
                </a:cubicBezTo>
                <a:cubicBezTo>
                  <a:pt x="109" y="202"/>
                  <a:pt x="105" y="179"/>
                  <a:pt x="67" y="185"/>
                </a:cubicBezTo>
                <a:cubicBezTo>
                  <a:pt x="0" y="196"/>
                  <a:pt x="0" y="301"/>
                  <a:pt x="67" y="311"/>
                </a:cubicBezTo>
                <a:cubicBezTo>
                  <a:pt x="105" y="317"/>
                  <a:pt x="109" y="295"/>
                  <a:pt x="136" y="283"/>
                </a:cubicBezTo>
                <a:cubicBezTo>
                  <a:pt x="149" y="277"/>
                  <a:pt x="160" y="285"/>
                  <a:pt x="163" y="321"/>
                </a:cubicBezTo>
                <a:cubicBezTo>
                  <a:pt x="163" y="321"/>
                  <a:pt x="163" y="321"/>
                  <a:pt x="163" y="321"/>
                </a:cubicBezTo>
                <a:cubicBezTo>
                  <a:pt x="163" y="560"/>
                  <a:pt x="163" y="560"/>
                  <a:pt x="163" y="560"/>
                </a:cubicBezTo>
                <a:cubicBezTo>
                  <a:pt x="171" y="560"/>
                  <a:pt x="179" y="555"/>
                  <a:pt x="186" y="545"/>
                </a:cubicBezTo>
                <a:cubicBezTo>
                  <a:pt x="213" y="499"/>
                  <a:pt x="213" y="499"/>
                  <a:pt x="213" y="499"/>
                </a:cubicBezTo>
                <a:cubicBezTo>
                  <a:pt x="226" y="479"/>
                  <a:pt x="251" y="475"/>
                  <a:pt x="269" y="490"/>
                </a:cubicBezTo>
                <a:cubicBezTo>
                  <a:pt x="310" y="525"/>
                  <a:pt x="310" y="525"/>
                  <a:pt x="310" y="525"/>
                </a:cubicBezTo>
                <a:cubicBezTo>
                  <a:pt x="328" y="541"/>
                  <a:pt x="347" y="535"/>
                  <a:pt x="353" y="511"/>
                </a:cubicBezTo>
                <a:cubicBezTo>
                  <a:pt x="365" y="459"/>
                  <a:pt x="365" y="459"/>
                  <a:pt x="365" y="459"/>
                </a:cubicBezTo>
                <a:cubicBezTo>
                  <a:pt x="371" y="436"/>
                  <a:pt x="393" y="424"/>
                  <a:pt x="415" y="434"/>
                </a:cubicBezTo>
                <a:cubicBezTo>
                  <a:pt x="465" y="454"/>
                  <a:pt x="465" y="454"/>
                  <a:pt x="465" y="454"/>
                </a:cubicBezTo>
                <a:cubicBezTo>
                  <a:pt x="487" y="464"/>
                  <a:pt x="503" y="452"/>
                  <a:pt x="501" y="428"/>
                </a:cubicBezTo>
                <a:cubicBezTo>
                  <a:pt x="497" y="374"/>
                  <a:pt x="497" y="374"/>
                  <a:pt x="497" y="374"/>
                </a:cubicBezTo>
                <a:cubicBezTo>
                  <a:pt x="495" y="350"/>
                  <a:pt x="513" y="332"/>
                  <a:pt x="537" y="334"/>
                </a:cubicBezTo>
                <a:cubicBezTo>
                  <a:pt x="590" y="339"/>
                  <a:pt x="590" y="339"/>
                  <a:pt x="590" y="339"/>
                </a:cubicBezTo>
                <a:cubicBezTo>
                  <a:pt x="614" y="341"/>
                  <a:pt x="626" y="324"/>
                  <a:pt x="617" y="302"/>
                </a:cubicBezTo>
                <a:cubicBezTo>
                  <a:pt x="596" y="253"/>
                  <a:pt x="596" y="253"/>
                  <a:pt x="596" y="253"/>
                </a:cubicBezTo>
                <a:cubicBezTo>
                  <a:pt x="587" y="231"/>
                  <a:pt x="598" y="208"/>
                  <a:pt x="622" y="203"/>
                </a:cubicBezTo>
                <a:cubicBezTo>
                  <a:pt x="674" y="190"/>
                  <a:pt x="674" y="190"/>
                  <a:pt x="674" y="190"/>
                </a:cubicBezTo>
                <a:cubicBezTo>
                  <a:pt x="697" y="185"/>
                  <a:pt x="704" y="165"/>
                  <a:pt x="688" y="147"/>
                </a:cubicBezTo>
                <a:cubicBezTo>
                  <a:pt x="653" y="107"/>
                  <a:pt x="653" y="107"/>
                  <a:pt x="653" y="107"/>
                </a:cubicBezTo>
                <a:cubicBezTo>
                  <a:pt x="637" y="88"/>
                  <a:pt x="641" y="63"/>
                  <a:pt x="662" y="51"/>
                </a:cubicBezTo>
                <a:cubicBezTo>
                  <a:pt x="708" y="23"/>
                  <a:pt x="708" y="23"/>
                  <a:pt x="708" y="23"/>
                </a:cubicBezTo>
                <a:cubicBezTo>
                  <a:pt x="718" y="17"/>
                  <a:pt x="723" y="9"/>
                  <a:pt x="723" y="0"/>
                </a:cubicBezTo>
                <a:lnTo>
                  <a:pt x="496" y="0"/>
                </a:ln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id-ID"/>
          </a:p>
        </p:txBody>
      </p:sp>
      <p:sp>
        <p:nvSpPr>
          <p:cNvPr id="10" name="TextBox 9"/>
          <p:cNvSpPr txBox="1"/>
          <p:nvPr/>
        </p:nvSpPr>
        <p:spPr>
          <a:xfrm>
            <a:off x="4512921" y="3950667"/>
            <a:ext cx="3772416" cy="623248"/>
          </a:xfrm>
          <a:prstGeom prst="rect">
            <a:avLst/>
          </a:prstGeom>
          <a:noFill/>
        </p:spPr>
        <p:txBody>
          <a:bodyPr wrap="square" lIns="68580" tIns="34290" rIns="68580" bIns="34290" rtlCol="0">
            <a:spAutoFit/>
          </a:bodyPr>
          <a:lstStyle/>
          <a:p>
            <a:pPr algn="r">
              <a:lnSpc>
                <a:spcPct val="150000"/>
              </a:lnSpc>
            </a:pPr>
            <a:r>
              <a:rPr lang="id-ID" sz="800" dirty="0" smtClean="0">
                <a:solidFill>
                  <a:schemeClr val="bg1">
                    <a:lumMod val="65000"/>
                  </a:schemeClr>
                </a:solidFill>
              </a:rPr>
              <a:t>For every 6 emails received, we get 3 Phone calls. Suitable for all categories business and personal presentation</a:t>
            </a:r>
            <a:r>
              <a:rPr lang="id-ID" sz="800" b="1" dirty="0" smtClean="0">
                <a:solidFill>
                  <a:schemeClr val="bg1">
                    <a:lumMod val="65000"/>
                  </a:schemeClr>
                </a:solidFill>
              </a:rPr>
              <a:t>, </a:t>
            </a:r>
            <a:r>
              <a:rPr lang="id-ID" sz="800" dirty="0" smtClean="0">
                <a:solidFill>
                  <a:schemeClr val="bg1">
                    <a:lumMod val="65000"/>
                  </a:schemeClr>
                </a:solidFill>
              </a:rPr>
              <a:t>Suitable for all categories business and personal presentation</a:t>
            </a:r>
            <a:r>
              <a:rPr lang="id-ID" sz="800" b="1" dirty="0" smtClean="0">
                <a:solidFill>
                  <a:schemeClr val="bg1">
                    <a:lumMod val="65000"/>
                  </a:schemeClr>
                </a:solidFill>
              </a:rPr>
              <a:t>,</a:t>
            </a:r>
            <a:endParaRPr lang="id-ID" sz="800" dirty="0">
              <a:solidFill>
                <a:schemeClr val="bg1">
                  <a:lumMod val="65000"/>
                </a:schemeClr>
              </a:solidFill>
            </a:endParaRPr>
          </a:p>
        </p:txBody>
      </p:sp>
      <p:cxnSp>
        <p:nvCxnSpPr>
          <p:cNvPr id="11" name="Straight Connector 10"/>
          <p:cNvCxnSpPr/>
          <p:nvPr/>
        </p:nvCxnSpPr>
        <p:spPr>
          <a:xfrm>
            <a:off x="4604135" y="3783196"/>
            <a:ext cx="3516535"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753354" y="2904159"/>
            <a:ext cx="3427856" cy="0"/>
          </a:xfrm>
          <a:prstGeom prst="line">
            <a:avLst/>
          </a:prstGeom>
          <a:ln>
            <a:solidFill>
              <a:schemeClr val="bg1">
                <a:lumMod val="85000"/>
              </a:schemeClr>
            </a:solidFill>
            <a:prstDash val="sysDot"/>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6040741" y="2506765"/>
            <a:ext cx="829991" cy="830248"/>
          </a:xfrm>
          <a:prstGeom prst="ellipse">
            <a:avLst/>
          </a:prstGeom>
          <a:solidFill>
            <a:schemeClr val="accent1"/>
          </a:solidFill>
          <a:ln>
            <a:noFill/>
          </a:ln>
        </p:spPr>
        <p:style>
          <a:lnRef idx="2">
            <a:schemeClr val="accent2">
              <a:shade val="50000"/>
            </a:schemeClr>
          </a:lnRef>
          <a:fillRef idx="1">
            <a:schemeClr val="accent2"/>
          </a:fillRef>
          <a:effectRef idx="0">
            <a:schemeClr val="accent2"/>
          </a:effectRef>
          <a:fontRef idx="minor">
            <a:schemeClr val="lt1"/>
          </a:fontRef>
        </p:style>
        <p:txBody>
          <a:bodyPr lIns="68580" tIns="34290" rIns="68580" bIns="34290" rtlCol="0" anchor="ctr"/>
          <a:lstStyle/>
          <a:p>
            <a:pPr algn="ctr"/>
            <a:endParaRPr lang="en-US" sz="800" b="1" dirty="0"/>
          </a:p>
        </p:txBody>
      </p:sp>
      <p:sp>
        <p:nvSpPr>
          <p:cNvPr id="14" name="Oval 13"/>
          <p:cNvSpPr/>
          <p:nvPr/>
        </p:nvSpPr>
        <p:spPr>
          <a:xfrm>
            <a:off x="5043577" y="2597432"/>
            <a:ext cx="645587" cy="64578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800" b="1" dirty="0"/>
          </a:p>
        </p:txBody>
      </p:sp>
      <p:sp>
        <p:nvSpPr>
          <p:cNvPr id="15" name="Oval 14"/>
          <p:cNvSpPr/>
          <p:nvPr/>
        </p:nvSpPr>
        <p:spPr>
          <a:xfrm>
            <a:off x="7245398" y="2597432"/>
            <a:ext cx="645587" cy="645786"/>
          </a:xfrm>
          <a:prstGeom prst="ellipse">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lIns="68580" tIns="34290" rIns="68580" bIns="34290" rtlCol="0" anchor="ctr"/>
          <a:lstStyle/>
          <a:p>
            <a:pPr algn="ctr"/>
            <a:endParaRPr lang="en-US" sz="800" b="1" dirty="0"/>
          </a:p>
        </p:txBody>
      </p:sp>
      <p:sp>
        <p:nvSpPr>
          <p:cNvPr id="16" name="TextBox 15"/>
          <p:cNvSpPr txBox="1"/>
          <p:nvPr/>
        </p:nvSpPr>
        <p:spPr>
          <a:xfrm>
            <a:off x="6874802" y="1689435"/>
            <a:ext cx="1369606" cy="315471"/>
          </a:xfrm>
          <a:prstGeom prst="rect">
            <a:avLst/>
          </a:prstGeom>
          <a:noFill/>
        </p:spPr>
        <p:txBody>
          <a:bodyPr wrap="none" lIns="68580" tIns="34290" rIns="68580" bIns="34290" rtlCol="0">
            <a:spAutoFit/>
          </a:bodyPr>
          <a:lstStyle/>
          <a:p>
            <a:pPr defTabSz="685783">
              <a:defRPr/>
            </a:pPr>
            <a:r>
              <a:rPr lang="zh-CN" altLang="en-US" sz="1600" dirty="0">
                <a:solidFill>
                  <a:srgbClr val="C0C0C0"/>
                </a:solidFill>
                <a:latin typeface="微软雅黑" panose="020B0503020204020204" pitchFamily="34" charset="-122"/>
                <a:ea typeface="微软雅黑" panose="020B0503020204020204" pitchFamily="34" charset="-122"/>
              </a:rPr>
              <a:t>这里输入标题</a:t>
            </a:r>
            <a:endParaRPr lang="en-US" altLang="zh-CN" sz="1600" dirty="0">
              <a:solidFill>
                <a:srgbClr val="C0C0C0"/>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4659253" y="1979229"/>
            <a:ext cx="3626084" cy="438582"/>
          </a:xfrm>
          <a:prstGeom prst="rect">
            <a:avLst/>
          </a:prstGeom>
          <a:noFill/>
        </p:spPr>
        <p:txBody>
          <a:bodyPr wrap="square" lIns="68580" tIns="34290" rIns="68580" bIns="34290" rtlCol="0">
            <a:spAutoFit/>
          </a:bodyPr>
          <a:lstStyle/>
          <a:p>
            <a:pPr algn="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r" defTabSz="1088205">
              <a:defRPr/>
            </a:pP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8" name="TextBox 17"/>
          <p:cNvSpPr txBox="1"/>
          <p:nvPr/>
        </p:nvSpPr>
        <p:spPr>
          <a:xfrm>
            <a:off x="5052663" y="3372301"/>
            <a:ext cx="627416" cy="300082"/>
          </a:xfrm>
          <a:prstGeom prst="rect">
            <a:avLst/>
          </a:prstGeom>
          <a:noFill/>
        </p:spPr>
        <p:txBody>
          <a:bodyPr wrap="none" lIns="68580" tIns="34290" rIns="68580" bIns="34290" rtlCol="0">
            <a:spAutoFit/>
          </a:bodyPr>
          <a:lstStyle/>
          <a:p>
            <a:pPr algn="ctr"/>
            <a:r>
              <a:rPr lang="id-ID" sz="1500" b="1" dirty="0">
                <a:solidFill>
                  <a:schemeClr val="tx1">
                    <a:lumMod val="50000"/>
                    <a:lumOff val="50000"/>
                  </a:schemeClr>
                </a:solidFill>
              </a:rPr>
              <a:t>120K</a:t>
            </a:r>
            <a:endParaRPr lang="id-ID" sz="1500" b="1" dirty="0">
              <a:solidFill>
                <a:schemeClr val="accent1">
                  <a:lumMod val="75000"/>
                </a:schemeClr>
              </a:solidFill>
            </a:endParaRPr>
          </a:p>
        </p:txBody>
      </p:sp>
      <p:sp>
        <p:nvSpPr>
          <p:cNvPr id="19" name="TextBox 18"/>
          <p:cNvSpPr txBox="1"/>
          <p:nvPr/>
        </p:nvSpPr>
        <p:spPr>
          <a:xfrm>
            <a:off x="6142029" y="3372301"/>
            <a:ext cx="627416" cy="300082"/>
          </a:xfrm>
          <a:prstGeom prst="rect">
            <a:avLst/>
          </a:prstGeom>
          <a:noFill/>
        </p:spPr>
        <p:txBody>
          <a:bodyPr wrap="none" lIns="68580" tIns="34290" rIns="68580" bIns="34290" rtlCol="0">
            <a:spAutoFit/>
          </a:bodyPr>
          <a:lstStyle/>
          <a:p>
            <a:pPr algn="ctr"/>
            <a:r>
              <a:rPr lang="id-ID" sz="1500" b="1" dirty="0">
                <a:solidFill>
                  <a:schemeClr val="accent1"/>
                </a:solidFill>
              </a:rPr>
              <a:t>530K</a:t>
            </a:r>
          </a:p>
        </p:txBody>
      </p:sp>
      <p:sp>
        <p:nvSpPr>
          <p:cNvPr id="20" name="TextBox 19"/>
          <p:cNvSpPr txBox="1"/>
          <p:nvPr/>
        </p:nvSpPr>
        <p:spPr>
          <a:xfrm>
            <a:off x="7264446" y="3372301"/>
            <a:ext cx="627416" cy="300082"/>
          </a:xfrm>
          <a:prstGeom prst="rect">
            <a:avLst/>
          </a:prstGeom>
          <a:noFill/>
        </p:spPr>
        <p:txBody>
          <a:bodyPr wrap="none" lIns="68580" tIns="34290" rIns="68580" bIns="34290" rtlCol="0">
            <a:spAutoFit/>
          </a:bodyPr>
          <a:lstStyle/>
          <a:p>
            <a:pPr algn="ctr"/>
            <a:r>
              <a:rPr lang="id-ID" sz="1500" b="1" dirty="0">
                <a:solidFill>
                  <a:schemeClr val="tx1">
                    <a:lumMod val="50000"/>
                    <a:lumOff val="50000"/>
                  </a:schemeClr>
                </a:solidFill>
              </a:rPr>
              <a:t>319K</a:t>
            </a:r>
            <a:endParaRPr lang="id-ID" sz="1500" b="1" dirty="0">
              <a:solidFill>
                <a:schemeClr val="accent1">
                  <a:lumMod val="75000"/>
                </a:schemeClr>
              </a:solidFill>
            </a:endParaRPr>
          </a:p>
        </p:txBody>
      </p:sp>
      <p:sp>
        <p:nvSpPr>
          <p:cNvPr id="21" name="Freeform 9"/>
          <p:cNvSpPr>
            <a:spLocks noEditPoints="1"/>
          </p:cNvSpPr>
          <p:nvPr/>
        </p:nvSpPr>
        <p:spPr bwMode="auto">
          <a:xfrm>
            <a:off x="6254711" y="2708221"/>
            <a:ext cx="397885" cy="398008"/>
          </a:xfrm>
          <a:custGeom>
            <a:avLst/>
            <a:gdLst>
              <a:gd name="T0" fmla="*/ 122 w 243"/>
              <a:gd name="T1" fmla="*/ 0 h 243"/>
              <a:gd name="T2" fmla="*/ 0 w 243"/>
              <a:gd name="T3" fmla="*/ 121 h 243"/>
              <a:gd name="T4" fmla="*/ 122 w 243"/>
              <a:gd name="T5" fmla="*/ 243 h 243"/>
              <a:gd name="T6" fmla="*/ 243 w 243"/>
              <a:gd name="T7" fmla="*/ 121 h 243"/>
              <a:gd name="T8" fmla="*/ 122 w 243"/>
              <a:gd name="T9" fmla="*/ 0 h 243"/>
              <a:gd name="T10" fmla="*/ 154 w 243"/>
              <a:gd name="T11" fmla="*/ 121 h 243"/>
              <a:gd name="T12" fmla="*/ 133 w 243"/>
              <a:gd name="T13" fmla="*/ 121 h 243"/>
              <a:gd name="T14" fmla="*/ 133 w 243"/>
              <a:gd name="T15" fmla="*/ 196 h 243"/>
              <a:gd name="T16" fmla="*/ 102 w 243"/>
              <a:gd name="T17" fmla="*/ 196 h 243"/>
              <a:gd name="T18" fmla="*/ 102 w 243"/>
              <a:gd name="T19" fmla="*/ 121 h 243"/>
              <a:gd name="T20" fmla="*/ 87 w 243"/>
              <a:gd name="T21" fmla="*/ 121 h 243"/>
              <a:gd name="T22" fmla="*/ 87 w 243"/>
              <a:gd name="T23" fmla="*/ 94 h 243"/>
              <a:gd name="T24" fmla="*/ 102 w 243"/>
              <a:gd name="T25" fmla="*/ 94 h 243"/>
              <a:gd name="T26" fmla="*/ 102 w 243"/>
              <a:gd name="T27" fmla="*/ 77 h 243"/>
              <a:gd name="T28" fmla="*/ 133 w 243"/>
              <a:gd name="T29" fmla="*/ 46 h 243"/>
              <a:gd name="T30" fmla="*/ 156 w 243"/>
              <a:gd name="T31" fmla="*/ 46 h 243"/>
              <a:gd name="T32" fmla="*/ 156 w 243"/>
              <a:gd name="T33" fmla="*/ 72 h 243"/>
              <a:gd name="T34" fmla="*/ 140 w 243"/>
              <a:gd name="T35" fmla="*/ 72 h 243"/>
              <a:gd name="T36" fmla="*/ 133 w 243"/>
              <a:gd name="T37" fmla="*/ 79 h 243"/>
              <a:gd name="T38" fmla="*/ 133 w 243"/>
              <a:gd name="T39" fmla="*/ 94 h 243"/>
              <a:gd name="T40" fmla="*/ 157 w 243"/>
              <a:gd name="T41" fmla="*/ 94 h 243"/>
              <a:gd name="T42" fmla="*/ 154 w 243"/>
              <a:gd name="T43" fmla="*/ 121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43">
                <a:moveTo>
                  <a:pt x="122" y="0"/>
                </a:moveTo>
                <a:cubicBezTo>
                  <a:pt x="55" y="0"/>
                  <a:pt x="0" y="54"/>
                  <a:pt x="0" y="121"/>
                </a:cubicBezTo>
                <a:cubicBezTo>
                  <a:pt x="0" y="188"/>
                  <a:pt x="55" y="243"/>
                  <a:pt x="122" y="243"/>
                </a:cubicBezTo>
                <a:cubicBezTo>
                  <a:pt x="189" y="243"/>
                  <a:pt x="243" y="188"/>
                  <a:pt x="243" y="121"/>
                </a:cubicBezTo>
                <a:cubicBezTo>
                  <a:pt x="243" y="54"/>
                  <a:pt x="189" y="0"/>
                  <a:pt x="122" y="0"/>
                </a:cubicBezTo>
                <a:close/>
                <a:moveTo>
                  <a:pt x="154" y="121"/>
                </a:moveTo>
                <a:cubicBezTo>
                  <a:pt x="133" y="121"/>
                  <a:pt x="133" y="121"/>
                  <a:pt x="133" y="121"/>
                </a:cubicBezTo>
                <a:cubicBezTo>
                  <a:pt x="133" y="154"/>
                  <a:pt x="133" y="196"/>
                  <a:pt x="133" y="196"/>
                </a:cubicBezTo>
                <a:cubicBezTo>
                  <a:pt x="102" y="196"/>
                  <a:pt x="102" y="196"/>
                  <a:pt x="102" y="196"/>
                </a:cubicBezTo>
                <a:cubicBezTo>
                  <a:pt x="102" y="196"/>
                  <a:pt x="102" y="155"/>
                  <a:pt x="102" y="121"/>
                </a:cubicBezTo>
                <a:cubicBezTo>
                  <a:pt x="87" y="121"/>
                  <a:pt x="87" y="121"/>
                  <a:pt x="87" y="121"/>
                </a:cubicBezTo>
                <a:cubicBezTo>
                  <a:pt x="87" y="94"/>
                  <a:pt x="87" y="94"/>
                  <a:pt x="87" y="94"/>
                </a:cubicBezTo>
                <a:cubicBezTo>
                  <a:pt x="102" y="94"/>
                  <a:pt x="102" y="94"/>
                  <a:pt x="102" y="94"/>
                </a:cubicBezTo>
                <a:cubicBezTo>
                  <a:pt x="102" y="77"/>
                  <a:pt x="102" y="77"/>
                  <a:pt x="102" y="77"/>
                </a:cubicBezTo>
                <a:cubicBezTo>
                  <a:pt x="102" y="65"/>
                  <a:pt x="108" y="46"/>
                  <a:pt x="133" y="46"/>
                </a:cubicBezTo>
                <a:cubicBezTo>
                  <a:pt x="156" y="46"/>
                  <a:pt x="156" y="46"/>
                  <a:pt x="156" y="46"/>
                </a:cubicBezTo>
                <a:cubicBezTo>
                  <a:pt x="156" y="72"/>
                  <a:pt x="156" y="72"/>
                  <a:pt x="156" y="72"/>
                </a:cubicBezTo>
                <a:cubicBezTo>
                  <a:pt x="156" y="72"/>
                  <a:pt x="142" y="72"/>
                  <a:pt x="140" y="72"/>
                </a:cubicBezTo>
                <a:cubicBezTo>
                  <a:pt x="137" y="72"/>
                  <a:pt x="133" y="73"/>
                  <a:pt x="133" y="79"/>
                </a:cubicBezTo>
                <a:cubicBezTo>
                  <a:pt x="133" y="94"/>
                  <a:pt x="133" y="94"/>
                  <a:pt x="133" y="94"/>
                </a:cubicBezTo>
                <a:cubicBezTo>
                  <a:pt x="157" y="94"/>
                  <a:pt x="157" y="94"/>
                  <a:pt x="157" y="94"/>
                </a:cubicBezTo>
                <a:lnTo>
                  <a:pt x="154" y="12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id-ID"/>
          </a:p>
        </p:txBody>
      </p:sp>
      <p:sp>
        <p:nvSpPr>
          <p:cNvPr id="22" name="Freeform 20"/>
          <p:cNvSpPr>
            <a:spLocks/>
          </p:cNvSpPr>
          <p:nvPr/>
        </p:nvSpPr>
        <p:spPr bwMode="auto">
          <a:xfrm>
            <a:off x="5243366" y="2828564"/>
            <a:ext cx="246008" cy="200463"/>
          </a:xfrm>
          <a:custGeom>
            <a:avLst/>
            <a:gdLst>
              <a:gd name="T0" fmla="*/ 280 w 280"/>
              <a:gd name="T1" fmla="*/ 27 h 228"/>
              <a:gd name="T2" fmla="*/ 247 w 280"/>
              <a:gd name="T3" fmla="*/ 36 h 228"/>
              <a:gd name="T4" fmla="*/ 272 w 280"/>
              <a:gd name="T5" fmla="*/ 5 h 228"/>
              <a:gd name="T6" fmla="*/ 236 w 280"/>
              <a:gd name="T7" fmla="*/ 19 h 228"/>
              <a:gd name="T8" fmla="*/ 194 w 280"/>
              <a:gd name="T9" fmla="*/ 0 h 228"/>
              <a:gd name="T10" fmla="*/ 136 w 280"/>
              <a:gd name="T11" fmla="*/ 58 h 228"/>
              <a:gd name="T12" fmla="*/ 138 w 280"/>
              <a:gd name="T13" fmla="*/ 71 h 228"/>
              <a:gd name="T14" fmla="*/ 19 w 280"/>
              <a:gd name="T15" fmla="*/ 11 h 228"/>
              <a:gd name="T16" fmla="*/ 12 w 280"/>
              <a:gd name="T17" fmla="*/ 40 h 228"/>
              <a:gd name="T18" fmla="*/ 37 w 280"/>
              <a:gd name="T19" fmla="*/ 88 h 228"/>
              <a:gd name="T20" fmla="*/ 11 w 280"/>
              <a:gd name="T21" fmla="*/ 80 h 228"/>
              <a:gd name="T22" fmla="*/ 11 w 280"/>
              <a:gd name="T23" fmla="*/ 81 h 228"/>
              <a:gd name="T24" fmla="*/ 57 w 280"/>
              <a:gd name="T25" fmla="*/ 138 h 228"/>
              <a:gd name="T26" fmla="*/ 42 w 280"/>
              <a:gd name="T27" fmla="*/ 140 h 228"/>
              <a:gd name="T28" fmla="*/ 31 w 280"/>
              <a:gd name="T29" fmla="*/ 139 h 228"/>
              <a:gd name="T30" fmla="*/ 85 w 280"/>
              <a:gd name="T31" fmla="*/ 178 h 228"/>
              <a:gd name="T32" fmla="*/ 14 w 280"/>
              <a:gd name="T33" fmla="*/ 203 h 228"/>
              <a:gd name="T34" fmla="*/ 0 w 280"/>
              <a:gd name="T35" fmla="*/ 202 h 228"/>
              <a:gd name="T36" fmla="*/ 88 w 280"/>
              <a:gd name="T37" fmla="*/ 228 h 228"/>
              <a:gd name="T38" fmla="*/ 251 w 280"/>
              <a:gd name="T39" fmla="*/ 65 h 228"/>
              <a:gd name="T40" fmla="*/ 251 w 280"/>
              <a:gd name="T41" fmla="*/ 57 h 228"/>
              <a:gd name="T42" fmla="*/ 280 w 280"/>
              <a:gd name="T43" fmla="*/ 27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0" h="228">
                <a:moveTo>
                  <a:pt x="280" y="27"/>
                </a:moveTo>
                <a:cubicBezTo>
                  <a:pt x="270" y="32"/>
                  <a:pt x="259" y="35"/>
                  <a:pt x="247" y="36"/>
                </a:cubicBezTo>
                <a:cubicBezTo>
                  <a:pt x="259" y="29"/>
                  <a:pt x="268" y="18"/>
                  <a:pt x="272" y="5"/>
                </a:cubicBezTo>
                <a:cubicBezTo>
                  <a:pt x="261" y="11"/>
                  <a:pt x="249" y="16"/>
                  <a:pt x="236" y="19"/>
                </a:cubicBezTo>
                <a:cubicBezTo>
                  <a:pt x="225" y="7"/>
                  <a:pt x="210" y="0"/>
                  <a:pt x="194" y="0"/>
                </a:cubicBezTo>
                <a:cubicBezTo>
                  <a:pt x="162" y="0"/>
                  <a:pt x="136" y="26"/>
                  <a:pt x="136" y="58"/>
                </a:cubicBezTo>
                <a:cubicBezTo>
                  <a:pt x="136" y="62"/>
                  <a:pt x="137" y="67"/>
                  <a:pt x="138" y="71"/>
                </a:cubicBezTo>
                <a:cubicBezTo>
                  <a:pt x="90" y="69"/>
                  <a:pt x="48" y="46"/>
                  <a:pt x="19" y="11"/>
                </a:cubicBezTo>
                <a:cubicBezTo>
                  <a:pt x="14" y="19"/>
                  <a:pt x="12" y="29"/>
                  <a:pt x="12" y="40"/>
                </a:cubicBezTo>
                <a:cubicBezTo>
                  <a:pt x="12" y="60"/>
                  <a:pt x="22" y="77"/>
                  <a:pt x="37" y="88"/>
                </a:cubicBezTo>
                <a:cubicBezTo>
                  <a:pt x="28" y="87"/>
                  <a:pt x="19" y="85"/>
                  <a:pt x="11" y="80"/>
                </a:cubicBezTo>
                <a:cubicBezTo>
                  <a:pt x="11" y="81"/>
                  <a:pt x="11" y="81"/>
                  <a:pt x="11" y="81"/>
                </a:cubicBezTo>
                <a:cubicBezTo>
                  <a:pt x="11" y="109"/>
                  <a:pt x="31" y="132"/>
                  <a:pt x="57" y="138"/>
                </a:cubicBezTo>
                <a:cubicBezTo>
                  <a:pt x="52" y="139"/>
                  <a:pt x="47" y="140"/>
                  <a:pt x="42" y="140"/>
                </a:cubicBezTo>
                <a:cubicBezTo>
                  <a:pt x="38" y="140"/>
                  <a:pt x="35" y="139"/>
                  <a:pt x="31" y="139"/>
                </a:cubicBezTo>
                <a:cubicBezTo>
                  <a:pt x="39" y="161"/>
                  <a:pt x="60" y="178"/>
                  <a:pt x="85" y="178"/>
                </a:cubicBezTo>
                <a:cubicBezTo>
                  <a:pt x="65" y="194"/>
                  <a:pt x="40" y="203"/>
                  <a:pt x="14" y="203"/>
                </a:cubicBezTo>
                <a:cubicBezTo>
                  <a:pt x="9" y="203"/>
                  <a:pt x="4" y="203"/>
                  <a:pt x="0" y="202"/>
                </a:cubicBezTo>
                <a:cubicBezTo>
                  <a:pt x="25" y="219"/>
                  <a:pt x="55" y="228"/>
                  <a:pt x="88" y="228"/>
                </a:cubicBezTo>
                <a:cubicBezTo>
                  <a:pt x="194" y="228"/>
                  <a:pt x="251" y="140"/>
                  <a:pt x="251" y="65"/>
                </a:cubicBezTo>
                <a:cubicBezTo>
                  <a:pt x="251" y="62"/>
                  <a:pt x="251" y="60"/>
                  <a:pt x="251" y="57"/>
                </a:cubicBezTo>
                <a:cubicBezTo>
                  <a:pt x="263" y="49"/>
                  <a:pt x="272" y="39"/>
                  <a:pt x="280" y="27"/>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id-ID"/>
          </a:p>
        </p:txBody>
      </p:sp>
      <p:grpSp>
        <p:nvGrpSpPr>
          <p:cNvPr id="23" name="Group 22"/>
          <p:cNvGrpSpPr/>
          <p:nvPr/>
        </p:nvGrpSpPr>
        <p:grpSpPr>
          <a:xfrm>
            <a:off x="7443875" y="2806998"/>
            <a:ext cx="248633" cy="248709"/>
            <a:chOff x="11395868" y="1690688"/>
            <a:chExt cx="557213" cy="557212"/>
          </a:xfrm>
          <a:solidFill>
            <a:schemeClr val="bg1"/>
          </a:solidFill>
        </p:grpSpPr>
        <p:sp>
          <p:nvSpPr>
            <p:cNvPr id="24" name="Freeform 17"/>
            <p:cNvSpPr>
              <a:spLocks/>
            </p:cNvSpPr>
            <p:nvPr/>
          </p:nvSpPr>
          <p:spPr bwMode="auto">
            <a:xfrm>
              <a:off x="11580018" y="1857375"/>
              <a:ext cx="71438" cy="93662"/>
            </a:xfrm>
            <a:custGeom>
              <a:avLst/>
              <a:gdLst>
                <a:gd name="T0" fmla="*/ 10 w 17"/>
                <a:gd name="T1" fmla="*/ 22 h 22"/>
                <a:gd name="T2" fmla="*/ 14 w 17"/>
                <a:gd name="T3" fmla="*/ 20 h 22"/>
                <a:gd name="T4" fmla="*/ 16 w 17"/>
                <a:gd name="T5" fmla="*/ 11 h 22"/>
                <a:gd name="T6" fmla="*/ 6 w 17"/>
                <a:gd name="T7" fmla="*/ 0 h 22"/>
                <a:gd name="T8" fmla="*/ 6 w 17"/>
                <a:gd name="T9" fmla="*/ 0 h 22"/>
                <a:gd name="T10" fmla="*/ 2 w 17"/>
                <a:gd name="T11" fmla="*/ 2 h 22"/>
                <a:gd name="T12" fmla="*/ 0 w 17"/>
                <a:gd name="T13" fmla="*/ 10 h 22"/>
                <a:gd name="T14" fmla="*/ 10 w 17"/>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2">
                  <a:moveTo>
                    <a:pt x="10" y="22"/>
                  </a:moveTo>
                  <a:cubicBezTo>
                    <a:pt x="12" y="22"/>
                    <a:pt x="13" y="21"/>
                    <a:pt x="14" y="20"/>
                  </a:cubicBezTo>
                  <a:cubicBezTo>
                    <a:pt x="16" y="18"/>
                    <a:pt x="17" y="15"/>
                    <a:pt x="16" y="11"/>
                  </a:cubicBezTo>
                  <a:cubicBezTo>
                    <a:pt x="15" y="5"/>
                    <a:pt x="11" y="0"/>
                    <a:pt x="6" y="0"/>
                  </a:cubicBezTo>
                  <a:cubicBezTo>
                    <a:pt x="6" y="0"/>
                    <a:pt x="6" y="0"/>
                    <a:pt x="6" y="0"/>
                  </a:cubicBezTo>
                  <a:cubicBezTo>
                    <a:pt x="5" y="0"/>
                    <a:pt x="3" y="0"/>
                    <a:pt x="2" y="2"/>
                  </a:cubicBezTo>
                  <a:cubicBezTo>
                    <a:pt x="0" y="4"/>
                    <a:pt x="0" y="7"/>
                    <a:pt x="0" y="10"/>
                  </a:cubicBezTo>
                  <a:cubicBezTo>
                    <a:pt x="1" y="16"/>
                    <a:pt x="5" y="22"/>
                    <a:pt x="10" y="2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25" name="Freeform 18"/>
            <p:cNvSpPr>
              <a:spLocks/>
            </p:cNvSpPr>
            <p:nvPr/>
          </p:nvSpPr>
          <p:spPr bwMode="auto">
            <a:xfrm>
              <a:off x="11559381" y="2020888"/>
              <a:ext cx="107950" cy="76200"/>
            </a:xfrm>
            <a:custGeom>
              <a:avLst/>
              <a:gdLst>
                <a:gd name="T0" fmla="*/ 20 w 26"/>
                <a:gd name="T1" fmla="*/ 1 h 18"/>
                <a:gd name="T2" fmla="*/ 19 w 26"/>
                <a:gd name="T3" fmla="*/ 0 h 18"/>
                <a:gd name="T4" fmla="*/ 14 w 26"/>
                <a:gd name="T5" fmla="*/ 0 h 18"/>
                <a:gd name="T6" fmla="*/ 14 w 26"/>
                <a:gd name="T7" fmla="*/ 0 h 18"/>
                <a:gd name="T8" fmla="*/ 0 w 26"/>
                <a:gd name="T9" fmla="*/ 9 h 18"/>
                <a:gd name="T10" fmla="*/ 13 w 26"/>
                <a:gd name="T11" fmla="*/ 18 h 18"/>
                <a:gd name="T12" fmla="*/ 26 w 26"/>
                <a:gd name="T13" fmla="*/ 9 h 18"/>
                <a:gd name="T14" fmla="*/ 26 w 26"/>
                <a:gd name="T15" fmla="*/ 7 h 18"/>
                <a:gd name="T16" fmla="*/ 20 w 26"/>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18">
                  <a:moveTo>
                    <a:pt x="20" y="1"/>
                  </a:moveTo>
                  <a:cubicBezTo>
                    <a:pt x="19" y="1"/>
                    <a:pt x="19" y="1"/>
                    <a:pt x="19" y="0"/>
                  </a:cubicBezTo>
                  <a:cubicBezTo>
                    <a:pt x="17" y="0"/>
                    <a:pt x="16" y="0"/>
                    <a:pt x="14" y="0"/>
                  </a:cubicBezTo>
                  <a:cubicBezTo>
                    <a:pt x="14" y="0"/>
                    <a:pt x="14" y="0"/>
                    <a:pt x="14" y="0"/>
                  </a:cubicBezTo>
                  <a:cubicBezTo>
                    <a:pt x="7" y="0"/>
                    <a:pt x="0" y="4"/>
                    <a:pt x="0" y="9"/>
                  </a:cubicBezTo>
                  <a:cubicBezTo>
                    <a:pt x="0" y="14"/>
                    <a:pt x="6" y="18"/>
                    <a:pt x="13" y="18"/>
                  </a:cubicBezTo>
                  <a:cubicBezTo>
                    <a:pt x="22" y="18"/>
                    <a:pt x="26" y="15"/>
                    <a:pt x="26" y="9"/>
                  </a:cubicBezTo>
                  <a:cubicBezTo>
                    <a:pt x="26" y="9"/>
                    <a:pt x="26" y="8"/>
                    <a:pt x="26" y="7"/>
                  </a:cubicBezTo>
                  <a:cubicBezTo>
                    <a:pt x="25" y="5"/>
                    <a:pt x="23" y="4"/>
                    <a:pt x="20"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26" name="Freeform 19"/>
            <p:cNvSpPr>
              <a:spLocks noEditPoints="1"/>
            </p:cNvSpPr>
            <p:nvPr/>
          </p:nvSpPr>
          <p:spPr bwMode="auto">
            <a:xfrm>
              <a:off x="11395868" y="1690688"/>
              <a:ext cx="557213" cy="557212"/>
            </a:xfrm>
            <a:custGeom>
              <a:avLst/>
              <a:gdLst>
                <a:gd name="T0" fmla="*/ 66 w 133"/>
                <a:gd name="T1" fmla="*/ 0 h 133"/>
                <a:gd name="T2" fmla="*/ 0 w 133"/>
                <a:gd name="T3" fmla="*/ 67 h 133"/>
                <a:gd name="T4" fmla="*/ 66 w 133"/>
                <a:gd name="T5" fmla="*/ 133 h 133"/>
                <a:gd name="T6" fmla="*/ 133 w 133"/>
                <a:gd name="T7" fmla="*/ 67 h 133"/>
                <a:gd name="T8" fmla="*/ 66 w 133"/>
                <a:gd name="T9" fmla="*/ 0 h 133"/>
                <a:gd name="T10" fmla="*/ 60 w 133"/>
                <a:gd name="T11" fmla="*/ 103 h 133"/>
                <a:gd name="T12" fmla="*/ 52 w 133"/>
                <a:gd name="T13" fmla="*/ 104 h 133"/>
                <a:gd name="T14" fmla="*/ 42 w 133"/>
                <a:gd name="T15" fmla="*/ 103 h 133"/>
                <a:gd name="T16" fmla="*/ 30 w 133"/>
                <a:gd name="T17" fmla="*/ 95 h 133"/>
                <a:gd name="T18" fmla="*/ 29 w 133"/>
                <a:gd name="T19" fmla="*/ 90 h 133"/>
                <a:gd name="T20" fmla="*/ 30 w 133"/>
                <a:gd name="T21" fmla="*/ 85 h 133"/>
                <a:gd name="T22" fmla="*/ 51 w 133"/>
                <a:gd name="T23" fmla="*/ 74 h 133"/>
                <a:gd name="T24" fmla="*/ 51 w 133"/>
                <a:gd name="T25" fmla="*/ 74 h 133"/>
                <a:gd name="T26" fmla="*/ 50 w 133"/>
                <a:gd name="T27" fmla="*/ 69 h 133"/>
                <a:gd name="T28" fmla="*/ 50 w 133"/>
                <a:gd name="T29" fmla="*/ 67 h 133"/>
                <a:gd name="T30" fmla="*/ 33 w 133"/>
                <a:gd name="T31" fmla="*/ 50 h 133"/>
                <a:gd name="T32" fmla="*/ 46 w 133"/>
                <a:gd name="T33" fmla="*/ 35 h 133"/>
                <a:gd name="T34" fmla="*/ 53 w 133"/>
                <a:gd name="T35" fmla="*/ 33 h 133"/>
                <a:gd name="T36" fmla="*/ 74 w 133"/>
                <a:gd name="T37" fmla="*/ 33 h 133"/>
                <a:gd name="T38" fmla="*/ 75 w 133"/>
                <a:gd name="T39" fmla="*/ 35 h 133"/>
                <a:gd name="T40" fmla="*/ 75 w 133"/>
                <a:gd name="T41" fmla="*/ 36 h 133"/>
                <a:gd name="T42" fmla="*/ 70 w 133"/>
                <a:gd name="T43" fmla="*/ 40 h 133"/>
                <a:gd name="T44" fmla="*/ 69 w 133"/>
                <a:gd name="T45" fmla="*/ 40 h 133"/>
                <a:gd name="T46" fmla="*/ 68 w 133"/>
                <a:gd name="T47" fmla="*/ 40 h 133"/>
                <a:gd name="T48" fmla="*/ 71 w 133"/>
                <a:gd name="T49" fmla="*/ 50 h 133"/>
                <a:gd name="T50" fmla="*/ 64 w 133"/>
                <a:gd name="T51" fmla="*/ 63 h 133"/>
                <a:gd name="T52" fmla="*/ 61 w 133"/>
                <a:gd name="T53" fmla="*/ 67 h 133"/>
                <a:gd name="T54" fmla="*/ 66 w 133"/>
                <a:gd name="T55" fmla="*/ 73 h 133"/>
                <a:gd name="T56" fmla="*/ 74 w 133"/>
                <a:gd name="T57" fmla="*/ 87 h 133"/>
                <a:gd name="T58" fmla="*/ 60 w 133"/>
                <a:gd name="T59" fmla="*/ 103 h 133"/>
                <a:gd name="T60" fmla="*/ 107 w 133"/>
                <a:gd name="T61" fmla="*/ 67 h 133"/>
                <a:gd name="T62" fmla="*/ 106 w 133"/>
                <a:gd name="T63" fmla="*/ 69 h 133"/>
                <a:gd name="T64" fmla="*/ 94 w 133"/>
                <a:gd name="T65" fmla="*/ 69 h 133"/>
                <a:gd name="T66" fmla="*/ 94 w 133"/>
                <a:gd name="T67" fmla="*/ 81 h 133"/>
                <a:gd name="T68" fmla="*/ 92 w 133"/>
                <a:gd name="T69" fmla="*/ 82 h 133"/>
                <a:gd name="T70" fmla="*/ 89 w 133"/>
                <a:gd name="T71" fmla="*/ 82 h 133"/>
                <a:gd name="T72" fmla="*/ 87 w 133"/>
                <a:gd name="T73" fmla="*/ 81 h 133"/>
                <a:gd name="T74" fmla="*/ 87 w 133"/>
                <a:gd name="T75" fmla="*/ 69 h 133"/>
                <a:gd name="T76" fmla="*/ 75 w 133"/>
                <a:gd name="T77" fmla="*/ 69 h 133"/>
                <a:gd name="T78" fmla="*/ 74 w 133"/>
                <a:gd name="T79" fmla="*/ 67 h 133"/>
                <a:gd name="T80" fmla="*/ 74 w 133"/>
                <a:gd name="T81" fmla="*/ 64 h 133"/>
                <a:gd name="T82" fmla="*/ 75 w 133"/>
                <a:gd name="T83" fmla="*/ 62 h 133"/>
                <a:gd name="T84" fmla="*/ 87 w 133"/>
                <a:gd name="T85" fmla="*/ 62 h 133"/>
                <a:gd name="T86" fmla="*/ 87 w 133"/>
                <a:gd name="T87" fmla="*/ 50 h 133"/>
                <a:gd name="T88" fmla="*/ 89 w 133"/>
                <a:gd name="T89" fmla="*/ 49 h 133"/>
                <a:gd name="T90" fmla="*/ 92 w 133"/>
                <a:gd name="T91" fmla="*/ 49 h 133"/>
                <a:gd name="T92" fmla="*/ 94 w 133"/>
                <a:gd name="T93" fmla="*/ 50 h 133"/>
                <a:gd name="T94" fmla="*/ 94 w 133"/>
                <a:gd name="T95" fmla="*/ 62 h 133"/>
                <a:gd name="T96" fmla="*/ 106 w 133"/>
                <a:gd name="T97" fmla="*/ 62 h 133"/>
                <a:gd name="T98" fmla="*/ 107 w 133"/>
                <a:gd name="T99" fmla="*/ 64 h 133"/>
                <a:gd name="T100" fmla="*/ 107 w 133"/>
                <a:gd name="T101" fmla="*/ 6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3" h="133">
                  <a:moveTo>
                    <a:pt x="66" y="0"/>
                  </a:moveTo>
                  <a:cubicBezTo>
                    <a:pt x="29" y="0"/>
                    <a:pt x="0" y="30"/>
                    <a:pt x="0" y="67"/>
                  </a:cubicBezTo>
                  <a:cubicBezTo>
                    <a:pt x="0" y="103"/>
                    <a:pt x="29" y="133"/>
                    <a:pt x="66" y="133"/>
                  </a:cubicBezTo>
                  <a:cubicBezTo>
                    <a:pt x="103" y="133"/>
                    <a:pt x="133" y="103"/>
                    <a:pt x="133" y="67"/>
                  </a:cubicBezTo>
                  <a:cubicBezTo>
                    <a:pt x="133" y="30"/>
                    <a:pt x="103" y="0"/>
                    <a:pt x="66" y="0"/>
                  </a:cubicBezTo>
                  <a:close/>
                  <a:moveTo>
                    <a:pt x="60" y="103"/>
                  </a:moveTo>
                  <a:cubicBezTo>
                    <a:pt x="58" y="104"/>
                    <a:pt x="55" y="104"/>
                    <a:pt x="52" y="104"/>
                  </a:cubicBezTo>
                  <a:cubicBezTo>
                    <a:pt x="48" y="104"/>
                    <a:pt x="45" y="104"/>
                    <a:pt x="42" y="103"/>
                  </a:cubicBezTo>
                  <a:cubicBezTo>
                    <a:pt x="36" y="101"/>
                    <a:pt x="32" y="99"/>
                    <a:pt x="30" y="95"/>
                  </a:cubicBezTo>
                  <a:cubicBezTo>
                    <a:pt x="29" y="94"/>
                    <a:pt x="29" y="92"/>
                    <a:pt x="29" y="90"/>
                  </a:cubicBezTo>
                  <a:cubicBezTo>
                    <a:pt x="29" y="88"/>
                    <a:pt x="29" y="87"/>
                    <a:pt x="30" y="85"/>
                  </a:cubicBezTo>
                  <a:cubicBezTo>
                    <a:pt x="33" y="78"/>
                    <a:pt x="42" y="74"/>
                    <a:pt x="51" y="74"/>
                  </a:cubicBezTo>
                  <a:cubicBezTo>
                    <a:pt x="51" y="74"/>
                    <a:pt x="51" y="74"/>
                    <a:pt x="51" y="74"/>
                  </a:cubicBezTo>
                  <a:cubicBezTo>
                    <a:pt x="50" y="72"/>
                    <a:pt x="50" y="71"/>
                    <a:pt x="50" y="69"/>
                  </a:cubicBezTo>
                  <a:cubicBezTo>
                    <a:pt x="50" y="69"/>
                    <a:pt x="50" y="68"/>
                    <a:pt x="50" y="67"/>
                  </a:cubicBezTo>
                  <a:cubicBezTo>
                    <a:pt x="40" y="67"/>
                    <a:pt x="33" y="60"/>
                    <a:pt x="33" y="50"/>
                  </a:cubicBezTo>
                  <a:cubicBezTo>
                    <a:pt x="33" y="44"/>
                    <a:pt x="39" y="37"/>
                    <a:pt x="46" y="35"/>
                  </a:cubicBezTo>
                  <a:cubicBezTo>
                    <a:pt x="48" y="34"/>
                    <a:pt x="51" y="33"/>
                    <a:pt x="53" y="33"/>
                  </a:cubicBezTo>
                  <a:cubicBezTo>
                    <a:pt x="74" y="33"/>
                    <a:pt x="74" y="33"/>
                    <a:pt x="74" y="33"/>
                  </a:cubicBezTo>
                  <a:cubicBezTo>
                    <a:pt x="75" y="33"/>
                    <a:pt x="75" y="34"/>
                    <a:pt x="75" y="35"/>
                  </a:cubicBezTo>
                  <a:cubicBezTo>
                    <a:pt x="76" y="35"/>
                    <a:pt x="75" y="36"/>
                    <a:pt x="75" y="36"/>
                  </a:cubicBezTo>
                  <a:cubicBezTo>
                    <a:pt x="70" y="40"/>
                    <a:pt x="70" y="40"/>
                    <a:pt x="70" y="40"/>
                  </a:cubicBezTo>
                  <a:cubicBezTo>
                    <a:pt x="70" y="40"/>
                    <a:pt x="70" y="40"/>
                    <a:pt x="69" y="40"/>
                  </a:cubicBezTo>
                  <a:cubicBezTo>
                    <a:pt x="68" y="40"/>
                    <a:pt x="68" y="40"/>
                    <a:pt x="68" y="40"/>
                  </a:cubicBezTo>
                  <a:cubicBezTo>
                    <a:pt x="70" y="43"/>
                    <a:pt x="71" y="46"/>
                    <a:pt x="71" y="50"/>
                  </a:cubicBezTo>
                  <a:cubicBezTo>
                    <a:pt x="71" y="55"/>
                    <a:pt x="69" y="59"/>
                    <a:pt x="64" y="63"/>
                  </a:cubicBezTo>
                  <a:cubicBezTo>
                    <a:pt x="61" y="65"/>
                    <a:pt x="61" y="66"/>
                    <a:pt x="61" y="67"/>
                  </a:cubicBezTo>
                  <a:cubicBezTo>
                    <a:pt x="61" y="68"/>
                    <a:pt x="63" y="71"/>
                    <a:pt x="66" y="73"/>
                  </a:cubicBezTo>
                  <a:cubicBezTo>
                    <a:pt x="72" y="77"/>
                    <a:pt x="74" y="81"/>
                    <a:pt x="74" y="87"/>
                  </a:cubicBezTo>
                  <a:cubicBezTo>
                    <a:pt x="74" y="94"/>
                    <a:pt x="69" y="101"/>
                    <a:pt x="60" y="103"/>
                  </a:cubicBezTo>
                  <a:close/>
                  <a:moveTo>
                    <a:pt x="107" y="67"/>
                  </a:moveTo>
                  <a:cubicBezTo>
                    <a:pt x="107" y="68"/>
                    <a:pt x="107" y="69"/>
                    <a:pt x="106" y="69"/>
                  </a:cubicBezTo>
                  <a:cubicBezTo>
                    <a:pt x="94" y="69"/>
                    <a:pt x="94" y="69"/>
                    <a:pt x="94" y="69"/>
                  </a:cubicBezTo>
                  <a:cubicBezTo>
                    <a:pt x="94" y="81"/>
                    <a:pt x="94" y="81"/>
                    <a:pt x="94" y="81"/>
                  </a:cubicBezTo>
                  <a:cubicBezTo>
                    <a:pt x="94" y="82"/>
                    <a:pt x="93" y="82"/>
                    <a:pt x="92" y="82"/>
                  </a:cubicBezTo>
                  <a:cubicBezTo>
                    <a:pt x="89" y="82"/>
                    <a:pt x="89" y="82"/>
                    <a:pt x="89" y="82"/>
                  </a:cubicBezTo>
                  <a:cubicBezTo>
                    <a:pt x="88" y="82"/>
                    <a:pt x="87" y="82"/>
                    <a:pt x="87" y="81"/>
                  </a:cubicBezTo>
                  <a:cubicBezTo>
                    <a:pt x="87" y="69"/>
                    <a:pt x="87" y="69"/>
                    <a:pt x="87" y="69"/>
                  </a:cubicBezTo>
                  <a:cubicBezTo>
                    <a:pt x="75" y="69"/>
                    <a:pt x="75" y="69"/>
                    <a:pt x="75" y="69"/>
                  </a:cubicBezTo>
                  <a:cubicBezTo>
                    <a:pt x="74" y="69"/>
                    <a:pt x="74" y="68"/>
                    <a:pt x="74" y="67"/>
                  </a:cubicBezTo>
                  <a:cubicBezTo>
                    <a:pt x="74" y="64"/>
                    <a:pt x="74" y="64"/>
                    <a:pt x="74" y="64"/>
                  </a:cubicBezTo>
                  <a:cubicBezTo>
                    <a:pt x="74" y="63"/>
                    <a:pt x="74" y="62"/>
                    <a:pt x="75" y="62"/>
                  </a:cubicBezTo>
                  <a:cubicBezTo>
                    <a:pt x="87" y="62"/>
                    <a:pt x="87" y="62"/>
                    <a:pt x="87" y="62"/>
                  </a:cubicBezTo>
                  <a:cubicBezTo>
                    <a:pt x="87" y="50"/>
                    <a:pt x="87" y="50"/>
                    <a:pt x="87" y="50"/>
                  </a:cubicBezTo>
                  <a:cubicBezTo>
                    <a:pt x="87" y="49"/>
                    <a:pt x="88" y="49"/>
                    <a:pt x="89" y="49"/>
                  </a:cubicBezTo>
                  <a:cubicBezTo>
                    <a:pt x="92" y="49"/>
                    <a:pt x="92" y="49"/>
                    <a:pt x="92" y="49"/>
                  </a:cubicBezTo>
                  <a:cubicBezTo>
                    <a:pt x="93" y="49"/>
                    <a:pt x="94" y="49"/>
                    <a:pt x="94" y="50"/>
                  </a:cubicBezTo>
                  <a:cubicBezTo>
                    <a:pt x="94" y="62"/>
                    <a:pt x="94" y="62"/>
                    <a:pt x="94" y="62"/>
                  </a:cubicBezTo>
                  <a:cubicBezTo>
                    <a:pt x="106" y="62"/>
                    <a:pt x="106" y="62"/>
                    <a:pt x="106" y="62"/>
                  </a:cubicBezTo>
                  <a:cubicBezTo>
                    <a:pt x="107" y="62"/>
                    <a:pt x="107" y="63"/>
                    <a:pt x="107" y="64"/>
                  </a:cubicBezTo>
                  <a:lnTo>
                    <a:pt x="107" y="67"/>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grpSp>
      <p:cxnSp>
        <p:nvCxnSpPr>
          <p:cNvPr id="27" name="Straight Connector 26"/>
          <p:cNvCxnSpPr/>
          <p:nvPr/>
        </p:nvCxnSpPr>
        <p:spPr>
          <a:xfrm>
            <a:off x="4055534" y="1612750"/>
            <a:ext cx="0" cy="3212840"/>
          </a:xfrm>
          <a:prstGeom prst="line">
            <a:avLst/>
          </a:prstGeom>
          <a:ln>
            <a:solidFill>
              <a:schemeClr val="bg1">
                <a:lumMod val="8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1314562" y="2331190"/>
            <a:ext cx="516809" cy="438582"/>
          </a:xfrm>
          <a:prstGeom prst="rect">
            <a:avLst/>
          </a:prstGeom>
          <a:noFill/>
        </p:spPr>
        <p:txBody>
          <a:bodyPr wrap="none" lIns="68580" tIns="34290" rIns="68580" bIns="34290" rtlCol="0">
            <a:spAutoFit/>
          </a:bodyPr>
          <a:lstStyle/>
          <a:p>
            <a:r>
              <a:rPr lang="en-US" sz="2400" b="1" dirty="0">
                <a:solidFill>
                  <a:schemeClr val="bg1"/>
                </a:solidFill>
              </a:rPr>
              <a:t>01</a:t>
            </a:r>
            <a:endParaRPr lang="en-US" b="1" dirty="0">
              <a:solidFill>
                <a:schemeClr val="bg1"/>
              </a:solidFill>
            </a:endParaRPr>
          </a:p>
        </p:txBody>
      </p:sp>
      <p:sp>
        <p:nvSpPr>
          <p:cNvPr id="29" name="TextBox 28"/>
          <p:cNvSpPr txBox="1"/>
          <p:nvPr/>
        </p:nvSpPr>
        <p:spPr>
          <a:xfrm>
            <a:off x="1297130" y="3624099"/>
            <a:ext cx="516809" cy="438582"/>
          </a:xfrm>
          <a:prstGeom prst="rect">
            <a:avLst/>
          </a:prstGeom>
          <a:noFill/>
        </p:spPr>
        <p:txBody>
          <a:bodyPr wrap="none" lIns="68580" tIns="34290" rIns="68580" bIns="34290" rtlCol="0">
            <a:spAutoFit/>
          </a:bodyPr>
          <a:lstStyle/>
          <a:p>
            <a:r>
              <a:rPr lang="en-US" sz="2400" b="1" dirty="0">
                <a:solidFill>
                  <a:schemeClr val="bg1"/>
                </a:solidFill>
              </a:rPr>
              <a:t>03</a:t>
            </a:r>
            <a:endParaRPr lang="en-US" b="1" dirty="0">
              <a:solidFill>
                <a:schemeClr val="bg1"/>
              </a:solidFill>
            </a:endParaRPr>
          </a:p>
        </p:txBody>
      </p:sp>
      <p:sp>
        <p:nvSpPr>
          <p:cNvPr id="30" name="TextBox 29"/>
          <p:cNvSpPr txBox="1"/>
          <p:nvPr/>
        </p:nvSpPr>
        <p:spPr>
          <a:xfrm>
            <a:off x="2634720" y="2331190"/>
            <a:ext cx="516809" cy="438582"/>
          </a:xfrm>
          <a:prstGeom prst="rect">
            <a:avLst/>
          </a:prstGeom>
          <a:noFill/>
        </p:spPr>
        <p:txBody>
          <a:bodyPr wrap="none" lIns="68580" tIns="34290" rIns="68580" bIns="34290" rtlCol="0">
            <a:spAutoFit/>
          </a:bodyPr>
          <a:lstStyle/>
          <a:p>
            <a:r>
              <a:rPr lang="en-US" sz="2400" b="1" dirty="0">
                <a:solidFill>
                  <a:schemeClr val="bg1"/>
                </a:solidFill>
              </a:rPr>
              <a:t>02</a:t>
            </a:r>
            <a:endParaRPr lang="en-US" b="1" dirty="0">
              <a:solidFill>
                <a:schemeClr val="bg1"/>
              </a:solidFill>
            </a:endParaRPr>
          </a:p>
        </p:txBody>
      </p:sp>
      <p:sp>
        <p:nvSpPr>
          <p:cNvPr id="31" name="TextBox 30"/>
          <p:cNvSpPr txBox="1"/>
          <p:nvPr/>
        </p:nvSpPr>
        <p:spPr>
          <a:xfrm>
            <a:off x="2617288" y="3624099"/>
            <a:ext cx="516809" cy="438582"/>
          </a:xfrm>
          <a:prstGeom prst="rect">
            <a:avLst/>
          </a:prstGeom>
          <a:noFill/>
        </p:spPr>
        <p:txBody>
          <a:bodyPr wrap="none" lIns="68580" tIns="34290" rIns="68580" bIns="34290" rtlCol="0">
            <a:spAutoFit/>
          </a:bodyPr>
          <a:lstStyle/>
          <a:p>
            <a:r>
              <a:rPr lang="en-US" sz="2400" b="1" dirty="0">
                <a:solidFill>
                  <a:schemeClr val="bg1"/>
                </a:solidFill>
              </a:rPr>
              <a:t>04</a:t>
            </a:r>
            <a:endParaRPr lang="en-US" b="1" dirty="0">
              <a:solidFill>
                <a:schemeClr val="bg1"/>
              </a:solidFill>
            </a:endParaRPr>
          </a:p>
        </p:txBody>
      </p:sp>
      <p:cxnSp>
        <p:nvCxnSpPr>
          <p:cNvPr id="40" name="直接连接符 39"/>
          <p:cNvCxnSpPr/>
          <p:nvPr/>
        </p:nvCxnSpPr>
        <p:spPr>
          <a:xfrm>
            <a:off x="423884" y="628328"/>
            <a:ext cx="80639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rot="14400000">
            <a:off x="390146" y="232657"/>
            <a:ext cx="344020" cy="281678"/>
            <a:chOff x="3059816" y="700304"/>
            <a:chExt cx="615694" cy="504120"/>
          </a:xfrm>
          <a:solidFill>
            <a:schemeClr val="accent1"/>
          </a:solidFill>
        </p:grpSpPr>
        <p:sp>
          <p:nvSpPr>
            <p:cNvPr id="42" name="椭圆 41"/>
            <p:cNvSpPr/>
            <p:nvPr/>
          </p:nvSpPr>
          <p:spPr>
            <a:xfrm>
              <a:off x="3531462" y="844352"/>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3059816" y="700304"/>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3059816" y="1060376"/>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p:cNvCxnSpPr>
              <a:stCxn id="42" idx="7"/>
              <a:endCxn id="44" idx="3"/>
            </p:cNvCxnSpPr>
            <p:nvPr/>
          </p:nvCxnSpPr>
          <p:spPr>
            <a:xfrm flipH="1">
              <a:off x="3080911" y="865447"/>
              <a:ext cx="573504" cy="317882"/>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43" idx="0"/>
            </p:cNvCxnSpPr>
            <p:nvPr/>
          </p:nvCxnSpPr>
          <p:spPr>
            <a:xfrm>
              <a:off x="3131840" y="700304"/>
              <a:ext cx="0" cy="447037"/>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47" name="Rectangle 22"/>
          <p:cNvSpPr>
            <a:spLocks noChangeArrowheads="1"/>
          </p:cNvSpPr>
          <p:nvPr/>
        </p:nvSpPr>
        <p:spPr bwMode="auto">
          <a:xfrm>
            <a:off x="771624" y="169523"/>
            <a:ext cx="3791272" cy="49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l" eaLnBrk="1" fontAlgn="base" hangingPunct="1">
              <a:lnSpc>
                <a:spcPct val="120000"/>
              </a:lnSpc>
            </a:pPr>
            <a:r>
              <a:rPr lang="zh-CN" altLang="en-US" sz="1400" b="1" dirty="0" smtClean="0">
                <a:latin typeface="微软雅黑" panose="020B0503020204020204" pitchFamily="34" charset="-122"/>
                <a:ea typeface="微软雅黑" panose="020B0503020204020204" pitchFamily="34" charset="-122"/>
              </a:rPr>
              <a:t>代理推广</a:t>
            </a:r>
            <a:endParaRPr lang="en-US" altLang="zh-CN" sz="1400" b="1" dirty="0" smtClean="0">
              <a:latin typeface="微软雅黑" panose="020B0503020204020204" pitchFamily="34" charset="-122"/>
              <a:ea typeface="微软雅黑" panose="020B0503020204020204" pitchFamily="34" charset="-122"/>
            </a:endParaRPr>
          </a:p>
          <a:p>
            <a:pPr fontAlgn="base">
              <a:lnSpc>
                <a:spcPct val="120000"/>
              </a:lnSpc>
            </a:pP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以上标题可以根据您的需求随意更改</a:t>
            </a:r>
            <a:endParaRPr lang="en-US" altLang="zh-CN" sz="1400" b="1"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10654130"/>
      </p:ext>
    </p:extLst>
  </p:cSld>
  <p:clrMapOvr>
    <a:masterClrMapping/>
  </p:clrMapOvr>
  <p:transition spd="slow"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500"/>
                                        <p:tgtEl>
                                          <p:spTgt spid="17"/>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childTnLst>
                          </p:cTn>
                        </p:par>
                        <p:par>
                          <p:cTn id="36" fill="hold">
                            <p:stCondLst>
                              <p:cond delay="2500"/>
                            </p:stCondLst>
                            <p:childTnLst>
                              <p:par>
                                <p:cTn id="37" presetID="47" presetClass="entr" presetSubtype="0"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1000"/>
                                        <p:tgtEl>
                                          <p:spTgt spid="21"/>
                                        </p:tgtEl>
                                      </p:cBhvr>
                                    </p:animEffect>
                                    <p:anim calcmode="lin" valueType="num">
                                      <p:cBhvr>
                                        <p:cTn id="40" dur="1000" fill="hold"/>
                                        <p:tgtEl>
                                          <p:spTgt spid="21"/>
                                        </p:tgtEl>
                                        <p:attrNameLst>
                                          <p:attrName>ppt_x</p:attrName>
                                        </p:attrNameLst>
                                      </p:cBhvr>
                                      <p:tavLst>
                                        <p:tav tm="0">
                                          <p:val>
                                            <p:strVal val="#ppt_x"/>
                                          </p:val>
                                        </p:tav>
                                        <p:tav tm="100000">
                                          <p:val>
                                            <p:strVal val="#ppt_x"/>
                                          </p:val>
                                        </p:tav>
                                      </p:tavLst>
                                    </p:anim>
                                    <p:anim calcmode="lin" valueType="num">
                                      <p:cBhvr>
                                        <p:cTn id="41" dur="1000" fill="hold"/>
                                        <p:tgtEl>
                                          <p:spTgt spid="21"/>
                                        </p:tgtEl>
                                        <p:attrNameLst>
                                          <p:attrName>ppt_y</p:attrName>
                                        </p:attrNameLst>
                                      </p:cBhvr>
                                      <p:tavLst>
                                        <p:tav tm="0">
                                          <p:val>
                                            <p:strVal val="#ppt_y-.1"/>
                                          </p:val>
                                        </p:tav>
                                        <p:tav tm="100000">
                                          <p:val>
                                            <p:strVal val="#ppt_y"/>
                                          </p:val>
                                        </p:tav>
                                      </p:tavLst>
                                    </p:anim>
                                  </p:childTnLst>
                                </p:cTn>
                              </p:par>
                            </p:childTnLst>
                          </p:cTn>
                        </p:par>
                        <p:par>
                          <p:cTn id="42" fill="hold">
                            <p:stCondLst>
                              <p:cond delay="3500"/>
                            </p:stCondLst>
                            <p:childTnLst>
                              <p:par>
                                <p:cTn id="43" presetID="47" presetClass="entr" presetSubtype="0" fill="hold" grpId="0"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1000"/>
                                        <p:tgtEl>
                                          <p:spTgt spid="22"/>
                                        </p:tgtEl>
                                      </p:cBhvr>
                                    </p:animEffect>
                                    <p:anim calcmode="lin" valueType="num">
                                      <p:cBhvr>
                                        <p:cTn id="46" dur="1000" fill="hold"/>
                                        <p:tgtEl>
                                          <p:spTgt spid="22"/>
                                        </p:tgtEl>
                                        <p:attrNameLst>
                                          <p:attrName>ppt_x</p:attrName>
                                        </p:attrNameLst>
                                      </p:cBhvr>
                                      <p:tavLst>
                                        <p:tav tm="0">
                                          <p:val>
                                            <p:strVal val="#ppt_x"/>
                                          </p:val>
                                        </p:tav>
                                        <p:tav tm="100000">
                                          <p:val>
                                            <p:strVal val="#ppt_x"/>
                                          </p:val>
                                        </p:tav>
                                      </p:tavLst>
                                    </p:anim>
                                    <p:anim calcmode="lin" valueType="num">
                                      <p:cBhvr>
                                        <p:cTn id="47" dur="1000" fill="hold"/>
                                        <p:tgtEl>
                                          <p:spTgt spid="22"/>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1000"/>
                                        <p:tgtEl>
                                          <p:spTgt spid="23"/>
                                        </p:tgtEl>
                                      </p:cBhvr>
                                    </p:animEffect>
                                    <p:anim calcmode="lin" valueType="num">
                                      <p:cBhvr>
                                        <p:cTn id="51" dur="1000" fill="hold"/>
                                        <p:tgtEl>
                                          <p:spTgt spid="23"/>
                                        </p:tgtEl>
                                        <p:attrNameLst>
                                          <p:attrName>ppt_x</p:attrName>
                                        </p:attrNameLst>
                                      </p:cBhvr>
                                      <p:tavLst>
                                        <p:tav tm="0">
                                          <p:val>
                                            <p:strVal val="#ppt_x"/>
                                          </p:val>
                                        </p:tav>
                                        <p:tav tm="100000">
                                          <p:val>
                                            <p:strVal val="#ppt_x"/>
                                          </p:val>
                                        </p:tav>
                                      </p:tavLst>
                                    </p:anim>
                                    <p:anim calcmode="lin" valueType="num">
                                      <p:cBhvr>
                                        <p:cTn id="52" dur="1000" fill="hold"/>
                                        <p:tgtEl>
                                          <p:spTgt spid="23"/>
                                        </p:tgtEl>
                                        <p:attrNameLst>
                                          <p:attrName>ppt_y</p:attrName>
                                        </p:attrNameLst>
                                      </p:cBhvr>
                                      <p:tavLst>
                                        <p:tav tm="0">
                                          <p:val>
                                            <p:strVal val="#ppt_y-.1"/>
                                          </p:val>
                                        </p:tav>
                                        <p:tav tm="100000">
                                          <p:val>
                                            <p:strVal val="#ppt_y"/>
                                          </p:val>
                                        </p:tav>
                                      </p:tavLst>
                                    </p:anim>
                                  </p:childTnLst>
                                </p:cTn>
                              </p:par>
                            </p:childTnLst>
                          </p:cTn>
                        </p:par>
                        <p:par>
                          <p:cTn id="53" fill="hold">
                            <p:stCondLst>
                              <p:cond delay="4500"/>
                            </p:stCondLst>
                            <p:childTnLst>
                              <p:par>
                                <p:cTn id="54" presetID="10" presetClass="entr" presetSubtype="0"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500"/>
                                        <p:tgtEl>
                                          <p:spTgt spid="19"/>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500"/>
                                        <p:tgtEl>
                                          <p:spTgt spid="20"/>
                                        </p:tgtEl>
                                      </p:cBhvr>
                                    </p:animEffect>
                                  </p:childTnLst>
                                </p:cTn>
                              </p:par>
                              <p:par>
                                <p:cTn id="63" presetID="10" presetClass="entr" presetSubtype="0" fill="hold" nodeType="with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fade">
                                      <p:cBhvr>
                                        <p:cTn id="65" dur="500"/>
                                        <p:tgtEl>
                                          <p:spTgt spid="11"/>
                                        </p:tgtEl>
                                      </p:cBhvr>
                                    </p:animEffect>
                                  </p:childTnLst>
                                </p:cTn>
                              </p:par>
                            </p:childTnLst>
                          </p:cTn>
                        </p:par>
                        <p:par>
                          <p:cTn id="66" fill="hold">
                            <p:stCondLst>
                              <p:cond delay="5000"/>
                            </p:stCondLst>
                            <p:childTnLst>
                              <p:par>
                                <p:cTn id="67" presetID="10" presetClass="entr" presetSubtype="0" fill="hold" grpId="0" nodeType="after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fade">
                                      <p:cBhvr>
                                        <p:cTn id="69" dur="500"/>
                                        <p:tgtEl>
                                          <p:spTgt spid="10"/>
                                        </p:tgtEl>
                                      </p:cBhvr>
                                    </p:animEffect>
                                  </p:childTnLst>
                                </p:cTn>
                              </p:par>
                            </p:childTnLst>
                          </p:cTn>
                        </p:par>
                        <p:par>
                          <p:cTn id="70" fill="hold">
                            <p:stCondLst>
                              <p:cond delay="5500"/>
                            </p:stCondLst>
                            <p:childTnLst>
                              <p:par>
                                <p:cTn id="71" presetID="2" presetClass="entr" presetSubtype="9" fill="hold" grpId="0" nodeType="afterEffect">
                                  <p:stCondLst>
                                    <p:cond delay="0"/>
                                  </p:stCondLst>
                                  <p:childTnLst>
                                    <p:set>
                                      <p:cBhvr>
                                        <p:cTn id="72" dur="1" fill="hold">
                                          <p:stCondLst>
                                            <p:cond delay="0"/>
                                          </p:stCondLst>
                                        </p:cTn>
                                        <p:tgtEl>
                                          <p:spTgt spid="5"/>
                                        </p:tgtEl>
                                        <p:attrNameLst>
                                          <p:attrName>style.visibility</p:attrName>
                                        </p:attrNameLst>
                                      </p:cBhvr>
                                      <p:to>
                                        <p:strVal val="visible"/>
                                      </p:to>
                                    </p:set>
                                    <p:anim calcmode="lin" valueType="num">
                                      <p:cBhvr additive="base">
                                        <p:cTn id="73" dur="500" fill="hold"/>
                                        <p:tgtEl>
                                          <p:spTgt spid="5"/>
                                        </p:tgtEl>
                                        <p:attrNameLst>
                                          <p:attrName>ppt_x</p:attrName>
                                        </p:attrNameLst>
                                      </p:cBhvr>
                                      <p:tavLst>
                                        <p:tav tm="0">
                                          <p:val>
                                            <p:strVal val="0-#ppt_w/2"/>
                                          </p:val>
                                        </p:tav>
                                        <p:tav tm="100000">
                                          <p:val>
                                            <p:strVal val="#ppt_x"/>
                                          </p:val>
                                        </p:tav>
                                      </p:tavLst>
                                    </p:anim>
                                    <p:anim calcmode="lin" valueType="num">
                                      <p:cBhvr additive="base">
                                        <p:cTn id="74" dur="500" fill="hold"/>
                                        <p:tgtEl>
                                          <p:spTgt spid="5"/>
                                        </p:tgtEl>
                                        <p:attrNameLst>
                                          <p:attrName>ppt_y</p:attrName>
                                        </p:attrNameLst>
                                      </p:cBhvr>
                                      <p:tavLst>
                                        <p:tav tm="0">
                                          <p:val>
                                            <p:strVal val="0-#ppt_h/2"/>
                                          </p:val>
                                        </p:tav>
                                        <p:tav tm="100000">
                                          <p:val>
                                            <p:strVal val="#ppt_y"/>
                                          </p:val>
                                        </p:tav>
                                      </p:tavLst>
                                    </p:anim>
                                  </p:childTnLst>
                                </p:cTn>
                              </p:par>
                            </p:childTnLst>
                          </p:cTn>
                        </p:par>
                        <p:par>
                          <p:cTn id="75" fill="hold">
                            <p:stCondLst>
                              <p:cond delay="6000"/>
                            </p:stCondLst>
                            <p:childTnLst>
                              <p:par>
                                <p:cTn id="76" presetID="10" presetClass="entr" presetSubtype="0" fill="hold" grpId="0" nodeType="afterEffect">
                                  <p:stCondLst>
                                    <p:cond delay="0"/>
                                  </p:stCondLst>
                                  <p:childTnLst>
                                    <p:set>
                                      <p:cBhvr>
                                        <p:cTn id="77" dur="1" fill="hold">
                                          <p:stCondLst>
                                            <p:cond delay="0"/>
                                          </p:stCondLst>
                                        </p:cTn>
                                        <p:tgtEl>
                                          <p:spTgt spid="28"/>
                                        </p:tgtEl>
                                        <p:attrNameLst>
                                          <p:attrName>style.visibility</p:attrName>
                                        </p:attrNameLst>
                                      </p:cBhvr>
                                      <p:to>
                                        <p:strVal val="visible"/>
                                      </p:to>
                                    </p:set>
                                    <p:animEffect transition="in" filter="fade">
                                      <p:cBhvr>
                                        <p:cTn id="78" dur="500"/>
                                        <p:tgtEl>
                                          <p:spTgt spid="28"/>
                                        </p:tgtEl>
                                      </p:cBhvr>
                                    </p:animEffect>
                                  </p:childTnLst>
                                </p:cTn>
                              </p:par>
                            </p:childTnLst>
                          </p:cTn>
                        </p:par>
                        <p:par>
                          <p:cTn id="79" fill="hold">
                            <p:stCondLst>
                              <p:cond delay="6500"/>
                            </p:stCondLst>
                            <p:childTnLst>
                              <p:par>
                                <p:cTn id="80" presetID="2" presetClass="entr" presetSubtype="3" fill="hold" grpId="0" nodeType="afterEffect">
                                  <p:stCondLst>
                                    <p:cond delay="0"/>
                                  </p:stCondLst>
                                  <p:childTnLst>
                                    <p:set>
                                      <p:cBhvr>
                                        <p:cTn id="81" dur="1" fill="hold">
                                          <p:stCondLst>
                                            <p:cond delay="0"/>
                                          </p:stCondLst>
                                        </p:cTn>
                                        <p:tgtEl>
                                          <p:spTgt spid="8"/>
                                        </p:tgtEl>
                                        <p:attrNameLst>
                                          <p:attrName>style.visibility</p:attrName>
                                        </p:attrNameLst>
                                      </p:cBhvr>
                                      <p:to>
                                        <p:strVal val="visible"/>
                                      </p:to>
                                    </p:set>
                                    <p:anim calcmode="lin" valueType="num">
                                      <p:cBhvr additive="base">
                                        <p:cTn id="82" dur="500" fill="hold"/>
                                        <p:tgtEl>
                                          <p:spTgt spid="8"/>
                                        </p:tgtEl>
                                        <p:attrNameLst>
                                          <p:attrName>ppt_x</p:attrName>
                                        </p:attrNameLst>
                                      </p:cBhvr>
                                      <p:tavLst>
                                        <p:tav tm="0">
                                          <p:val>
                                            <p:strVal val="1+#ppt_w/2"/>
                                          </p:val>
                                        </p:tav>
                                        <p:tav tm="100000">
                                          <p:val>
                                            <p:strVal val="#ppt_x"/>
                                          </p:val>
                                        </p:tav>
                                      </p:tavLst>
                                    </p:anim>
                                    <p:anim calcmode="lin" valueType="num">
                                      <p:cBhvr additive="base">
                                        <p:cTn id="83" dur="500" fill="hold"/>
                                        <p:tgtEl>
                                          <p:spTgt spid="8"/>
                                        </p:tgtEl>
                                        <p:attrNameLst>
                                          <p:attrName>ppt_y</p:attrName>
                                        </p:attrNameLst>
                                      </p:cBhvr>
                                      <p:tavLst>
                                        <p:tav tm="0">
                                          <p:val>
                                            <p:strVal val="0-#ppt_h/2"/>
                                          </p:val>
                                        </p:tav>
                                        <p:tav tm="100000">
                                          <p:val>
                                            <p:strVal val="#ppt_y"/>
                                          </p:val>
                                        </p:tav>
                                      </p:tavLst>
                                    </p:anim>
                                  </p:childTnLst>
                                </p:cTn>
                              </p:par>
                            </p:childTnLst>
                          </p:cTn>
                        </p:par>
                        <p:par>
                          <p:cTn id="84" fill="hold">
                            <p:stCondLst>
                              <p:cond delay="7000"/>
                            </p:stCondLst>
                            <p:childTnLst>
                              <p:par>
                                <p:cTn id="85" presetID="10" presetClass="entr" presetSubtype="0" fill="hold" grpId="0" nodeType="after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fade">
                                      <p:cBhvr>
                                        <p:cTn id="87" dur="500"/>
                                        <p:tgtEl>
                                          <p:spTgt spid="30"/>
                                        </p:tgtEl>
                                      </p:cBhvr>
                                    </p:animEffect>
                                  </p:childTnLst>
                                </p:cTn>
                              </p:par>
                            </p:childTnLst>
                          </p:cTn>
                        </p:par>
                        <p:par>
                          <p:cTn id="88" fill="hold">
                            <p:stCondLst>
                              <p:cond delay="7500"/>
                            </p:stCondLst>
                            <p:childTnLst>
                              <p:par>
                                <p:cTn id="89" presetID="2" presetClass="entr" presetSubtype="12" fill="hold" grpId="0" nodeType="afterEffect">
                                  <p:stCondLst>
                                    <p:cond delay="0"/>
                                  </p:stCondLst>
                                  <p:childTnLst>
                                    <p:set>
                                      <p:cBhvr>
                                        <p:cTn id="90" dur="1" fill="hold">
                                          <p:stCondLst>
                                            <p:cond delay="0"/>
                                          </p:stCondLst>
                                        </p:cTn>
                                        <p:tgtEl>
                                          <p:spTgt spid="4"/>
                                        </p:tgtEl>
                                        <p:attrNameLst>
                                          <p:attrName>style.visibility</p:attrName>
                                        </p:attrNameLst>
                                      </p:cBhvr>
                                      <p:to>
                                        <p:strVal val="visible"/>
                                      </p:to>
                                    </p:set>
                                    <p:anim calcmode="lin" valueType="num">
                                      <p:cBhvr additive="base">
                                        <p:cTn id="91" dur="500" fill="hold"/>
                                        <p:tgtEl>
                                          <p:spTgt spid="4"/>
                                        </p:tgtEl>
                                        <p:attrNameLst>
                                          <p:attrName>ppt_x</p:attrName>
                                        </p:attrNameLst>
                                      </p:cBhvr>
                                      <p:tavLst>
                                        <p:tav tm="0">
                                          <p:val>
                                            <p:strVal val="0-#ppt_w/2"/>
                                          </p:val>
                                        </p:tav>
                                        <p:tav tm="100000">
                                          <p:val>
                                            <p:strVal val="#ppt_x"/>
                                          </p:val>
                                        </p:tav>
                                      </p:tavLst>
                                    </p:anim>
                                    <p:anim calcmode="lin" valueType="num">
                                      <p:cBhvr additive="base">
                                        <p:cTn id="92" dur="500" fill="hold"/>
                                        <p:tgtEl>
                                          <p:spTgt spid="4"/>
                                        </p:tgtEl>
                                        <p:attrNameLst>
                                          <p:attrName>ppt_y</p:attrName>
                                        </p:attrNameLst>
                                      </p:cBhvr>
                                      <p:tavLst>
                                        <p:tav tm="0">
                                          <p:val>
                                            <p:strVal val="1+#ppt_h/2"/>
                                          </p:val>
                                        </p:tav>
                                        <p:tav tm="100000">
                                          <p:val>
                                            <p:strVal val="#ppt_y"/>
                                          </p:val>
                                        </p:tav>
                                      </p:tavLst>
                                    </p:anim>
                                  </p:childTnLst>
                                </p:cTn>
                              </p:par>
                            </p:childTnLst>
                          </p:cTn>
                        </p:par>
                        <p:par>
                          <p:cTn id="93" fill="hold">
                            <p:stCondLst>
                              <p:cond delay="8000"/>
                            </p:stCondLst>
                            <p:childTnLst>
                              <p:par>
                                <p:cTn id="94" presetID="10" presetClass="entr" presetSubtype="0" fill="hold" grpId="0" nodeType="afterEffect">
                                  <p:stCondLst>
                                    <p:cond delay="0"/>
                                  </p:stCondLst>
                                  <p:childTnLst>
                                    <p:set>
                                      <p:cBhvr>
                                        <p:cTn id="95" dur="1" fill="hold">
                                          <p:stCondLst>
                                            <p:cond delay="0"/>
                                          </p:stCondLst>
                                        </p:cTn>
                                        <p:tgtEl>
                                          <p:spTgt spid="29"/>
                                        </p:tgtEl>
                                        <p:attrNameLst>
                                          <p:attrName>style.visibility</p:attrName>
                                        </p:attrNameLst>
                                      </p:cBhvr>
                                      <p:to>
                                        <p:strVal val="visible"/>
                                      </p:to>
                                    </p:set>
                                    <p:animEffect transition="in" filter="fade">
                                      <p:cBhvr>
                                        <p:cTn id="96" dur="500"/>
                                        <p:tgtEl>
                                          <p:spTgt spid="29"/>
                                        </p:tgtEl>
                                      </p:cBhvr>
                                    </p:animEffect>
                                  </p:childTnLst>
                                </p:cTn>
                              </p:par>
                            </p:childTnLst>
                          </p:cTn>
                        </p:par>
                        <p:par>
                          <p:cTn id="97" fill="hold">
                            <p:stCondLst>
                              <p:cond delay="8500"/>
                            </p:stCondLst>
                            <p:childTnLst>
                              <p:par>
                                <p:cTn id="98" presetID="2" presetClass="entr" presetSubtype="6" fill="hold" grpId="0" nodeType="afterEffect">
                                  <p:stCondLst>
                                    <p:cond delay="0"/>
                                  </p:stCondLst>
                                  <p:childTnLst>
                                    <p:set>
                                      <p:cBhvr>
                                        <p:cTn id="99" dur="1" fill="hold">
                                          <p:stCondLst>
                                            <p:cond delay="0"/>
                                          </p:stCondLst>
                                        </p:cTn>
                                        <p:tgtEl>
                                          <p:spTgt spid="9"/>
                                        </p:tgtEl>
                                        <p:attrNameLst>
                                          <p:attrName>style.visibility</p:attrName>
                                        </p:attrNameLst>
                                      </p:cBhvr>
                                      <p:to>
                                        <p:strVal val="visible"/>
                                      </p:to>
                                    </p:set>
                                    <p:anim calcmode="lin" valueType="num">
                                      <p:cBhvr additive="base">
                                        <p:cTn id="100" dur="500" fill="hold"/>
                                        <p:tgtEl>
                                          <p:spTgt spid="9"/>
                                        </p:tgtEl>
                                        <p:attrNameLst>
                                          <p:attrName>ppt_x</p:attrName>
                                        </p:attrNameLst>
                                      </p:cBhvr>
                                      <p:tavLst>
                                        <p:tav tm="0">
                                          <p:val>
                                            <p:strVal val="1+#ppt_w/2"/>
                                          </p:val>
                                        </p:tav>
                                        <p:tav tm="100000">
                                          <p:val>
                                            <p:strVal val="#ppt_x"/>
                                          </p:val>
                                        </p:tav>
                                      </p:tavLst>
                                    </p:anim>
                                    <p:anim calcmode="lin" valueType="num">
                                      <p:cBhvr additive="base">
                                        <p:cTn id="101" dur="500" fill="hold"/>
                                        <p:tgtEl>
                                          <p:spTgt spid="9"/>
                                        </p:tgtEl>
                                        <p:attrNameLst>
                                          <p:attrName>ppt_y</p:attrName>
                                        </p:attrNameLst>
                                      </p:cBhvr>
                                      <p:tavLst>
                                        <p:tav tm="0">
                                          <p:val>
                                            <p:strVal val="1+#ppt_h/2"/>
                                          </p:val>
                                        </p:tav>
                                        <p:tav tm="100000">
                                          <p:val>
                                            <p:strVal val="#ppt_y"/>
                                          </p:val>
                                        </p:tav>
                                      </p:tavLst>
                                    </p:anim>
                                  </p:childTnLst>
                                </p:cTn>
                              </p:par>
                            </p:childTnLst>
                          </p:cTn>
                        </p:par>
                        <p:par>
                          <p:cTn id="102" fill="hold">
                            <p:stCondLst>
                              <p:cond delay="9000"/>
                            </p:stCondLst>
                            <p:childTnLst>
                              <p:par>
                                <p:cTn id="103" presetID="10" presetClass="entr" presetSubtype="0" fill="hold" grpId="0" nodeType="afterEffect">
                                  <p:stCondLst>
                                    <p:cond delay="0"/>
                                  </p:stCondLst>
                                  <p:childTnLst>
                                    <p:set>
                                      <p:cBhvr>
                                        <p:cTn id="104" dur="1" fill="hold">
                                          <p:stCondLst>
                                            <p:cond delay="0"/>
                                          </p:stCondLst>
                                        </p:cTn>
                                        <p:tgtEl>
                                          <p:spTgt spid="31"/>
                                        </p:tgtEl>
                                        <p:attrNameLst>
                                          <p:attrName>style.visibility</p:attrName>
                                        </p:attrNameLst>
                                      </p:cBhvr>
                                      <p:to>
                                        <p:strVal val="visible"/>
                                      </p:to>
                                    </p:set>
                                    <p:animEffect transition="in" filter="fade">
                                      <p:cBhvr>
                                        <p:cTn id="105" dur="500"/>
                                        <p:tgtEl>
                                          <p:spTgt spid="31"/>
                                        </p:tgtEl>
                                      </p:cBhvr>
                                    </p:animEffect>
                                  </p:childTnLst>
                                </p:cTn>
                              </p:par>
                            </p:childTnLst>
                          </p:cTn>
                        </p:par>
                        <p:par>
                          <p:cTn id="106" fill="hold">
                            <p:stCondLst>
                              <p:cond delay="9500"/>
                            </p:stCondLst>
                            <p:childTnLst>
                              <p:par>
                                <p:cTn id="107" presetID="12" presetClass="entr" presetSubtype="8" fill="hold" nodeType="afterEffect">
                                  <p:stCondLst>
                                    <p:cond delay="0"/>
                                  </p:stCondLst>
                                  <p:childTnLst>
                                    <p:set>
                                      <p:cBhvr>
                                        <p:cTn id="108" dur="1" fill="hold">
                                          <p:stCondLst>
                                            <p:cond delay="0"/>
                                          </p:stCondLst>
                                        </p:cTn>
                                        <p:tgtEl>
                                          <p:spTgt spid="41"/>
                                        </p:tgtEl>
                                        <p:attrNameLst>
                                          <p:attrName>style.visibility</p:attrName>
                                        </p:attrNameLst>
                                      </p:cBhvr>
                                      <p:to>
                                        <p:strVal val="visible"/>
                                      </p:to>
                                    </p:set>
                                    <p:anim calcmode="lin" valueType="num">
                                      <p:cBhvr additive="base">
                                        <p:cTn id="109" dur="500"/>
                                        <p:tgtEl>
                                          <p:spTgt spid="41"/>
                                        </p:tgtEl>
                                        <p:attrNameLst>
                                          <p:attrName>ppt_x</p:attrName>
                                        </p:attrNameLst>
                                      </p:cBhvr>
                                      <p:tavLst>
                                        <p:tav tm="0">
                                          <p:val>
                                            <p:strVal val="#ppt_x-#ppt_w*1.125000"/>
                                          </p:val>
                                        </p:tav>
                                        <p:tav tm="100000">
                                          <p:val>
                                            <p:strVal val="#ppt_x"/>
                                          </p:val>
                                        </p:tav>
                                      </p:tavLst>
                                    </p:anim>
                                    <p:animEffect transition="in" filter="wipe(right)">
                                      <p:cBhvr>
                                        <p:cTn id="110" dur="500"/>
                                        <p:tgtEl>
                                          <p:spTgt spid="41"/>
                                        </p:tgtEl>
                                      </p:cBhvr>
                                    </p:animEffect>
                                  </p:childTnLst>
                                </p:cTn>
                              </p:par>
                            </p:childTnLst>
                          </p:cTn>
                        </p:par>
                        <p:par>
                          <p:cTn id="111" fill="hold">
                            <p:stCondLst>
                              <p:cond delay="10000"/>
                            </p:stCondLst>
                            <p:childTnLst>
                              <p:par>
                                <p:cTn id="112" presetID="22" presetClass="entr" presetSubtype="8" fill="hold" grpId="0" nodeType="afterEffect">
                                  <p:stCondLst>
                                    <p:cond delay="0"/>
                                  </p:stCondLst>
                                  <p:childTnLst>
                                    <p:set>
                                      <p:cBhvr>
                                        <p:cTn id="113" dur="1" fill="hold">
                                          <p:stCondLst>
                                            <p:cond delay="0"/>
                                          </p:stCondLst>
                                        </p:cTn>
                                        <p:tgtEl>
                                          <p:spTgt spid="47"/>
                                        </p:tgtEl>
                                        <p:attrNameLst>
                                          <p:attrName>style.visibility</p:attrName>
                                        </p:attrNameLst>
                                      </p:cBhvr>
                                      <p:to>
                                        <p:strVal val="visible"/>
                                      </p:to>
                                    </p:set>
                                    <p:animEffect transition="in" filter="wipe(left)">
                                      <p:cBhvr>
                                        <p:cTn id="114" dur="1250"/>
                                        <p:tgtEl>
                                          <p:spTgt spid="47"/>
                                        </p:tgtEl>
                                      </p:cBhvr>
                                    </p:animEffect>
                                  </p:childTnLst>
                                </p:cTn>
                              </p:par>
                            </p:childTnLst>
                          </p:cTn>
                        </p:par>
                        <p:par>
                          <p:cTn id="115" fill="hold">
                            <p:stCondLst>
                              <p:cond delay="11250"/>
                            </p:stCondLst>
                            <p:childTnLst>
                              <p:par>
                                <p:cTn id="116" presetID="22" presetClass="entr" presetSubtype="8" fill="hold" nodeType="afterEffect">
                                  <p:stCondLst>
                                    <p:cond delay="0"/>
                                  </p:stCondLst>
                                  <p:childTnLst>
                                    <p:set>
                                      <p:cBhvr>
                                        <p:cTn id="117" dur="1" fill="hold">
                                          <p:stCondLst>
                                            <p:cond delay="0"/>
                                          </p:stCondLst>
                                        </p:cTn>
                                        <p:tgtEl>
                                          <p:spTgt spid="40"/>
                                        </p:tgtEl>
                                        <p:attrNameLst>
                                          <p:attrName>style.visibility</p:attrName>
                                        </p:attrNameLst>
                                      </p:cBhvr>
                                      <p:to>
                                        <p:strVal val="visible"/>
                                      </p:to>
                                    </p:set>
                                    <p:animEffect transition="in" filter="wipe(left)">
                                      <p:cBhvr>
                                        <p:cTn id="11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animBg="1"/>
      <p:bldP spid="10" grpId="0"/>
      <p:bldP spid="13" grpId="0" animBg="1"/>
      <p:bldP spid="14" grpId="0" animBg="1"/>
      <p:bldP spid="15" grpId="0" animBg="1"/>
      <p:bldP spid="16" grpId="0"/>
      <p:bldP spid="17" grpId="0"/>
      <p:bldP spid="18" grpId="0"/>
      <p:bldP spid="19" grpId="0"/>
      <p:bldP spid="20" grpId="0"/>
      <p:bldP spid="21" grpId="0" animBg="1"/>
      <p:bldP spid="22" grpId="0" animBg="1"/>
      <p:bldP spid="28" grpId="0"/>
      <p:bldP spid="29" grpId="0"/>
      <p:bldP spid="30" grpId="0"/>
      <p:bldP spid="31" grpId="0"/>
      <p:bldP spid="4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TextBox 95"/>
          <p:cNvSpPr txBox="1"/>
          <p:nvPr/>
        </p:nvSpPr>
        <p:spPr>
          <a:xfrm>
            <a:off x="1776241" y="2174612"/>
            <a:ext cx="1061829" cy="253916"/>
          </a:xfrm>
          <a:prstGeom prst="rect">
            <a:avLst/>
          </a:prstGeom>
          <a:noFill/>
        </p:spPr>
        <p:txBody>
          <a:bodyPr wrap="none" lIns="68580" tIns="34290" rIns="68580" bIns="34290" rtlCol="0">
            <a:spAutoFit/>
          </a:bodyPr>
          <a:lstStyle/>
          <a:p>
            <a:pPr algn="ct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97" name="Rectangle 96"/>
          <p:cNvSpPr/>
          <p:nvPr/>
        </p:nvSpPr>
        <p:spPr>
          <a:xfrm>
            <a:off x="1758133" y="2442319"/>
            <a:ext cx="2093787" cy="346249"/>
          </a:xfrm>
          <a:prstGeom prst="rect">
            <a:avLst/>
          </a:prstGeom>
        </p:spPr>
        <p:txBody>
          <a:bodyPr wrap="square" lIns="68580" tIns="34290" rIns="68580" bIns="34290">
            <a:spAutoFit/>
          </a:bodyPr>
          <a:lstStyle/>
          <a:p>
            <a:pPr defTabSz="1088205">
              <a:defRPr/>
            </a:pPr>
            <a:r>
              <a:rPr lang="zh-CN" altLang="en-US" sz="9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a:t>
            </a: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更改您的文字内容以下内容并没有什么实际意义</a:t>
            </a: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56" name="TextBox 34"/>
          <p:cNvSpPr txBox="1"/>
          <p:nvPr/>
        </p:nvSpPr>
        <p:spPr>
          <a:xfrm>
            <a:off x="940440" y="3010393"/>
            <a:ext cx="2993905" cy="1454244"/>
          </a:xfrm>
          <a:prstGeom prst="rect">
            <a:avLst/>
          </a:prstGeom>
          <a:noFill/>
        </p:spPr>
        <p:txBody>
          <a:bodyPr wrap="square" lIns="68580" tIns="34290" rIns="68580" bIns="34290"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defTabSz="1088205">
              <a:defRPr/>
            </a:pP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所有文字都可以随意编辑 点击您要修改的文字就可以了 </a:t>
            </a:r>
            <a:endParaRPr lang="en-US" altLang="zh-CN" sz="9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r>
              <a:rPr lang="zh-CN" altLang="en-US" sz="9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任何</a:t>
            </a: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图表都可以随意编辑填色让设计更轻松 让办公更</a:t>
            </a:r>
            <a:r>
              <a:rPr lang="zh-CN" altLang="en-US" sz="9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简单</a:t>
            </a:r>
            <a:endParaRPr lang="en-US" altLang="zh-CN" sz="9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r>
              <a:rPr lang="zh-CN" altLang="en-US" sz="9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所有</a:t>
            </a: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文字都可以随意编辑 点击您要修改的文字就可以了 任何图表都可以随意编辑填色让设计更轻松 让办公更简单</a:t>
            </a: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所有文字都可以随意编辑 点击您要修改的文字就可以了 任何图表都可以随意编辑填色让设计更轻松 让办公更简单</a:t>
            </a: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79" name="Group 78"/>
          <p:cNvGrpSpPr/>
          <p:nvPr/>
        </p:nvGrpSpPr>
        <p:grpSpPr>
          <a:xfrm>
            <a:off x="1042284" y="2216502"/>
            <a:ext cx="673916" cy="519378"/>
            <a:chOff x="6539515" y="3200837"/>
            <a:chExt cx="376734" cy="290254"/>
          </a:xfrm>
          <a:solidFill>
            <a:schemeClr val="accent2"/>
          </a:solidFill>
        </p:grpSpPr>
        <p:sp>
          <p:nvSpPr>
            <p:cNvPr id="80" name="Freeform 12"/>
            <p:cNvSpPr>
              <a:spLocks/>
            </p:cNvSpPr>
            <p:nvPr/>
          </p:nvSpPr>
          <p:spPr bwMode="auto">
            <a:xfrm>
              <a:off x="6641051" y="3200837"/>
              <a:ext cx="275198" cy="58471"/>
            </a:xfrm>
            <a:custGeom>
              <a:avLst/>
              <a:gdLst>
                <a:gd name="T0" fmla="*/ 17 w 331"/>
                <a:gd name="T1" fmla="*/ 0 h 70"/>
                <a:gd name="T2" fmla="*/ 313 w 331"/>
                <a:gd name="T3" fmla="*/ 0 h 70"/>
                <a:gd name="T4" fmla="*/ 331 w 331"/>
                <a:gd name="T5" fmla="*/ 17 h 70"/>
                <a:gd name="T6" fmla="*/ 331 w 331"/>
                <a:gd name="T7" fmla="*/ 52 h 70"/>
                <a:gd name="T8" fmla="*/ 313 w 331"/>
                <a:gd name="T9" fmla="*/ 70 h 70"/>
                <a:gd name="T10" fmla="*/ 17 w 331"/>
                <a:gd name="T11" fmla="*/ 70 h 70"/>
                <a:gd name="T12" fmla="*/ 0 w 331"/>
                <a:gd name="T13" fmla="*/ 52 h 70"/>
                <a:gd name="T14" fmla="*/ 0 w 331"/>
                <a:gd name="T15" fmla="*/ 17 h 70"/>
                <a:gd name="T16" fmla="*/ 17 w 331"/>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1" h="70">
                  <a:moveTo>
                    <a:pt x="17" y="0"/>
                  </a:moveTo>
                  <a:cubicBezTo>
                    <a:pt x="313" y="0"/>
                    <a:pt x="313" y="0"/>
                    <a:pt x="313" y="0"/>
                  </a:cubicBezTo>
                  <a:cubicBezTo>
                    <a:pt x="323" y="0"/>
                    <a:pt x="331" y="8"/>
                    <a:pt x="331" y="17"/>
                  </a:cubicBezTo>
                  <a:cubicBezTo>
                    <a:pt x="331" y="52"/>
                    <a:pt x="331" y="52"/>
                    <a:pt x="331" y="52"/>
                  </a:cubicBezTo>
                  <a:cubicBezTo>
                    <a:pt x="331" y="62"/>
                    <a:pt x="323" y="70"/>
                    <a:pt x="313" y="70"/>
                  </a:cubicBezTo>
                  <a:cubicBezTo>
                    <a:pt x="17" y="70"/>
                    <a:pt x="17" y="70"/>
                    <a:pt x="17" y="70"/>
                  </a:cubicBezTo>
                  <a:cubicBezTo>
                    <a:pt x="8" y="70"/>
                    <a:pt x="0" y="62"/>
                    <a:pt x="0" y="52"/>
                  </a:cubicBezTo>
                  <a:cubicBezTo>
                    <a:pt x="0" y="17"/>
                    <a:pt x="0" y="17"/>
                    <a:pt x="0" y="17"/>
                  </a:cubicBezTo>
                  <a:cubicBezTo>
                    <a:pt x="0" y="8"/>
                    <a:pt x="8"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1" name="Freeform 13"/>
            <p:cNvSpPr>
              <a:spLocks/>
            </p:cNvSpPr>
            <p:nvPr/>
          </p:nvSpPr>
          <p:spPr bwMode="auto">
            <a:xfrm>
              <a:off x="6641051" y="3317079"/>
              <a:ext cx="217078" cy="58121"/>
            </a:xfrm>
            <a:custGeom>
              <a:avLst/>
              <a:gdLst>
                <a:gd name="T0" fmla="*/ 17 w 261"/>
                <a:gd name="T1" fmla="*/ 0 h 70"/>
                <a:gd name="T2" fmla="*/ 244 w 261"/>
                <a:gd name="T3" fmla="*/ 0 h 70"/>
                <a:gd name="T4" fmla="*/ 261 w 261"/>
                <a:gd name="T5" fmla="*/ 18 h 70"/>
                <a:gd name="T6" fmla="*/ 261 w 261"/>
                <a:gd name="T7" fmla="*/ 53 h 70"/>
                <a:gd name="T8" fmla="*/ 244 w 261"/>
                <a:gd name="T9" fmla="*/ 70 h 70"/>
                <a:gd name="T10" fmla="*/ 17 w 261"/>
                <a:gd name="T11" fmla="*/ 70 h 70"/>
                <a:gd name="T12" fmla="*/ 0 w 261"/>
                <a:gd name="T13" fmla="*/ 53 h 70"/>
                <a:gd name="T14" fmla="*/ 0 w 261"/>
                <a:gd name="T15" fmla="*/ 18 h 70"/>
                <a:gd name="T16" fmla="*/ 17 w 261"/>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1" h="70">
                  <a:moveTo>
                    <a:pt x="17" y="0"/>
                  </a:moveTo>
                  <a:cubicBezTo>
                    <a:pt x="244" y="0"/>
                    <a:pt x="244" y="0"/>
                    <a:pt x="244" y="0"/>
                  </a:cubicBezTo>
                  <a:cubicBezTo>
                    <a:pt x="253" y="0"/>
                    <a:pt x="261" y="8"/>
                    <a:pt x="261" y="18"/>
                  </a:cubicBezTo>
                  <a:cubicBezTo>
                    <a:pt x="261" y="53"/>
                    <a:pt x="261" y="53"/>
                    <a:pt x="261" y="53"/>
                  </a:cubicBezTo>
                  <a:cubicBezTo>
                    <a:pt x="261" y="62"/>
                    <a:pt x="253" y="70"/>
                    <a:pt x="244" y="70"/>
                  </a:cubicBezTo>
                  <a:cubicBezTo>
                    <a:pt x="17" y="70"/>
                    <a:pt x="17" y="70"/>
                    <a:pt x="17" y="70"/>
                  </a:cubicBezTo>
                  <a:cubicBezTo>
                    <a:pt x="8" y="70"/>
                    <a:pt x="0" y="62"/>
                    <a:pt x="0" y="53"/>
                  </a:cubicBezTo>
                  <a:cubicBezTo>
                    <a:pt x="0" y="18"/>
                    <a:pt x="0" y="18"/>
                    <a:pt x="0" y="18"/>
                  </a:cubicBezTo>
                  <a:cubicBezTo>
                    <a:pt x="0" y="8"/>
                    <a:pt x="8"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2" name="Freeform 14"/>
            <p:cNvSpPr>
              <a:spLocks/>
            </p:cNvSpPr>
            <p:nvPr/>
          </p:nvSpPr>
          <p:spPr bwMode="auto">
            <a:xfrm>
              <a:off x="6641051" y="3433670"/>
              <a:ext cx="260493" cy="57421"/>
            </a:xfrm>
            <a:custGeom>
              <a:avLst/>
              <a:gdLst>
                <a:gd name="T0" fmla="*/ 17 w 313"/>
                <a:gd name="T1" fmla="*/ 0 h 69"/>
                <a:gd name="T2" fmla="*/ 296 w 313"/>
                <a:gd name="T3" fmla="*/ 0 h 69"/>
                <a:gd name="T4" fmla="*/ 313 w 313"/>
                <a:gd name="T5" fmla="*/ 17 h 69"/>
                <a:gd name="T6" fmla="*/ 313 w 313"/>
                <a:gd name="T7" fmla="*/ 52 h 69"/>
                <a:gd name="T8" fmla="*/ 296 w 313"/>
                <a:gd name="T9" fmla="*/ 69 h 69"/>
                <a:gd name="T10" fmla="*/ 17 w 313"/>
                <a:gd name="T11" fmla="*/ 69 h 69"/>
                <a:gd name="T12" fmla="*/ 0 w 313"/>
                <a:gd name="T13" fmla="*/ 52 h 69"/>
                <a:gd name="T14" fmla="*/ 0 w 313"/>
                <a:gd name="T15" fmla="*/ 17 h 69"/>
                <a:gd name="T16" fmla="*/ 17 w 313"/>
                <a:gd name="T17"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3" h="69">
                  <a:moveTo>
                    <a:pt x="17" y="0"/>
                  </a:moveTo>
                  <a:cubicBezTo>
                    <a:pt x="296" y="0"/>
                    <a:pt x="296" y="0"/>
                    <a:pt x="296" y="0"/>
                  </a:cubicBezTo>
                  <a:cubicBezTo>
                    <a:pt x="305" y="0"/>
                    <a:pt x="313" y="7"/>
                    <a:pt x="313" y="17"/>
                  </a:cubicBezTo>
                  <a:cubicBezTo>
                    <a:pt x="313" y="52"/>
                    <a:pt x="313" y="52"/>
                    <a:pt x="313" y="52"/>
                  </a:cubicBezTo>
                  <a:cubicBezTo>
                    <a:pt x="313" y="61"/>
                    <a:pt x="305" y="69"/>
                    <a:pt x="296" y="69"/>
                  </a:cubicBezTo>
                  <a:cubicBezTo>
                    <a:pt x="17" y="69"/>
                    <a:pt x="17" y="69"/>
                    <a:pt x="17" y="69"/>
                  </a:cubicBezTo>
                  <a:cubicBezTo>
                    <a:pt x="8" y="69"/>
                    <a:pt x="0" y="61"/>
                    <a:pt x="0" y="52"/>
                  </a:cubicBezTo>
                  <a:cubicBezTo>
                    <a:pt x="0" y="17"/>
                    <a:pt x="0" y="17"/>
                    <a:pt x="0" y="17"/>
                  </a:cubicBezTo>
                  <a:cubicBezTo>
                    <a:pt x="0" y="7"/>
                    <a:pt x="8"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6" name="Freeform 15"/>
            <p:cNvSpPr>
              <a:spLocks/>
            </p:cNvSpPr>
            <p:nvPr/>
          </p:nvSpPr>
          <p:spPr bwMode="auto">
            <a:xfrm>
              <a:off x="6539515" y="3200837"/>
              <a:ext cx="58121" cy="58471"/>
            </a:xfrm>
            <a:custGeom>
              <a:avLst/>
              <a:gdLst>
                <a:gd name="T0" fmla="*/ 17 w 70"/>
                <a:gd name="T1" fmla="*/ 0 h 70"/>
                <a:gd name="T2" fmla="*/ 52 w 70"/>
                <a:gd name="T3" fmla="*/ 0 h 70"/>
                <a:gd name="T4" fmla="*/ 70 w 70"/>
                <a:gd name="T5" fmla="*/ 17 h 70"/>
                <a:gd name="T6" fmla="*/ 70 w 70"/>
                <a:gd name="T7" fmla="*/ 52 h 70"/>
                <a:gd name="T8" fmla="*/ 52 w 70"/>
                <a:gd name="T9" fmla="*/ 70 h 70"/>
                <a:gd name="T10" fmla="*/ 17 w 70"/>
                <a:gd name="T11" fmla="*/ 70 h 70"/>
                <a:gd name="T12" fmla="*/ 0 w 70"/>
                <a:gd name="T13" fmla="*/ 52 h 70"/>
                <a:gd name="T14" fmla="*/ 0 w 70"/>
                <a:gd name="T15" fmla="*/ 17 h 70"/>
                <a:gd name="T16" fmla="*/ 17 w 70"/>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70">
                  <a:moveTo>
                    <a:pt x="17" y="0"/>
                  </a:moveTo>
                  <a:cubicBezTo>
                    <a:pt x="52" y="0"/>
                    <a:pt x="52" y="0"/>
                    <a:pt x="52" y="0"/>
                  </a:cubicBezTo>
                  <a:cubicBezTo>
                    <a:pt x="62" y="0"/>
                    <a:pt x="70" y="8"/>
                    <a:pt x="70" y="17"/>
                  </a:cubicBezTo>
                  <a:cubicBezTo>
                    <a:pt x="70" y="52"/>
                    <a:pt x="70" y="52"/>
                    <a:pt x="70" y="52"/>
                  </a:cubicBezTo>
                  <a:cubicBezTo>
                    <a:pt x="70" y="62"/>
                    <a:pt x="62" y="70"/>
                    <a:pt x="52" y="70"/>
                  </a:cubicBezTo>
                  <a:cubicBezTo>
                    <a:pt x="17" y="70"/>
                    <a:pt x="17" y="70"/>
                    <a:pt x="17" y="70"/>
                  </a:cubicBezTo>
                  <a:cubicBezTo>
                    <a:pt x="8" y="70"/>
                    <a:pt x="0" y="62"/>
                    <a:pt x="0" y="52"/>
                  </a:cubicBezTo>
                  <a:cubicBezTo>
                    <a:pt x="0" y="17"/>
                    <a:pt x="0" y="17"/>
                    <a:pt x="0" y="17"/>
                  </a:cubicBezTo>
                  <a:cubicBezTo>
                    <a:pt x="0" y="8"/>
                    <a:pt x="8"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7" name="Freeform 16"/>
            <p:cNvSpPr>
              <a:spLocks/>
            </p:cNvSpPr>
            <p:nvPr/>
          </p:nvSpPr>
          <p:spPr bwMode="auto">
            <a:xfrm>
              <a:off x="6539515" y="3317079"/>
              <a:ext cx="58121" cy="58121"/>
            </a:xfrm>
            <a:custGeom>
              <a:avLst/>
              <a:gdLst>
                <a:gd name="T0" fmla="*/ 17 w 70"/>
                <a:gd name="T1" fmla="*/ 0 h 70"/>
                <a:gd name="T2" fmla="*/ 52 w 70"/>
                <a:gd name="T3" fmla="*/ 0 h 70"/>
                <a:gd name="T4" fmla="*/ 70 w 70"/>
                <a:gd name="T5" fmla="*/ 18 h 70"/>
                <a:gd name="T6" fmla="*/ 70 w 70"/>
                <a:gd name="T7" fmla="*/ 53 h 70"/>
                <a:gd name="T8" fmla="*/ 52 w 70"/>
                <a:gd name="T9" fmla="*/ 70 h 70"/>
                <a:gd name="T10" fmla="*/ 17 w 70"/>
                <a:gd name="T11" fmla="*/ 70 h 70"/>
                <a:gd name="T12" fmla="*/ 0 w 70"/>
                <a:gd name="T13" fmla="*/ 53 h 70"/>
                <a:gd name="T14" fmla="*/ 0 w 70"/>
                <a:gd name="T15" fmla="*/ 18 h 70"/>
                <a:gd name="T16" fmla="*/ 17 w 70"/>
                <a:gd name="T17"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70">
                  <a:moveTo>
                    <a:pt x="17" y="0"/>
                  </a:moveTo>
                  <a:cubicBezTo>
                    <a:pt x="52" y="0"/>
                    <a:pt x="52" y="0"/>
                    <a:pt x="52" y="0"/>
                  </a:cubicBezTo>
                  <a:cubicBezTo>
                    <a:pt x="62" y="0"/>
                    <a:pt x="70" y="8"/>
                    <a:pt x="70" y="18"/>
                  </a:cubicBezTo>
                  <a:cubicBezTo>
                    <a:pt x="70" y="53"/>
                    <a:pt x="70" y="53"/>
                    <a:pt x="70" y="53"/>
                  </a:cubicBezTo>
                  <a:cubicBezTo>
                    <a:pt x="70" y="62"/>
                    <a:pt x="62" y="70"/>
                    <a:pt x="52" y="70"/>
                  </a:cubicBezTo>
                  <a:cubicBezTo>
                    <a:pt x="17" y="70"/>
                    <a:pt x="17" y="70"/>
                    <a:pt x="17" y="70"/>
                  </a:cubicBezTo>
                  <a:cubicBezTo>
                    <a:pt x="8" y="70"/>
                    <a:pt x="0" y="62"/>
                    <a:pt x="0" y="53"/>
                  </a:cubicBezTo>
                  <a:cubicBezTo>
                    <a:pt x="0" y="18"/>
                    <a:pt x="0" y="18"/>
                    <a:pt x="0" y="18"/>
                  </a:cubicBezTo>
                  <a:cubicBezTo>
                    <a:pt x="0" y="8"/>
                    <a:pt x="8"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8" name="Freeform 17"/>
            <p:cNvSpPr>
              <a:spLocks/>
            </p:cNvSpPr>
            <p:nvPr/>
          </p:nvSpPr>
          <p:spPr bwMode="auto">
            <a:xfrm>
              <a:off x="6539515" y="3433670"/>
              <a:ext cx="58121" cy="57421"/>
            </a:xfrm>
            <a:custGeom>
              <a:avLst/>
              <a:gdLst>
                <a:gd name="T0" fmla="*/ 17 w 70"/>
                <a:gd name="T1" fmla="*/ 0 h 69"/>
                <a:gd name="T2" fmla="*/ 52 w 70"/>
                <a:gd name="T3" fmla="*/ 0 h 69"/>
                <a:gd name="T4" fmla="*/ 70 w 70"/>
                <a:gd name="T5" fmla="*/ 17 h 69"/>
                <a:gd name="T6" fmla="*/ 70 w 70"/>
                <a:gd name="T7" fmla="*/ 52 h 69"/>
                <a:gd name="T8" fmla="*/ 52 w 70"/>
                <a:gd name="T9" fmla="*/ 69 h 69"/>
                <a:gd name="T10" fmla="*/ 17 w 70"/>
                <a:gd name="T11" fmla="*/ 69 h 69"/>
                <a:gd name="T12" fmla="*/ 0 w 70"/>
                <a:gd name="T13" fmla="*/ 52 h 69"/>
                <a:gd name="T14" fmla="*/ 0 w 70"/>
                <a:gd name="T15" fmla="*/ 17 h 69"/>
                <a:gd name="T16" fmla="*/ 17 w 70"/>
                <a:gd name="T17"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69">
                  <a:moveTo>
                    <a:pt x="17" y="0"/>
                  </a:moveTo>
                  <a:cubicBezTo>
                    <a:pt x="52" y="0"/>
                    <a:pt x="52" y="0"/>
                    <a:pt x="52" y="0"/>
                  </a:cubicBezTo>
                  <a:cubicBezTo>
                    <a:pt x="62" y="0"/>
                    <a:pt x="70" y="7"/>
                    <a:pt x="70" y="17"/>
                  </a:cubicBezTo>
                  <a:cubicBezTo>
                    <a:pt x="70" y="52"/>
                    <a:pt x="70" y="52"/>
                    <a:pt x="70" y="52"/>
                  </a:cubicBezTo>
                  <a:cubicBezTo>
                    <a:pt x="70" y="61"/>
                    <a:pt x="62" y="69"/>
                    <a:pt x="52" y="69"/>
                  </a:cubicBezTo>
                  <a:cubicBezTo>
                    <a:pt x="17" y="69"/>
                    <a:pt x="17" y="69"/>
                    <a:pt x="17" y="69"/>
                  </a:cubicBezTo>
                  <a:cubicBezTo>
                    <a:pt x="8" y="69"/>
                    <a:pt x="0" y="61"/>
                    <a:pt x="0" y="52"/>
                  </a:cubicBezTo>
                  <a:cubicBezTo>
                    <a:pt x="0" y="17"/>
                    <a:pt x="0" y="17"/>
                    <a:pt x="0" y="17"/>
                  </a:cubicBezTo>
                  <a:cubicBezTo>
                    <a:pt x="0" y="7"/>
                    <a:pt x="8"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29" name="Freeform 239"/>
          <p:cNvSpPr>
            <a:spLocks noEditPoints="1"/>
          </p:cNvSpPr>
          <p:nvPr/>
        </p:nvSpPr>
        <p:spPr bwMode="auto">
          <a:xfrm>
            <a:off x="6125717" y="1877630"/>
            <a:ext cx="2000250" cy="2000868"/>
          </a:xfrm>
          <a:custGeom>
            <a:avLst/>
            <a:gdLst>
              <a:gd name="T0" fmla="*/ 2116 w 2116"/>
              <a:gd name="T1" fmla="*/ 1052 h 2116"/>
              <a:gd name="T2" fmla="*/ 1925 w 2116"/>
              <a:gd name="T3" fmla="*/ 883 h 2116"/>
              <a:gd name="T4" fmla="*/ 2038 w 2116"/>
              <a:gd name="T5" fmla="*/ 652 h 2116"/>
              <a:gd name="T6" fmla="*/ 1795 w 2116"/>
              <a:gd name="T7" fmla="*/ 570 h 2116"/>
              <a:gd name="T8" fmla="*/ 1802 w 2116"/>
              <a:gd name="T9" fmla="*/ 305 h 2116"/>
              <a:gd name="T10" fmla="*/ 1548 w 2116"/>
              <a:gd name="T11" fmla="*/ 321 h 2116"/>
              <a:gd name="T12" fmla="*/ 1464 w 2116"/>
              <a:gd name="T13" fmla="*/ 80 h 2116"/>
              <a:gd name="T14" fmla="*/ 1234 w 2116"/>
              <a:gd name="T15" fmla="*/ 191 h 2116"/>
              <a:gd name="T16" fmla="*/ 1052 w 2116"/>
              <a:gd name="T17" fmla="*/ 0 h 2116"/>
              <a:gd name="T18" fmla="*/ 884 w 2116"/>
              <a:gd name="T19" fmla="*/ 191 h 2116"/>
              <a:gd name="T20" fmla="*/ 653 w 2116"/>
              <a:gd name="T21" fmla="*/ 78 h 2116"/>
              <a:gd name="T22" fmla="*/ 570 w 2116"/>
              <a:gd name="T23" fmla="*/ 321 h 2116"/>
              <a:gd name="T24" fmla="*/ 305 w 2116"/>
              <a:gd name="T25" fmla="*/ 314 h 2116"/>
              <a:gd name="T26" fmla="*/ 322 w 2116"/>
              <a:gd name="T27" fmla="*/ 568 h 2116"/>
              <a:gd name="T28" fmla="*/ 81 w 2116"/>
              <a:gd name="T29" fmla="*/ 652 h 2116"/>
              <a:gd name="T30" fmla="*/ 192 w 2116"/>
              <a:gd name="T31" fmla="*/ 882 h 2116"/>
              <a:gd name="T32" fmla="*/ 0 w 2116"/>
              <a:gd name="T33" fmla="*/ 1064 h 2116"/>
              <a:gd name="T34" fmla="*/ 191 w 2116"/>
              <a:gd name="T35" fmla="*/ 1233 h 2116"/>
              <a:gd name="T36" fmla="*/ 78 w 2116"/>
              <a:gd name="T37" fmla="*/ 1463 h 2116"/>
              <a:gd name="T38" fmla="*/ 321 w 2116"/>
              <a:gd name="T39" fmla="*/ 1546 h 2116"/>
              <a:gd name="T40" fmla="*/ 314 w 2116"/>
              <a:gd name="T41" fmla="*/ 1811 h 2116"/>
              <a:gd name="T42" fmla="*/ 569 w 2116"/>
              <a:gd name="T43" fmla="*/ 1794 h 2116"/>
              <a:gd name="T44" fmla="*/ 653 w 2116"/>
              <a:gd name="T45" fmla="*/ 2035 h 2116"/>
              <a:gd name="T46" fmla="*/ 882 w 2116"/>
              <a:gd name="T47" fmla="*/ 1925 h 2116"/>
              <a:gd name="T48" fmla="*/ 1064 w 2116"/>
              <a:gd name="T49" fmla="*/ 2116 h 2116"/>
              <a:gd name="T50" fmla="*/ 1233 w 2116"/>
              <a:gd name="T51" fmla="*/ 1925 h 2116"/>
              <a:gd name="T52" fmla="*/ 1464 w 2116"/>
              <a:gd name="T53" fmla="*/ 2038 h 2116"/>
              <a:gd name="T54" fmla="*/ 1546 w 2116"/>
              <a:gd name="T55" fmla="*/ 1795 h 2116"/>
              <a:gd name="T56" fmla="*/ 1811 w 2116"/>
              <a:gd name="T57" fmla="*/ 1802 h 2116"/>
              <a:gd name="T58" fmla="*/ 1795 w 2116"/>
              <a:gd name="T59" fmla="*/ 1547 h 2116"/>
              <a:gd name="T60" fmla="*/ 2036 w 2116"/>
              <a:gd name="T61" fmla="*/ 1463 h 2116"/>
              <a:gd name="T62" fmla="*/ 1925 w 2116"/>
              <a:gd name="T63" fmla="*/ 1234 h 2116"/>
              <a:gd name="T64" fmla="*/ 1358 w 2116"/>
              <a:gd name="T65" fmla="*/ 1669 h 2116"/>
              <a:gd name="T66" fmla="*/ 759 w 2116"/>
              <a:gd name="T67" fmla="*/ 447 h 2116"/>
              <a:gd name="T68" fmla="*/ 1358 w 2116"/>
              <a:gd name="T69" fmla="*/ 1669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id-ID"/>
          </a:p>
        </p:txBody>
      </p:sp>
      <p:sp>
        <p:nvSpPr>
          <p:cNvPr id="30" name="Freeform 240"/>
          <p:cNvSpPr>
            <a:spLocks noEditPoints="1"/>
          </p:cNvSpPr>
          <p:nvPr/>
        </p:nvSpPr>
        <p:spPr bwMode="auto">
          <a:xfrm>
            <a:off x="4716016" y="1138024"/>
            <a:ext cx="1739504" cy="1740040"/>
          </a:xfrm>
          <a:custGeom>
            <a:avLst/>
            <a:gdLst>
              <a:gd name="T0" fmla="*/ 1840 w 1840"/>
              <a:gd name="T1" fmla="*/ 964 h 1840"/>
              <a:gd name="T2" fmla="*/ 1682 w 1840"/>
              <a:gd name="T3" fmla="*/ 808 h 1840"/>
              <a:gd name="T4" fmla="*/ 1791 w 1840"/>
              <a:gd name="T5" fmla="*/ 614 h 1840"/>
              <a:gd name="T6" fmla="*/ 1578 w 1840"/>
              <a:gd name="T7" fmla="*/ 521 h 1840"/>
              <a:gd name="T8" fmla="*/ 1602 w 1840"/>
              <a:gd name="T9" fmla="*/ 301 h 1840"/>
              <a:gd name="T10" fmla="*/ 1379 w 1840"/>
              <a:gd name="T11" fmla="*/ 303 h 1840"/>
              <a:gd name="T12" fmla="*/ 1318 w 1840"/>
              <a:gd name="T13" fmla="*/ 90 h 1840"/>
              <a:gd name="T14" fmla="*/ 1103 w 1840"/>
              <a:gd name="T15" fmla="*/ 173 h 1840"/>
              <a:gd name="T16" fmla="*/ 964 w 1840"/>
              <a:gd name="T17" fmla="*/ 0 h 1840"/>
              <a:gd name="T18" fmla="*/ 808 w 1840"/>
              <a:gd name="T19" fmla="*/ 159 h 1840"/>
              <a:gd name="T20" fmla="*/ 613 w 1840"/>
              <a:gd name="T21" fmla="*/ 49 h 1840"/>
              <a:gd name="T22" fmla="*/ 521 w 1840"/>
              <a:gd name="T23" fmla="*/ 262 h 1840"/>
              <a:gd name="T24" fmla="*/ 301 w 1840"/>
              <a:gd name="T25" fmla="*/ 239 h 1840"/>
              <a:gd name="T26" fmla="*/ 303 w 1840"/>
              <a:gd name="T27" fmla="*/ 461 h 1840"/>
              <a:gd name="T28" fmla="*/ 89 w 1840"/>
              <a:gd name="T29" fmla="*/ 522 h 1840"/>
              <a:gd name="T30" fmla="*/ 173 w 1840"/>
              <a:gd name="T31" fmla="*/ 737 h 1840"/>
              <a:gd name="T32" fmla="*/ 0 w 1840"/>
              <a:gd name="T33" fmla="*/ 877 h 1840"/>
              <a:gd name="T34" fmla="*/ 159 w 1840"/>
              <a:gd name="T35" fmla="*/ 1032 h 1840"/>
              <a:gd name="T36" fmla="*/ 49 w 1840"/>
              <a:gd name="T37" fmla="*/ 1227 h 1840"/>
              <a:gd name="T38" fmla="*/ 262 w 1840"/>
              <a:gd name="T39" fmla="*/ 1320 h 1840"/>
              <a:gd name="T40" fmla="*/ 239 w 1840"/>
              <a:gd name="T41" fmla="*/ 1540 h 1840"/>
              <a:gd name="T42" fmla="*/ 461 w 1840"/>
              <a:gd name="T43" fmla="*/ 1538 h 1840"/>
              <a:gd name="T44" fmla="*/ 522 w 1840"/>
              <a:gd name="T45" fmla="*/ 1751 h 1840"/>
              <a:gd name="T46" fmla="*/ 737 w 1840"/>
              <a:gd name="T47" fmla="*/ 1668 h 1840"/>
              <a:gd name="T48" fmla="*/ 876 w 1840"/>
              <a:gd name="T49" fmla="*/ 1840 h 1840"/>
              <a:gd name="T50" fmla="*/ 1032 w 1840"/>
              <a:gd name="T51" fmla="*/ 1682 h 1840"/>
              <a:gd name="T52" fmla="*/ 1227 w 1840"/>
              <a:gd name="T53" fmla="*/ 1791 h 1840"/>
              <a:gd name="T54" fmla="*/ 1319 w 1840"/>
              <a:gd name="T55" fmla="*/ 1579 h 1840"/>
              <a:gd name="T56" fmla="*/ 1540 w 1840"/>
              <a:gd name="T57" fmla="*/ 1602 h 1840"/>
              <a:gd name="T58" fmla="*/ 1538 w 1840"/>
              <a:gd name="T59" fmla="*/ 1380 h 1840"/>
              <a:gd name="T60" fmla="*/ 1751 w 1840"/>
              <a:gd name="T61" fmla="*/ 1318 h 1840"/>
              <a:gd name="T62" fmla="*/ 1668 w 1840"/>
              <a:gd name="T63" fmla="*/ 1104 h 1840"/>
              <a:gd name="T64" fmla="*/ 1081 w 1840"/>
              <a:gd name="T65" fmla="*/ 1490 h 1840"/>
              <a:gd name="T66" fmla="*/ 759 w 1840"/>
              <a:gd name="T67" fmla="*/ 351 h 1840"/>
              <a:gd name="T68" fmla="*/ 1081 w 1840"/>
              <a:gd name="T69" fmla="*/ 1490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id-ID"/>
          </a:p>
        </p:txBody>
      </p:sp>
      <p:sp>
        <p:nvSpPr>
          <p:cNvPr id="31" name="Freeform 241"/>
          <p:cNvSpPr>
            <a:spLocks noEditPoints="1"/>
          </p:cNvSpPr>
          <p:nvPr/>
        </p:nvSpPr>
        <p:spPr bwMode="auto">
          <a:xfrm>
            <a:off x="6163816" y="566348"/>
            <a:ext cx="1262063" cy="1262452"/>
          </a:xfrm>
          <a:custGeom>
            <a:avLst/>
            <a:gdLst>
              <a:gd name="T0" fmla="*/ 1335 w 1335"/>
              <a:gd name="T1" fmla="*/ 699 h 1335"/>
              <a:gd name="T2" fmla="*/ 1220 w 1335"/>
              <a:gd name="T3" fmla="*/ 586 h 1335"/>
              <a:gd name="T4" fmla="*/ 1300 w 1335"/>
              <a:gd name="T5" fmla="*/ 445 h 1335"/>
              <a:gd name="T6" fmla="*/ 1145 w 1335"/>
              <a:gd name="T7" fmla="*/ 378 h 1335"/>
              <a:gd name="T8" fmla="*/ 1162 w 1335"/>
              <a:gd name="T9" fmla="*/ 218 h 1335"/>
              <a:gd name="T10" fmla="*/ 1001 w 1335"/>
              <a:gd name="T11" fmla="*/ 219 h 1335"/>
              <a:gd name="T12" fmla="*/ 956 w 1335"/>
              <a:gd name="T13" fmla="*/ 65 h 1335"/>
              <a:gd name="T14" fmla="*/ 801 w 1335"/>
              <a:gd name="T15" fmla="*/ 125 h 1335"/>
              <a:gd name="T16" fmla="*/ 699 w 1335"/>
              <a:gd name="T17" fmla="*/ 0 h 1335"/>
              <a:gd name="T18" fmla="*/ 586 w 1335"/>
              <a:gd name="T19" fmla="*/ 115 h 1335"/>
              <a:gd name="T20" fmla="*/ 445 w 1335"/>
              <a:gd name="T21" fmla="*/ 35 h 1335"/>
              <a:gd name="T22" fmla="*/ 378 w 1335"/>
              <a:gd name="T23" fmla="*/ 190 h 1335"/>
              <a:gd name="T24" fmla="*/ 218 w 1335"/>
              <a:gd name="T25" fmla="*/ 173 h 1335"/>
              <a:gd name="T26" fmla="*/ 220 w 1335"/>
              <a:gd name="T27" fmla="*/ 334 h 1335"/>
              <a:gd name="T28" fmla="*/ 65 w 1335"/>
              <a:gd name="T29" fmla="*/ 379 h 1335"/>
              <a:gd name="T30" fmla="*/ 125 w 1335"/>
              <a:gd name="T31" fmla="*/ 535 h 1335"/>
              <a:gd name="T32" fmla="*/ 0 w 1335"/>
              <a:gd name="T33" fmla="*/ 636 h 1335"/>
              <a:gd name="T34" fmla="*/ 115 w 1335"/>
              <a:gd name="T35" fmla="*/ 749 h 1335"/>
              <a:gd name="T36" fmla="*/ 35 w 1335"/>
              <a:gd name="T37" fmla="*/ 890 h 1335"/>
              <a:gd name="T38" fmla="*/ 190 w 1335"/>
              <a:gd name="T39" fmla="*/ 957 h 1335"/>
              <a:gd name="T40" fmla="*/ 173 w 1335"/>
              <a:gd name="T41" fmla="*/ 1117 h 1335"/>
              <a:gd name="T42" fmla="*/ 334 w 1335"/>
              <a:gd name="T43" fmla="*/ 1116 h 1335"/>
              <a:gd name="T44" fmla="*/ 379 w 1335"/>
              <a:gd name="T45" fmla="*/ 1270 h 1335"/>
              <a:gd name="T46" fmla="*/ 535 w 1335"/>
              <a:gd name="T47" fmla="*/ 1210 h 1335"/>
              <a:gd name="T48" fmla="*/ 636 w 1335"/>
              <a:gd name="T49" fmla="*/ 1335 h 1335"/>
              <a:gd name="T50" fmla="*/ 749 w 1335"/>
              <a:gd name="T51" fmla="*/ 1220 h 1335"/>
              <a:gd name="T52" fmla="*/ 890 w 1335"/>
              <a:gd name="T53" fmla="*/ 1299 h 1335"/>
              <a:gd name="T54" fmla="*/ 957 w 1335"/>
              <a:gd name="T55" fmla="*/ 1145 h 1335"/>
              <a:gd name="T56" fmla="*/ 1117 w 1335"/>
              <a:gd name="T57" fmla="*/ 1162 h 1335"/>
              <a:gd name="T58" fmla="*/ 1116 w 1335"/>
              <a:gd name="T59" fmla="*/ 1001 h 1335"/>
              <a:gd name="T60" fmla="*/ 1271 w 1335"/>
              <a:gd name="T61" fmla="*/ 956 h 1335"/>
              <a:gd name="T62" fmla="*/ 1210 w 1335"/>
              <a:gd name="T63" fmla="*/ 801 h 1335"/>
              <a:gd name="T64" fmla="*/ 776 w 1335"/>
              <a:gd name="T65" fmla="*/ 1050 h 1335"/>
              <a:gd name="T66" fmla="*/ 560 w 1335"/>
              <a:gd name="T67" fmla="*/ 286 h 1335"/>
              <a:gd name="T68" fmla="*/ 776 w 1335"/>
              <a:gd name="T69" fmla="*/ 1050 h 1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id-ID"/>
          </a:p>
        </p:txBody>
      </p:sp>
      <p:sp>
        <p:nvSpPr>
          <p:cNvPr id="32" name="Freeform 242"/>
          <p:cNvSpPr>
            <a:spLocks noEditPoints="1"/>
          </p:cNvSpPr>
          <p:nvPr/>
        </p:nvSpPr>
        <p:spPr bwMode="auto">
          <a:xfrm>
            <a:off x="5299256" y="3090748"/>
            <a:ext cx="1072754" cy="1071893"/>
          </a:xfrm>
          <a:custGeom>
            <a:avLst/>
            <a:gdLst>
              <a:gd name="T0" fmla="*/ 1013 w 1135"/>
              <a:gd name="T1" fmla="*/ 544 h 1134"/>
              <a:gd name="T2" fmla="*/ 1135 w 1135"/>
              <a:gd name="T3" fmla="*/ 472 h 1134"/>
              <a:gd name="T4" fmla="*/ 1107 w 1135"/>
              <a:gd name="T5" fmla="*/ 367 h 1134"/>
              <a:gd name="T6" fmla="*/ 965 w 1135"/>
              <a:gd name="T7" fmla="*/ 366 h 1134"/>
              <a:gd name="T8" fmla="*/ 866 w 1135"/>
              <a:gd name="T9" fmla="*/ 237 h 1134"/>
              <a:gd name="T10" fmla="*/ 901 w 1135"/>
              <a:gd name="T11" fmla="*/ 99 h 1134"/>
              <a:gd name="T12" fmla="*/ 808 w 1135"/>
              <a:gd name="T13" fmla="*/ 45 h 1134"/>
              <a:gd name="T14" fmla="*/ 706 w 1135"/>
              <a:gd name="T15" fmla="*/ 144 h 1134"/>
              <a:gd name="T16" fmla="*/ 544 w 1135"/>
              <a:gd name="T17" fmla="*/ 123 h 1134"/>
              <a:gd name="T18" fmla="*/ 472 w 1135"/>
              <a:gd name="T19" fmla="*/ 0 h 1134"/>
              <a:gd name="T20" fmla="*/ 367 w 1135"/>
              <a:gd name="T21" fmla="*/ 28 h 1134"/>
              <a:gd name="T22" fmla="*/ 365 w 1135"/>
              <a:gd name="T23" fmla="*/ 170 h 1134"/>
              <a:gd name="T24" fmla="*/ 237 w 1135"/>
              <a:gd name="T25" fmla="*/ 269 h 1134"/>
              <a:gd name="T26" fmla="*/ 99 w 1135"/>
              <a:gd name="T27" fmla="*/ 234 h 1134"/>
              <a:gd name="T28" fmla="*/ 45 w 1135"/>
              <a:gd name="T29" fmla="*/ 327 h 1134"/>
              <a:gd name="T30" fmla="*/ 144 w 1135"/>
              <a:gd name="T31" fmla="*/ 429 h 1134"/>
              <a:gd name="T32" fmla="*/ 123 w 1135"/>
              <a:gd name="T33" fmla="*/ 590 h 1134"/>
              <a:gd name="T34" fmla="*/ 0 w 1135"/>
              <a:gd name="T35" fmla="*/ 663 h 1134"/>
              <a:gd name="T36" fmla="*/ 28 w 1135"/>
              <a:gd name="T37" fmla="*/ 767 h 1134"/>
              <a:gd name="T38" fmla="*/ 171 w 1135"/>
              <a:gd name="T39" fmla="*/ 769 h 1134"/>
              <a:gd name="T40" fmla="*/ 269 w 1135"/>
              <a:gd name="T41" fmla="*/ 898 h 1134"/>
              <a:gd name="T42" fmla="*/ 234 w 1135"/>
              <a:gd name="T43" fmla="*/ 1036 h 1134"/>
              <a:gd name="T44" fmla="*/ 328 w 1135"/>
              <a:gd name="T45" fmla="*/ 1090 h 1134"/>
              <a:gd name="T46" fmla="*/ 429 w 1135"/>
              <a:gd name="T47" fmla="*/ 991 h 1134"/>
              <a:gd name="T48" fmla="*/ 591 w 1135"/>
              <a:gd name="T49" fmla="*/ 1012 h 1134"/>
              <a:gd name="T50" fmla="*/ 664 w 1135"/>
              <a:gd name="T51" fmla="*/ 1134 h 1134"/>
              <a:gd name="T52" fmla="*/ 768 w 1135"/>
              <a:gd name="T53" fmla="*/ 1106 h 1134"/>
              <a:gd name="T54" fmla="*/ 770 w 1135"/>
              <a:gd name="T55" fmla="*/ 964 h 1134"/>
              <a:gd name="T56" fmla="*/ 899 w 1135"/>
              <a:gd name="T57" fmla="*/ 865 h 1134"/>
              <a:gd name="T58" fmla="*/ 1036 w 1135"/>
              <a:gd name="T59" fmla="*/ 900 h 1134"/>
              <a:gd name="T60" fmla="*/ 1090 w 1135"/>
              <a:gd name="T61" fmla="*/ 807 h 1134"/>
              <a:gd name="T62" fmla="*/ 992 w 1135"/>
              <a:gd name="T63" fmla="*/ 705 h 1134"/>
              <a:gd name="T64" fmla="*/ 1013 w 1135"/>
              <a:gd name="T65" fmla="*/ 544 h 1134"/>
              <a:gd name="T66" fmla="*/ 593 w 1135"/>
              <a:gd name="T67" fmla="*/ 879 h 1134"/>
              <a:gd name="T68" fmla="*/ 256 w 1135"/>
              <a:gd name="T69" fmla="*/ 593 h 1134"/>
              <a:gd name="T70" fmla="*/ 543 w 1135"/>
              <a:gd name="T71" fmla="*/ 256 h 1134"/>
              <a:gd name="T72" fmla="*/ 879 w 1135"/>
              <a:gd name="T73" fmla="*/ 542 h 1134"/>
              <a:gd name="T74" fmla="*/ 593 w 1135"/>
              <a:gd name="T75" fmla="*/ 879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35" h="1134">
                <a:moveTo>
                  <a:pt x="1013" y="544"/>
                </a:moveTo>
                <a:cubicBezTo>
                  <a:pt x="1135" y="472"/>
                  <a:pt x="1135" y="472"/>
                  <a:pt x="1135" y="472"/>
                </a:cubicBezTo>
                <a:cubicBezTo>
                  <a:pt x="1107" y="367"/>
                  <a:pt x="1107" y="367"/>
                  <a:pt x="1107" y="367"/>
                </a:cubicBezTo>
                <a:cubicBezTo>
                  <a:pt x="965" y="366"/>
                  <a:pt x="965" y="366"/>
                  <a:pt x="965" y="366"/>
                </a:cubicBezTo>
                <a:cubicBezTo>
                  <a:pt x="940" y="317"/>
                  <a:pt x="906" y="273"/>
                  <a:pt x="866" y="237"/>
                </a:cubicBezTo>
                <a:cubicBezTo>
                  <a:pt x="901" y="99"/>
                  <a:pt x="901" y="99"/>
                  <a:pt x="901" y="99"/>
                </a:cubicBezTo>
                <a:cubicBezTo>
                  <a:pt x="808" y="45"/>
                  <a:pt x="808" y="45"/>
                  <a:pt x="808" y="45"/>
                </a:cubicBezTo>
                <a:cubicBezTo>
                  <a:pt x="706" y="144"/>
                  <a:pt x="706" y="144"/>
                  <a:pt x="706" y="144"/>
                </a:cubicBezTo>
                <a:cubicBezTo>
                  <a:pt x="655" y="127"/>
                  <a:pt x="601" y="120"/>
                  <a:pt x="544" y="123"/>
                </a:cubicBezTo>
                <a:cubicBezTo>
                  <a:pt x="472" y="0"/>
                  <a:pt x="472" y="0"/>
                  <a:pt x="472" y="0"/>
                </a:cubicBezTo>
                <a:cubicBezTo>
                  <a:pt x="367" y="28"/>
                  <a:pt x="367" y="28"/>
                  <a:pt x="367" y="28"/>
                </a:cubicBezTo>
                <a:cubicBezTo>
                  <a:pt x="365" y="170"/>
                  <a:pt x="365" y="170"/>
                  <a:pt x="365" y="170"/>
                </a:cubicBezTo>
                <a:cubicBezTo>
                  <a:pt x="317" y="195"/>
                  <a:pt x="273" y="229"/>
                  <a:pt x="237" y="269"/>
                </a:cubicBezTo>
                <a:cubicBezTo>
                  <a:pt x="99" y="234"/>
                  <a:pt x="99" y="234"/>
                  <a:pt x="99" y="234"/>
                </a:cubicBezTo>
                <a:cubicBezTo>
                  <a:pt x="45" y="327"/>
                  <a:pt x="45" y="327"/>
                  <a:pt x="45" y="327"/>
                </a:cubicBezTo>
                <a:cubicBezTo>
                  <a:pt x="144" y="429"/>
                  <a:pt x="144" y="429"/>
                  <a:pt x="144" y="429"/>
                </a:cubicBezTo>
                <a:cubicBezTo>
                  <a:pt x="128" y="480"/>
                  <a:pt x="120" y="534"/>
                  <a:pt x="123" y="590"/>
                </a:cubicBezTo>
                <a:cubicBezTo>
                  <a:pt x="0" y="663"/>
                  <a:pt x="0" y="663"/>
                  <a:pt x="0" y="663"/>
                </a:cubicBezTo>
                <a:cubicBezTo>
                  <a:pt x="28" y="767"/>
                  <a:pt x="28" y="767"/>
                  <a:pt x="28" y="767"/>
                </a:cubicBezTo>
                <a:cubicBezTo>
                  <a:pt x="171" y="769"/>
                  <a:pt x="171" y="769"/>
                  <a:pt x="171" y="769"/>
                </a:cubicBezTo>
                <a:cubicBezTo>
                  <a:pt x="195" y="818"/>
                  <a:pt x="229" y="862"/>
                  <a:pt x="269" y="898"/>
                </a:cubicBezTo>
                <a:cubicBezTo>
                  <a:pt x="234" y="1036"/>
                  <a:pt x="234" y="1036"/>
                  <a:pt x="234" y="1036"/>
                </a:cubicBezTo>
                <a:cubicBezTo>
                  <a:pt x="328" y="1090"/>
                  <a:pt x="328" y="1090"/>
                  <a:pt x="328" y="1090"/>
                </a:cubicBezTo>
                <a:cubicBezTo>
                  <a:pt x="429" y="991"/>
                  <a:pt x="429" y="991"/>
                  <a:pt x="429" y="991"/>
                </a:cubicBezTo>
                <a:cubicBezTo>
                  <a:pt x="480" y="1008"/>
                  <a:pt x="535" y="1015"/>
                  <a:pt x="591" y="1012"/>
                </a:cubicBezTo>
                <a:cubicBezTo>
                  <a:pt x="664" y="1134"/>
                  <a:pt x="664" y="1134"/>
                  <a:pt x="664" y="1134"/>
                </a:cubicBezTo>
                <a:cubicBezTo>
                  <a:pt x="768" y="1106"/>
                  <a:pt x="768" y="1106"/>
                  <a:pt x="768" y="1106"/>
                </a:cubicBezTo>
                <a:cubicBezTo>
                  <a:pt x="770" y="964"/>
                  <a:pt x="770" y="964"/>
                  <a:pt x="770" y="964"/>
                </a:cubicBezTo>
                <a:cubicBezTo>
                  <a:pt x="819" y="939"/>
                  <a:pt x="863" y="906"/>
                  <a:pt x="899" y="865"/>
                </a:cubicBezTo>
                <a:cubicBezTo>
                  <a:pt x="1036" y="900"/>
                  <a:pt x="1036" y="900"/>
                  <a:pt x="1036" y="900"/>
                </a:cubicBezTo>
                <a:cubicBezTo>
                  <a:pt x="1090" y="807"/>
                  <a:pt x="1090" y="807"/>
                  <a:pt x="1090" y="807"/>
                </a:cubicBezTo>
                <a:cubicBezTo>
                  <a:pt x="992" y="705"/>
                  <a:pt x="992" y="705"/>
                  <a:pt x="992" y="705"/>
                </a:cubicBezTo>
                <a:cubicBezTo>
                  <a:pt x="1008" y="654"/>
                  <a:pt x="1015" y="600"/>
                  <a:pt x="1013" y="544"/>
                </a:cubicBezTo>
                <a:close/>
                <a:moveTo>
                  <a:pt x="593" y="879"/>
                </a:moveTo>
                <a:cubicBezTo>
                  <a:pt x="421" y="893"/>
                  <a:pt x="270" y="764"/>
                  <a:pt x="256" y="593"/>
                </a:cubicBezTo>
                <a:cubicBezTo>
                  <a:pt x="243" y="421"/>
                  <a:pt x="371" y="270"/>
                  <a:pt x="543" y="256"/>
                </a:cubicBezTo>
                <a:cubicBezTo>
                  <a:pt x="714" y="242"/>
                  <a:pt x="865" y="370"/>
                  <a:pt x="879" y="542"/>
                </a:cubicBezTo>
                <a:cubicBezTo>
                  <a:pt x="893" y="714"/>
                  <a:pt x="765" y="865"/>
                  <a:pt x="593" y="879"/>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id-ID"/>
          </a:p>
        </p:txBody>
      </p:sp>
      <p:sp>
        <p:nvSpPr>
          <p:cNvPr id="33" name="Freeform 243"/>
          <p:cNvSpPr>
            <a:spLocks/>
          </p:cNvSpPr>
          <p:nvPr/>
        </p:nvSpPr>
        <p:spPr bwMode="auto">
          <a:xfrm>
            <a:off x="6236278" y="4165023"/>
            <a:ext cx="190500" cy="177458"/>
          </a:xfrm>
          <a:custGeom>
            <a:avLst/>
            <a:gdLst>
              <a:gd name="T0" fmla="*/ 127 w 202"/>
              <a:gd name="T1" fmla="*/ 3 h 188"/>
              <a:gd name="T2" fmla="*/ 104 w 202"/>
              <a:gd name="T3" fmla="*/ 0 h 188"/>
              <a:gd name="T4" fmla="*/ 12 w 202"/>
              <a:gd name="T5" fmla="*/ 72 h 188"/>
              <a:gd name="T6" fmla="*/ 81 w 202"/>
              <a:gd name="T7" fmla="*/ 186 h 188"/>
              <a:gd name="T8" fmla="*/ 104 w 202"/>
              <a:gd name="T9" fmla="*/ 188 h 188"/>
              <a:gd name="T10" fmla="*/ 104 w 202"/>
              <a:gd name="T11" fmla="*/ 188 h 188"/>
              <a:gd name="T12" fmla="*/ 196 w 202"/>
              <a:gd name="T13" fmla="*/ 117 h 188"/>
              <a:gd name="T14" fmla="*/ 185 w 202"/>
              <a:gd name="T15" fmla="*/ 46 h 188"/>
              <a:gd name="T16" fmla="*/ 127 w 202"/>
              <a:gd name="T17" fmla="*/ 3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188">
                <a:moveTo>
                  <a:pt x="127" y="3"/>
                </a:moveTo>
                <a:cubicBezTo>
                  <a:pt x="119" y="1"/>
                  <a:pt x="112" y="0"/>
                  <a:pt x="104" y="0"/>
                </a:cubicBezTo>
                <a:cubicBezTo>
                  <a:pt x="60" y="0"/>
                  <a:pt x="23" y="30"/>
                  <a:pt x="12" y="72"/>
                </a:cubicBezTo>
                <a:cubicBezTo>
                  <a:pt x="0" y="122"/>
                  <a:pt x="30" y="173"/>
                  <a:pt x="81" y="186"/>
                </a:cubicBezTo>
                <a:cubicBezTo>
                  <a:pt x="89" y="188"/>
                  <a:pt x="96" y="188"/>
                  <a:pt x="104" y="188"/>
                </a:cubicBezTo>
                <a:cubicBezTo>
                  <a:pt x="104" y="188"/>
                  <a:pt x="104" y="188"/>
                  <a:pt x="104" y="188"/>
                </a:cubicBezTo>
                <a:cubicBezTo>
                  <a:pt x="147" y="188"/>
                  <a:pt x="185" y="159"/>
                  <a:pt x="196" y="117"/>
                </a:cubicBezTo>
                <a:cubicBezTo>
                  <a:pt x="202" y="93"/>
                  <a:pt x="198" y="68"/>
                  <a:pt x="185" y="46"/>
                </a:cubicBezTo>
                <a:cubicBezTo>
                  <a:pt x="172" y="24"/>
                  <a:pt x="151" y="9"/>
                  <a:pt x="127" y="3"/>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id-ID"/>
          </a:p>
        </p:txBody>
      </p:sp>
      <p:sp>
        <p:nvSpPr>
          <p:cNvPr id="34" name="Freeform 244"/>
          <p:cNvSpPr>
            <a:spLocks noEditPoints="1"/>
          </p:cNvSpPr>
          <p:nvPr/>
        </p:nvSpPr>
        <p:spPr bwMode="auto">
          <a:xfrm>
            <a:off x="5985057" y="3906578"/>
            <a:ext cx="697706" cy="697922"/>
          </a:xfrm>
          <a:custGeom>
            <a:avLst/>
            <a:gdLst>
              <a:gd name="T0" fmla="*/ 730 w 738"/>
              <a:gd name="T1" fmla="*/ 444 h 738"/>
              <a:gd name="T2" fmla="*/ 738 w 738"/>
              <a:gd name="T3" fmla="*/ 357 h 738"/>
              <a:gd name="T4" fmla="*/ 646 w 738"/>
              <a:gd name="T5" fmla="*/ 318 h 738"/>
              <a:gd name="T6" fmla="*/ 624 w 738"/>
              <a:gd name="T7" fmla="*/ 249 h 738"/>
              <a:gd name="T8" fmla="*/ 677 w 738"/>
              <a:gd name="T9" fmla="*/ 167 h 738"/>
              <a:gd name="T10" fmla="*/ 621 w 738"/>
              <a:gd name="T11" fmla="*/ 99 h 738"/>
              <a:gd name="T12" fmla="*/ 530 w 738"/>
              <a:gd name="T13" fmla="*/ 137 h 738"/>
              <a:gd name="T14" fmla="*/ 468 w 738"/>
              <a:gd name="T15" fmla="*/ 104 h 738"/>
              <a:gd name="T16" fmla="*/ 447 w 738"/>
              <a:gd name="T17" fmla="*/ 8 h 738"/>
              <a:gd name="T18" fmla="*/ 360 w 738"/>
              <a:gd name="T19" fmla="*/ 0 h 738"/>
              <a:gd name="T20" fmla="*/ 322 w 738"/>
              <a:gd name="T21" fmla="*/ 90 h 738"/>
              <a:gd name="T22" fmla="*/ 252 w 738"/>
              <a:gd name="T23" fmla="*/ 112 h 738"/>
              <a:gd name="T24" fmla="*/ 169 w 738"/>
              <a:gd name="T25" fmla="*/ 58 h 738"/>
              <a:gd name="T26" fmla="*/ 102 w 738"/>
              <a:gd name="T27" fmla="*/ 114 h 738"/>
              <a:gd name="T28" fmla="*/ 139 w 738"/>
              <a:gd name="T29" fmla="*/ 205 h 738"/>
              <a:gd name="T30" fmla="*/ 105 w 738"/>
              <a:gd name="T31" fmla="*/ 270 h 738"/>
              <a:gd name="T32" fmla="*/ 8 w 738"/>
              <a:gd name="T33" fmla="*/ 291 h 738"/>
              <a:gd name="T34" fmla="*/ 0 w 738"/>
              <a:gd name="T35" fmla="*/ 379 h 738"/>
              <a:gd name="T36" fmla="*/ 92 w 738"/>
              <a:gd name="T37" fmla="*/ 417 h 738"/>
              <a:gd name="T38" fmla="*/ 113 w 738"/>
              <a:gd name="T39" fmla="*/ 485 h 738"/>
              <a:gd name="T40" fmla="*/ 59 w 738"/>
              <a:gd name="T41" fmla="*/ 569 h 738"/>
              <a:gd name="T42" fmla="*/ 115 w 738"/>
              <a:gd name="T43" fmla="*/ 637 h 738"/>
              <a:gd name="T44" fmla="*/ 208 w 738"/>
              <a:gd name="T45" fmla="*/ 599 h 738"/>
              <a:gd name="T46" fmla="*/ 269 w 738"/>
              <a:gd name="T47" fmla="*/ 631 h 738"/>
              <a:gd name="T48" fmla="*/ 290 w 738"/>
              <a:gd name="T49" fmla="*/ 729 h 738"/>
              <a:gd name="T50" fmla="*/ 378 w 738"/>
              <a:gd name="T51" fmla="*/ 738 h 738"/>
              <a:gd name="T52" fmla="*/ 417 w 738"/>
              <a:gd name="T53" fmla="*/ 645 h 738"/>
              <a:gd name="T54" fmla="*/ 484 w 738"/>
              <a:gd name="T55" fmla="*/ 625 h 738"/>
              <a:gd name="T56" fmla="*/ 568 w 738"/>
              <a:gd name="T57" fmla="*/ 679 h 738"/>
              <a:gd name="T58" fmla="*/ 636 w 738"/>
              <a:gd name="T59" fmla="*/ 623 h 738"/>
              <a:gd name="T60" fmla="*/ 599 w 738"/>
              <a:gd name="T61" fmla="*/ 531 h 738"/>
              <a:gd name="T62" fmla="*/ 633 w 738"/>
              <a:gd name="T63" fmla="*/ 465 h 738"/>
              <a:gd name="T64" fmla="*/ 730 w 738"/>
              <a:gd name="T65" fmla="*/ 444 h 738"/>
              <a:gd name="T66" fmla="*/ 503 w 738"/>
              <a:gd name="T67" fmla="*/ 401 h 738"/>
              <a:gd name="T68" fmla="*/ 369 w 738"/>
              <a:gd name="T69" fmla="*/ 505 h 738"/>
              <a:gd name="T70" fmla="*/ 369 w 738"/>
              <a:gd name="T71" fmla="*/ 505 h 738"/>
              <a:gd name="T72" fmla="*/ 335 w 738"/>
              <a:gd name="T73" fmla="*/ 502 h 738"/>
              <a:gd name="T74" fmla="*/ 234 w 738"/>
              <a:gd name="T75" fmla="*/ 334 h 738"/>
              <a:gd name="T76" fmla="*/ 369 w 738"/>
              <a:gd name="T77" fmla="*/ 229 h 738"/>
              <a:gd name="T78" fmla="*/ 403 w 738"/>
              <a:gd name="T79" fmla="*/ 233 h 738"/>
              <a:gd name="T80" fmla="*/ 488 w 738"/>
              <a:gd name="T81" fmla="*/ 297 h 738"/>
              <a:gd name="T82" fmla="*/ 503 w 738"/>
              <a:gd name="T83" fmla="*/ 401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38" h="738">
                <a:moveTo>
                  <a:pt x="730" y="444"/>
                </a:moveTo>
                <a:cubicBezTo>
                  <a:pt x="738" y="357"/>
                  <a:pt x="738" y="357"/>
                  <a:pt x="738" y="357"/>
                </a:cubicBezTo>
                <a:cubicBezTo>
                  <a:pt x="646" y="318"/>
                  <a:pt x="646" y="318"/>
                  <a:pt x="646" y="318"/>
                </a:cubicBezTo>
                <a:cubicBezTo>
                  <a:pt x="642" y="294"/>
                  <a:pt x="635" y="271"/>
                  <a:pt x="624" y="249"/>
                </a:cubicBezTo>
                <a:cubicBezTo>
                  <a:pt x="677" y="167"/>
                  <a:pt x="677" y="167"/>
                  <a:pt x="677" y="167"/>
                </a:cubicBezTo>
                <a:cubicBezTo>
                  <a:pt x="621" y="99"/>
                  <a:pt x="621" y="99"/>
                  <a:pt x="621" y="99"/>
                </a:cubicBezTo>
                <a:cubicBezTo>
                  <a:pt x="530" y="137"/>
                  <a:pt x="530" y="137"/>
                  <a:pt x="530" y="137"/>
                </a:cubicBezTo>
                <a:cubicBezTo>
                  <a:pt x="511" y="124"/>
                  <a:pt x="490" y="113"/>
                  <a:pt x="468" y="104"/>
                </a:cubicBezTo>
                <a:cubicBezTo>
                  <a:pt x="447" y="8"/>
                  <a:pt x="447" y="8"/>
                  <a:pt x="447" y="8"/>
                </a:cubicBezTo>
                <a:cubicBezTo>
                  <a:pt x="360" y="0"/>
                  <a:pt x="360" y="0"/>
                  <a:pt x="360" y="0"/>
                </a:cubicBezTo>
                <a:cubicBezTo>
                  <a:pt x="322" y="90"/>
                  <a:pt x="322" y="90"/>
                  <a:pt x="322" y="90"/>
                </a:cubicBezTo>
                <a:cubicBezTo>
                  <a:pt x="298" y="94"/>
                  <a:pt x="274" y="102"/>
                  <a:pt x="252" y="112"/>
                </a:cubicBezTo>
                <a:cubicBezTo>
                  <a:pt x="169" y="58"/>
                  <a:pt x="169" y="58"/>
                  <a:pt x="169" y="58"/>
                </a:cubicBezTo>
                <a:cubicBezTo>
                  <a:pt x="102" y="114"/>
                  <a:pt x="102" y="114"/>
                  <a:pt x="102" y="114"/>
                </a:cubicBezTo>
                <a:cubicBezTo>
                  <a:pt x="139" y="205"/>
                  <a:pt x="139" y="205"/>
                  <a:pt x="139" y="205"/>
                </a:cubicBezTo>
                <a:cubicBezTo>
                  <a:pt x="125" y="225"/>
                  <a:pt x="113" y="247"/>
                  <a:pt x="105" y="270"/>
                </a:cubicBezTo>
                <a:cubicBezTo>
                  <a:pt x="8" y="291"/>
                  <a:pt x="8" y="291"/>
                  <a:pt x="8" y="291"/>
                </a:cubicBezTo>
                <a:cubicBezTo>
                  <a:pt x="0" y="379"/>
                  <a:pt x="0" y="379"/>
                  <a:pt x="0" y="379"/>
                </a:cubicBezTo>
                <a:cubicBezTo>
                  <a:pt x="92" y="417"/>
                  <a:pt x="92" y="417"/>
                  <a:pt x="92" y="417"/>
                </a:cubicBezTo>
                <a:cubicBezTo>
                  <a:pt x="96" y="441"/>
                  <a:pt x="103" y="464"/>
                  <a:pt x="113" y="485"/>
                </a:cubicBezTo>
                <a:cubicBezTo>
                  <a:pt x="59" y="569"/>
                  <a:pt x="59" y="569"/>
                  <a:pt x="59" y="569"/>
                </a:cubicBezTo>
                <a:cubicBezTo>
                  <a:pt x="115" y="637"/>
                  <a:pt x="115" y="637"/>
                  <a:pt x="115" y="637"/>
                </a:cubicBezTo>
                <a:cubicBezTo>
                  <a:pt x="208" y="599"/>
                  <a:pt x="208" y="599"/>
                  <a:pt x="208" y="599"/>
                </a:cubicBezTo>
                <a:cubicBezTo>
                  <a:pt x="226" y="612"/>
                  <a:pt x="247" y="623"/>
                  <a:pt x="269" y="631"/>
                </a:cubicBezTo>
                <a:cubicBezTo>
                  <a:pt x="290" y="729"/>
                  <a:pt x="290" y="729"/>
                  <a:pt x="290" y="729"/>
                </a:cubicBezTo>
                <a:cubicBezTo>
                  <a:pt x="378" y="738"/>
                  <a:pt x="378" y="738"/>
                  <a:pt x="378" y="738"/>
                </a:cubicBezTo>
                <a:cubicBezTo>
                  <a:pt x="417" y="645"/>
                  <a:pt x="417" y="645"/>
                  <a:pt x="417" y="645"/>
                </a:cubicBezTo>
                <a:cubicBezTo>
                  <a:pt x="440" y="641"/>
                  <a:pt x="463" y="634"/>
                  <a:pt x="484" y="625"/>
                </a:cubicBezTo>
                <a:cubicBezTo>
                  <a:pt x="568" y="679"/>
                  <a:pt x="568" y="679"/>
                  <a:pt x="568" y="679"/>
                </a:cubicBezTo>
                <a:cubicBezTo>
                  <a:pt x="636" y="623"/>
                  <a:pt x="636" y="623"/>
                  <a:pt x="636" y="623"/>
                </a:cubicBezTo>
                <a:cubicBezTo>
                  <a:pt x="599" y="531"/>
                  <a:pt x="599" y="531"/>
                  <a:pt x="599" y="531"/>
                </a:cubicBezTo>
                <a:cubicBezTo>
                  <a:pt x="613" y="511"/>
                  <a:pt x="624" y="489"/>
                  <a:pt x="633" y="465"/>
                </a:cubicBezTo>
                <a:lnTo>
                  <a:pt x="730" y="444"/>
                </a:lnTo>
                <a:close/>
                <a:moveTo>
                  <a:pt x="503" y="401"/>
                </a:moveTo>
                <a:cubicBezTo>
                  <a:pt x="488" y="463"/>
                  <a:pt x="433" y="505"/>
                  <a:pt x="369" y="505"/>
                </a:cubicBezTo>
                <a:cubicBezTo>
                  <a:pt x="369" y="505"/>
                  <a:pt x="369" y="505"/>
                  <a:pt x="369" y="505"/>
                </a:cubicBezTo>
                <a:cubicBezTo>
                  <a:pt x="358" y="505"/>
                  <a:pt x="346" y="504"/>
                  <a:pt x="335" y="502"/>
                </a:cubicBezTo>
                <a:cubicBezTo>
                  <a:pt x="261" y="483"/>
                  <a:pt x="216" y="408"/>
                  <a:pt x="234" y="334"/>
                </a:cubicBezTo>
                <a:cubicBezTo>
                  <a:pt x="250" y="272"/>
                  <a:pt x="305" y="229"/>
                  <a:pt x="369" y="229"/>
                </a:cubicBezTo>
                <a:cubicBezTo>
                  <a:pt x="380" y="229"/>
                  <a:pt x="392" y="231"/>
                  <a:pt x="403" y="233"/>
                </a:cubicBezTo>
                <a:cubicBezTo>
                  <a:pt x="439" y="242"/>
                  <a:pt x="469" y="265"/>
                  <a:pt x="488" y="297"/>
                </a:cubicBezTo>
                <a:cubicBezTo>
                  <a:pt x="507" y="328"/>
                  <a:pt x="512" y="365"/>
                  <a:pt x="503" y="401"/>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id-ID"/>
          </a:p>
        </p:txBody>
      </p:sp>
      <p:sp>
        <p:nvSpPr>
          <p:cNvPr id="35" name="Freeform 245"/>
          <p:cNvSpPr>
            <a:spLocks/>
          </p:cNvSpPr>
          <p:nvPr/>
        </p:nvSpPr>
        <p:spPr bwMode="auto">
          <a:xfrm>
            <a:off x="7506842" y="1559635"/>
            <a:ext cx="190500" cy="178649"/>
          </a:xfrm>
          <a:custGeom>
            <a:avLst/>
            <a:gdLst>
              <a:gd name="T0" fmla="*/ 128 w 202"/>
              <a:gd name="T1" fmla="*/ 3 h 189"/>
              <a:gd name="T2" fmla="*/ 104 w 202"/>
              <a:gd name="T3" fmla="*/ 0 h 189"/>
              <a:gd name="T4" fmla="*/ 13 w 202"/>
              <a:gd name="T5" fmla="*/ 71 h 189"/>
              <a:gd name="T6" fmla="*/ 82 w 202"/>
              <a:gd name="T7" fmla="*/ 186 h 189"/>
              <a:gd name="T8" fmla="*/ 105 w 202"/>
              <a:gd name="T9" fmla="*/ 189 h 189"/>
              <a:gd name="T10" fmla="*/ 196 w 202"/>
              <a:gd name="T11" fmla="*/ 117 h 189"/>
              <a:gd name="T12" fmla="*/ 186 w 202"/>
              <a:gd name="T13" fmla="*/ 46 h 189"/>
              <a:gd name="T14" fmla="*/ 128 w 202"/>
              <a:gd name="T15" fmla="*/ 3 h 1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2" h="189">
                <a:moveTo>
                  <a:pt x="128" y="3"/>
                </a:moveTo>
                <a:cubicBezTo>
                  <a:pt x="120" y="1"/>
                  <a:pt x="112" y="0"/>
                  <a:pt x="104" y="0"/>
                </a:cubicBezTo>
                <a:cubicBezTo>
                  <a:pt x="61" y="0"/>
                  <a:pt x="23" y="29"/>
                  <a:pt x="13" y="71"/>
                </a:cubicBezTo>
                <a:cubicBezTo>
                  <a:pt x="0" y="122"/>
                  <a:pt x="31" y="173"/>
                  <a:pt x="82" y="186"/>
                </a:cubicBezTo>
                <a:cubicBezTo>
                  <a:pt x="89" y="188"/>
                  <a:pt x="97" y="189"/>
                  <a:pt x="105" y="189"/>
                </a:cubicBezTo>
                <a:cubicBezTo>
                  <a:pt x="148" y="189"/>
                  <a:pt x="186" y="160"/>
                  <a:pt x="196" y="117"/>
                </a:cubicBezTo>
                <a:cubicBezTo>
                  <a:pt x="202" y="93"/>
                  <a:pt x="199" y="67"/>
                  <a:pt x="186" y="46"/>
                </a:cubicBezTo>
                <a:cubicBezTo>
                  <a:pt x="173" y="24"/>
                  <a:pt x="152" y="9"/>
                  <a:pt x="128" y="3"/>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id-ID"/>
          </a:p>
        </p:txBody>
      </p:sp>
      <p:sp>
        <p:nvSpPr>
          <p:cNvPr id="36" name="Freeform 246"/>
          <p:cNvSpPr>
            <a:spLocks noEditPoints="1"/>
          </p:cNvSpPr>
          <p:nvPr/>
        </p:nvSpPr>
        <p:spPr bwMode="auto">
          <a:xfrm>
            <a:off x="7255621" y="1299998"/>
            <a:ext cx="697706" cy="697922"/>
          </a:xfrm>
          <a:custGeom>
            <a:avLst/>
            <a:gdLst>
              <a:gd name="T0" fmla="*/ 730 w 738"/>
              <a:gd name="T1" fmla="*/ 445 h 738"/>
              <a:gd name="T2" fmla="*/ 738 w 738"/>
              <a:gd name="T3" fmla="*/ 357 h 738"/>
              <a:gd name="T4" fmla="*/ 647 w 738"/>
              <a:gd name="T5" fmla="*/ 319 h 738"/>
              <a:gd name="T6" fmla="*/ 625 w 738"/>
              <a:gd name="T7" fmla="*/ 250 h 738"/>
              <a:gd name="T8" fmla="*/ 678 w 738"/>
              <a:gd name="T9" fmla="*/ 168 h 738"/>
              <a:gd name="T10" fmla="*/ 622 w 738"/>
              <a:gd name="T11" fmla="*/ 100 h 738"/>
              <a:gd name="T12" fmla="*/ 530 w 738"/>
              <a:gd name="T13" fmla="*/ 137 h 738"/>
              <a:gd name="T14" fmla="*/ 469 w 738"/>
              <a:gd name="T15" fmla="*/ 105 h 738"/>
              <a:gd name="T16" fmla="*/ 448 w 738"/>
              <a:gd name="T17" fmla="*/ 9 h 738"/>
              <a:gd name="T18" fmla="*/ 360 w 738"/>
              <a:gd name="T19" fmla="*/ 0 h 738"/>
              <a:gd name="T20" fmla="*/ 322 w 738"/>
              <a:gd name="T21" fmla="*/ 91 h 738"/>
              <a:gd name="T22" fmla="*/ 253 w 738"/>
              <a:gd name="T23" fmla="*/ 112 h 738"/>
              <a:gd name="T24" fmla="*/ 170 w 738"/>
              <a:gd name="T25" fmla="*/ 59 h 738"/>
              <a:gd name="T26" fmla="*/ 102 w 738"/>
              <a:gd name="T27" fmla="*/ 115 h 738"/>
              <a:gd name="T28" fmla="*/ 139 w 738"/>
              <a:gd name="T29" fmla="*/ 206 h 738"/>
              <a:gd name="T30" fmla="*/ 105 w 738"/>
              <a:gd name="T31" fmla="*/ 271 h 738"/>
              <a:gd name="T32" fmla="*/ 8 w 738"/>
              <a:gd name="T33" fmla="*/ 292 h 738"/>
              <a:gd name="T34" fmla="*/ 0 w 738"/>
              <a:gd name="T35" fmla="*/ 379 h 738"/>
              <a:gd name="T36" fmla="*/ 92 w 738"/>
              <a:gd name="T37" fmla="*/ 418 h 738"/>
              <a:gd name="T38" fmla="*/ 113 w 738"/>
              <a:gd name="T39" fmla="*/ 486 h 738"/>
              <a:gd name="T40" fmla="*/ 59 w 738"/>
              <a:gd name="T41" fmla="*/ 570 h 738"/>
              <a:gd name="T42" fmla="*/ 116 w 738"/>
              <a:gd name="T43" fmla="*/ 637 h 738"/>
              <a:gd name="T44" fmla="*/ 208 w 738"/>
              <a:gd name="T45" fmla="*/ 599 h 738"/>
              <a:gd name="T46" fmla="*/ 270 w 738"/>
              <a:gd name="T47" fmla="*/ 632 h 738"/>
              <a:gd name="T48" fmla="*/ 291 w 738"/>
              <a:gd name="T49" fmla="*/ 730 h 738"/>
              <a:gd name="T50" fmla="*/ 379 w 738"/>
              <a:gd name="T51" fmla="*/ 738 h 738"/>
              <a:gd name="T52" fmla="*/ 417 w 738"/>
              <a:gd name="T53" fmla="*/ 646 h 738"/>
              <a:gd name="T54" fmla="*/ 485 w 738"/>
              <a:gd name="T55" fmla="*/ 625 h 738"/>
              <a:gd name="T56" fmla="*/ 569 w 738"/>
              <a:gd name="T57" fmla="*/ 680 h 738"/>
              <a:gd name="T58" fmla="*/ 637 w 738"/>
              <a:gd name="T59" fmla="*/ 623 h 738"/>
              <a:gd name="T60" fmla="*/ 599 w 738"/>
              <a:gd name="T61" fmla="*/ 532 h 738"/>
              <a:gd name="T62" fmla="*/ 634 w 738"/>
              <a:gd name="T63" fmla="*/ 466 h 738"/>
              <a:gd name="T64" fmla="*/ 730 w 738"/>
              <a:gd name="T65" fmla="*/ 445 h 738"/>
              <a:gd name="T66" fmla="*/ 504 w 738"/>
              <a:gd name="T67" fmla="*/ 402 h 738"/>
              <a:gd name="T68" fmla="*/ 370 w 738"/>
              <a:gd name="T69" fmla="*/ 507 h 738"/>
              <a:gd name="T70" fmla="*/ 336 w 738"/>
              <a:gd name="T71" fmla="*/ 503 h 738"/>
              <a:gd name="T72" fmla="*/ 235 w 738"/>
              <a:gd name="T73" fmla="*/ 335 h 738"/>
              <a:gd name="T74" fmla="*/ 369 w 738"/>
              <a:gd name="T75" fmla="*/ 230 h 738"/>
              <a:gd name="T76" fmla="*/ 403 w 738"/>
              <a:gd name="T77" fmla="*/ 234 h 738"/>
              <a:gd name="T78" fmla="*/ 488 w 738"/>
              <a:gd name="T79" fmla="*/ 297 h 738"/>
              <a:gd name="T80" fmla="*/ 504 w 738"/>
              <a:gd name="T81" fmla="*/ 402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38" h="738">
                <a:moveTo>
                  <a:pt x="730" y="445"/>
                </a:moveTo>
                <a:cubicBezTo>
                  <a:pt x="738" y="357"/>
                  <a:pt x="738" y="357"/>
                  <a:pt x="738" y="357"/>
                </a:cubicBezTo>
                <a:cubicBezTo>
                  <a:pt x="647" y="319"/>
                  <a:pt x="647" y="319"/>
                  <a:pt x="647" y="319"/>
                </a:cubicBezTo>
                <a:cubicBezTo>
                  <a:pt x="643" y="295"/>
                  <a:pt x="635" y="272"/>
                  <a:pt x="625" y="250"/>
                </a:cubicBezTo>
                <a:cubicBezTo>
                  <a:pt x="678" y="168"/>
                  <a:pt x="678" y="168"/>
                  <a:pt x="678" y="168"/>
                </a:cubicBezTo>
                <a:cubicBezTo>
                  <a:pt x="622" y="100"/>
                  <a:pt x="622" y="100"/>
                  <a:pt x="622" y="100"/>
                </a:cubicBezTo>
                <a:cubicBezTo>
                  <a:pt x="530" y="137"/>
                  <a:pt x="530" y="137"/>
                  <a:pt x="530" y="137"/>
                </a:cubicBezTo>
                <a:cubicBezTo>
                  <a:pt x="512" y="124"/>
                  <a:pt x="491" y="113"/>
                  <a:pt x="469" y="105"/>
                </a:cubicBezTo>
                <a:cubicBezTo>
                  <a:pt x="448" y="9"/>
                  <a:pt x="448" y="9"/>
                  <a:pt x="448" y="9"/>
                </a:cubicBezTo>
                <a:cubicBezTo>
                  <a:pt x="360" y="0"/>
                  <a:pt x="360" y="0"/>
                  <a:pt x="360" y="0"/>
                </a:cubicBezTo>
                <a:cubicBezTo>
                  <a:pt x="322" y="91"/>
                  <a:pt x="322" y="91"/>
                  <a:pt x="322" y="91"/>
                </a:cubicBezTo>
                <a:cubicBezTo>
                  <a:pt x="298" y="95"/>
                  <a:pt x="275" y="102"/>
                  <a:pt x="253" y="112"/>
                </a:cubicBezTo>
                <a:cubicBezTo>
                  <a:pt x="170" y="59"/>
                  <a:pt x="170" y="59"/>
                  <a:pt x="170" y="59"/>
                </a:cubicBezTo>
                <a:cubicBezTo>
                  <a:pt x="102" y="115"/>
                  <a:pt x="102" y="115"/>
                  <a:pt x="102" y="115"/>
                </a:cubicBezTo>
                <a:cubicBezTo>
                  <a:pt x="139" y="206"/>
                  <a:pt x="139" y="206"/>
                  <a:pt x="139" y="206"/>
                </a:cubicBezTo>
                <a:cubicBezTo>
                  <a:pt x="125" y="226"/>
                  <a:pt x="114" y="247"/>
                  <a:pt x="105" y="271"/>
                </a:cubicBezTo>
                <a:cubicBezTo>
                  <a:pt x="8" y="292"/>
                  <a:pt x="8" y="292"/>
                  <a:pt x="8" y="292"/>
                </a:cubicBezTo>
                <a:cubicBezTo>
                  <a:pt x="0" y="379"/>
                  <a:pt x="0" y="379"/>
                  <a:pt x="0" y="379"/>
                </a:cubicBezTo>
                <a:cubicBezTo>
                  <a:pt x="92" y="418"/>
                  <a:pt x="92" y="418"/>
                  <a:pt x="92" y="418"/>
                </a:cubicBezTo>
                <a:cubicBezTo>
                  <a:pt x="97" y="441"/>
                  <a:pt x="104" y="464"/>
                  <a:pt x="113" y="486"/>
                </a:cubicBezTo>
                <a:cubicBezTo>
                  <a:pt x="59" y="570"/>
                  <a:pt x="59" y="570"/>
                  <a:pt x="59" y="570"/>
                </a:cubicBezTo>
                <a:cubicBezTo>
                  <a:pt x="116" y="637"/>
                  <a:pt x="116" y="637"/>
                  <a:pt x="116" y="637"/>
                </a:cubicBezTo>
                <a:cubicBezTo>
                  <a:pt x="208" y="599"/>
                  <a:pt x="208" y="599"/>
                  <a:pt x="208" y="599"/>
                </a:cubicBezTo>
                <a:cubicBezTo>
                  <a:pt x="227" y="612"/>
                  <a:pt x="248" y="623"/>
                  <a:pt x="270" y="632"/>
                </a:cubicBezTo>
                <a:cubicBezTo>
                  <a:pt x="291" y="730"/>
                  <a:pt x="291" y="730"/>
                  <a:pt x="291" y="730"/>
                </a:cubicBezTo>
                <a:cubicBezTo>
                  <a:pt x="379" y="738"/>
                  <a:pt x="379" y="738"/>
                  <a:pt x="379" y="738"/>
                </a:cubicBezTo>
                <a:cubicBezTo>
                  <a:pt x="417" y="646"/>
                  <a:pt x="417" y="646"/>
                  <a:pt x="417" y="646"/>
                </a:cubicBezTo>
                <a:cubicBezTo>
                  <a:pt x="441" y="642"/>
                  <a:pt x="463" y="635"/>
                  <a:pt x="485" y="625"/>
                </a:cubicBezTo>
                <a:cubicBezTo>
                  <a:pt x="569" y="680"/>
                  <a:pt x="569" y="680"/>
                  <a:pt x="569" y="680"/>
                </a:cubicBezTo>
                <a:cubicBezTo>
                  <a:pt x="637" y="623"/>
                  <a:pt x="637" y="623"/>
                  <a:pt x="637" y="623"/>
                </a:cubicBezTo>
                <a:cubicBezTo>
                  <a:pt x="599" y="532"/>
                  <a:pt x="599" y="532"/>
                  <a:pt x="599" y="532"/>
                </a:cubicBezTo>
                <a:cubicBezTo>
                  <a:pt x="613" y="512"/>
                  <a:pt x="625" y="490"/>
                  <a:pt x="634" y="466"/>
                </a:cubicBezTo>
                <a:lnTo>
                  <a:pt x="730" y="445"/>
                </a:lnTo>
                <a:close/>
                <a:moveTo>
                  <a:pt x="504" y="402"/>
                </a:moveTo>
                <a:cubicBezTo>
                  <a:pt x="489" y="464"/>
                  <a:pt x="433" y="507"/>
                  <a:pt x="370" y="507"/>
                </a:cubicBezTo>
                <a:cubicBezTo>
                  <a:pt x="358" y="507"/>
                  <a:pt x="347" y="506"/>
                  <a:pt x="336" y="503"/>
                </a:cubicBezTo>
                <a:cubicBezTo>
                  <a:pt x="262" y="484"/>
                  <a:pt x="217" y="409"/>
                  <a:pt x="235" y="335"/>
                </a:cubicBezTo>
                <a:cubicBezTo>
                  <a:pt x="251" y="273"/>
                  <a:pt x="306" y="230"/>
                  <a:pt x="369" y="230"/>
                </a:cubicBezTo>
                <a:cubicBezTo>
                  <a:pt x="381" y="230"/>
                  <a:pt x="392" y="231"/>
                  <a:pt x="403" y="234"/>
                </a:cubicBezTo>
                <a:cubicBezTo>
                  <a:pt x="439" y="243"/>
                  <a:pt x="469" y="265"/>
                  <a:pt x="488" y="297"/>
                </a:cubicBezTo>
                <a:cubicBezTo>
                  <a:pt x="508" y="329"/>
                  <a:pt x="513" y="366"/>
                  <a:pt x="504" y="402"/>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id-ID"/>
          </a:p>
        </p:txBody>
      </p:sp>
      <p:sp>
        <p:nvSpPr>
          <p:cNvPr id="37" name="Freeform 247"/>
          <p:cNvSpPr>
            <a:spLocks noEditPoints="1"/>
          </p:cNvSpPr>
          <p:nvPr/>
        </p:nvSpPr>
        <p:spPr bwMode="auto">
          <a:xfrm>
            <a:off x="5349429" y="1772823"/>
            <a:ext cx="472679" cy="471633"/>
          </a:xfrm>
          <a:custGeom>
            <a:avLst/>
            <a:gdLst>
              <a:gd name="T0" fmla="*/ 250 w 500"/>
              <a:gd name="T1" fmla="*/ 499 h 499"/>
              <a:gd name="T2" fmla="*/ 0 w 500"/>
              <a:gd name="T3" fmla="*/ 249 h 499"/>
              <a:gd name="T4" fmla="*/ 250 w 500"/>
              <a:gd name="T5" fmla="*/ 0 h 499"/>
              <a:gd name="T6" fmla="*/ 500 w 500"/>
              <a:gd name="T7" fmla="*/ 249 h 499"/>
              <a:gd name="T8" fmla="*/ 250 w 500"/>
              <a:gd name="T9" fmla="*/ 499 h 499"/>
              <a:gd name="T10" fmla="*/ 250 w 500"/>
              <a:gd name="T11" fmla="*/ 140 h 499"/>
              <a:gd name="T12" fmla="*/ 140 w 500"/>
              <a:gd name="T13" fmla="*/ 249 h 499"/>
              <a:gd name="T14" fmla="*/ 250 w 500"/>
              <a:gd name="T15" fmla="*/ 359 h 499"/>
              <a:gd name="T16" fmla="*/ 360 w 500"/>
              <a:gd name="T17" fmla="*/ 249 h 499"/>
              <a:gd name="T18" fmla="*/ 250 w 500"/>
              <a:gd name="T19" fmla="*/ 14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499">
                <a:moveTo>
                  <a:pt x="250" y="499"/>
                </a:moveTo>
                <a:cubicBezTo>
                  <a:pt x="112" y="499"/>
                  <a:pt x="0" y="387"/>
                  <a:pt x="0" y="249"/>
                </a:cubicBezTo>
                <a:cubicBezTo>
                  <a:pt x="0" y="112"/>
                  <a:pt x="112" y="0"/>
                  <a:pt x="250" y="0"/>
                </a:cubicBezTo>
                <a:cubicBezTo>
                  <a:pt x="388" y="0"/>
                  <a:pt x="500" y="112"/>
                  <a:pt x="500" y="249"/>
                </a:cubicBezTo>
                <a:cubicBezTo>
                  <a:pt x="500" y="387"/>
                  <a:pt x="388" y="499"/>
                  <a:pt x="250" y="499"/>
                </a:cubicBezTo>
                <a:close/>
                <a:moveTo>
                  <a:pt x="250" y="140"/>
                </a:moveTo>
                <a:cubicBezTo>
                  <a:pt x="190" y="140"/>
                  <a:pt x="140" y="189"/>
                  <a:pt x="140" y="249"/>
                </a:cubicBezTo>
                <a:cubicBezTo>
                  <a:pt x="140" y="310"/>
                  <a:pt x="190" y="359"/>
                  <a:pt x="250" y="359"/>
                </a:cubicBezTo>
                <a:cubicBezTo>
                  <a:pt x="311" y="359"/>
                  <a:pt x="360" y="310"/>
                  <a:pt x="360" y="249"/>
                </a:cubicBezTo>
                <a:cubicBezTo>
                  <a:pt x="360" y="189"/>
                  <a:pt x="311" y="140"/>
                  <a:pt x="250" y="140"/>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id-ID"/>
          </a:p>
        </p:txBody>
      </p:sp>
      <p:sp>
        <p:nvSpPr>
          <p:cNvPr id="38" name="Freeform 248"/>
          <p:cNvSpPr>
            <a:spLocks noEditPoints="1"/>
          </p:cNvSpPr>
          <p:nvPr/>
        </p:nvSpPr>
        <p:spPr bwMode="auto">
          <a:xfrm>
            <a:off x="6865095" y="2606518"/>
            <a:ext cx="541735" cy="544283"/>
          </a:xfrm>
          <a:custGeom>
            <a:avLst/>
            <a:gdLst>
              <a:gd name="T0" fmla="*/ 287 w 574"/>
              <a:gd name="T1" fmla="*/ 575 h 575"/>
              <a:gd name="T2" fmla="*/ 0 w 574"/>
              <a:gd name="T3" fmla="*/ 287 h 575"/>
              <a:gd name="T4" fmla="*/ 287 w 574"/>
              <a:gd name="T5" fmla="*/ 0 h 575"/>
              <a:gd name="T6" fmla="*/ 574 w 574"/>
              <a:gd name="T7" fmla="*/ 287 h 575"/>
              <a:gd name="T8" fmla="*/ 287 w 574"/>
              <a:gd name="T9" fmla="*/ 575 h 575"/>
              <a:gd name="T10" fmla="*/ 287 w 574"/>
              <a:gd name="T11" fmla="*/ 160 h 575"/>
              <a:gd name="T12" fmla="*/ 160 w 574"/>
              <a:gd name="T13" fmla="*/ 287 h 575"/>
              <a:gd name="T14" fmla="*/ 287 w 574"/>
              <a:gd name="T15" fmla="*/ 415 h 575"/>
              <a:gd name="T16" fmla="*/ 414 w 574"/>
              <a:gd name="T17" fmla="*/ 287 h 575"/>
              <a:gd name="T18" fmla="*/ 287 w 574"/>
              <a:gd name="T19" fmla="*/ 16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4" h="575">
                <a:moveTo>
                  <a:pt x="287" y="575"/>
                </a:moveTo>
                <a:cubicBezTo>
                  <a:pt x="129" y="575"/>
                  <a:pt x="0" y="446"/>
                  <a:pt x="0" y="287"/>
                </a:cubicBezTo>
                <a:cubicBezTo>
                  <a:pt x="0" y="129"/>
                  <a:pt x="129" y="0"/>
                  <a:pt x="287" y="0"/>
                </a:cubicBezTo>
                <a:cubicBezTo>
                  <a:pt x="446" y="0"/>
                  <a:pt x="574" y="129"/>
                  <a:pt x="574" y="287"/>
                </a:cubicBezTo>
                <a:cubicBezTo>
                  <a:pt x="574" y="446"/>
                  <a:pt x="446" y="575"/>
                  <a:pt x="287" y="575"/>
                </a:cubicBezTo>
                <a:close/>
                <a:moveTo>
                  <a:pt x="287" y="160"/>
                </a:moveTo>
                <a:cubicBezTo>
                  <a:pt x="217" y="160"/>
                  <a:pt x="160" y="217"/>
                  <a:pt x="160" y="287"/>
                </a:cubicBezTo>
                <a:cubicBezTo>
                  <a:pt x="160" y="358"/>
                  <a:pt x="217" y="415"/>
                  <a:pt x="287" y="415"/>
                </a:cubicBezTo>
                <a:cubicBezTo>
                  <a:pt x="357" y="415"/>
                  <a:pt x="414" y="358"/>
                  <a:pt x="414" y="287"/>
                </a:cubicBezTo>
                <a:cubicBezTo>
                  <a:pt x="414" y="217"/>
                  <a:pt x="357" y="160"/>
                  <a:pt x="287" y="160"/>
                </a:cubicBez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id-ID"/>
          </a:p>
        </p:txBody>
      </p:sp>
      <p:sp>
        <p:nvSpPr>
          <p:cNvPr id="39" name="Freeform 249"/>
          <p:cNvSpPr>
            <a:spLocks noEditPoints="1"/>
          </p:cNvSpPr>
          <p:nvPr/>
        </p:nvSpPr>
        <p:spPr bwMode="auto">
          <a:xfrm>
            <a:off x="6624589" y="1028452"/>
            <a:ext cx="342900" cy="343006"/>
          </a:xfrm>
          <a:custGeom>
            <a:avLst/>
            <a:gdLst>
              <a:gd name="T0" fmla="*/ 181 w 363"/>
              <a:gd name="T1" fmla="*/ 363 h 363"/>
              <a:gd name="T2" fmla="*/ 0 w 363"/>
              <a:gd name="T3" fmla="*/ 181 h 363"/>
              <a:gd name="T4" fmla="*/ 181 w 363"/>
              <a:gd name="T5" fmla="*/ 0 h 363"/>
              <a:gd name="T6" fmla="*/ 363 w 363"/>
              <a:gd name="T7" fmla="*/ 181 h 363"/>
              <a:gd name="T8" fmla="*/ 181 w 363"/>
              <a:gd name="T9" fmla="*/ 363 h 363"/>
              <a:gd name="T10" fmla="*/ 181 w 363"/>
              <a:gd name="T11" fmla="*/ 120 h 363"/>
              <a:gd name="T12" fmla="*/ 120 w 363"/>
              <a:gd name="T13" fmla="*/ 181 h 363"/>
              <a:gd name="T14" fmla="*/ 181 w 363"/>
              <a:gd name="T15" fmla="*/ 243 h 363"/>
              <a:gd name="T16" fmla="*/ 243 w 363"/>
              <a:gd name="T17" fmla="*/ 181 h 363"/>
              <a:gd name="T18" fmla="*/ 181 w 363"/>
              <a:gd name="T19" fmla="*/ 12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3" h="363">
                <a:moveTo>
                  <a:pt x="181" y="363"/>
                </a:moveTo>
                <a:cubicBezTo>
                  <a:pt x="81" y="363"/>
                  <a:pt x="0" y="282"/>
                  <a:pt x="0" y="181"/>
                </a:cubicBezTo>
                <a:cubicBezTo>
                  <a:pt x="0" y="81"/>
                  <a:pt x="81" y="0"/>
                  <a:pt x="181" y="0"/>
                </a:cubicBezTo>
                <a:cubicBezTo>
                  <a:pt x="281" y="0"/>
                  <a:pt x="363" y="81"/>
                  <a:pt x="363" y="181"/>
                </a:cubicBezTo>
                <a:cubicBezTo>
                  <a:pt x="363" y="282"/>
                  <a:pt x="281" y="363"/>
                  <a:pt x="181" y="363"/>
                </a:cubicBezTo>
                <a:close/>
                <a:moveTo>
                  <a:pt x="181" y="120"/>
                </a:moveTo>
                <a:cubicBezTo>
                  <a:pt x="147" y="120"/>
                  <a:pt x="120" y="147"/>
                  <a:pt x="120" y="181"/>
                </a:cubicBezTo>
                <a:cubicBezTo>
                  <a:pt x="120" y="215"/>
                  <a:pt x="147" y="243"/>
                  <a:pt x="181" y="243"/>
                </a:cubicBezTo>
                <a:cubicBezTo>
                  <a:pt x="215" y="243"/>
                  <a:pt x="243" y="215"/>
                  <a:pt x="243" y="181"/>
                </a:cubicBezTo>
                <a:cubicBezTo>
                  <a:pt x="243" y="147"/>
                  <a:pt x="215" y="120"/>
                  <a:pt x="181" y="120"/>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id-ID"/>
          </a:p>
        </p:txBody>
      </p:sp>
      <p:sp>
        <p:nvSpPr>
          <p:cNvPr id="40" name="Freeform 250"/>
          <p:cNvSpPr>
            <a:spLocks noEditPoints="1"/>
          </p:cNvSpPr>
          <p:nvPr/>
        </p:nvSpPr>
        <p:spPr bwMode="auto">
          <a:xfrm>
            <a:off x="5673113" y="3465911"/>
            <a:ext cx="323850" cy="325141"/>
          </a:xfrm>
          <a:custGeom>
            <a:avLst/>
            <a:gdLst>
              <a:gd name="T0" fmla="*/ 171 w 343"/>
              <a:gd name="T1" fmla="*/ 343 h 343"/>
              <a:gd name="T2" fmla="*/ 0 w 343"/>
              <a:gd name="T3" fmla="*/ 171 h 343"/>
              <a:gd name="T4" fmla="*/ 171 w 343"/>
              <a:gd name="T5" fmla="*/ 0 h 343"/>
              <a:gd name="T6" fmla="*/ 343 w 343"/>
              <a:gd name="T7" fmla="*/ 171 h 343"/>
              <a:gd name="T8" fmla="*/ 171 w 343"/>
              <a:gd name="T9" fmla="*/ 343 h 343"/>
              <a:gd name="T10" fmla="*/ 171 w 343"/>
              <a:gd name="T11" fmla="*/ 100 h 343"/>
              <a:gd name="T12" fmla="*/ 100 w 343"/>
              <a:gd name="T13" fmla="*/ 171 h 343"/>
              <a:gd name="T14" fmla="*/ 171 w 343"/>
              <a:gd name="T15" fmla="*/ 243 h 343"/>
              <a:gd name="T16" fmla="*/ 243 w 343"/>
              <a:gd name="T17" fmla="*/ 171 h 343"/>
              <a:gd name="T18" fmla="*/ 171 w 343"/>
              <a:gd name="T19" fmla="*/ 10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3" h="343">
                <a:moveTo>
                  <a:pt x="171" y="343"/>
                </a:moveTo>
                <a:cubicBezTo>
                  <a:pt x="77" y="343"/>
                  <a:pt x="0" y="266"/>
                  <a:pt x="0" y="171"/>
                </a:cubicBezTo>
                <a:cubicBezTo>
                  <a:pt x="0" y="77"/>
                  <a:pt x="77" y="0"/>
                  <a:pt x="171" y="0"/>
                </a:cubicBezTo>
                <a:cubicBezTo>
                  <a:pt x="266" y="0"/>
                  <a:pt x="343" y="77"/>
                  <a:pt x="343" y="171"/>
                </a:cubicBezTo>
                <a:cubicBezTo>
                  <a:pt x="343" y="266"/>
                  <a:pt x="266" y="343"/>
                  <a:pt x="171" y="343"/>
                </a:cubicBezTo>
                <a:close/>
                <a:moveTo>
                  <a:pt x="171" y="100"/>
                </a:moveTo>
                <a:cubicBezTo>
                  <a:pt x="132" y="100"/>
                  <a:pt x="100" y="132"/>
                  <a:pt x="100" y="171"/>
                </a:cubicBezTo>
                <a:cubicBezTo>
                  <a:pt x="100" y="211"/>
                  <a:pt x="132" y="243"/>
                  <a:pt x="171" y="243"/>
                </a:cubicBezTo>
                <a:cubicBezTo>
                  <a:pt x="211" y="243"/>
                  <a:pt x="243" y="211"/>
                  <a:pt x="243" y="171"/>
                </a:cubicBezTo>
                <a:cubicBezTo>
                  <a:pt x="243" y="132"/>
                  <a:pt x="211" y="100"/>
                  <a:pt x="171" y="100"/>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id-ID"/>
          </a:p>
        </p:txBody>
      </p:sp>
      <p:cxnSp>
        <p:nvCxnSpPr>
          <p:cNvPr id="44" name="直接连接符 43"/>
          <p:cNvCxnSpPr/>
          <p:nvPr/>
        </p:nvCxnSpPr>
        <p:spPr>
          <a:xfrm>
            <a:off x="423884" y="628328"/>
            <a:ext cx="594812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rot="14400000">
            <a:off x="390146" y="232657"/>
            <a:ext cx="344020" cy="281678"/>
            <a:chOff x="3059816" y="700304"/>
            <a:chExt cx="615694" cy="504120"/>
          </a:xfrm>
          <a:solidFill>
            <a:schemeClr val="accent1"/>
          </a:solidFill>
        </p:grpSpPr>
        <p:sp>
          <p:nvSpPr>
            <p:cNvPr id="46" name="椭圆 45"/>
            <p:cNvSpPr/>
            <p:nvPr/>
          </p:nvSpPr>
          <p:spPr>
            <a:xfrm>
              <a:off x="3531462" y="844352"/>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3059816" y="700304"/>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3059816" y="1060376"/>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9" name="直接连接符 48"/>
            <p:cNvCxnSpPr>
              <a:stCxn id="46" idx="7"/>
              <a:endCxn id="48" idx="3"/>
            </p:cNvCxnSpPr>
            <p:nvPr/>
          </p:nvCxnSpPr>
          <p:spPr>
            <a:xfrm flipH="1">
              <a:off x="3080911" y="865447"/>
              <a:ext cx="573504" cy="317882"/>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47" idx="0"/>
            </p:cNvCxnSpPr>
            <p:nvPr/>
          </p:nvCxnSpPr>
          <p:spPr>
            <a:xfrm>
              <a:off x="3131840" y="700304"/>
              <a:ext cx="0" cy="447037"/>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51" name="Rectangle 22"/>
          <p:cNvSpPr>
            <a:spLocks noChangeArrowheads="1"/>
          </p:cNvSpPr>
          <p:nvPr/>
        </p:nvSpPr>
        <p:spPr bwMode="auto">
          <a:xfrm>
            <a:off x="771624" y="169523"/>
            <a:ext cx="3791272" cy="49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l" eaLnBrk="1" fontAlgn="base" hangingPunct="1">
              <a:lnSpc>
                <a:spcPct val="120000"/>
              </a:lnSpc>
            </a:pPr>
            <a:r>
              <a:rPr lang="zh-CN" altLang="en-US" sz="1400" b="1" dirty="0" smtClean="0">
                <a:latin typeface="微软雅黑" panose="020B0503020204020204" pitchFamily="34" charset="-122"/>
                <a:ea typeface="微软雅黑" panose="020B0503020204020204" pitchFamily="34" charset="-122"/>
              </a:rPr>
              <a:t>代理推广</a:t>
            </a:r>
            <a:endParaRPr lang="en-US" altLang="zh-CN" sz="1400" b="1" dirty="0" smtClean="0">
              <a:latin typeface="微软雅黑" panose="020B0503020204020204" pitchFamily="34" charset="-122"/>
              <a:ea typeface="微软雅黑" panose="020B0503020204020204" pitchFamily="34" charset="-122"/>
            </a:endParaRPr>
          </a:p>
          <a:p>
            <a:pPr fontAlgn="base">
              <a:lnSpc>
                <a:spcPct val="120000"/>
              </a:lnSpc>
            </a:pP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以上标题可以根据您的需求随意更改</a:t>
            </a:r>
            <a:endParaRPr lang="en-US" altLang="zh-CN" sz="1400" b="1"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5017839"/>
      </p:ext>
    </p:extLst>
  </p:cSld>
  <p:clrMapOvr>
    <a:masterClrMapping/>
  </p:clrMapOvr>
  <p:transition spd="slow"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p:cTn id="7" dur="500" fill="hold"/>
                                        <p:tgtEl>
                                          <p:spTgt spid="79"/>
                                        </p:tgtEl>
                                        <p:attrNameLst>
                                          <p:attrName>ppt_w</p:attrName>
                                        </p:attrNameLst>
                                      </p:cBhvr>
                                      <p:tavLst>
                                        <p:tav tm="0">
                                          <p:val>
                                            <p:fltVal val="0"/>
                                          </p:val>
                                        </p:tav>
                                        <p:tav tm="100000">
                                          <p:val>
                                            <p:strVal val="#ppt_w"/>
                                          </p:val>
                                        </p:tav>
                                      </p:tavLst>
                                    </p:anim>
                                    <p:anim calcmode="lin" valueType="num">
                                      <p:cBhvr>
                                        <p:cTn id="8" dur="500" fill="hold"/>
                                        <p:tgtEl>
                                          <p:spTgt spid="79"/>
                                        </p:tgtEl>
                                        <p:attrNameLst>
                                          <p:attrName>ppt_h</p:attrName>
                                        </p:attrNameLst>
                                      </p:cBhvr>
                                      <p:tavLst>
                                        <p:tav tm="0">
                                          <p:val>
                                            <p:fltVal val="0"/>
                                          </p:val>
                                        </p:tav>
                                        <p:tav tm="100000">
                                          <p:val>
                                            <p:strVal val="#ppt_h"/>
                                          </p:val>
                                        </p:tav>
                                      </p:tavLst>
                                    </p:anim>
                                    <p:animEffect transition="in" filter="fade">
                                      <p:cBhvr>
                                        <p:cTn id="9" dur="500"/>
                                        <p:tgtEl>
                                          <p:spTgt spid="79"/>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96"/>
                                        </p:tgtEl>
                                        <p:attrNameLst>
                                          <p:attrName>style.visibility</p:attrName>
                                        </p:attrNameLst>
                                      </p:cBhvr>
                                      <p:to>
                                        <p:strVal val="visible"/>
                                      </p:to>
                                    </p:set>
                                    <p:animEffect transition="in" filter="fade">
                                      <p:cBhvr>
                                        <p:cTn id="13" dur="500"/>
                                        <p:tgtEl>
                                          <p:spTgt spid="9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7"/>
                                        </p:tgtEl>
                                        <p:attrNameLst>
                                          <p:attrName>style.visibility</p:attrName>
                                        </p:attrNameLst>
                                      </p:cBhvr>
                                      <p:to>
                                        <p:strVal val="visible"/>
                                      </p:to>
                                    </p:set>
                                    <p:animEffect transition="in" filter="fade">
                                      <p:cBhvr>
                                        <p:cTn id="16" dur="500"/>
                                        <p:tgtEl>
                                          <p:spTgt spid="97"/>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56"/>
                                        </p:tgtEl>
                                        <p:attrNameLst>
                                          <p:attrName>style.visibility</p:attrName>
                                        </p:attrNameLst>
                                      </p:cBhvr>
                                      <p:to>
                                        <p:strVal val="visible"/>
                                      </p:to>
                                    </p:set>
                                    <p:animEffect transition="in" filter="fade">
                                      <p:cBhvr>
                                        <p:cTn id="20" dur="500"/>
                                        <p:tgtEl>
                                          <p:spTgt spid="156"/>
                                        </p:tgtEl>
                                      </p:cBhvr>
                                    </p:animEffect>
                                  </p:childTnLst>
                                </p:cTn>
                              </p:par>
                              <p:par>
                                <p:cTn id="21" presetID="53" presetClass="entr" presetSubtype="16" fill="hold" grpId="1"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ppt_w</p:attrName>
                                        </p:attrNameLst>
                                      </p:cBhvr>
                                      <p:tavLst>
                                        <p:tav tm="0">
                                          <p:val>
                                            <p:fltVal val="0"/>
                                          </p:val>
                                        </p:tav>
                                        <p:tav tm="100000">
                                          <p:val>
                                            <p:strVal val="#ppt_w"/>
                                          </p:val>
                                        </p:tav>
                                      </p:tavLst>
                                    </p:anim>
                                    <p:anim calcmode="lin" valueType="num">
                                      <p:cBhvr>
                                        <p:cTn id="24" dur="500" fill="hold"/>
                                        <p:tgtEl>
                                          <p:spTgt spid="30"/>
                                        </p:tgtEl>
                                        <p:attrNameLst>
                                          <p:attrName>ppt_h</p:attrName>
                                        </p:attrNameLst>
                                      </p:cBhvr>
                                      <p:tavLst>
                                        <p:tav tm="0">
                                          <p:val>
                                            <p:fltVal val="0"/>
                                          </p:val>
                                        </p:tav>
                                        <p:tav tm="100000">
                                          <p:val>
                                            <p:strVal val="#ppt_h"/>
                                          </p:val>
                                        </p:tav>
                                      </p:tavLst>
                                    </p:anim>
                                    <p:animEffect transition="in" filter="fade">
                                      <p:cBhvr>
                                        <p:cTn id="25" dur="500"/>
                                        <p:tgtEl>
                                          <p:spTgt spid="30"/>
                                        </p:tgtEl>
                                      </p:cBhvr>
                                    </p:animEffect>
                                  </p:childTnLst>
                                </p:cTn>
                              </p:par>
                              <p:par>
                                <p:cTn id="26" presetID="53" presetClass="entr" presetSubtype="16" fill="hold" grpId="1" nodeType="with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p:cTn id="28" dur="500" fill="hold"/>
                                        <p:tgtEl>
                                          <p:spTgt spid="31"/>
                                        </p:tgtEl>
                                        <p:attrNameLst>
                                          <p:attrName>ppt_w</p:attrName>
                                        </p:attrNameLst>
                                      </p:cBhvr>
                                      <p:tavLst>
                                        <p:tav tm="0">
                                          <p:val>
                                            <p:fltVal val="0"/>
                                          </p:val>
                                        </p:tav>
                                        <p:tav tm="100000">
                                          <p:val>
                                            <p:strVal val="#ppt_w"/>
                                          </p:val>
                                        </p:tav>
                                      </p:tavLst>
                                    </p:anim>
                                    <p:anim calcmode="lin" valueType="num">
                                      <p:cBhvr>
                                        <p:cTn id="29" dur="500" fill="hold"/>
                                        <p:tgtEl>
                                          <p:spTgt spid="31"/>
                                        </p:tgtEl>
                                        <p:attrNameLst>
                                          <p:attrName>ppt_h</p:attrName>
                                        </p:attrNameLst>
                                      </p:cBhvr>
                                      <p:tavLst>
                                        <p:tav tm="0">
                                          <p:val>
                                            <p:fltVal val="0"/>
                                          </p:val>
                                        </p:tav>
                                        <p:tav tm="100000">
                                          <p:val>
                                            <p:strVal val="#ppt_h"/>
                                          </p:val>
                                        </p:tav>
                                      </p:tavLst>
                                    </p:anim>
                                    <p:animEffect transition="in" filter="fade">
                                      <p:cBhvr>
                                        <p:cTn id="30" dur="500"/>
                                        <p:tgtEl>
                                          <p:spTgt spid="31"/>
                                        </p:tgtEl>
                                      </p:cBhvr>
                                    </p:animEffect>
                                  </p:childTnLst>
                                </p:cTn>
                              </p:par>
                              <p:par>
                                <p:cTn id="31" presetID="53" presetClass="entr" presetSubtype="16" fill="hold" grpId="1" nodeType="with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p:cTn id="33" dur="500" fill="hold"/>
                                        <p:tgtEl>
                                          <p:spTgt spid="36"/>
                                        </p:tgtEl>
                                        <p:attrNameLst>
                                          <p:attrName>ppt_w</p:attrName>
                                        </p:attrNameLst>
                                      </p:cBhvr>
                                      <p:tavLst>
                                        <p:tav tm="0">
                                          <p:val>
                                            <p:fltVal val="0"/>
                                          </p:val>
                                        </p:tav>
                                        <p:tav tm="100000">
                                          <p:val>
                                            <p:strVal val="#ppt_w"/>
                                          </p:val>
                                        </p:tav>
                                      </p:tavLst>
                                    </p:anim>
                                    <p:anim calcmode="lin" valueType="num">
                                      <p:cBhvr>
                                        <p:cTn id="34" dur="500" fill="hold"/>
                                        <p:tgtEl>
                                          <p:spTgt spid="36"/>
                                        </p:tgtEl>
                                        <p:attrNameLst>
                                          <p:attrName>ppt_h</p:attrName>
                                        </p:attrNameLst>
                                      </p:cBhvr>
                                      <p:tavLst>
                                        <p:tav tm="0">
                                          <p:val>
                                            <p:fltVal val="0"/>
                                          </p:val>
                                        </p:tav>
                                        <p:tav tm="100000">
                                          <p:val>
                                            <p:strVal val="#ppt_h"/>
                                          </p:val>
                                        </p:tav>
                                      </p:tavLst>
                                    </p:anim>
                                    <p:animEffect transition="in" filter="fade">
                                      <p:cBhvr>
                                        <p:cTn id="35" dur="500"/>
                                        <p:tgtEl>
                                          <p:spTgt spid="36"/>
                                        </p:tgtEl>
                                      </p:cBhvr>
                                    </p:animEffect>
                                  </p:childTnLst>
                                </p:cTn>
                              </p:par>
                              <p:par>
                                <p:cTn id="36" presetID="53" presetClass="entr" presetSubtype="16" fill="hold" grpId="1" nodeType="with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p:cTn id="38" dur="500" fill="hold"/>
                                        <p:tgtEl>
                                          <p:spTgt spid="29"/>
                                        </p:tgtEl>
                                        <p:attrNameLst>
                                          <p:attrName>ppt_w</p:attrName>
                                        </p:attrNameLst>
                                      </p:cBhvr>
                                      <p:tavLst>
                                        <p:tav tm="0">
                                          <p:val>
                                            <p:fltVal val="0"/>
                                          </p:val>
                                        </p:tav>
                                        <p:tav tm="100000">
                                          <p:val>
                                            <p:strVal val="#ppt_w"/>
                                          </p:val>
                                        </p:tav>
                                      </p:tavLst>
                                    </p:anim>
                                    <p:anim calcmode="lin" valueType="num">
                                      <p:cBhvr>
                                        <p:cTn id="39" dur="500" fill="hold"/>
                                        <p:tgtEl>
                                          <p:spTgt spid="29"/>
                                        </p:tgtEl>
                                        <p:attrNameLst>
                                          <p:attrName>ppt_h</p:attrName>
                                        </p:attrNameLst>
                                      </p:cBhvr>
                                      <p:tavLst>
                                        <p:tav tm="0">
                                          <p:val>
                                            <p:fltVal val="0"/>
                                          </p:val>
                                        </p:tav>
                                        <p:tav tm="100000">
                                          <p:val>
                                            <p:strVal val="#ppt_h"/>
                                          </p:val>
                                        </p:tav>
                                      </p:tavLst>
                                    </p:anim>
                                    <p:animEffect transition="in" filter="fade">
                                      <p:cBhvr>
                                        <p:cTn id="40" dur="500"/>
                                        <p:tgtEl>
                                          <p:spTgt spid="29"/>
                                        </p:tgtEl>
                                      </p:cBhvr>
                                    </p:animEffect>
                                  </p:childTnLst>
                                </p:cTn>
                              </p:par>
                              <p:par>
                                <p:cTn id="41" presetID="53" presetClass="entr" presetSubtype="16" fill="hold" grpId="1"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p:cTn id="43" dur="500" fill="hold"/>
                                        <p:tgtEl>
                                          <p:spTgt spid="32"/>
                                        </p:tgtEl>
                                        <p:attrNameLst>
                                          <p:attrName>ppt_w</p:attrName>
                                        </p:attrNameLst>
                                      </p:cBhvr>
                                      <p:tavLst>
                                        <p:tav tm="0">
                                          <p:val>
                                            <p:fltVal val="0"/>
                                          </p:val>
                                        </p:tav>
                                        <p:tav tm="100000">
                                          <p:val>
                                            <p:strVal val="#ppt_w"/>
                                          </p:val>
                                        </p:tav>
                                      </p:tavLst>
                                    </p:anim>
                                    <p:anim calcmode="lin" valueType="num">
                                      <p:cBhvr>
                                        <p:cTn id="44" dur="500" fill="hold"/>
                                        <p:tgtEl>
                                          <p:spTgt spid="32"/>
                                        </p:tgtEl>
                                        <p:attrNameLst>
                                          <p:attrName>ppt_h</p:attrName>
                                        </p:attrNameLst>
                                      </p:cBhvr>
                                      <p:tavLst>
                                        <p:tav tm="0">
                                          <p:val>
                                            <p:fltVal val="0"/>
                                          </p:val>
                                        </p:tav>
                                        <p:tav tm="100000">
                                          <p:val>
                                            <p:strVal val="#ppt_h"/>
                                          </p:val>
                                        </p:tav>
                                      </p:tavLst>
                                    </p:anim>
                                    <p:animEffect transition="in" filter="fade">
                                      <p:cBhvr>
                                        <p:cTn id="45" dur="500"/>
                                        <p:tgtEl>
                                          <p:spTgt spid="32"/>
                                        </p:tgtEl>
                                      </p:cBhvr>
                                    </p:animEffect>
                                  </p:childTnLst>
                                </p:cTn>
                              </p:par>
                              <p:par>
                                <p:cTn id="46" presetID="53" presetClass="entr" presetSubtype="16" fill="hold" grpId="1" nodeType="withEffect">
                                  <p:stCondLst>
                                    <p:cond delay="0"/>
                                  </p:stCondLst>
                                  <p:childTnLst>
                                    <p:set>
                                      <p:cBhvr>
                                        <p:cTn id="47" dur="1" fill="hold">
                                          <p:stCondLst>
                                            <p:cond delay="0"/>
                                          </p:stCondLst>
                                        </p:cTn>
                                        <p:tgtEl>
                                          <p:spTgt spid="34"/>
                                        </p:tgtEl>
                                        <p:attrNameLst>
                                          <p:attrName>style.visibility</p:attrName>
                                        </p:attrNameLst>
                                      </p:cBhvr>
                                      <p:to>
                                        <p:strVal val="visible"/>
                                      </p:to>
                                    </p:set>
                                    <p:anim calcmode="lin" valueType="num">
                                      <p:cBhvr>
                                        <p:cTn id="48" dur="500" fill="hold"/>
                                        <p:tgtEl>
                                          <p:spTgt spid="34"/>
                                        </p:tgtEl>
                                        <p:attrNameLst>
                                          <p:attrName>ppt_w</p:attrName>
                                        </p:attrNameLst>
                                      </p:cBhvr>
                                      <p:tavLst>
                                        <p:tav tm="0">
                                          <p:val>
                                            <p:fltVal val="0"/>
                                          </p:val>
                                        </p:tav>
                                        <p:tav tm="100000">
                                          <p:val>
                                            <p:strVal val="#ppt_w"/>
                                          </p:val>
                                        </p:tav>
                                      </p:tavLst>
                                    </p:anim>
                                    <p:anim calcmode="lin" valueType="num">
                                      <p:cBhvr>
                                        <p:cTn id="49" dur="500" fill="hold"/>
                                        <p:tgtEl>
                                          <p:spTgt spid="34"/>
                                        </p:tgtEl>
                                        <p:attrNameLst>
                                          <p:attrName>ppt_h</p:attrName>
                                        </p:attrNameLst>
                                      </p:cBhvr>
                                      <p:tavLst>
                                        <p:tav tm="0">
                                          <p:val>
                                            <p:fltVal val="0"/>
                                          </p:val>
                                        </p:tav>
                                        <p:tav tm="100000">
                                          <p:val>
                                            <p:strVal val="#ppt_h"/>
                                          </p:val>
                                        </p:tav>
                                      </p:tavLst>
                                    </p:anim>
                                    <p:animEffect transition="in" filter="fade">
                                      <p:cBhvr>
                                        <p:cTn id="50" dur="500"/>
                                        <p:tgtEl>
                                          <p:spTgt spid="34"/>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p:cTn id="53" dur="500" fill="hold"/>
                                        <p:tgtEl>
                                          <p:spTgt spid="37"/>
                                        </p:tgtEl>
                                        <p:attrNameLst>
                                          <p:attrName>ppt_w</p:attrName>
                                        </p:attrNameLst>
                                      </p:cBhvr>
                                      <p:tavLst>
                                        <p:tav tm="0">
                                          <p:val>
                                            <p:fltVal val="0"/>
                                          </p:val>
                                        </p:tav>
                                        <p:tav tm="100000">
                                          <p:val>
                                            <p:strVal val="#ppt_w"/>
                                          </p:val>
                                        </p:tav>
                                      </p:tavLst>
                                    </p:anim>
                                    <p:anim calcmode="lin" valueType="num">
                                      <p:cBhvr>
                                        <p:cTn id="54" dur="500" fill="hold"/>
                                        <p:tgtEl>
                                          <p:spTgt spid="37"/>
                                        </p:tgtEl>
                                        <p:attrNameLst>
                                          <p:attrName>ppt_h</p:attrName>
                                        </p:attrNameLst>
                                      </p:cBhvr>
                                      <p:tavLst>
                                        <p:tav tm="0">
                                          <p:val>
                                            <p:fltVal val="0"/>
                                          </p:val>
                                        </p:tav>
                                        <p:tav tm="100000">
                                          <p:val>
                                            <p:strVal val="#ppt_h"/>
                                          </p:val>
                                        </p:tav>
                                      </p:tavLst>
                                    </p:anim>
                                    <p:animEffect transition="in" filter="fade">
                                      <p:cBhvr>
                                        <p:cTn id="55" dur="500"/>
                                        <p:tgtEl>
                                          <p:spTgt spid="37"/>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39"/>
                                        </p:tgtEl>
                                        <p:attrNameLst>
                                          <p:attrName>style.visibility</p:attrName>
                                        </p:attrNameLst>
                                      </p:cBhvr>
                                      <p:to>
                                        <p:strVal val="visible"/>
                                      </p:to>
                                    </p:set>
                                    <p:anim calcmode="lin" valueType="num">
                                      <p:cBhvr>
                                        <p:cTn id="58" dur="500" fill="hold"/>
                                        <p:tgtEl>
                                          <p:spTgt spid="39"/>
                                        </p:tgtEl>
                                        <p:attrNameLst>
                                          <p:attrName>ppt_w</p:attrName>
                                        </p:attrNameLst>
                                      </p:cBhvr>
                                      <p:tavLst>
                                        <p:tav tm="0">
                                          <p:val>
                                            <p:fltVal val="0"/>
                                          </p:val>
                                        </p:tav>
                                        <p:tav tm="100000">
                                          <p:val>
                                            <p:strVal val="#ppt_w"/>
                                          </p:val>
                                        </p:tav>
                                      </p:tavLst>
                                    </p:anim>
                                    <p:anim calcmode="lin" valueType="num">
                                      <p:cBhvr>
                                        <p:cTn id="59" dur="500" fill="hold"/>
                                        <p:tgtEl>
                                          <p:spTgt spid="39"/>
                                        </p:tgtEl>
                                        <p:attrNameLst>
                                          <p:attrName>ppt_h</p:attrName>
                                        </p:attrNameLst>
                                      </p:cBhvr>
                                      <p:tavLst>
                                        <p:tav tm="0">
                                          <p:val>
                                            <p:fltVal val="0"/>
                                          </p:val>
                                        </p:tav>
                                        <p:tav tm="100000">
                                          <p:val>
                                            <p:strVal val="#ppt_h"/>
                                          </p:val>
                                        </p:tav>
                                      </p:tavLst>
                                    </p:anim>
                                    <p:animEffect transition="in" filter="fade">
                                      <p:cBhvr>
                                        <p:cTn id="60" dur="500"/>
                                        <p:tgtEl>
                                          <p:spTgt spid="39"/>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35"/>
                                        </p:tgtEl>
                                        <p:attrNameLst>
                                          <p:attrName>style.visibility</p:attrName>
                                        </p:attrNameLst>
                                      </p:cBhvr>
                                      <p:to>
                                        <p:strVal val="visible"/>
                                      </p:to>
                                    </p:set>
                                    <p:anim calcmode="lin" valueType="num">
                                      <p:cBhvr>
                                        <p:cTn id="63" dur="500" fill="hold"/>
                                        <p:tgtEl>
                                          <p:spTgt spid="35"/>
                                        </p:tgtEl>
                                        <p:attrNameLst>
                                          <p:attrName>ppt_w</p:attrName>
                                        </p:attrNameLst>
                                      </p:cBhvr>
                                      <p:tavLst>
                                        <p:tav tm="0">
                                          <p:val>
                                            <p:fltVal val="0"/>
                                          </p:val>
                                        </p:tav>
                                        <p:tav tm="100000">
                                          <p:val>
                                            <p:strVal val="#ppt_w"/>
                                          </p:val>
                                        </p:tav>
                                      </p:tavLst>
                                    </p:anim>
                                    <p:anim calcmode="lin" valueType="num">
                                      <p:cBhvr>
                                        <p:cTn id="64" dur="500" fill="hold"/>
                                        <p:tgtEl>
                                          <p:spTgt spid="35"/>
                                        </p:tgtEl>
                                        <p:attrNameLst>
                                          <p:attrName>ppt_h</p:attrName>
                                        </p:attrNameLst>
                                      </p:cBhvr>
                                      <p:tavLst>
                                        <p:tav tm="0">
                                          <p:val>
                                            <p:fltVal val="0"/>
                                          </p:val>
                                        </p:tav>
                                        <p:tav tm="100000">
                                          <p:val>
                                            <p:strVal val="#ppt_h"/>
                                          </p:val>
                                        </p:tav>
                                      </p:tavLst>
                                    </p:anim>
                                    <p:animEffect transition="in" filter="fade">
                                      <p:cBhvr>
                                        <p:cTn id="65" dur="500"/>
                                        <p:tgtEl>
                                          <p:spTgt spid="35"/>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38"/>
                                        </p:tgtEl>
                                        <p:attrNameLst>
                                          <p:attrName>style.visibility</p:attrName>
                                        </p:attrNameLst>
                                      </p:cBhvr>
                                      <p:to>
                                        <p:strVal val="visible"/>
                                      </p:to>
                                    </p:set>
                                    <p:anim calcmode="lin" valueType="num">
                                      <p:cBhvr>
                                        <p:cTn id="68" dur="500" fill="hold"/>
                                        <p:tgtEl>
                                          <p:spTgt spid="38"/>
                                        </p:tgtEl>
                                        <p:attrNameLst>
                                          <p:attrName>ppt_w</p:attrName>
                                        </p:attrNameLst>
                                      </p:cBhvr>
                                      <p:tavLst>
                                        <p:tav tm="0">
                                          <p:val>
                                            <p:fltVal val="0"/>
                                          </p:val>
                                        </p:tav>
                                        <p:tav tm="100000">
                                          <p:val>
                                            <p:strVal val="#ppt_w"/>
                                          </p:val>
                                        </p:tav>
                                      </p:tavLst>
                                    </p:anim>
                                    <p:anim calcmode="lin" valueType="num">
                                      <p:cBhvr>
                                        <p:cTn id="69" dur="500" fill="hold"/>
                                        <p:tgtEl>
                                          <p:spTgt spid="38"/>
                                        </p:tgtEl>
                                        <p:attrNameLst>
                                          <p:attrName>ppt_h</p:attrName>
                                        </p:attrNameLst>
                                      </p:cBhvr>
                                      <p:tavLst>
                                        <p:tav tm="0">
                                          <p:val>
                                            <p:fltVal val="0"/>
                                          </p:val>
                                        </p:tav>
                                        <p:tav tm="100000">
                                          <p:val>
                                            <p:strVal val="#ppt_h"/>
                                          </p:val>
                                        </p:tav>
                                      </p:tavLst>
                                    </p:anim>
                                    <p:animEffect transition="in" filter="fade">
                                      <p:cBhvr>
                                        <p:cTn id="70" dur="500"/>
                                        <p:tgtEl>
                                          <p:spTgt spid="38"/>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40"/>
                                        </p:tgtEl>
                                        <p:attrNameLst>
                                          <p:attrName>style.visibility</p:attrName>
                                        </p:attrNameLst>
                                      </p:cBhvr>
                                      <p:to>
                                        <p:strVal val="visible"/>
                                      </p:to>
                                    </p:set>
                                    <p:anim calcmode="lin" valueType="num">
                                      <p:cBhvr>
                                        <p:cTn id="73" dur="500" fill="hold"/>
                                        <p:tgtEl>
                                          <p:spTgt spid="40"/>
                                        </p:tgtEl>
                                        <p:attrNameLst>
                                          <p:attrName>ppt_w</p:attrName>
                                        </p:attrNameLst>
                                      </p:cBhvr>
                                      <p:tavLst>
                                        <p:tav tm="0">
                                          <p:val>
                                            <p:fltVal val="0"/>
                                          </p:val>
                                        </p:tav>
                                        <p:tav tm="100000">
                                          <p:val>
                                            <p:strVal val="#ppt_w"/>
                                          </p:val>
                                        </p:tav>
                                      </p:tavLst>
                                    </p:anim>
                                    <p:anim calcmode="lin" valueType="num">
                                      <p:cBhvr>
                                        <p:cTn id="74" dur="500" fill="hold"/>
                                        <p:tgtEl>
                                          <p:spTgt spid="40"/>
                                        </p:tgtEl>
                                        <p:attrNameLst>
                                          <p:attrName>ppt_h</p:attrName>
                                        </p:attrNameLst>
                                      </p:cBhvr>
                                      <p:tavLst>
                                        <p:tav tm="0">
                                          <p:val>
                                            <p:fltVal val="0"/>
                                          </p:val>
                                        </p:tav>
                                        <p:tav tm="100000">
                                          <p:val>
                                            <p:strVal val="#ppt_h"/>
                                          </p:val>
                                        </p:tav>
                                      </p:tavLst>
                                    </p:anim>
                                    <p:animEffect transition="in" filter="fade">
                                      <p:cBhvr>
                                        <p:cTn id="75" dur="500"/>
                                        <p:tgtEl>
                                          <p:spTgt spid="40"/>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33"/>
                                        </p:tgtEl>
                                        <p:attrNameLst>
                                          <p:attrName>style.visibility</p:attrName>
                                        </p:attrNameLst>
                                      </p:cBhvr>
                                      <p:to>
                                        <p:strVal val="visible"/>
                                      </p:to>
                                    </p:set>
                                    <p:anim calcmode="lin" valueType="num">
                                      <p:cBhvr>
                                        <p:cTn id="78" dur="500" fill="hold"/>
                                        <p:tgtEl>
                                          <p:spTgt spid="33"/>
                                        </p:tgtEl>
                                        <p:attrNameLst>
                                          <p:attrName>ppt_w</p:attrName>
                                        </p:attrNameLst>
                                      </p:cBhvr>
                                      <p:tavLst>
                                        <p:tav tm="0">
                                          <p:val>
                                            <p:fltVal val="0"/>
                                          </p:val>
                                        </p:tav>
                                        <p:tav tm="100000">
                                          <p:val>
                                            <p:strVal val="#ppt_w"/>
                                          </p:val>
                                        </p:tav>
                                      </p:tavLst>
                                    </p:anim>
                                    <p:anim calcmode="lin" valueType="num">
                                      <p:cBhvr>
                                        <p:cTn id="79" dur="500" fill="hold"/>
                                        <p:tgtEl>
                                          <p:spTgt spid="33"/>
                                        </p:tgtEl>
                                        <p:attrNameLst>
                                          <p:attrName>ppt_h</p:attrName>
                                        </p:attrNameLst>
                                      </p:cBhvr>
                                      <p:tavLst>
                                        <p:tav tm="0">
                                          <p:val>
                                            <p:fltVal val="0"/>
                                          </p:val>
                                        </p:tav>
                                        <p:tav tm="100000">
                                          <p:val>
                                            <p:strVal val="#ppt_h"/>
                                          </p:val>
                                        </p:tav>
                                      </p:tavLst>
                                    </p:anim>
                                    <p:animEffect transition="in" filter="fade">
                                      <p:cBhvr>
                                        <p:cTn id="80" dur="500"/>
                                        <p:tgtEl>
                                          <p:spTgt spid="33"/>
                                        </p:tgtEl>
                                      </p:cBhvr>
                                    </p:animEffect>
                                  </p:childTnLst>
                                </p:cTn>
                              </p:par>
                              <p:par>
                                <p:cTn id="81" presetID="8" presetClass="emph" presetSubtype="0" fill="hold" grpId="0" nodeType="withEffect">
                                  <p:stCondLst>
                                    <p:cond delay="0"/>
                                  </p:stCondLst>
                                  <p:childTnLst>
                                    <p:animRot by="21600000">
                                      <p:cBhvr>
                                        <p:cTn id="82" dur="4000" fill="hold"/>
                                        <p:tgtEl>
                                          <p:spTgt spid="30"/>
                                        </p:tgtEl>
                                        <p:attrNameLst>
                                          <p:attrName>r</p:attrName>
                                        </p:attrNameLst>
                                      </p:cBhvr>
                                    </p:animRot>
                                  </p:childTnLst>
                                </p:cTn>
                              </p:par>
                              <p:par>
                                <p:cTn id="83" presetID="8" presetClass="emph" presetSubtype="0" fill="hold" grpId="0" nodeType="withEffect">
                                  <p:stCondLst>
                                    <p:cond delay="0"/>
                                  </p:stCondLst>
                                  <p:childTnLst>
                                    <p:animRot by="-21600000">
                                      <p:cBhvr>
                                        <p:cTn id="84" dur="4000" fill="hold"/>
                                        <p:tgtEl>
                                          <p:spTgt spid="31"/>
                                        </p:tgtEl>
                                        <p:attrNameLst>
                                          <p:attrName>r</p:attrName>
                                        </p:attrNameLst>
                                      </p:cBhvr>
                                    </p:animRot>
                                  </p:childTnLst>
                                </p:cTn>
                              </p:par>
                              <p:par>
                                <p:cTn id="85" presetID="8" presetClass="emph" presetSubtype="0" fill="hold" grpId="0" nodeType="withEffect">
                                  <p:stCondLst>
                                    <p:cond delay="0"/>
                                  </p:stCondLst>
                                  <p:childTnLst>
                                    <p:animRot by="21600000">
                                      <p:cBhvr>
                                        <p:cTn id="86" dur="4000" fill="hold"/>
                                        <p:tgtEl>
                                          <p:spTgt spid="36"/>
                                        </p:tgtEl>
                                        <p:attrNameLst>
                                          <p:attrName>r</p:attrName>
                                        </p:attrNameLst>
                                      </p:cBhvr>
                                    </p:animRot>
                                  </p:childTnLst>
                                </p:cTn>
                              </p:par>
                              <p:par>
                                <p:cTn id="87" presetID="8" presetClass="emph" presetSubtype="0" fill="hold" grpId="0" nodeType="withEffect">
                                  <p:stCondLst>
                                    <p:cond delay="0"/>
                                  </p:stCondLst>
                                  <p:childTnLst>
                                    <p:animRot by="-21600000">
                                      <p:cBhvr>
                                        <p:cTn id="88" dur="4000" fill="hold"/>
                                        <p:tgtEl>
                                          <p:spTgt spid="29"/>
                                        </p:tgtEl>
                                        <p:attrNameLst>
                                          <p:attrName>r</p:attrName>
                                        </p:attrNameLst>
                                      </p:cBhvr>
                                    </p:animRot>
                                  </p:childTnLst>
                                </p:cTn>
                              </p:par>
                              <p:par>
                                <p:cTn id="89" presetID="8" presetClass="emph" presetSubtype="0" fill="hold" grpId="0" nodeType="withEffect">
                                  <p:stCondLst>
                                    <p:cond delay="0"/>
                                  </p:stCondLst>
                                  <p:childTnLst>
                                    <p:animRot by="21600000">
                                      <p:cBhvr>
                                        <p:cTn id="90" dur="4000" fill="hold"/>
                                        <p:tgtEl>
                                          <p:spTgt spid="32"/>
                                        </p:tgtEl>
                                        <p:attrNameLst>
                                          <p:attrName>r</p:attrName>
                                        </p:attrNameLst>
                                      </p:cBhvr>
                                    </p:animRot>
                                  </p:childTnLst>
                                </p:cTn>
                              </p:par>
                              <p:par>
                                <p:cTn id="91" presetID="8" presetClass="emph" presetSubtype="0" fill="hold" grpId="0" nodeType="withEffect">
                                  <p:stCondLst>
                                    <p:cond delay="0"/>
                                  </p:stCondLst>
                                  <p:childTnLst>
                                    <p:animRot by="-21600000">
                                      <p:cBhvr>
                                        <p:cTn id="92" dur="4000" fill="hold"/>
                                        <p:tgtEl>
                                          <p:spTgt spid="34"/>
                                        </p:tgtEl>
                                        <p:attrNameLst>
                                          <p:attrName>r</p:attrName>
                                        </p:attrNameLst>
                                      </p:cBhvr>
                                    </p:animRot>
                                  </p:childTnLst>
                                </p:cTn>
                              </p:par>
                            </p:childTnLst>
                          </p:cTn>
                        </p:par>
                        <p:par>
                          <p:cTn id="93" fill="hold">
                            <p:stCondLst>
                              <p:cond delay="5000"/>
                            </p:stCondLst>
                            <p:childTnLst>
                              <p:par>
                                <p:cTn id="94" presetID="12" presetClass="entr" presetSubtype="8" fill="hold" nodeType="afterEffect">
                                  <p:stCondLst>
                                    <p:cond delay="0"/>
                                  </p:stCondLst>
                                  <p:childTnLst>
                                    <p:set>
                                      <p:cBhvr>
                                        <p:cTn id="95" dur="1" fill="hold">
                                          <p:stCondLst>
                                            <p:cond delay="0"/>
                                          </p:stCondLst>
                                        </p:cTn>
                                        <p:tgtEl>
                                          <p:spTgt spid="45"/>
                                        </p:tgtEl>
                                        <p:attrNameLst>
                                          <p:attrName>style.visibility</p:attrName>
                                        </p:attrNameLst>
                                      </p:cBhvr>
                                      <p:to>
                                        <p:strVal val="visible"/>
                                      </p:to>
                                    </p:set>
                                    <p:anim calcmode="lin" valueType="num">
                                      <p:cBhvr additive="base">
                                        <p:cTn id="96" dur="500"/>
                                        <p:tgtEl>
                                          <p:spTgt spid="45"/>
                                        </p:tgtEl>
                                        <p:attrNameLst>
                                          <p:attrName>ppt_x</p:attrName>
                                        </p:attrNameLst>
                                      </p:cBhvr>
                                      <p:tavLst>
                                        <p:tav tm="0">
                                          <p:val>
                                            <p:strVal val="#ppt_x-#ppt_w*1.125000"/>
                                          </p:val>
                                        </p:tav>
                                        <p:tav tm="100000">
                                          <p:val>
                                            <p:strVal val="#ppt_x"/>
                                          </p:val>
                                        </p:tav>
                                      </p:tavLst>
                                    </p:anim>
                                    <p:animEffect transition="in" filter="wipe(right)">
                                      <p:cBhvr>
                                        <p:cTn id="97" dur="500"/>
                                        <p:tgtEl>
                                          <p:spTgt spid="45"/>
                                        </p:tgtEl>
                                      </p:cBhvr>
                                    </p:animEffect>
                                  </p:childTnLst>
                                </p:cTn>
                              </p:par>
                            </p:childTnLst>
                          </p:cTn>
                        </p:par>
                        <p:par>
                          <p:cTn id="98" fill="hold">
                            <p:stCondLst>
                              <p:cond delay="5500"/>
                            </p:stCondLst>
                            <p:childTnLst>
                              <p:par>
                                <p:cTn id="99" presetID="22" presetClass="entr" presetSubtype="8" fill="hold" grpId="0" nodeType="afterEffect">
                                  <p:stCondLst>
                                    <p:cond delay="0"/>
                                  </p:stCondLst>
                                  <p:childTnLst>
                                    <p:set>
                                      <p:cBhvr>
                                        <p:cTn id="100" dur="1" fill="hold">
                                          <p:stCondLst>
                                            <p:cond delay="0"/>
                                          </p:stCondLst>
                                        </p:cTn>
                                        <p:tgtEl>
                                          <p:spTgt spid="51"/>
                                        </p:tgtEl>
                                        <p:attrNameLst>
                                          <p:attrName>style.visibility</p:attrName>
                                        </p:attrNameLst>
                                      </p:cBhvr>
                                      <p:to>
                                        <p:strVal val="visible"/>
                                      </p:to>
                                    </p:set>
                                    <p:animEffect transition="in" filter="wipe(left)">
                                      <p:cBhvr>
                                        <p:cTn id="101" dur="1250"/>
                                        <p:tgtEl>
                                          <p:spTgt spid="51"/>
                                        </p:tgtEl>
                                      </p:cBhvr>
                                    </p:animEffect>
                                  </p:childTnLst>
                                </p:cTn>
                              </p:par>
                            </p:childTnLst>
                          </p:cTn>
                        </p:par>
                        <p:par>
                          <p:cTn id="102" fill="hold">
                            <p:stCondLst>
                              <p:cond delay="6750"/>
                            </p:stCondLst>
                            <p:childTnLst>
                              <p:par>
                                <p:cTn id="103" presetID="22" presetClass="entr" presetSubtype="8" fill="hold" nodeType="afterEffect">
                                  <p:stCondLst>
                                    <p:cond delay="0"/>
                                  </p:stCondLst>
                                  <p:childTnLst>
                                    <p:set>
                                      <p:cBhvr>
                                        <p:cTn id="104" dur="1" fill="hold">
                                          <p:stCondLst>
                                            <p:cond delay="0"/>
                                          </p:stCondLst>
                                        </p:cTn>
                                        <p:tgtEl>
                                          <p:spTgt spid="44"/>
                                        </p:tgtEl>
                                        <p:attrNameLst>
                                          <p:attrName>style.visibility</p:attrName>
                                        </p:attrNameLst>
                                      </p:cBhvr>
                                      <p:to>
                                        <p:strVal val="visible"/>
                                      </p:to>
                                    </p:set>
                                    <p:animEffect transition="in" filter="wipe(left)">
                                      <p:cBhvr>
                                        <p:cTn id="10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p:bldP spid="97" grpId="0"/>
      <p:bldP spid="156" grpId="0"/>
      <p:bldP spid="29" grpId="0" animBg="1"/>
      <p:bldP spid="29" grpId="1" animBg="1"/>
      <p:bldP spid="30" grpId="0" animBg="1"/>
      <p:bldP spid="30" grpId="1" animBg="1"/>
      <p:bldP spid="31" grpId="0" animBg="1"/>
      <p:bldP spid="31" grpId="1" animBg="1"/>
      <p:bldP spid="32" grpId="0" animBg="1"/>
      <p:bldP spid="32" grpId="1" animBg="1"/>
      <p:bldP spid="33" grpId="0" animBg="1"/>
      <p:bldP spid="34" grpId="0" animBg="1"/>
      <p:bldP spid="34" grpId="1" animBg="1"/>
      <p:bldP spid="35" grpId="0" animBg="1"/>
      <p:bldP spid="36" grpId="0" animBg="1"/>
      <p:bldP spid="36" grpId="1" animBg="1"/>
      <p:bldP spid="37" grpId="0" animBg="1"/>
      <p:bldP spid="38" grpId="0" animBg="1"/>
      <p:bldP spid="39" grpId="0" animBg="1"/>
      <p:bldP spid="40" grpId="0" animBg="1"/>
      <p:bldP spid="5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3563888" cy="5145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0"/>
            <a:ext cx="3563888" cy="5145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43"/>
          <p:cNvSpPr txBox="1"/>
          <p:nvPr/>
        </p:nvSpPr>
        <p:spPr>
          <a:xfrm>
            <a:off x="-409868" y="698403"/>
            <a:ext cx="4405804" cy="3602333"/>
          </a:xfrm>
          <a:prstGeom prst="rect">
            <a:avLst/>
          </a:prstGeom>
          <a:noFill/>
        </p:spPr>
        <p:txBody>
          <a:bodyPr wrap="square" lIns="68580" tIns="34290" rIns="68580" bIns="34290" rtlCol="0">
            <a:spAutoFit/>
          </a:bodyPr>
          <a:lstStyle/>
          <a:p>
            <a:pPr algn="ctr">
              <a:lnSpc>
                <a:spcPct val="130000"/>
              </a:lnSpc>
            </a:pPr>
            <a:r>
              <a:rPr lang="en-US" altLang="zh-CN" sz="20000" b="1" dirty="0" smtClean="0">
                <a:solidFill>
                  <a:schemeClr val="accent1">
                    <a:lumMod val="60000"/>
                    <a:lumOff val="40000"/>
                  </a:schemeClr>
                </a:solidFill>
                <a:latin typeface="Impact" panose="020B0806030902050204" pitchFamily="34" charset="0"/>
                <a:ea typeface="+mj-ea"/>
                <a:cs typeface="Arial" panose="020B0604020202020204" pitchFamily="34" charset="0"/>
              </a:rPr>
              <a:t>01</a:t>
            </a:r>
            <a:endParaRPr lang="en-US" altLang="zh-CN" sz="20000" b="1" dirty="0">
              <a:solidFill>
                <a:schemeClr val="accent1">
                  <a:lumMod val="60000"/>
                  <a:lumOff val="40000"/>
                </a:schemeClr>
              </a:solidFill>
              <a:latin typeface="Impact" panose="020B0806030902050204" pitchFamily="34" charset="0"/>
              <a:ea typeface="+mj-ea"/>
              <a:cs typeface="Arial" panose="020B0604020202020204" pitchFamily="34" charset="0"/>
            </a:endParaRPr>
          </a:p>
        </p:txBody>
      </p:sp>
      <p:sp>
        <p:nvSpPr>
          <p:cNvPr id="11" name="文本框 42"/>
          <p:cNvSpPr txBox="1"/>
          <p:nvPr/>
        </p:nvSpPr>
        <p:spPr>
          <a:xfrm>
            <a:off x="0" y="2555945"/>
            <a:ext cx="3563888" cy="520655"/>
          </a:xfrm>
          <a:prstGeom prst="rect">
            <a:avLst/>
          </a:prstGeom>
          <a:solidFill>
            <a:schemeClr val="accent1"/>
          </a:solidFill>
        </p:spPr>
        <p:txBody>
          <a:bodyPr wrap="square" lIns="68580" tIns="34290" rIns="68580" bIns="34290" rtlCol="0">
            <a:spAutoFit/>
          </a:bodyPr>
          <a:lstStyle/>
          <a:p>
            <a:pPr algn="ctr">
              <a:lnSpc>
                <a:spcPct val="130000"/>
              </a:lnSpc>
            </a:pPr>
            <a:r>
              <a:rPr lang="zh-CN" altLang="en-US" sz="25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我们的企业</a:t>
            </a:r>
            <a:endParaRPr lang="en-US" altLang="zh-CN" sz="25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 name="AutoShape 8"/>
          <p:cNvSpPr>
            <a:spLocks/>
          </p:cNvSpPr>
          <p:nvPr/>
        </p:nvSpPr>
        <p:spPr bwMode="auto">
          <a:xfrm>
            <a:off x="4113679" y="2086579"/>
            <a:ext cx="2184238" cy="4823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a:lnSpc>
                <a:spcPct val="130000"/>
              </a:lnSpc>
              <a:spcBef>
                <a:spcPts val="0"/>
              </a:spcBef>
              <a:spcAft>
                <a:spcPts val="600"/>
              </a:spcAft>
            </a:pPr>
            <a:r>
              <a:rPr lang="zh-CN" altLang="en-US" sz="700" dirty="0">
                <a:solidFill>
                  <a:srgbClr val="C0C0C0"/>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p>
          <a:p>
            <a:pPr algn="l">
              <a:lnSpc>
                <a:spcPct val="130000"/>
              </a:lnSpc>
              <a:spcBef>
                <a:spcPts val="0"/>
              </a:spcBef>
              <a:spcAft>
                <a:spcPts val="600"/>
              </a:spcAft>
            </a:pPr>
            <a:endParaRPr lang="zh-CN" altLang="en-US" sz="700" dirty="0">
              <a:solidFill>
                <a:srgbClr val="C0C0C0"/>
              </a:solidFill>
              <a:ea typeface="微软雅黑" panose="020B0503020204020204" pitchFamily="34" charset="-122"/>
            </a:endParaRPr>
          </a:p>
        </p:txBody>
      </p:sp>
      <p:sp>
        <p:nvSpPr>
          <p:cNvPr id="14" name="Line 10"/>
          <p:cNvSpPr>
            <a:spLocks noChangeShapeType="1"/>
          </p:cNvSpPr>
          <p:nvPr/>
        </p:nvSpPr>
        <p:spPr bwMode="auto">
          <a:xfrm>
            <a:off x="4130944" y="2003210"/>
            <a:ext cx="2002036" cy="0"/>
          </a:xfrm>
          <a:prstGeom prst="line">
            <a:avLst/>
          </a:prstGeom>
          <a:noFill/>
          <a:ln w="2540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100">
              <a:effectLst>
                <a:outerShdw blurRad="38100" dist="38100" dir="2700000" algn="tl">
                  <a:srgbClr val="DDDDDD"/>
                </a:outerShdw>
              </a:effectLst>
              <a:latin typeface="Gill Sans" charset="0"/>
              <a:ea typeface="ＭＳ Ｐゴシック" charset="0"/>
              <a:sym typeface="Gill Sans" charset="0"/>
            </a:endParaRPr>
          </a:p>
        </p:txBody>
      </p:sp>
      <p:sp>
        <p:nvSpPr>
          <p:cNvPr id="15" name="Text Box 552"/>
          <p:cNvSpPr txBox="1">
            <a:spLocks noChangeArrowheads="1"/>
          </p:cNvSpPr>
          <p:nvPr/>
        </p:nvSpPr>
        <p:spPr bwMode="auto">
          <a:xfrm>
            <a:off x="3953865" y="229043"/>
            <a:ext cx="3210423" cy="938719"/>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US" altLang="zh-CN" sz="5500" dirty="0" smtClean="0">
                <a:solidFill>
                  <a:schemeClr val="bg1">
                    <a:lumMod val="10000"/>
                  </a:schemeClr>
                </a:solidFill>
                <a:latin typeface="388-CAI978" pitchFamily="82" charset="0"/>
                <a:ea typeface="DFPYeaSong-B5" pitchFamily="18" charset="-120"/>
              </a:rPr>
              <a:t>COMPANY</a:t>
            </a:r>
            <a:endParaRPr lang="en-US" altLang="zh-CN" sz="5500" dirty="0">
              <a:solidFill>
                <a:schemeClr val="bg1">
                  <a:lumMod val="10000"/>
                </a:schemeClr>
              </a:solidFill>
              <a:latin typeface="388-CAI978" pitchFamily="82" charset="0"/>
              <a:ea typeface="DFPYeaSong-B5" pitchFamily="18" charset="-120"/>
            </a:endParaRPr>
          </a:p>
        </p:txBody>
      </p:sp>
      <p:sp>
        <p:nvSpPr>
          <p:cNvPr id="16" name="Text Box 552"/>
          <p:cNvSpPr txBox="1">
            <a:spLocks noChangeArrowheads="1"/>
          </p:cNvSpPr>
          <p:nvPr/>
        </p:nvSpPr>
        <p:spPr bwMode="auto">
          <a:xfrm>
            <a:off x="3935780" y="772344"/>
            <a:ext cx="2644876" cy="1554272"/>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US" altLang="zh-CN" sz="9500" dirty="0" smtClean="0">
                <a:solidFill>
                  <a:schemeClr val="bg1">
                    <a:lumMod val="10000"/>
                  </a:schemeClr>
                </a:solidFill>
                <a:latin typeface="388-CAI978" pitchFamily="82" charset="0"/>
                <a:ea typeface="DFPYeaSong-B5" pitchFamily="18" charset="-120"/>
              </a:rPr>
              <a:t>NAME</a:t>
            </a:r>
            <a:endParaRPr lang="en-US" altLang="zh-CN" sz="9500" dirty="0">
              <a:solidFill>
                <a:schemeClr val="bg1">
                  <a:lumMod val="10000"/>
                </a:schemeClr>
              </a:solidFill>
              <a:latin typeface="388-CAI978" pitchFamily="82" charset="0"/>
              <a:ea typeface="DFPYeaSong-B5" pitchFamily="18" charset="-120"/>
            </a:endParaRPr>
          </a:p>
        </p:txBody>
      </p:sp>
      <p:pic>
        <p:nvPicPr>
          <p:cNvPr id="12" name="Picture 56" descr="4949133_170706007000_2"/>
          <p:cNvPicPr>
            <a:picLocks noChangeAspect="1" noChangeArrowheads="1"/>
          </p:cNvPicPr>
          <p:nvPr/>
        </p:nvPicPr>
        <p:blipFill>
          <a:blip r:embed="rId3">
            <a:extLst>
              <a:ext uri="{28A0092B-C50C-407E-A947-70E740481C1C}">
                <a14:useLocalDpi xmlns:a14="http://schemas.microsoft.com/office/drawing/2010/main" val="0"/>
              </a:ext>
            </a:extLst>
          </a:blip>
          <a:srcRect t="11926" b="23160"/>
          <a:stretch>
            <a:fillRect/>
          </a:stretch>
        </p:blipFill>
        <p:spPr bwMode="auto">
          <a:xfrm>
            <a:off x="4061817" y="2807020"/>
            <a:ext cx="4953000" cy="20558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0221858"/>
      </p:ext>
    </p:extLst>
  </p:cSld>
  <p:clrMapOvr>
    <a:masterClrMapping/>
  </p:clrMapOvr>
  <mc:AlternateContent xmlns:mc="http://schemas.openxmlformats.org/markup-compatibility/2006" xmlns:p14="http://schemas.microsoft.com/office/powerpoint/2010/main">
    <mc:Choice Requires="p14">
      <p:transition spd="slow" p14:dur="1200" advTm="0">
        <p14:prism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par>
                                <p:cTn id="16" presetID="41" presetClass="entr" presetSubtype="0" fill="hold" nodeType="withEffect">
                                  <p:stCondLst>
                                    <p:cond delay="0"/>
                                  </p:stCondLst>
                                  <p:iterate type="lt">
                                    <p:tmPct val="10000"/>
                                  </p:iterate>
                                  <p:childTnLst>
                                    <p:set>
                                      <p:cBhvr>
                                        <p:cTn id="17" dur="1" fill="hold">
                                          <p:stCondLst>
                                            <p:cond delay="0"/>
                                          </p:stCondLst>
                                        </p:cTn>
                                        <p:tgtEl>
                                          <p:spTgt spid="15"/>
                                        </p:tgtEl>
                                        <p:attrNameLst>
                                          <p:attrName>style.visibility</p:attrName>
                                        </p:attrNameLst>
                                      </p:cBhvr>
                                      <p:to>
                                        <p:strVal val="visible"/>
                                      </p:to>
                                    </p:set>
                                    <p:anim calcmode="lin" valueType="num">
                                      <p:cBhvr>
                                        <p:cTn id="18" dur="10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9" dur="1000" fill="hold"/>
                                        <p:tgtEl>
                                          <p:spTgt spid="15"/>
                                        </p:tgtEl>
                                        <p:attrNameLst>
                                          <p:attrName>ppt_y</p:attrName>
                                        </p:attrNameLst>
                                      </p:cBhvr>
                                      <p:tavLst>
                                        <p:tav tm="0">
                                          <p:val>
                                            <p:strVal val="#ppt_y"/>
                                          </p:val>
                                        </p:tav>
                                        <p:tav tm="100000">
                                          <p:val>
                                            <p:strVal val="#ppt_y"/>
                                          </p:val>
                                        </p:tav>
                                      </p:tavLst>
                                    </p:anim>
                                    <p:anim calcmode="lin" valueType="num">
                                      <p:cBhvr>
                                        <p:cTn id="20" dur="10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1" dur="10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2" dur="1000" tmFilter="0,0; .5, 1; 1, 1"/>
                                        <p:tgtEl>
                                          <p:spTgt spid="15"/>
                                        </p:tgtEl>
                                      </p:cBhvr>
                                    </p:animEffect>
                                  </p:childTnLst>
                                </p:cTn>
                              </p:par>
                              <p:par>
                                <p:cTn id="23" presetID="41" presetClass="entr" presetSubtype="0" fill="hold" nodeType="withEffect">
                                  <p:stCondLst>
                                    <p:cond delay="0"/>
                                  </p:stCondLst>
                                  <p:iterate type="lt">
                                    <p:tmPct val="10000"/>
                                  </p:iterate>
                                  <p:childTnLst>
                                    <p:set>
                                      <p:cBhvr>
                                        <p:cTn id="24" dur="1" fill="hold">
                                          <p:stCondLst>
                                            <p:cond delay="0"/>
                                          </p:stCondLst>
                                        </p:cTn>
                                        <p:tgtEl>
                                          <p:spTgt spid="16"/>
                                        </p:tgtEl>
                                        <p:attrNameLst>
                                          <p:attrName>style.visibility</p:attrName>
                                        </p:attrNameLst>
                                      </p:cBhvr>
                                      <p:to>
                                        <p:strVal val="visible"/>
                                      </p:to>
                                    </p:set>
                                    <p:anim calcmode="lin" valueType="num">
                                      <p:cBhvr>
                                        <p:cTn id="25" dur="10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6" dur="1000" fill="hold"/>
                                        <p:tgtEl>
                                          <p:spTgt spid="16"/>
                                        </p:tgtEl>
                                        <p:attrNameLst>
                                          <p:attrName>ppt_y</p:attrName>
                                        </p:attrNameLst>
                                      </p:cBhvr>
                                      <p:tavLst>
                                        <p:tav tm="0">
                                          <p:val>
                                            <p:strVal val="#ppt_y"/>
                                          </p:val>
                                        </p:tav>
                                        <p:tav tm="100000">
                                          <p:val>
                                            <p:strVal val="#ppt_y"/>
                                          </p:val>
                                        </p:tav>
                                      </p:tavLst>
                                    </p:anim>
                                    <p:anim calcmode="lin" valueType="num">
                                      <p:cBhvr>
                                        <p:cTn id="27" dur="10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8" dur="10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9" dur="1000" tmFilter="0,0; .5, 1; 1, 1"/>
                                        <p:tgtEl>
                                          <p:spTgt spid="16"/>
                                        </p:tgtEl>
                                      </p:cBhvr>
                                    </p:animEffect>
                                  </p:childTnLst>
                                </p:cTn>
                              </p:par>
                            </p:childTnLst>
                          </p:cTn>
                        </p:par>
                        <p:par>
                          <p:cTn id="30" fill="hold">
                            <p:stCondLst>
                              <p:cond delay="2600"/>
                            </p:stCondLst>
                            <p:childTnLst>
                              <p:par>
                                <p:cTn id="31" presetID="2" presetClass="entr" presetSubtype="2"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1+#ppt_w/2"/>
                                          </p:val>
                                        </p:tav>
                                        <p:tav tm="100000">
                                          <p:val>
                                            <p:strVal val="#ppt_x"/>
                                          </p:val>
                                        </p:tav>
                                      </p:tavLst>
                                    </p:anim>
                                    <p:anim calcmode="lin" valueType="num">
                                      <p:cBhvr additive="base">
                                        <p:cTn id="34" dur="500" fill="hold"/>
                                        <p:tgtEl>
                                          <p:spTgt spid="13"/>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1000" fill="hold"/>
                                        <p:tgtEl>
                                          <p:spTgt spid="12"/>
                                        </p:tgtEl>
                                        <p:attrNameLst>
                                          <p:attrName>ppt_x</p:attrName>
                                        </p:attrNameLst>
                                      </p:cBhvr>
                                      <p:tavLst>
                                        <p:tav tm="0">
                                          <p:val>
                                            <p:strVal val="0-#ppt_w/2"/>
                                          </p:val>
                                        </p:tav>
                                        <p:tav tm="100000">
                                          <p:val>
                                            <p:strVal val="#ppt_x"/>
                                          </p:val>
                                        </p:tav>
                                      </p:tavLst>
                                    </p:anim>
                                    <p:anim calcmode="lin" valueType="num">
                                      <p:cBhvr additive="base">
                                        <p:cTn id="38" dur="1000" fill="hold"/>
                                        <p:tgtEl>
                                          <p:spTgt spid="12"/>
                                        </p:tgtEl>
                                        <p:attrNameLst>
                                          <p:attrName>ppt_y</p:attrName>
                                        </p:attrNameLst>
                                      </p:cBhvr>
                                      <p:tavLst>
                                        <p:tav tm="0">
                                          <p:val>
                                            <p:strVal val="#ppt_y"/>
                                          </p:val>
                                        </p:tav>
                                        <p:tav tm="100000">
                                          <p:val>
                                            <p:strVal val="#ppt_y"/>
                                          </p:val>
                                        </p:tav>
                                      </p:tavLst>
                                    </p:anim>
                                  </p:childTnLst>
                                </p:cTn>
                              </p:par>
                              <p:par>
                                <p:cTn id="39" presetID="10" presetClass="entr" presetSubtype="0" fill="hold"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3"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5"/>
          <p:cNvSpPr>
            <a:spLocks/>
          </p:cNvSpPr>
          <p:nvPr/>
        </p:nvSpPr>
        <p:spPr bwMode="auto">
          <a:xfrm flipH="1" flipV="1">
            <a:off x="5508634" y="1749078"/>
            <a:ext cx="1938404" cy="663738"/>
          </a:xfrm>
          <a:custGeom>
            <a:avLst/>
            <a:gdLst>
              <a:gd name="T0" fmla="*/ 1933 w 2191"/>
              <a:gd name="T1" fmla="*/ 0 h 750"/>
              <a:gd name="T2" fmla="*/ 0 w 2191"/>
              <a:gd name="T3" fmla="*/ 0 h 750"/>
              <a:gd name="T4" fmla="*/ 0 w 2191"/>
              <a:gd name="T5" fmla="*/ 750 h 750"/>
              <a:gd name="T6" fmla="*/ 1933 w 2191"/>
              <a:gd name="T7" fmla="*/ 750 h 750"/>
              <a:gd name="T8" fmla="*/ 2191 w 2191"/>
              <a:gd name="T9" fmla="*/ 376 h 750"/>
              <a:gd name="T10" fmla="*/ 1933 w 2191"/>
              <a:gd name="T11" fmla="*/ 0 h 750"/>
            </a:gdLst>
            <a:ahLst/>
            <a:cxnLst>
              <a:cxn ang="0">
                <a:pos x="T0" y="T1"/>
              </a:cxn>
              <a:cxn ang="0">
                <a:pos x="T2" y="T3"/>
              </a:cxn>
              <a:cxn ang="0">
                <a:pos x="T4" y="T5"/>
              </a:cxn>
              <a:cxn ang="0">
                <a:pos x="T6" y="T7"/>
              </a:cxn>
              <a:cxn ang="0">
                <a:pos x="T8" y="T9"/>
              </a:cxn>
              <a:cxn ang="0">
                <a:pos x="T10" y="T11"/>
              </a:cxn>
            </a:cxnLst>
            <a:rect l="0" t="0" r="r" b="b"/>
            <a:pathLst>
              <a:path w="2191" h="750">
                <a:moveTo>
                  <a:pt x="1933" y="0"/>
                </a:moveTo>
                <a:lnTo>
                  <a:pt x="0" y="0"/>
                </a:lnTo>
                <a:lnTo>
                  <a:pt x="0" y="750"/>
                </a:lnTo>
                <a:lnTo>
                  <a:pt x="1933" y="750"/>
                </a:lnTo>
                <a:lnTo>
                  <a:pt x="2191" y="376"/>
                </a:lnTo>
                <a:lnTo>
                  <a:pt x="1933" y="0"/>
                </a:lnTo>
                <a:close/>
              </a:path>
            </a:pathLst>
          </a:custGeom>
          <a:gradFill>
            <a:gsLst>
              <a:gs pos="0">
                <a:schemeClr val="accent1">
                  <a:lumMod val="50000"/>
                </a:schemeClr>
              </a:gs>
              <a:gs pos="100000">
                <a:schemeClr val="accent1"/>
              </a:gs>
            </a:gsLst>
            <a:lin ang="0" scaled="0"/>
          </a:gradFill>
          <a:ln>
            <a:noFill/>
          </a:ln>
        </p:spPr>
        <p:txBody>
          <a:bodyPr vert="horz" wrap="square" lIns="68580" tIns="34290" rIns="68580" bIns="34290" numCol="1" anchor="t" anchorCtr="0" compatLnSpc="1">
            <a:prstTxWarp prst="textNoShape">
              <a:avLst/>
            </a:prstTxWarp>
          </a:bodyPr>
          <a:lstStyle/>
          <a:p>
            <a:endParaRPr lang="id-ID">
              <a:solidFill>
                <a:schemeClr val="bg1"/>
              </a:solidFill>
            </a:endParaRPr>
          </a:p>
        </p:txBody>
      </p:sp>
      <p:sp>
        <p:nvSpPr>
          <p:cNvPr id="5" name="Freeform 6"/>
          <p:cNvSpPr>
            <a:spLocks/>
          </p:cNvSpPr>
          <p:nvPr/>
        </p:nvSpPr>
        <p:spPr bwMode="auto">
          <a:xfrm flipH="1" flipV="1">
            <a:off x="5002959" y="2390060"/>
            <a:ext cx="3016867" cy="663738"/>
          </a:xfrm>
          <a:custGeom>
            <a:avLst/>
            <a:gdLst>
              <a:gd name="T0" fmla="*/ 3152 w 3410"/>
              <a:gd name="T1" fmla="*/ 0 h 750"/>
              <a:gd name="T2" fmla="*/ 0 w 3410"/>
              <a:gd name="T3" fmla="*/ 0 h 750"/>
              <a:gd name="T4" fmla="*/ 0 w 3410"/>
              <a:gd name="T5" fmla="*/ 750 h 750"/>
              <a:gd name="T6" fmla="*/ 3152 w 3410"/>
              <a:gd name="T7" fmla="*/ 750 h 750"/>
              <a:gd name="T8" fmla="*/ 3410 w 3410"/>
              <a:gd name="T9" fmla="*/ 376 h 750"/>
              <a:gd name="T10" fmla="*/ 3152 w 3410"/>
              <a:gd name="T11" fmla="*/ 0 h 750"/>
            </a:gdLst>
            <a:ahLst/>
            <a:cxnLst>
              <a:cxn ang="0">
                <a:pos x="T0" y="T1"/>
              </a:cxn>
              <a:cxn ang="0">
                <a:pos x="T2" y="T3"/>
              </a:cxn>
              <a:cxn ang="0">
                <a:pos x="T4" y="T5"/>
              </a:cxn>
              <a:cxn ang="0">
                <a:pos x="T6" y="T7"/>
              </a:cxn>
              <a:cxn ang="0">
                <a:pos x="T8" y="T9"/>
              </a:cxn>
              <a:cxn ang="0">
                <a:pos x="T10" y="T11"/>
              </a:cxn>
            </a:cxnLst>
            <a:rect l="0" t="0" r="r" b="b"/>
            <a:pathLst>
              <a:path w="3410" h="750">
                <a:moveTo>
                  <a:pt x="3152" y="0"/>
                </a:moveTo>
                <a:lnTo>
                  <a:pt x="0" y="0"/>
                </a:lnTo>
                <a:lnTo>
                  <a:pt x="0" y="750"/>
                </a:lnTo>
                <a:lnTo>
                  <a:pt x="3152" y="750"/>
                </a:lnTo>
                <a:lnTo>
                  <a:pt x="3410" y="376"/>
                </a:lnTo>
                <a:lnTo>
                  <a:pt x="3152" y="0"/>
                </a:lnTo>
                <a:close/>
              </a:path>
            </a:pathLst>
          </a:custGeom>
          <a:gradFill>
            <a:gsLst>
              <a:gs pos="0">
                <a:schemeClr val="accent2">
                  <a:lumMod val="75000"/>
                </a:schemeClr>
              </a:gs>
              <a:gs pos="100000">
                <a:schemeClr val="accent2"/>
              </a:gs>
            </a:gsLst>
            <a:lin ang="0" scaled="0"/>
          </a:gradFill>
          <a:ln>
            <a:noFill/>
          </a:ln>
        </p:spPr>
        <p:txBody>
          <a:bodyPr vert="horz" wrap="square" lIns="68580" tIns="34290" rIns="68580" bIns="34290" numCol="1" anchor="t" anchorCtr="0" compatLnSpc="1">
            <a:prstTxWarp prst="textNoShape">
              <a:avLst/>
            </a:prstTxWarp>
          </a:bodyPr>
          <a:lstStyle/>
          <a:p>
            <a:endParaRPr lang="id-ID">
              <a:solidFill>
                <a:schemeClr val="bg1"/>
              </a:solidFill>
            </a:endParaRPr>
          </a:p>
        </p:txBody>
      </p:sp>
      <p:sp>
        <p:nvSpPr>
          <p:cNvPr id="8" name="Freeform 7"/>
          <p:cNvSpPr>
            <a:spLocks/>
          </p:cNvSpPr>
          <p:nvPr/>
        </p:nvSpPr>
        <p:spPr bwMode="auto">
          <a:xfrm flipH="1" flipV="1">
            <a:off x="4494179" y="2996612"/>
            <a:ext cx="3112106" cy="687431"/>
          </a:xfrm>
          <a:custGeom>
            <a:avLst/>
            <a:gdLst>
              <a:gd name="T0" fmla="*/ 3152 w 3410"/>
              <a:gd name="T1" fmla="*/ 0 h 753"/>
              <a:gd name="T2" fmla="*/ 0 w 3410"/>
              <a:gd name="T3" fmla="*/ 0 h 753"/>
              <a:gd name="T4" fmla="*/ 0 w 3410"/>
              <a:gd name="T5" fmla="*/ 753 h 753"/>
              <a:gd name="T6" fmla="*/ 3152 w 3410"/>
              <a:gd name="T7" fmla="*/ 753 h 753"/>
              <a:gd name="T8" fmla="*/ 3410 w 3410"/>
              <a:gd name="T9" fmla="*/ 376 h 753"/>
              <a:gd name="T10" fmla="*/ 3152 w 3410"/>
              <a:gd name="T11" fmla="*/ 0 h 753"/>
            </a:gdLst>
            <a:ahLst/>
            <a:cxnLst>
              <a:cxn ang="0">
                <a:pos x="T0" y="T1"/>
              </a:cxn>
              <a:cxn ang="0">
                <a:pos x="T2" y="T3"/>
              </a:cxn>
              <a:cxn ang="0">
                <a:pos x="T4" y="T5"/>
              </a:cxn>
              <a:cxn ang="0">
                <a:pos x="T6" y="T7"/>
              </a:cxn>
              <a:cxn ang="0">
                <a:pos x="T8" y="T9"/>
              </a:cxn>
              <a:cxn ang="0">
                <a:pos x="T10" y="T11"/>
              </a:cxn>
            </a:cxnLst>
            <a:rect l="0" t="0" r="r" b="b"/>
            <a:pathLst>
              <a:path w="3410" h="753">
                <a:moveTo>
                  <a:pt x="3152" y="0"/>
                </a:moveTo>
                <a:lnTo>
                  <a:pt x="0" y="0"/>
                </a:lnTo>
                <a:lnTo>
                  <a:pt x="0" y="753"/>
                </a:lnTo>
                <a:lnTo>
                  <a:pt x="3152" y="753"/>
                </a:lnTo>
                <a:lnTo>
                  <a:pt x="3410" y="376"/>
                </a:lnTo>
                <a:lnTo>
                  <a:pt x="3152" y="0"/>
                </a:lnTo>
                <a:close/>
              </a:path>
            </a:pathLst>
          </a:custGeom>
          <a:gradFill>
            <a:gsLst>
              <a:gs pos="0">
                <a:schemeClr val="accent3">
                  <a:lumMod val="75000"/>
                </a:schemeClr>
              </a:gs>
              <a:gs pos="100000">
                <a:schemeClr val="accent3"/>
              </a:gs>
            </a:gsLst>
            <a:lin ang="0" scaled="0"/>
          </a:gradFill>
          <a:ln>
            <a:noFill/>
          </a:ln>
        </p:spPr>
        <p:txBody>
          <a:bodyPr vert="horz" wrap="square" lIns="68580" tIns="34290" rIns="68580" bIns="34290" numCol="1" anchor="t" anchorCtr="0" compatLnSpc="1">
            <a:prstTxWarp prst="textNoShape">
              <a:avLst/>
            </a:prstTxWarp>
          </a:bodyPr>
          <a:lstStyle/>
          <a:p>
            <a:endParaRPr lang="id-ID">
              <a:solidFill>
                <a:schemeClr val="bg1"/>
              </a:solidFill>
            </a:endParaRPr>
          </a:p>
        </p:txBody>
      </p:sp>
      <p:sp>
        <p:nvSpPr>
          <p:cNvPr id="9" name="Freeform 8"/>
          <p:cNvSpPr>
            <a:spLocks/>
          </p:cNvSpPr>
          <p:nvPr/>
        </p:nvSpPr>
        <p:spPr bwMode="auto">
          <a:xfrm flipH="1" flipV="1">
            <a:off x="5037968" y="3684043"/>
            <a:ext cx="3018636" cy="663738"/>
          </a:xfrm>
          <a:custGeom>
            <a:avLst/>
            <a:gdLst>
              <a:gd name="T0" fmla="*/ 3154 w 3412"/>
              <a:gd name="T1" fmla="*/ 0 h 750"/>
              <a:gd name="T2" fmla="*/ 0 w 3412"/>
              <a:gd name="T3" fmla="*/ 0 h 750"/>
              <a:gd name="T4" fmla="*/ 0 w 3412"/>
              <a:gd name="T5" fmla="*/ 750 h 750"/>
              <a:gd name="T6" fmla="*/ 3154 w 3412"/>
              <a:gd name="T7" fmla="*/ 750 h 750"/>
              <a:gd name="T8" fmla="*/ 3412 w 3412"/>
              <a:gd name="T9" fmla="*/ 376 h 750"/>
              <a:gd name="T10" fmla="*/ 3154 w 3412"/>
              <a:gd name="T11" fmla="*/ 0 h 750"/>
            </a:gdLst>
            <a:ahLst/>
            <a:cxnLst>
              <a:cxn ang="0">
                <a:pos x="T0" y="T1"/>
              </a:cxn>
              <a:cxn ang="0">
                <a:pos x="T2" y="T3"/>
              </a:cxn>
              <a:cxn ang="0">
                <a:pos x="T4" y="T5"/>
              </a:cxn>
              <a:cxn ang="0">
                <a:pos x="T6" y="T7"/>
              </a:cxn>
              <a:cxn ang="0">
                <a:pos x="T8" y="T9"/>
              </a:cxn>
              <a:cxn ang="0">
                <a:pos x="T10" y="T11"/>
              </a:cxn>
            </a:cxnLst>
            <a:rect l="0" t="0" r="r" b="b"/>
            <a:pathLst>
              <a:path w="3412" h="750">
                <a:moveTo>
                  <a:pt x="3154" y="0"/>
                </a:moveTo>
                <a:lnTo>
                  <a:pt x="0" y="0"/>
                </a:lnTo>
                <a:lnTo>
                  <a:pt x="0" y="750"/>
                </a:lnTo>
                <a:lnTo>
                  <a:pt x="3154" y="750"/>
                </a:lnTo>
                <a:lnTo>
                  <a:pt x="3412" y="376"/>
                </a:lnTo>
                <a:lnTo>
                  <a:pt x="3154" y="0"/>
                </a:lnTo>
                <a:close/>
              </a:path>
            </a:pathLst>
          </a:custGeom>
          <a:gradFill>
            <a:gsLst>
              <a:gs pos="0">
                <a:schemeClr val="accent4">
                  <a:lumMod val="50000"/>
                </a:schemeClr>
              </a:gs>
              <a:gs pos="100000">
                <a:schemeClr val="accent4"/>
              </a:gs>
            </a:gsLst>
            <a:lin ang="0" scaled="0"/>
          </a:gradFill>
          <a:ln>
            <a:noFill/>
          </a:ln>
        </p:spPr>
        <p:txBody>
          <a:bodyPr vert="horz" wrap="square" lIns="68580" tIns="34290" rIns="68580" bIns="34290" numCol="1" anchor="t" anchorCtr="0" compatLnSpc="1">
            <a:prstTxWarp prst="textNoShape">
              <a:avLst/>
            </a:prstTxWarp>
          </a:bodyPr>
          <a:lstStyle/>
          <a:p>
            <a:endParaRPr lang="id-ID">
              <a:solidFill>
                <a:schemeClr val="bg1"/>
              </a:solidFill>
            </a:endParaRPr>
          </a:p>
        </p:txBody>
      </p:sp>
      <p:sp>
        <p:nvSpPr>
          <p:cNvPr id="14" name="Freeform 13"/>
          <p:cNvSpPr>
            <a:spLocks/>
          </p:cNvSpPr>
          <p:nvPr/>
        </p:nvSpPr>
        <p:spPr bwMode="auto">
          <a:xfrm flipH="1" flipV="1">
            <a:off x="8033054" y="3579599"/>
            <a:ext cx="635832" cy="937161"/>
          </a:xfrm>
          <a:custGeom>
            <a:avLst/>
            <a:gdLst>
              <a:gd name="T0" fmla="*/ 697 w 697"/>
              <a:gd name="T1" fmla="*/ 1027 h 1027"/>
              <a:gd name="T2" fmla="*/ 0 w 697"/>
              <a:gd name="T3" fmla="*/ 937 h 1027"/>
              <a:gd name="T4" fmla="*/ 0 w 697"/>
              <a:gd name="T5" fmla="*/ 260 h 1027"/>
              <a:gd name="T6" fmla="*/ 697 w 697"/>
              <a:gd name="T7" fmla="*/ 0 h 1027"/>
              <a:gd name="T8" fmla="*/ 697 w 697"/>
              <a:gd name="T9" fmla="*/ 1027 h 1027"/>
            </a:gdLst>
            <a:ahLst/>
            <a:cxnLst>
              <a:cxn ang="0">
                <a:pos x="T0" y="T1"/>
              </a:cxn>
              <a:cxn ang="0">
                <a:pos x="T2" y="T3"/>
              </a:cxn>
              <a:cxn ang="0">
                <a:pos x="T4" y="T5"/>
              </a:cxn>
              <a:cxn ang="0">
                <a:pos x="T6" y="T7"/>
              </a:cxn>
              <a:cxn ang="0">
                <a:pos x="T8" y="T9"/>
              </a:cxn>
            </a:cxnLst>
            <a:rect l="0" t="0" r="r" b="b"/>
            <a:pathLst>
              <a:path w="697" h="1027">
                <a:moveTo>
                  <a:pt x="697" y="1027"/>
                </a:moveTo>
                <a:lnTo>
                  <a:pt x="0" y="937"/>
                </a:lnTo>
                <a:lnTo>
                  <a:pt x="0" y="260"/>
                </a:lnTo>
                <a:lnTo>
                  <a:pt x="697" y="0"/>
                </a:lnTo>
                <a:lnTo>
                  <a:pt x="697" y="1027"/>
                </a:lnTo>
                <a:close/>
              </a:path>
            </a:pathLst>
          </a:custGeom>
          <a:solidFill>
            <a:schemeClr val="accent4">
              <a:lumMod val="75000"/>
            </a:schemeClr>
          </a:solidFill>
          <a:ln>
            <a:noFill/>
          </a:ln>
          <a:extLst/>
        </p:spPr>
        <p:txBody>
          <a:bodyPr vert="horz" wrap="square" lIns="68580" tIns="34290" rIns="68580" bIns="34290" numCol="1" anchor="t" anchorCtr="0" compatLnSpc="1">
            <a:prstTxWarp prst="textNoShape">
              <a:avLst/>
            </a:prstTxWarp>
          </a:bodyPr>
          <a:lstStyle/>
          <a:p>
            <a:endParaRPr lang="id-ID"/>
          </a:p>
        </p:txBody>
      </p:sp>
      <p:sp>
        <p:nvSpPr>
          <p:cNvPr id="15" name="Freeform 14"/>
          <p:cNvSpPr>
            <a:spLocks/>
          </p:cNvSpPr>
          <p:nvPr/>
        </p:nvSpPr>
        <p:spPr bwMode="auto">
          <a:xfrm flipH="1" flipV="1">
            <a:off x="7118988" y="3579599"/>
            <a:ext cx="887612" cy="937161"/>
          </a:xfrm>
          <a:custGeom>
            <a:avLst/>
            <a:gdLst>
              <a:gd name="T0" fmla="*/ 0 w 973"/>
              <a:gd name="T1" fmla="*/ 1027 h 1027"/>
              <a:gd name="T2" fmla="*/ 973 w 973"/>
              <a:gd name="T3" fmla="*/ 937 h 1027"/>
              <a:gd name="T4" fmla="*/ 973 w 973"/>
              <a:gd name="T5" fmla="*/ 166 h 1027"/>
              <a:gd name="T6" fmla="*/ 0 w 973"/>
              <a:gd name="T7" fmla="*/ 0 h 1027"/>
              <a:gd name="T8" fmla="*/ 0 w 973"/>
              <a:gd name="T9" fmla="*/ 1027 h 1027"/>
            </a:gdLst>
            <a:ahLst/>
            <a:cxnLst>
              <a:cxn ang="0">
                <a:pos x="T0" y="T1"/>
              </a:cxn>
              <a:cxn ang="0">
                <a:pos x="T2" y="T3"/>
              </a:cxn>
              <a:cxn ang="0">
                <a:pos x="T4" y="T5"/>
              </a:cxn>
              <a:cxn ang="0">
                <a:pos x="T6" y="T7"/>
              </a:cxn>
              <a:cxn ang="0">
                <a:pos x="T8" y="T9"/>
              </a:cxn>
            </a:cxnLst>
            <a:rect l="0" t="0" r="r" b="b"/>
            <a:pathLst>
              <a:path w="973" h="1027">
                <a:moveTo>
                  <a:pt x="0" y="1027"/>
                </a:moveTo>
                <a:lnTo>
                  <a:pt x="973" y="937"/>
                </a:lnTo>
                <a:lnTo>
                  <a:pt x="973" y="166"/>
                </a:lnTo>
                <a:lnTo>
                  <a:pt x="0" y="0"/>
                </a:lnTo>
                <a:lnTo>
                  <a:pt x="0" y="1027"/>
                </a:ln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id-ID">
              <a:solidFill>
                <a:schemeClr val="bg1"/>
              </a:solidFill>
            </a:endParaRPr>
          </a:p>
        </p:txBody>
      </p:sp>
      <p:sp>
        <p:nvSpPr>
          <p:cNvPr id="16" name="Rectangle 15"/>
          <p:cNvSpPr>
            <a:spLocks noChangeArrowheads="1"/>
          </p:cNvSpPr>
          <p:nvPr/>
        </p:nvSpPr>
        <p:spPr bwMode="auto">
          <a:xfrm flipH="1" flipV="1">
            <a:off x="8006598" y="3579599"/>
            <a:ext cx="26456" cy="937161"/>
          </a:xfrm>
          <a:prstGeom prst="rect">
            <a:avLst/>
          </a:prstGeom>
          <a:solidFill>
            <a:schemeClr val="accent4">
              <a:lumMod val="75000"/>
            </a:schemeClr>
          </a:solidFill>
          <a:ln>
            <a:noFill/>
          </a:ln>
          <a:extLst/>
        </p:spPr>
        <p:txBody>
          <a:bodyPr vert="horz" wrap="square" lIns="68580" tIns="34290" rIns="68580" bIns="34290" numCol="1" anchor="t" anchorCtr="0" compatLnSpc="1">
            <a:prstTxWarp prst="textNoShape">
              <a:avLst/>
            </a:prstTxWarp>
          </a:bodyPr>
          <a:lstStyle/>
          <a:p>
            <a:endParaRPr lang="id-ID">
              <a:solidFill>
                <a:schemeClr val="bg1"/>
              </a:solidFill>
            </a:endParaRPr>
          </a:p>
        </p:txBody>
      </p:sp>
      <p:sp>
        <p:nvSpPr>
          <p:cNvPr id="17" name="Freeform 16"/>
          <p:cNvSpPr>
            <a:spLocks/>
          </p:cNvSpPr>
          <p:nvPr/>
        </p:nvSpPr>
        <p:spPr bwMode="auto">
          <a:xfrm flipH="1" flipV="1">
            <a:off x="7417292" y="1524598"/>
            <a:ext cx="259076" cy="1131528"/>
          </a:xfrm>
          <a:custGeom>
            <a:avLst/>
            <a:gdLst>
              <a:gd name="T0" fmla="*/ 0 w 284"/>
              <a:gd name="T1" fmla="*/ 0 h 1240"/>
              <a:gd name="T2" fmla="*/ 284 w 284"/>
              <a:gd name="T3" fmla="*/ 100 h 1240"/>
              <a:gd name="T4" fmla="*/ 284 w 284"/>
              <a:gd name="T5" fmla="*/ 1001 h 1240"/>
              <a:gd name="T6" fmla="*/ 0 w 284"/>
              <a:gd name="T7" fmla="*/ 1240 h 1240"/>
              <a:gd name="T8" fmla="*/ 0 w 284"/>
              <a:gd name="T9" fmla="*/ 0 h 1240"/>
            </a:gdLst>
            <a:ahLst/>
            <a:cxnLst>
              <a:cxn ang="0">
                <a:pos x="T0" y="T1"/>
              </a:cxn>
              <a:cxn ang="0">
                <a:pos x="T2" y="T3"/>
              </a:cxn>
              <a:cxn ang="0">
                <a:pos x="T4" y="T5"/>
              </a:cxn>
              <a:cxn ang="0">
                <a:pos x="T6" y="T7"/>
              </a:cxn>
              <a:cxn ang="0">
                <a:pos x="T8" y="T9"/>
              </a:cxn>
            </a:cxnLst>
            <a:rect l="0" t="0" r="r" b="b"/>
            <a:pathLst>
              <a:path w="284" h="1240">
                <a:moveTo>
                  <a:pt x="0" y="0"/>
                </a:moveTo>
                <a:lnTo>
                  <a:pt x="284" y="100"/>
                </a:lnTo>
                <a:lnTo>
                  <a:pt x="284" y="1001"/>
                </a:lnTo>
                <a:lnTo>
                  <a:pt x="0" y="1240"/>
                </a:lnTo>
                <a:lnTo>
                  <a:pt x="0" y="0"/>
                </a:lnTo>
                <a:close/>
              </a:path>
            </a:pathLst>
          </a:custGeom>
          <a:solidFill>
            <a:schemeClr val="accent1">
              <a:lumMod val="75000"/>
            </a:schemeClr>
          </a:solidFill>
          <a:ln>
            <a:noFill/>
          </a:ln>
          <a:extLst/>
        </p:spPr>
        <p:txBody>
          <a:bodyPr vert="horz" wrap="square" lIns="68580" tIns="34290" rIns="68580" bIns="34290" numCol="1" anchor="t" anchorCtr="0" compatLnSpc="1">
            <a:prstTxWarp prst="textNoShape">
              <a:avLst/>
            </a:prstTxWarp>
          </a:bodyPr>
          <a:lstStyle/>
          <a:p>
            <a:endParaRPr lang="id-ID">
              <a:solidFill>
                <a:schemeClr val="bg1"/>
              </a:solidFill>
            </a:endParaRPr>
          </a:p>
        </p:txBody>
      </p:sp>
      <p:sp>
        <p:nvSpPr>
          <p:cNvPr id="18" name="Freeform 17"/>
          <p:cNvSpPr>
            <a:spLocks/>
          </p:cNvSpPr>
          <p:nvPr/>
        </p:nvSpPr>
        <p:spPr bwMode="auto">
          <a:xfrm flipH="1" flipV="1">
            <a:off x="7701910" y="1524598"/>
            <a:ext cx="668674" cy="1131528"/>
          </a:xfrm>
          <a:custGeom>
            <a:avLst/>
            <a:gdLst>
              <a:gd name="T0" fmla="*/ 733 w 733"/>
              <a:gd name="T1" fmla="*/ 0 h 1240"/>
              <a:gd name="T2" fmla="*/ 0 w 733"/>
              <a:gd name="T3" fmla="*/ 100 h 1240"/>
              <a:gd name="T4" fmla="*/ 0 w 733"/>
              <a:gd name="T5" fmla="*/ 1072 h 1240"/>
              <a:gd name="T6" fmla="*/ 733 w 733"/>
              <a:gd name="T7" fmla="*/ 1240 h 1240"/>
              <a:gd name="T8" fmla="*/ 733 w 733"/>
              <a:gd name="T9" fmla="*/ 0 h 1240"/>
            </a:gdLst>
            <a:ahLst/>
            <a:cxnLst>
              <a:cxn ang="0">
                <a:pos x="T0" y="T1"/>
              </a:cxn>
              <a:cxn ang="0">
                <a:pos x="T2" y="T3"/>
              </a:cxn>
              <a:cxn ang="0">
                <a:pos x="T4" y="T5"/>
              </a:cxn>
              <a:cxn ang="0">
                <a:pos x="T6" y="T7"/>
              </a:cxn>
              <a:cxn ang="0">
                <a:pos x="T8" y="T9"/>
              </a:cxn>
            </a:cxnLst>
            <a:rect l="0" t="0" r="r" b="b"/>
            <a:pathLst>
              <a:path w="733" h="1240">
                <a:moveTo>
                  <a:pt x="733" y="0"/>
                </a:moveTo>
                <a:lnTo>
                  <a:pt x="0" y="100"/>
                </a:lnTo>
                <a:lnTo>
                  <a:pt x="0" y="1072"/>
                </a:lnTo>
                <a:lnTo>
                  <a:pt x="733" y="1240"/>
                </a:lnTo>
                <a:lnTo>
                  <a:pt x="733" y="0"/>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id-ID"/>
          </a:p>
        </p:txBody>
      </p:sp>
      <p:sp>
        <p:nvSpPr>
          <p:cNvPr id="19" name="Rectangle 18"/>
          <p:cNvSpPr>
            <a:spLocks noChangeArrowheads="1"/>
          </p:cNvSpPr>
          <p:nvPr/>
        </p:nvSpPr>
        <p:spPr bwMode="auto">
          <a:xfrm flipH="1" flipV="1">
            <a:off x="7676368" y="1524598"/>
            <a:ext cx="25543" cy="1131528"/>
          </a:xfrm>
          <a:prstGeom prst="rect">
            <a:avLst/>
          </a:prstGeom>
          <a:solidFill>
            <a:schemeClr val="accent1">
              <a:lumMod val="75000"/>
            </a:schemeClr>
          </a:solidFill>
          <a:ln>
            <a:noFill/>
          </a:ln>
          <a:extLst/>
        </p:spPr>
        <p:txBody>
          <a:bodyPr vert="horz" wrap="square" lIns="68580" tIns="34290" rIns="68580" bIns="34290" numCol="1" anchor="t" anchorCtr="0" compatLnSpc="1">
            <a:prstTxWarp prst="textNoShape">
              <a:avLst/>
            </a:prstTxWarp>
          </a:bodyPr>
          <a:lstStyle/>
          <a:p>
            <a:endParaRPr lang="id-ID">
              <a:solidFill>
                <a:schemeClr val="bg1"/>
              </a:solidFill>
            </a:endParaRPr>
          </a:p>
        </p:txBody>
      </p:sp>
      <p:sp>
        <p:nvSpPr>
          <p:cNvPr id="20" name="Freeform 19"/>
          <p:cNvSpPr>
            <a:spLocks/>
          </p:cNvSpPr>
          <p:nvPr/>
        </p:nvSpPr>
        <p:spPr bwMode="auto">
          <a:xfrm flipH="1" flipV="1">
            <a:off x="7118989" y="2167926"/>
            <a:ext cx="637657" cy="937161"/>
          </a:xfrm>
          <a:custGeom>
            <a:avLst/>
            <a:gdLst>
              <a:gd name="T0" fmla="*/ 0 w 699"/>
              <a:gd name="T1" fmla="*/ 0 h 1027"/>
              <a:gd name="T2" fmla="*/ 699 w 699"/>
              <a:gd name="T3" fmla="*/ 90 h 1027"/>
              <a:gd name="T4" fmla="*/ 699 w 699"/>
              <a:gd name="T5" fmla="*/ 767 h 1027"/>
              <a:gd name="T6" fmla="*/ 0 w 699"/>
              <a:gd name="T7" fmla="*/ 1027 h 1027"/>
              <a:gd name="T8" fmla="*/ 0 w 699"/>
              <a:gd name="T9" fmla="*/ 0 h 1027"/>
            </a:gdLst>
            <a:ahLst/>
            <a:cxnLst>
              <a:cxn ang="0">
                <a:pos x="T0" y="T1"/>
              </a:cxn>
              <a:cxn ang="0">
                <a:pos x="T2" y="T3"/>
              </a:cxn>
              <a:cxn ang="0">
                <a:pos x="T4" y="T5"/>
              </a:cxn>
              <a:cxn ang="0">
                <a:pos x="T6" y="T7"/>
              </a:cxn>
              <a:cxn ang="0">
                <a:pos x="T8" y="T9"/>
              </a:cxn>
            </a:cxnLst>
            <a:rect l="0" t="0" r="r" b="b"/>
            <a:pathLst>
              <a:path w="699" h="1027">
                <a:moveTo>
                  <a:pt x="0" y="0"/>
                </a:moveTo>
                <a:lnTo>
                  <a:pt x="699" y="90"/>
                </a:lnTo>
                <a:lnTo>
                  <a:pt x="699" y="767"/>
                </a:lnTo>
                <a:lnTo>
                  <a:pt x="0" y="1027"/>
                </a:lnTo>
                <a:lnTo>
                  <a:pt x="0" y="0"/>
                </a:lnTo>
                <a:close/>
              </a:path>
            </a:pathLst>
          </a:custGeom>
          <a:solidFill>
            <a:schemeClr val="accent2">
              <a:lumMod val="75000"/>
            </a:schemeClr>
          </a:solidFill>
          <a:ln>
            <a:noFill/>
          </a:ln>
          <a:extLst/>
        </p:spPr>
        <p:txBody>
          <a:bodyPr vert="horz" wrap="square" lIns="68580" tIns="34290" rIns="68580" bIns="34290" numCol="1" anchor="t" anchorCtr="0" compatLnSpc="1">
            <a:prstTxWarp prst="textNoShape">
              <a:avLst/>
            </a:prstTxWarp>
          </a:bodyPr>
          <a:lstStyle/>
          <a:p>
            <a:endParaRPr lang="id-ID">
              <a:solidFill>
                <a:schemeClr val="bg1"/>
              </a:solidFill>
            </a:endParaRPr>
          </a:p>
        </p:txBody>
      </p:sp>
      <p:sp>
        <p:nvSpPr>
          <p:cNvPr id="21" name="Freeform 20"/>
          <p:cNvSpPr>
            <a:spLocks/>
          </p:cNvSpPr>
          <p:nvPr/>
        </p:nvSpPr>
        <p:spPr bwMode="auto">
          <a:xfrm flipH="1" flipV="1">
            <a:off x="7782188" y="2167926"/>
            <a:ext cx="886699" cy="937161"/>
          </a:xfrm>
          <a:custGeom>
            <a:avLst/>
            <a:gdLst>
              <a:gd name="T0" fmla="*/ 972 w 972"/>
              <a:gd name="T1" fmla="*/ 0 h 1027"/>
              <a:gd name="T2" fmla="*/ 0 w 972"/>
              <a:gd name="T3" fmla="*/ 90 h 1027"/>
              <a:gd name="T4" fmla="*/ 0 w 972"/>
              <a:gd name="T5" fmla="*/ 862 h 1027"/>
              <a:gd name="T6" fmla="*/ 972 w 972"/>
              <a:gd name="T7" fmla="*/ 1027 h 1027"/>
              <a:gd name="T8" fmla="*/ 972 w 972"/>
              <a:gd name="T9" fmla="*/ 0 h 1027"/>
            </a:gdLst>
            <a:ahLst/>
            <a:cxnLst>
              <a:cxn ang="0">
                <a:pos x="T0" y="T1"/>
              </a:cxn>
              <a:cxn ang="0">
                <a:pos x="T2" y="T3"/>
              </a:cxn>
              <a:cxn ang="0">
                <a:pos x="T4" y="T5"/>
              </a:cxn>
              <a:cxn ang="0">
                <a:pos x="T6" y="T7"/>
              </a:cxn>
              <a:cxn ang="0">
                <a:pos x="T8" y="T9"/>
              </a:cxn>
            </a:cxnLst>
            <a:rect l="0" t="0" r="r" b="b"/>
            <a:pathLst>
              <a:path w="972" h="1027">
                <a:moveTo>
                  <a:pt x="972" y="0"/>
                </a:moveTo>
                <a:lnTo>
                  <a:pt x="0" y="90"/>
                </a:lnTo>
                <a:lnTo>
                  <a:pt x="0" y="862"/>
                </a:lnTo>
                <a:lnTo>
                  <a:pt x="972" y="1027"/>
                </a:lnTo>
                <a:lnTo>
                  <a:pt x="972" y="0"/>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id-ID"/>
          </a:p>
        </p:txBody>
      </p:sp>
      <p:sp>
        <p:nvSpPr>
          <p:cNvPr id="22" name="Rectangle 21"/>
          <p:cNvSpPr>
            <a:spLocks noChangeArrowheads="1"/>
          </p:cNvSpPr>
          <p:nvPr/>
        </p:nvSpPr>
        <p:spPr bwMode="auto">
          <a:xfrm flipH="1" flipV="1">
            <a:off x="7756645" y="2167926"/>
            <a:ext cx="25543" cy="937161"/>
          </a:xfrm>
          <a:prstGeom prst="rect">
            <a:avLst/>
          </a:prstGeom>
          <a:solidFill>
            <a:schemeClr val="accent2">
              <a:lumMod val="75000"/>
            </a:schemeClr>
          </a:solidFill>
          <a:ln>
            <a:noFill/>
          </a:ln>
          <a:extLst/>
        </p:spPr>
        <p:txBody>
          <a:bodyPr vert="horz" wrap="square" lIns="68580" tIns="34290" rIns="68580" bIns="34290" numCol="1" anchor="t" anchorCtr="0" compatLnSpc="1">
            <a:prstTxWarp prst="textNoShape">
              <a:avLst/>
            </a:prstTxWarp>
          </a:bodyPr>
          <a:lstStyle/>
          <a:p>
            <a:endParaRPr lang="id-ID">
              <a:solidFill>
                <a:schemeClr val="bg1"/>
              </a:solidFill>
            </a:endParaRPr>
          </a:p>
        </p:txBody>
      </p:sp>
      <p:sp>
        <p:nvSpPr>
          <p:cNvPr id="23" name="Freeform 23"/>
          <p:cNvSpPr>
            <a:spLocks/>
          </p:cNvSpPr>
          <p:nvPr/>
        </p:nvSpPr>
        <p:spPr bwMode="auto">
          <a:xfrm flipH="1" flipV="1">
            <a:off x="7907165" y="2907983"/>
            <a:ext cx="1033570" cy="870547"/>
          </a:xfrm>
          <a:custGeom>
            <a:avLst/>
            <a:gdLst>
              <a:gd name="T0" fmla="*/ 1133 w 1133"/>
              <a:gd name="T1" fmla="*/ 954 h 954"/>
              <a:gd name="T2" fmla="*/ 0 w 1133"/>
              <a:gd name="T3" fmla="*/ 852 h 954"/>
              <a:gd name="T4" fmla="*/ 0 w 1133"/>
              <a:gd name="T5" fmla="*/ 102 h 954"/>
              <a:gd name="T6" fmla="*/ 1133 w 1133"/>
              <a:gd name="T7" fmla="*/ 0 h 954"/>
              <a:gd name="T8" fmla="*/ 1133 w 1133"/>
              <a:gd name="T9" fmla="*/ 954 h 954"/>
            </a:gdLst>
            <a:ahLst/>
            <a:cxnLst>
              <a:cxn ang="0">
                <a:pos x="T0" y="T1"/>
              </a:cxn>
              <a:cxn ang="0">
                <a:pos x="T2" y="T3"/>
              </a:cxn>
              <a:cxn ang="0">
                <a:pos x="T4" y="T5"/>
              </a:cxn>
              <a:cxn ang="0">
                <a:pos x="T6" y="T7"/>
              </a:cxn>
              <a:cxn ang="0">
                <a:pos x="T8" y="T9"/>
              </a:cxn>
            </a:cxnLst>
            <a:rect l="0" t="0" r="r" b="b"/>
            <a:pathLst>
              <a:path w="1133" h="954">
                <a:moveTo>
                  <a:pt x="1133" y="954"/>
                </a:moveTo>
                <a:lnTo>
                  <a:pt x="0" y="852"/>
                </a:lnTo>
                <a:lnTo>
                  <a:pt x="0" y="102"/>
                </a:lnTo>
                <a:lnTo>
                  <a:pt x="1133" y="0"/>
                </a:lnTo>
                <a:lnTo>
                  <a:pt x="1133" y="954"/>
                </a:ln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id-ID"/>
          </a:p>
        </p:txBody>
      </p:sp>
      <p:sp>
        <p:nvSpPr>
          <p:cNvPr id="24" name="Freeform 25"/>
          <p:cNvSpPr>
            <a:spLocks/>
          </p:cNvSpPr>
          <p:nvPr/>
        </p:nvSpPr>
        <p:spPr bwMode="auto">
          <a:xfrm flipH="1" flipV="1">
            <a:off x="6848052" y="2907983"/>
            <a:ext cx="1033570" cy="870547"/>
          </a:xfrm>
          <a:custGeom>
            <a:avLst/>
            <a:gdLst>
              <a:gd name="T0" fmla="*/ 0 w 1133"/>
              <a:gd name="T1" fmla="*/ 954 h 954"/>
              <a:gd name="T2" fmla="*/ 1133 w 1133"/>
              <a:gd name="T3" fmla="*/ 852 h 954"/>
              <a:gd name="T4" fmla="*/ 1133 w 1133"/>
              <a:gd name="T5" fmla="*/ 102 h 954"/>
              <a:gd name="T6" fmla="*/ 0 w 1133"/>
              <a:gd name="T7" fmla="*/ 0 h 954"/>
              <a:gd name="T8" fmla="*/ 0 w 1133"/>
              <a:gd name="T9" fmla="*/ 954 h 954"/>
            </a:gdLst>
            <a:ahLst/>
            <a:cxnLst>
              <a:cxn ang="0">
                <a:pos x="T0" y="T1"/>
              </a:cxn>
              <a:cxn ang="0">
                <a:pos x="T2" y="T3"/>
              </a:cxn>
              <a:cxn ang="0">
                <a:pos x="T4" y="T5"/>
              </a:cxn>
              <a:cxn ang="0">
                <a:pos x="T6" y="T7"/>
              </a:cxn>
              <a:cxn ang="0">
                <a:pos x="T8" y="T9"/>
              </a:cxn>
            </a:cxnLst>
            <a:rect l="0" t="0" r="r" b="b"/>
            <a:pathLst>
              <a:path w="1133" h="954">
                <a:moveTo>
                  <a:pt x="0" y="954"/>
                </a:moveTo>
                <a:lnTo>
                  <a:pt x="1133" y="852"/>
                </a:lnTo>
                <a:lnTo>
                  <a:pt x="1133" y="102"/>
                </a:lnTo>
                <a:lnTo>
                  <a:pt x="0" y="0"/>
                </a:lnTo>
                <a:lnTo>
                  <a:pt x="0" y="954"/>
                </a:lnTo>
                <a:close/>
              </a:path>
            </a:pathLst>
          </a:custGeom>
          <a:solidFill>
            <a:schemeClr val="accent3">
              <a:lumMod val="75000"/>
            </a:schemeClr>
          </a:solidFill>
          <a:ln>
            <a:noFill/>
          </a:ln>
          <a:extLst/>
        </p:spPr>
        <p:txBody>
          <a:bodyPr vert="horz" wrap="square" lIns="68580" tIns="34290" rIns="68580" bIns="34290" numCol="1" anchor="t" anchorCtr="0" compatLnSpc="1">
            <a:prstTxWarp prst="textNoShape">
              <a:avLst/>
            </a:prstTxWarp>
          </a:bodyPr>
          <a:lstStyle/>
          <a:p>
            <a:endParaRPr lang="id-ID">
              <a:solidFill>
                <a:schemeClr val="bg1"/>
              </a:solidFill>
            </a:endParaRPr>
          </a:p>
        </p:txBody>
      </p:sp>
      <p:sp>
        <p:nvSpPr>
          <p:cNvPr id="25" name="Rectangle 27"/>
          <p:cNvSpPr>
            <a:spLocks noChangeArrowheads="1"/>
          </p:cNvSpPr>
          <p:nvPr/>
        </p:nvSpPr>
        <p:spPr bwMode="auto">
          <a:xfrm flipH="1" flipV="1">
            <a:off x="7881622" y="2907983"/>
            <a:ext cx="25543" cy="870547"/>
          </a:xfrm>
          <a:prstGeom prst="rect">
            <a:avLst/>
          </a:prstGeom>
          <a:solidFill>
            <a:schemeClr val="accent3">
              <a:lumMod val="75000"/>
            </a:schemeClr>
          </a:solidFill>
          <a:ln>
            <a:noFill/>
          </a:ln>
          <a:extLst/>
        </p:spPr>
        <p:txBody>
          <a:bodyPr vert="horz" wrap="square" lIns="68580" tIns="34290" rIns="68580" bIns="34290" numCol="1" anchor="t" anchorCtr="0" compatLnSpc="1">
            <a:prstTxWarp prst="textNoShape">
              <a:avLst/>
            </a:prstTxWarp>
          </a:bodyPr>
          <a:lstStyle/>
          <a:p>
            <a:endParaRPr lang="id-ID">
              <a:solidFill>
                <a:schemeClr val="bg1"/>
              </a:solidFill>
            </a:endParaRPr>
          </a:p>
        </p:txBody>
      </p:sp>
      <p:sp>
        <p:nvSpPr>
          <p:cNvPr id="30" name="Freeform 33"/>
          <p:cNvSpPr>
            <a:spLocks/>
          </p:cNvSpPr>
          <p:nvPr/>
        </p:nvSpPr>
        <p:spPr bwMode="auto">
          <a:xfrm flipH="1" flipV="1">
            <a:off x="6848054" y="3674502"/>
            <a:ext cx="2092681" cy="104028"/>
          </a:xfrm>
          <a:custGeom>
            <a:avLst/>
            <a:gdLst>
              <a:gd name="T0" fmla="*/ 0 w 2294"/>
              <a:gd name="T1" fmla="*/ 102 h 114"/>
              <a:gd name="T2" fmla="*/ 1133 w 2294"/>
              <a:gd name="T3" fmla="*/ 0 h 114"/>
              <a:gd name="T4" fmla="*/ 1161 w 2294"/>
              <a:gd name="T5" fmla="*/ 0 h 114"/>
              <a:gd name="T6" fmla="*/ 2294 w 2294"/>
              <a:gd name="T7" fmla="*/ 102 h 114"/>
              <a:gd name="T8" fmla="*/ 2294 w 2294"/>
              <a:gd name="T9" fmla="*/ 114 h 114"/>
              <a:gd name="T10" fmla="*/ 1161 w 2294"/>
              <a:gd name="T11" fmla="*/ 19 h 114"/>
              <a:gd name="T12" fmla="*/ 1133 w 2294"/>
              <a:gd name="T13" fmla="*/ 19 h 114"/>
              <a:gd name="T14" fmla="*/ 0 w 2294"/>
              <a:gd name="T15" fmla="*/ 111 h 114"/>
              <a:gd name="T16" fmla="*/ 0 w 2294"/>
              <a:gd name="T17" fmla="*/ 10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4" h="114">
                <a:moveTo>
                  <a:pt x="0" y="102"/>
                </a:moveTo>
                <a:lnTo>
                  <a:pt x="1133" y="0"/>
                </a:lnTo>
                <a:lnTo>
                  <a:pt x="1161" y="0"/>
                </a:lnTo>
                <a:lnTo>
                  <a:pt x="2294" y="102"/>
                </a:lnTo>
                <a:lnTo>
                  <a:pt x="2294" y="114"/>
                </a:lnTo>
                <a:lnTo>
                  <a:pt x="1161" y="19"/>
                </a:lnTo>
                <a:lnTo>
                  <a:pt x="1133" y="19"/>
                </a:lnTo>
                <a:lnTo>
                  <a:pt x="0" y="111"/>
                </a:lnTo>
                <a:lnTo>
                  <a:pt x="0" y="102"/>
                </a:lnTo>
                <a:close/>
              </a:path>
            </a:pathLst>
          </a:custGeom>
          <a:solidFill>
            <a:schemeClr val="accent3">
              <a:lumMod val="50000"/>
              <a:alpha val="70000"/>
            </a:schemeClr>
          </a:solidFill>
          <a:ln>
            <a:noFill/>
          </a:ln>
          <a:extLst/>
        </p:spPr>
        <p:txBody>
          <a:bodyPr vert="horz" wrap="square" lIns="68580" tIns="34290" rIns="68580" bIns="34290" numCol="1" anchor="t" anchorCtr="0" compatLnSpc="1">
            <a:prstTxWarp prst="textNoShape">
              <a:avLst/>
            </a:prstTxWarp>
          </a:bodyPr>
          <a:lstStyle/>
          <a:p>
            <a:endParaRPr lang="id-ID"/>
          </a:p>
        </p:txBody>
      </p:sp>
      <p:grpSp>
        <p:nvGrpSpPr>
          <p:cNvPr id="31" name="Group 30"/>
          <p:cNvGrpSpPr/>
          <p:nvPr/>
        </p:nvGrpSpPr>
        <p:grpSpPr>
          <a:xfrm>
            <a:off x="8275821" y="3187527"/>
            <a:ext cx="311617" cy="266171"/>
            <a:chOff x="5975421" y="268364"/>
            <a:chExt cx="488950" cy="417513"/>
          </a:xfrm>
          <a:solidFill>
            <a:schemeClr val="bg1"/>
          </a:solidFill>
        </p:grpSpPr>
        <p:sp>
          <p:nvSpPr>
            <p:cNvPr id="32" name="Freeform 13"/>
            <p:cNvSpPr>
              <a:spLocks noEditPoints="1"/>
            </p:cNvSpPr>
            <p:nvPr/>
          </p:nvSpPr>
          <p:spPr bwMode="auto">
            <a:xfrm>
              <a:off x="6097659" y="376314"/>
              <a:ext cx="244475" cy="247650"/>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0 w 64"/>
                <a:gd name="T11" fmla="*/ 48 h 64"/>
                <a:gd name="T12" fmla="*/ 16 w 64"/>
                <a:gd name="T13" fmla="*/ 50 h 64"/>
                <a:gd name="T14" fmla="*/ 14 w 64"/>
                <a:gd name="T15" fmla="*/ 16 h 64"/>
                <a:gd name="T16" fmla="*/ 48 w 64"/>
                <a:gd name="T17" fmla="*/ 14 h 64"/>
                <a:gd name="T18" fmla="*/ 50 w 64"/>
                <a:gd name="T19"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50" y="48"/>
                  </a:moveTo>
                  <a:cubicBezTo>
                    <a:pt x="42" y="58"/>
                    <a:pt x="26" y="59"/>
                    <a:pt x="16" y="50"/>
                  </a:cubicBezTo>
                  <a:cubicBezTo>
                    <a:pt x="6" y="42"/>
                    <a:pt x="5" y="26"/>
                    <a:pt x="14" y="16"/>
                  </a:cubicBezTo>
                  <a:cubicBezTo>
                    <a:pt x="22" y="6"/>
                    <a:pt x="38" y="5"/>
                    <a:pt x="48" y="14"/>
                  </a:cubicBezTo>
                  <a:cubicBezTo>
                    <a:pt x="58" y="22"/>
                    <a:pt x="59" y="38"/>
                    <a:pt x="5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Freeform 14"/>
            <p:cNvSpPr>
              <a:spLocks/>
            </p:cNvSpPr>
            <p:nvPr/>
          </p:nvSpPr>
          <p:spPr bwMode="auto">
            <a:xfrm>
              <a:off x="6157984" y="438226"/>
              <a:ext cx="69850" cy="68263"/>
            </a:xfrm>
            <a:custGeom>
              <a:avLst/>
              <a:gdLst>
                <a:gd name="T0" fmla="*/ 16 w 18"/>
                <a:gd name="T1" fmla="*/ 0 h 18"/>
                <a:gd name="T2" fmla="*/ 0 w 18"/>
                <a:gd name="T3" fmla="*/ 16 h 18"/>
                <a:gd name="T4" fmla="*/ 0 w 18"/>
                <a:gd name="T5" fmla="*/ 16 h 18"/>
                <a:gd name="T6" fmla="*/ 2 w 18"/>
                <a:gd name="T7" fmla="*/ 18 h 18"/>
                <a:gd name="T8" fmla="*/ 4 w 18"/>
                <a:gd name="T9" fmla="*/ 16 h 18"/>
                <a:gd name="T10" fmla="*/ 4 w 18"/>
                <a:gd name="T11" fmla="*/ 16 h 18"/>
                <a:gd name="T12" fmla="*/ 16 w 18"/>
                <a:gd name="T13" fmla="*/ 4 h 18"/>
                <a:gd name="T14" fmla="*/ 18 w 18"/>
                <a:gd name="T15" fmla="*/ 2 h 18"/>
                <a:gd name="T16" fmla="*/ 16 w 18"/>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6" y="0"/>
                  </a:moveTo>
                  <a:cubicBezTo>
                    <a:pt x="7" y="0"/>
                    <a:pt x="0" y="7"/>
                    <a:pt x="0" y="16"/>
                  </a:cubicBezTo>
                  <a:cubicBezTo>
                    <a:pt x="0" y="16"/>
                    <a:pt x="0" y="16"/>
                    <a:pt x="0" y="16"/>
                  </a:cubicBezTo>
                  <a:cubicBezTo>
                    <a:pt x="0" y="17"/>
                    <a:pt x="1" y="18"/>
                    <a:pt x="2" y="18"/>
                  </a:cubicBezTo>
                  <a:cubicBezTo>
                    <a:pt x="3" y="18"/>
                    <a:pt x="4" y="17"/>
                    <a:pt x="4" y="16"/>
                  </a:cubicBezTo>
                  <a:cubicBezTo>
                    <a:pt x="4" y="16"/>
                    <a:pt x="4" y="16"/>
                    <a:pt x="4" y="16"/>
                  </a:cubicBezTo>
                  <a:cubicBezTo>
                    <a:pt x="4" y="9"/>
                    <a:pt x="9" y="4"/>
                    <a:pt x="16" y="4"/>
                  </a:cubicBezTo>
                  <a:cubicBezTo>
                    <a:pt x="17" y="4"/>
                    <a:pt x="18" y="3"/>
                    <a:pt x="18" y="2"/>
                  </a:cubicBezTo>
                  <a:cubicBezTo>
                    <a:pt x="18" y="1"/>
                    <a:pt x="17"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Freeform 15"/>
            <p:cNvSpPr>
              <a:spLocks noEditPoints="1"/>
            </p:cNvSpPr>
            <p:nvPr/>
          </p:nvSpPr>
          <p:spPr bwMode="auto">
            <a:xfrm>
              <a:off x="5975421" y="268364"/>
              <a:ext cx="488950" cy="417513"/>
            </a:xfrm>
            <a:custGeom>
              <a:avLst/>
              <a:gdLst>
                <a:gd name="T0" fmla="*/ 118 w 128"/>
                <a:gd name="T1" fmla="*/ 24 h 108"/>
                <a:gd name="T2" fmla="*/ 101 w 128"/>
                <a:gd name="T3" fmla="*/ 21 h 108"/>
                <a:gd name="T4" fmla="*/ 95 w 128"/>
                <a:gd name="T5" fmla="*/ 8 h 108"/>
                <a:gd name="T6" fmla="*/ 84 w 128"/>
                <a:gd name="T7" fmla="*/ 0 h 108"/>
                <a:gd name="T8" fmla="*/ 44 w 128"/>
                <a:gd name="T9" fmla="*/ 0 h 108"/>
                <a:gd name="T10" fmla="*/ 33 w 128"/>
                <a:gd name="T11" fmla="*/ 8 h 108"/>
                <a:gd name="T12" fmla="*/ 27 w 128"/>
                <a:gd name="T13" fmla="*/ 21 h 108"/>
                <a:gd name="T14" fmla="*/ 10 w 128"/>
                <a:gd name="T15" fmla="*/ 24 h 108"/>
                <a:gd name="T16" fmla="*/ 0 w 128"/>
                <a:gd name="T17" fmla="*/ 36 h 108"/>
                <a:gd name="T18" fmla="*/ 0 w 128"/>
                <a:gd name="T19" fmla="*/ 96 h 108"/>
                <a:gd name="T20" fmla="*/ 12 w 128"/>
                <a:gd name="T21" fmla="*/ 108 h 108"/>
                <a:gd name="T22" fmla="*/ 116 w 128"/>
                <a:gd name="T23" fmla="*/ 108 h 108"/>
                <a:gd name="T24" fmla="*/ 128 w 128"/>
                <a:gd name="T25" fmla="*/ 96 h 108"/>
                <a:gd name="T26" fmla="*/ 128 w 128"/>
                <a:gd name="T27" fmla="*/ 36 h 108"/>
                <a:gd name="T28" fmla="*/ 118 w 128"/>
                <a:gd name="T29" fmla="*/ 24 h 108"/>
                <a:gd name="T30" fmla="*/ 120 w 128"/>
                <a:gd name="T31" fmla="*/ 96 h 108"/>
                <a:gd name="T32" fmla="*/ 116 w 128"/>
                <a:gd name="T33" fmla="*/ 100 h 108"/>
                <a:gd name="T34" fmla="*/ 12 w 128"/>
                <a:gd name="T35" fmla="*/ 100 h 108"/>
                <a:gd name="T36" fmla="*/ 8 w 128"/>
                <a:gd name="T37" fmla="*/ 96 h 108"/>
                <a:gd name="T38" fmla="*/ 8 w 128"/>
                <a:gd name="T39" fmla="*/ 36 h 108"/>
                <a:gd name="T40" fmla="*/ 11 w 128"/>
                <a:gd name="T41" fmla="*/ 32 h 108"/>
                <a:gd name="T42" fmla="*/ 33 w 128"/>
                <a:gd name="T43" fmla="*/ 28 h 108"/>
                <a:gd name="T44" fmla="*/ 40 w 128"/>
                <a:gd name="T45" fmla="*/ 11 h 108"/>
                <a:gd name="T46" fmla="*/ 44 w 128"/>
                <a:gd name="T47" fmla="*/ 8 h 108"/>
                <a:gd name="T48" fmla="*/ 84 w 128"/>
                <a:gd name="T49" fmla="*/ 8 h 108"/>
                <a:gd name="T50" fmla="*/ 88 w 128"/>
                <a:gd name="T51" fmla="*/ 11 h 108"/>
                <a:gd name="T52" fmla="*/ 95 w 128"/>
                <a:gd name="T53" fmla="*/ 28 h 108"/>
                <a:gd name="T54" fmla="*/ 117 w 128"/>
                <a:gd name="T55" fmla="*/ 32 h 108"/>
                <a:gd name="T56" fmla="*/ 120 w 128"/>
                <a:gd name="T57" fmla="*/ 36 h 108"/>
                <a:gd name="T58" fmla="*/ 120 w 128"/>
                <a:gd name="T59"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08">
                  <a:moveTo>
                    <a:pt x="118" y="24"/>
                  </a:moveTo>
                  <a:cubicBezTo>
                    <a:pt x="101" y="21"/>
                    <a:pt x="101" y="21"/>
                    <a:pt x="101" y="21"/>
                  </a:cubicBezTo>
                  <a:cubicBezTo>
                    <a:pt x="95" y="8"/>
                    <a:pt x="95" y="8"/>
                    <a:pt x="95" y="8"/>
                  </a:cubicBezTo>
                  <a:cubicBezTo>
                    <a:pt x="93" y="3"/>
                    <a:pt x="89" y="0"/>
                    <a:pt x="84" y="0"/>
                  </a:cubicBezTo>
                  <a:cubicBezTo>
                    <a:pt x="44" y="0"/>
                    <a:pt x="44" y="0"/>
                    <a:pt x="44" y="0"/>
                  </a:cubicBezTo>
                  <a:cubicBezTo>
                    <a:pt x="39" y="0"/>
                    <a:pt x="35" y="3"/>
                    <a:pt x="33" y="8"/>
                  </a:cubicBezTo>
                  <a:cubicBezTo>
                    <a:pt x="27" y="21"/>
                    <a:pt x="27" y="21"/>
                    <a:pt x="27" y="21"/>
                  </a:cubicBezTo>
                  <a:cubicBezTo>
                    <a:pt x="10" y="24"/>
                    <a:pt x="10" y="24"/>
                    <a:pt x="10" y="24"/>
                  </a:cubicBezTo>
                  <a:cubicBezTo>
                    <a:pt x="4" y="25"/>
                    <a:pt x="0" y="30"/>
                    <a:pt x="0" y="36"/>
                  </a:cubicBezTo>
                  <a:cubicBezTo>
                    <a:pt x="0" y="96"/>
                    <a:pt x="0" y="96"/>
                    <a:pt x="0" y="96"/>
                  </a:cubicBezTo>
                  <a:cubicBezTo>
                    <a:pt x="0" y="103"/>
                    <a:pt x="5" y="108"/>
                    <a:pt x="12" y="108"/>
                  </a:cubicBezTo>
                  <a:cubicBezTo>
                    <a:pt x="116" y="108"/>
                    <a:pt x="116" y="108"/>
                    <a:pt x="116" y="108"/>
                  </a:cubicBezTo>
                  <a:cubicBezTo>
                    <a:pt x="123" y="108"/>
                    <a:pt x="128" y="103"/>
                    <a:pt x="128" y="96"/>
                  </a:cubicBezTo>
                  <a:cubicBezTo>
                    <a:pt x="128" y="36"/>
                    <a:pt x="128" y="36"/>
                    <a:pt x="128" y="36"/>
                  </a:cubicBezTo>
                  <a:cubicBezTo>
                    <a:pt x="128" y="30"/>
                    <a:pt x="124" y="25"/>
                    <a:pt x="118" y="24"/>
                  </a:cubicBezTo>
                  <a:close/>
                  <a:moveTo>
                    <a:pt x="120" y="96"/>
                  </a:moveTo>
                  <a:cubicBezTo>
                    <a:pt x="120" y="98"/>
                    <a:pt x="118" y="100"/>
                    <a:pt x="116" y="100"/>
                  </a:cubicBezTo>
                  <a:cubicBezTo>
                    <a:pt x="12" y="100"/>
                    <a:pt x="12" y="100"/>
                    <a:pt x="12" y="100"/>
                  </a:cubicBezTo>
                  <a:cubicBezTo>
                    <a:pt x="10" y="100"/>
                    <a:pt x="8" y="98"/>
                    <a:pt x="8" y="96"/>
                  </a:cubicBezTo>
                  <a:cubicBezTo>
                    <a:pt x="8" y="36"/>
                    <a:pt x="8" y="36"/>
                    <a:pt x="8" y="36"/>
                  </a:cubicBezTo>
                  <a:cubicBezTo>
                    <a:pt x="8" y="34"/>
                    <a:pt x="9" y="32"/>
                    <a:pt x="11" y="32"/>
                  </a:cubicBezTo>
                  <a:cubicBezTo>
                    <a:pt x="33" y="28"/>
                    <a:pt x="33" y="28"/>
                    <a:pt x="33" y="28"/>
                  </a:cubicBezTo>
                  <a:cubicBezTo>
                    <a:pt x="40" y="11"/>
                    <a:pt x="40" y="11"/>
                    <a:pt x="40" y="11"/>
                  </a:cubicBezTo>
                  <a:cubicBezTo>
                    <a:pt x="41" y="9"/>
                    <a:pt x="42" y="8"/>
                    <a:pt x="44" y="8"/>
                  </a:cubicBezTo>
                  <a:cubicBezTo>
                    <a:pt x="84" y="8"/>
                    <a:pt x="84" y="8"/>
                    <a:pt x="84" y="8"/>
                  </a:cubicBezTo>
                  <a:cubicBezTo>
                    <a:pt x="86" y="8"/>
                    <a:pt x="87" y="9"/>
                    <a:pt x="88" y="11"/>
                  </a:cubicBezTo>
                  <a:cubicBezTo>
                    <a:pt x="95" y="28"/>
                    <a:pt x="95" y="28"/>
                    <a:pt x="95" y="28"/>
                  </a:cubicBezTo>
                  <a:cubicBezTo>
                    <a:pt x="117" y="32"/>
                    <a:pt x="117" y="32"/>
                    <a:pt x="117" y="32"/>
                  </a:cubicBezTo>
                  <a:cubicBezTo>
                    <a:pt x="119" y="32"/>
                    <a:pt x="120" y="34"/>
                    <a:pt x="120" y="36"/>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36" name="Freeform 23"/>
          <p:cNvSpPr>
            <a:spLocks noEditPoints="1"/>
          </p:cNvSpPr>
          <p:nvPr/>
        </p:nvSpPr>
        <p:spPr bwMode="auto">
          <a:xfrm>
            <a:off x="8041266" y="2502449"/>
            <a:ext cx="367904" cy="278692"/>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id-ID"/>
          </a:p>
        </p:txBody>
      </p:sp>
      <p:grpSp>
        <p:nvGrpSpPr>
          <p:cNvPr id="37" name="Group 36"/>
          <p:cNvGrpSpPr/>
          <p:nvPr/>
        </p:nvGrpSpPr>
        <p:grpSpPr>
          <a:xfrm>
            <a:off x="7400755" y="3868613"/>
            <a:ext cx="375047" cy="368017"/>
            <a:chOff x="6786562" y="796925"/>
            <a:chExt cx="500063" cy="490538"/>
          </a:xfrm>
          <a:solidFill>
            <a:schemeClr val="bg1"/>
          </a:solidFill>
        </p:grpSpPr>
        <p:sp>
          <p:nvSpPr>
            <p:cNvPr id="38"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sp>
          <p:nvSpPr>
            <p:cNvPr id="39"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sp>
          <p:nvSpPr>
            <p:cNvPr id="40" name="Freeform 29"/>
            <p:cNvSpPr>
              <a:spLocks/>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sp>
          <p:nvSpPr>
            <p:cNvPr id="41" name="Freeform 30"/>
            <p:cNvSpPr>
              <a:spLocks/>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grpSp>
      <p:grpSp>
        <p:nvGrpSpPr>
          <p:cNvPr id="42" name="Group 41"/>
          <p:cNvGrpSpPr/>
          <p:nvPr/>
        </p:nvGrpSpPr>
        <p:grpSpPr>
          <a:xfrm>
            <a:off x="7850169" y="1784972"/>
            <a:ext cx="353162" cy="287174"/>
            <a:chOff x="7546975" y="561975"/>
            <a:chExt cx="492125" cy="400050"/>
          </a:xfrm>
          <a:solidFill>
            <a:schemeClr val="bg1"/>
          </a:solidFill>
        </p:grpSpPr>
        <p:sp>
          <p:nvSpPr>
            <p:cNvPr id="43" name="Freeform 34"/>
            <p:cNvSpPr>
              <a:spLocks noEditPoints="1"/>
            </p:cNvSpPr>
            <p:nvPr/>
          </p:nvSpPr>
          <p:spPr bwMode="auto">
            <a:xfrm>
              <a:off x="7885113" y="684213"/>
              <a:ext cx="92075" cy="123825"/>
            </a:xfrm>
            <a:custGeom>
              <a:avLst/>
              <a:gdLst>
                <a:gd name="T0" fmla="*/ 11 w 24"/>
                <a:gd name="T1" fmla="*/ 2 h 32"/>
                <a:gd name="T2" fmla="*/ 8 w 24"/>
                <a:gd name="T3" fmla="*/ 0 h 32"/>
                <a:gd name="T4" fmla="*/ 4 w 24"/>
                <a:gd name="T5" fmla="*/ 0 h 32"/>
                <a:gd name="T6" fmla="*/ 0 w 24"/>
                <a:gd name="T7" fmla="*/ 4 h 32"/>
                <a:gd name="T8" fmla="*/ 0 w 24"/>
                <a:gd name="T9" fmla="*/ 28 h 32"/>
                <a:gd name="T10" fmla="*/ 4 w 24"/>
                <a:gd name="T11" fmla="*/ 32 h 32"/>
                <a:gd name="T12" fmla="*/ 20 w 24"/>
                <a:gd name="T13" fmla="*/ 32 h 32"/>
                <a:gd name="T14" fmla="*/ 24 w 24"/>
                <a:gd name="T15" fmla="*/ 28 h 32"/>
                <a:gd name="T16" fmla="*/ 24 w 24"/>
                <a:gd name="T17" fmla="*/ 22 h 32"/>
                <a:gd name="T18" fmla="*/ 23 w 24"/>
                <a:gd name="T19" fmla="*/ 20 h 32"/>
                <a:gd name="T20" fmla="*/ 11 w 24"/>
                <a:gd name="T21" fmla="*/ 2 h 32"/>
                <a:gd name="T22" fmla="*/ 20 w 24"/>
                <a:gd name="T23" fmla="*/ 28 h 32"/>
                <a:gd name="T24" fmla="*/ 4 w 24"/>
                <a:gd name="T25" fmla="*/ 28 h 32"/>
                <a:gd name="T26" fmla="*/ 4 w 24"/>
                <a:gd name="T27" fmla="*/ 4 h 32"/>
                <a:gd name="T28" fmla="*/ 8 w 24"/>
                <a:gd name="T29" fmla="*/ 4 h 32"/>
                <a:gd name="T30" fmla="*/ 20 w 24"/>
                <a:gd name="T31" fmla="*/ 22 h 32"/>
                <a:gd name="T32" fmla="*/ 20 w 24"/>
                <a:gd name="T33"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32">
                  <a:moveTo>
                    <a:pt x="11" y="2"/>
                  </a:moveTo>
                  <a:cubicBezTo>
                    <a:pt x="11" y="1"/>
                    <a:pt x="9" y="0"/>
                    <a:pt x="8" y="0"/>
                  </a:cubicBezTo>
                  <a:cubicBezTo>
                    <a:pt x="4" y="0"/>
                    <a:pt x="4" y="0"/>
                    <a:pt x="4" y="0"/>
                  </a:cubicBezTo>
                  <a:cubicBezTo>
                    <a:pt x="2" y="0"/>
                    <a:pt x="0" y="2"/>
                    <a:pt x="0" y="4"/>
                  </a:cubicBezTo>
                  <a:cubicBezTo>
                    <a:pt x="0" y="28"/>
                    <a:pt x="0" y="28"/>
                    <a:pt x="0" y="28"/>
                  </a:cubicBezTo>
                  <a:cubicBezTo>
                    <a:pt x="0" y="30"/>
                    <a:pt x="2" y="32"/>
                    <a:pt x="4" y="32"/>
                  </a:cubicBezTo>
                  <a:cubicBezTo>
                    <a:pt x="20" y="32"/>
                    <a:pt x="20" y="32"/>
                    <a:pt x="20" y="32"/>
                  </a:cubicBezTo>
                  <a:cubicBezTo>
                    <a:pt x="22" y="32"/>
                    <a:pt x="24" y="30"/>
                    <a:pt x="24" y="28"/>
                  </a:cubicBezTo>
                  <a:cubicBezTo>
                    <a:pt x="24" y="22"/>
                    <a:pt x="24" y="22"/>
                    <a:pt x="24" y="22"/>
                  </a:cubicBezTo>
                  <a:cubicBezTo>
                    <a:pt x="24" y="21"/>
                    <a:pt x="24" y="20"/>
                    <a:pt x="23" y="20"/>
                  </a:cubicBezTo>
                  <a:lnTo>
                    <a:pt x="11" y="2"/>
                  </a:lnTo>
                  <a:close/>
                  <a:moveTo>
                    <a:pt x="20" y="28"/>
                  </a:moveTo>
                  <a:cubicBezTo>
                    <a:pt x="4" y="28"/>
                    <a:pt x="4" y="28"/>
                    <a:pt x="4" y="28"/>
                  </a:cubicBezTo>
                  <a:cubicBezTo>
                    <a:pt x="4" y="4"/>
                    <a:pt x="4" y="4"/>
                    <a:pt x="4" y="4"/>
                  </a:cubicBezTo>
                  <a:cubicBezTo>
                    <a:pt x="8" y="4"/>
                    <a:pt x="8" y="4"/>
                    <a:pt x="8" y="4"/>
                  </a:cubicBezTo>
                  <a:cubicBezTo>
                    <a:pt x="20" y="22"/>
                    <a:pt x="20" y="22"/>
                    <a:pt x="20" y="22"/>
                  </a:cubicBezTo>
                  <a:lnTo>
                    <a:pt x="2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4" name="Freeform 35"/>
            <p:cNvSpPr>
              <a:spLocks noEditPoints="1"/>
            </p:cNvSpPr>
            <p:nvPr/>
          </p:nvSpPr>
          <p:spPr bwMode="auto">
            <a:xfrm>
              <a:off x="7546975" y="561975"/>
              <a:ext cx="492125" cy="400050"/>
            </a:xfrm>
            <a:custGeom>
              <a:avLst/>
              <a:gdLst>
                <a:gd name="T0" fmla="*/ 126 w 128"/>
                <a:gd name="T1" fmla="*/ 49 h 104"/>
                <a:gd name="T2" fmla="*/ 110 w 128"/>
                <a:gd name="T3" fmla="*/ 25 h 104"/>
                <a:gd name="T4" fmla="*/ 100 w 128"/>
                <a:gd name="T5" fmla="*/ 20 h 104"/>
                <a:gd name="T6" fmla="*/ 84 w 128"/>
                <a:gd name="T7" fmla="*/ 20 h 104"/>
                <a:gd name="T8" fmla="*/ 84 w 128"/>
                <a:gd name="T9" fmla="*/ 12 h 104"/>
                <a:gd name="T10" fmla="*/ 72 w 128"/>
                <a:gd name="T11" fmla="*/ 0 h 104"/>
                <a:gd name="T12" fmla="*/ 12 w 128"/>
                <a:gd name="T13" fmla="*/ 0 h 104"/>
                <a:gd name="T14" fmla="*/ 0 w 128"/>
                <a:gd name="T15" fmla="*/ 12 h 104"/>
                <a:gd name="T16" fmla="*/ 0 w 128"/>
                <a:gd name="T17" fmla="*/ 56 h 104"/>
                <a:gd name="T18" fmla="*/ 12 w 128"/>
                <a:gd name="T19" fmla="*/ 68 h 104"/>
                <a:gd name="T20" fmla="*/ 12 w 128"/>
                <a:gd name="T21" fmla="*/ 68 h 104"/>
                <a:gd name="T22" fmla="*/ 12 w 128"/>
                <a:gd name="T23" fmla="*/ 80 h 104"/>
                <a:gd name="T24" fmla="*/ 24 w 128"/>
                <a:gd name="T25" fmla="*/ 92 h 104"/>
                <a:gd name="T26" fmla="*/ 29 w 128"/>
                <a:gd name="T27" fmla="*/ 92 h 104"/>
                <a:gd name="T28" fmla="*/ 44 w 128"/>
                <a:gd name="T29" fmla="*/ 104 h 104"/>
                <a:gd name="T30" fmla="*/ 59 w 128"/>
                <a:gd name="T31" fmla="*/ 92 h 104"/>
                <a:gd name="T32" fmla="*/ 81 w 128"/>
                <a:gd name="T33" fmla="*/ 92 h 104"/>
                <a:gd name="T34" fmla="*/ 96 w 128"/>
                <a:gd name="T35" fmla="*/ 104 h 104"/>
                <a:gd name="T36" fmla="*/ 111 w 128"/>
                <a:gd name="T37" fmla="*/ 92 h 104"/>
                <a:gd name="T38" fmla="*/ 116 w 128"/>
                <a:gd name="T39" fmla="*/ 92 h 104"/>
                <a:gd name="T40" fmla="*/ 128 w 128"/>
                <a:gd name="T41" fmla="*/ 80 h 104"/>
                <a:gd name="T42" fmla="*/ 128 w 128"/>
                <a:gd name="T43" fmla="*/ 56 h 104"/>
                <a:gd name="T44" fmla="*/ 126 w 128"/>
                <a:gd name="T45" fmla="*/ 49 h 104"/>
                <a:gd name="T46" fmla="*/ 12 w 128"/>
                <a:gd name="T47" fmla="*/ 60 h 104"/>
                <a:gd name="T48" fmla="*/ 8 w 128"/>
                <a:gd name="T49" fmla="*/ 56 h 104"/>
                <a:gd name="T50" fmla="*/ 8 w 128"/>
                <a:gd name="T51" fmla="*/ 12 h 104"/>
                <a:gd name="T52" fmla="*/ 12 w 128"/>
                <a:gd name="T53" fmla="*/ 8 h 104"/>
                <a:gd name="T54" fmla="*/ 72 w 128"/>
                <a:gd name="T55" fmla="*/ 8 h 104"/>
                <a:gd name="T56" fmla="*/ 76 w 128"/>
                <a:gd name="T57" fmla="*/ 12 h 104"/>
                <a:gd name="T58" fmla="*/ 76 w 128"/>
                <a:gd name="T59" fmla="*/ 20 h 104"/>
                <a:gd name="T60" fmla="*/ 76 w 128"/>
                <a:gd name="T61" fmla="*/ 28 h 104"/>
                <a:gd name="T62" fmla="*/ 76 w 128"/>
                <a:gd name="T63" fmla="*/ 56 h 104"/>
                <a:gd name="T64" fmla="*/ 72 w 128"/>
                <a:gd name="T65" fmla="*/ 60 h 104"/>
                <a:gd name="T66" fmla="*/ 12 w 128"/>
                <a:gd name="T67" fmla="*/ 60 h 104"/>
                <a:gd name="T68" fmla="*/ 44 w 128"/>
                <a:gd name="T69" fmla="*/ 96 h 104"/>
                <a:gd name="T70" fmla="*/ 36 w 128"/>
                <a:gd name="T71" fmla="*/ 88 h 104"/>
                <a:gd name="T72" fmla="*/ 44 w 128"/>
                <a:gd name="T73" fmla="*/ 80 h 104"/>
                <a:gd name="T74" fmla="*/ 52 w 128"/>
                <a:gd name="T75" fmla="*/ 88 h 104"/>
                <a:gd name="T76" fmla="*/ 44 w 128"/>
                <a:gd name="T77" fmla="*/ 96 h 104"/>
                <a:gd name="T78" fmla="*/ 96 w 128"/>
                <a:gd name="T79" fmla="*/ 96 h 104"/>
                <a:gd name="T80" fmla="*/ 88 w 128"/>
                <a:gd name="T81" fmla="*/ 88 h 104"/>
                <a:gd name="T82" fmla="*/ 96 w 128"/>
                <a:gd name="T83" fmla="*/ 80 h 104"/>
                <a:gd name="T84" fmla="*/ 104 w 128"/>
                <a:gd name="T85" fmla="*/ 88 h 104"/>
                <a:gd name="T86" fmla="*/ 96 w 128"/>
                <a:gd name="T87" fmla="*/ 96 h 104"/>
                <a:gd name="T88" fmla="*/ 120 w 128"/>
                <a:gd name="T89" fmla="*/ 80 h 104"/>
                <a:gd name="T90" fmla="*/ 116 w 128"/>
                <a:gd name="T91" fmla="*/ 84 h 104"/>
                <a:gd name="T92" fmla="*/ 111 w 128"/>
                <a:gd name="T93" fmla="*/ 84 h 104"/>
                <a:gd name="T94" fmla="*/ 96 w 128"/>
                <a:gd name="T95" fmla="*/ 72 h 104"/>
                <a:gd name="T96" fmla="*/ 81 w 128"/>
                <a:gd name="T97" fmla="*/ 84 h 104"/>
                <a:gd name="T98" fmla="*/ 59 w 128"/>
                <a:gd name="T99" fmla="*/ 84 h 104"/>
                <a:gd name="T100" fmla="*/ 44 w 128"/>
                <a:gd name="T101" fmla="*/ 72 h 104"/>
                <a:gd name="T102" fmla="*/ 29 w 128"/>
                <a:gd name="T103" fmla="*/ 84 h 104"/>
                <a:gd name="T104" fmla="*/ 24 w 128"/>
                <a:gd name="T105" fmla="*/ 84 h 104"/>
                <a:gd name="T106" fmla="*/ 20 w 128"/>
                <a:gd name="T107" fmla="*/ 80 h 104"/>
                <a:gd name="T108" fmla="*/ 20 w 128"/>
                <a:gd name="T109" fmla="*/ 68 h 104"/>
                <a:gd name="T110" fmla="*/ 72 w 128"/>
                <a:gd name="T111" fmla="*/ 68 h 104"/>
                <a:gd name="T112" fmla="*/ 84 w 128"/>
                <a:gd name="T113" fmla="*/ 56 h 104"/>
                <a:gd name="T114" fmla="*/ 84 w 128"/>
                <a:gd name="T115" fmla="*/ 28 h 104"/>
                <a:gd name="T116" fmla="*/ 100 w 128"/>
                <a:gd name="T117" fmla="*/ 28 h 104"/>
                <a:gd name="T118" fmla="*/ 103 w 128"/>
                <a:gd name="T119" fmla="*/ 30 h 104"/>
                <a:gd name="T120" fmla="*/ 119 w 128"/>
                <a:gd name="T121" fmla="*/ 54 h 104"/>
                <a:gd name="T122" fmla="*/ 120 w 128"/>
                <a:gd name="T123" fmla="*/ 56 h 104"/>
                <a:gd name="T124" fmla="*/ 120 w 128"/>
                <a:gd name="T125" fmla="*/ 8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 h="104">
                  <a:moveTo>
                    <a:pt x="126" y="49"/>
                  </a:moveTo>
                  <a:cubicBezTo>
                    <a:pt x="110" y="25"/>
                    <a:pt x="110" y="25"/>
                    <a:pt x="110" y="25"/>
                  </a:cubicBezTo>
                  <a:cubicBezTo>
                    <a:pt x="108" y="22"/>
                    <a:pt x="104" y="20"/>
                    <a:pt x="100" y="20"/>
                  </a:cubicBezTo>
                  <a:cubicBezTo>
                    <a:pt x="84" y="20"/>
                    <a:pt x="84" y="20"/>
                    <a:pt x="84" y="20"/>
                  </a:cubicBezTo>
                  <a:cubicBezTo>
                    <a:pt x="84" y="12"/>
                    <a:pt x="84" y="12"/>
                    <a:pt x="84" y="12"/>
                  </a:cubicBezTo>
                  <a:cubicBezTo>
                    <a:pt x="84" y="5"/>
                    <a:pt x="79" y="0"/>
                    <a:pt x="72" y="0"/>
                  </a:cubicBezTo>
                  <a:cubicBezTo>
                    <a:pt x="12" y="0"/>
                    <a:pt x="12" y="0"/>
                    <a:pt x="12" y="0"/>
                  </a:cubicBezTo>
                  <a:cubicBezTo>
                    <a:pt x="5" y="0"/>
                    <a:pt x="0" y="5"/>
                    <a:pt x="0" y="12"/>
                  </a:cubicBezTo>
                  <a:cubicBezTo>
                    <a:pt x="0" y="56"/>
                    <a:pt x="0" y="56"/>
                    <a:pt x="0" y="56"/>
                  </a:cubicBezTo>
                  <a:cubicBezTo>
                    <a:pt x="0" y="63"/>
                    <a:pt x="5" y="68"/>
                    <a:pt x="12" y="68"/>
                  </a:cubicBezTo>
                  <a:cubicBezTo>
                    <a:pt x="12" y="68"/>
                    <a:pt x="12" y="68"/>
                    <a:pt x="12" y="68"/>
                  </a:cubicBezTo>
                  <a:cubicBezTo>
                    <a:pt x="12" y="80"/>
                    <a:pt x="12" y="80"/>
                    <a:pt x="12" y="80"/>
                  </a:cubicBezTo>
                  <a:cubicBezTo>
                    <a:pt x="12" y="87"/>
                    <a:pt x="17" y="92"/>
                    <a:pt x="24" y="92"/>
                  </a:cubicBezTo>
                  <a:cubicBezTo>
                    <a:pt x="29" y="92"/>
                    <a:pt x="29" y="92"/>
                    <a:pt x="29" y="92"/>
                  </a:cubicBezTo>
                  <a:cubicBezTo>
                    <a:pt x="30" y="99"/>
                    <a:pt x="37" y="104"/>
                    <a:pt x="44" y="104"/>
                  </a:cubicBezTo>
                  <a:cubicBezTo>
                    <a:pt x="51" y="104"/>
                    <a:pt x="58" y="99"/>
                    <a:pt x="59" y="92"/>
                  </a:cubicBezTo>
                  <a:cubicBezTo>
                    <a:pt x="81" y="92"/>
                    <a:pt x="81" y="92"/>
                    <a:pt x="81" y="92"/>
                  </a:cubicBezTo>
                  <a:cubicBezTo>
                    <a:pt x="82" y="99"/>
                    <a:pt x="89" y="104"/>
                    <a:pt x="96" y="104"/>
                  </a:cubicBezTo>
                  <a:cubicBezTo>
                    <a:pt x="103" y="104"/>
                    <a:pt x="110" y="99"/>
                    <a:pt x="111" y="92"/>
                  </a:cubicBezTo>
                  <a:cubicBezTo>
                    <a:pt x="116" y="92"/>
                    <a:pt x="116" y="92"/>
                    <a:pt x="116" y="92"/>
                  </a:cubicBezTo>
                  <a:cubicBezTo>
                    <a:pt x="123" y="92"/>
                    <a:pt x="128" y="87"/>
                    <a:pt x="128" y="80"/>
                  </a:cubicBezTo>
                  <a:cubicBezTo>
                    <a:pt x="128" y="56"/>
                    <a:pt x="128" y="56"/>
                    <a:pt x="128" y="56"/>
                  </a:cubicBezTo>
                  <a:cubicBezTo>
                    <a:pt x="128" y="54"/>
                    <a:pt x="127" y="51"/>
                    <a:pt x="126" y="49"/>
                  </a:cubicBezTo>
                  <a:close/>
                  <a:moveTo>
                    <a:pt x="12" y="60"/>
                  </a:moveTo>
                  <a:cubicBezTo>
                    <a:pt x="10" y="60"/>
                    <a:pt x="8" y="58"/>
                    <a:pt x="8" y="56"/>
                  </a:cubicBezTo>
                  <a:cubicBezTo>
                    <a:pt x="8" y="12"/>
                    <a:pt x="8" y="12"/>
                    <a:pt x="8" y="12"/>
                  </a:cubicBezTo>
                  <a:cubicBezTo>
                    <a:pt x="8" y="10"/>
                    <a:pt x="10" y="8"/>
                    <a:pt x="12" y="8"/>
                  </a:cubicBezTo>
                  <a:cubicBezTo>
                    <a:pt x="72" y="8"/>
                    <a:pt x="72" y="8"/>
                    <a:pt x="72" y="8"/>
                  </a:cubicBezTo>
                  <a:cubicBezTo>
                    <a:pt x="74" y="8"/>
                    <a:pt x="76" y="10"/>
                    <a:pt x="76" y="12"/>
                  </a:cubicBezTo>
                  <a:cubicBezTo>
                    <a:pt x="76" y="20"/>
                    <a:pt x="76" y="20"/>
                    <a:pt x="76" y="20"/>
                  </a:cubicBezTo>
                  <a:cubicBezTo>
                    <a:pt x="76" y="28"/>
                    <a:pt x="76" y="28"/>
                    <a:pt x="76" y="28"/>
                  </a:cubicBezTo>
                  <a:cubicBezTo>
                    <a:pt x="76" y="56"/>
                    <a:pt x="76" y="56"/>
                    <a:pt x="76" y="56"/>
                  </a:cubicBezTo>
                  <a:cubicBezTo>
                    <a:pt x="76" y="58"/>
                    <a:pt x="74" y="60"/>
                    <a:pt x="72" y="60"/>
                  </a:cubicBezTo>
                  <a:lnTo>
                    <a:pt x="12" y="60"/>
                  </a:lnTo>
                  <a:close/>
                  <a:moveTo>
                    <a:pt x="44" y="96"/>
                  </a:moveTo>
                  <a:cubicBezTo>
                    <a:pt x="40" y="96"/>
                    <a:pt x="36" y="92"/>
                    <a:pt x="36" y="88"/>
                  </a:cubicBezTo>
                  <a:cubicBezTo>
                    <a:pt x="36" y="84"/>
                    <a:pt x="40" y="80"/>
                    <a:pt x="44" y="80"/>
                  </a:cubicBezTo>
                  <a:cubicBezTo>
                    <a:pt x="48" y="80"/>
                    <a:pt x="52" y="84"/>
                    <a:pt x="52" y="88"/>
                  </a:cubicBezTo>
                  <a:cubicBezTo>
                    <a:pt x="52" y="92"/>
                    <a:pt x="48" y="96"/>
                    <a:pt x="44" y="96"/>
                  </a:cubicBezTo>
                  <a:close/>
                  <a:moveTo>
                    <a:pt x="96" y="96"/>
                  </a:moveTo>
                  <a:cubicBezTo>
                    <a:pt x="92" y="96"/>
                    <a:pt x="88" y="92"/>
                    <a:pt x="88" y="88"/>
                  </a:cubicBezTo>
                  <a:cubicBezTo>
                    <a:pt x="88" y="84"/>
                    <a:pt x="92" y="80"/>
                    <a:pt x="96" y="80"/>
                  </a:cubicBezTo>
                  <a:cubicBezTo>
                    <a:pt x="100" y="80"/>
                    <a:pt x="104" y="84"/>
                    <a:pt x="104" y="88"/>
                  </a:cubicBezTo>
                  <a:cubicBezTo>
                    <a:pt x="104" y="92"/>
                    <a:pt x="100" y="96"/>
                    <a:pt x="96" y="96"/>
                  </a:cubicBezTo>
                  <a:close/>
                  <a:moveTo>
                    <a:pt x="120" y="80"/>
                  </a:moveTo>
                  <a:cubicBezTo>
                    <a:pt x="120" y="82"/>
                    <a:pt x="118" y="84"/>
                    <a:pt x="116" y="84"/>
                  </a:cubicBezTo>
                  <a:cubicBezTo>
                    <a:pt x="111" y="84"/>
                    <a:pt x="111" y="84"/>
                    <a:pt x="111" y="84"/>
                  </a:cubicBezTo>
                  <a:cubicBezTo>
                    <a:pt x="110" y="77"/>
                    <a:pt x="103" y="72"/>
                    <a:pt x="96" y="72"/>
                  </a:cubicBezTo>
                  <a:cubicBezTo>
                    <a:pt x="89" y="72"/>
                    <a:pt x="82" y="77"/>
                    <a:pt x="81" y="84"/>
                  </a:cubicBezTo>
                  <a:cubicBezTo>
                    <a:pt x="59" y="84"/>
                    <a:pt x="59" y="84"/>
                    <a:pt x="59" y="84"/>
                  </a:cubicBezTo>
                  <a:cubicBezTo>
                    <a:pt x="58" y="77"/>
                    <a:pt x="51" y="72"/>
                    <a:pt x="44" y="72"/>
                  </a:cubicBezTo>
                  <a:cubicBezTo>
                    <a:pt x="37" y="72"/>
                    <a:pt x="30" y="77"/>
                    <a:pt x="29" y="84"/>
                  </a:cubicBezTo>
                  <a:cubicBezTo>
                    <a:pt x="24" y="84"/>
                    <a:pt x="24" y="84"/>
                    <a:pt x="24" y="84"/>
                  </a:cubicBezTo>
                  <a:cubicBezTo>
                    <a:pt x="22" y="84"/>
                    <a:pt x="20" y="82"/>
                    <a:pt x="20" y="80"/>
                  </a:cubicBezTo>
                  <a:cubicBezTo>
                    <a:pt x="20" y="68"/>
                    <a:pt x="20" y="68"/>
                    <a:pt x="20" y="68"/>
                  </a:cubicBezTo>
                  <a:cubicBezTo>
                    <a:pt x="72" y="68"/>
                    <a:pt x="72" y="68"/>
                    <a:pt x="72" y="68"/>
                  </a:cubicBezTo>
                  <a:cubicBezTo>
                    <a:pt x="79" y="68"/>
                    <a:pt x="84" y="63"/>
                    <a:pt x="84" y="56"/>
                  </a:cubicBezTo>
                  <a:cubicBezTo>
                    <a:pt x="84" y="28"/>
                    <a:pt x="84" y="28"/>
                    <a:pt x="84" y="28"/>
                  </a:cubicBezTo>
                  <a:cubicBezTo>
                    <a:pt x="100" y="28"/>
                    <a:pt x="100" y="28"/>
                    <a:pt x="100" y="28"/>
                  </a:cubicBezTo>
                  <a:cubicBezTo>
                    <a:pt x="101" y="28"/>
                    <a:pt x="103" y="29"/>
                    <a:pt x="103" y="30"/>
                  </a:cubicBezTo>
                  <a:cubicBezTo>
                    <a:pt x="119" y="54"/>
                    <a:pt x="119" y="54"/>
                    <a:pt x="119" y="54"/>
                  </a:cubicBezTo>
                  <a:cubicBezTo>
                    <a:pt x="120" y="54"/>
                    <a:pt x="120" y="55"/>
                    <a:pt x="120" y="56"/>
                  </a:cubicBezTo>
                  <a:lnTo>
                    <a:pt x="120"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45" name="TextBox 44"/>
          <p:cNvSpPr txBox="1"/>
          <p:nvPr/>
        </p:nvSpPr>
        <p:spPr>
          <a:xfrm>
            <a:off x="6107395" y="1822247"/>
            <a:ext cx="984885" cy="238527"/>
          </a:xfrm>
          <a:prstGeom prst="rect">
            <a:avLst/>
          </a:prstGeom>
          <a:noFill/>
        </p:spPr>
        <p:txBody>
          <a:bodyPr wrap="none" lIns="68580" tIns="34290" rIns="68580" bIns="34290" rtlCol="0">
            <a:spAutoFit/>
          </a:bodyPr>
          <a:lstStyle/>
          <a:p>
            <a:pPr defTabSz="685783">
              <a:defRPr/>
            </a:pPr>
            <a:r>
              <a:rPr lang="zh-CN" altLang="en-US" sz="1100" dirty="0">
                <a:solidFill>
                  <a:schemeClr val="bg1"/>
                </a:solidFill>
                <a:latin typeface="微软雅黑" panose="020B0503020204020204" pitchFamily="34" charset="-122"/>
                <a:ea typeface="微软雅黑" panose="020B0503020204020204" pitchFamily="34" charset="-122"/>
              </a:rPr>
              <a:t>这里输入标题</a:t>
            </a:r>
            <a:endParaRPr lang="en-US" altLang="zh-CN" sz="1100" dirty="0">
              <a:solidFill>
                <a:schemeClr val="bg1"/>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5603849" y="2033335"/>
            <a:ext cx="1498200" cy="315471"/>
          </a:xfrm>
          <a:prstGeom prst="rect">
            <a:avLst/>
          </a:prstGeom>
          <a:noFill/>
        </p:spPr>
        <p:txBody>
          <a:bodyPr wrap="square" lIns="68580" tIns="34290" rIns="68580" bIns="34290" rtlCol="0">
            <a:spAutoFit/>
          </a:bodyPr>
          <a:lstStyle/>
          <a:p>
            <a:pPr algn="r" defTabSz="1088205">
              <a:defRPr/>
            </a:pPr>
            <a:r>
              <a:rPr lang="zh-CN" altLang="en-US" sz="8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a:t>
            </a:r>
            <a:r>
              <a:rPr lang="zh-CN" altLang="en-US" sz="800" dirty="0" smtClean="0">
                <a:solidFill>
                  <a:schemeClr val="bg1"/>
                </a:solidFill>
                <a:latin typeface="微软雅黑" panose="020B0503020204020204" pitchFamily="34" charset="-122"/>
                <a:ea typeface="微软雅黑" panose="020B0503020204020204" pitchFamily="34" charset="-122"/>
                <a:cs typeface="Open Sans" panose="020B0606030504020204" pitchFamily="34" charset="0"/>
              </a:rPr>
              <a:t>意义</a:t>
            </a:r>
            <a:endParaRPr lang="en-US" altLang="zh-CN" sz="8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47" name="TextBox 46"/>
          <p:cNvSpPr txBox="1"/>
          <p:nvPr/>
        </p:nvSpPr>
        <p:spPr>
          <a:xfrm>
            <a:off x="5796136" y="2470319"/>
            <a:ext cx="984885" cy="238527"/>
          </a:xfrm>
          <a:prstGeom prst="rect">
            <a:avLst/>
          </a:prstGeom>
          <a:noFill/>
        </p:spPr>
        <p:txBody>
          <a:bodyPr wrap="none" lIns="68580" tIns="34290" rIns="68580" bIns="34290" rtlCol="0">
            <a:spAutoFit/>
          </a:bodyPr>
          <a:lstStyle/>
          <a:p>
            <a:pPr defTabSz="685783">
              <a:defRPr/>
            </a:pPr>
            <a:r>
              <a:rPr lang="zh-CN" altLang="en-US" sz="1100" dirty="0">
                <a:solidFill>
                  <a:schemeClr val="bg1"/>
                </a:solidFill>
                <a:latin typeface="微软雅黑" panose="020B0503020204020204" pitchFamily="34" charset="-122"/>
                <a:ea typeface="微软雅黑" panose="020B0503020204020204" pitchFamily="34" charset="-122"/>
              </a:rPr>
              <a:t>这里输入标题</a:t>
            </a:r>
            <a:endParaRPr lang="en-US" altLang="zh-CN" sz="1100" dirty="0">
              <a:solidFill>
                <a:schemeClr val="bg1"/>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5261765" y="2640177"/>
            <a:ext cx="1498200" cy="284693"/>
          </a:xfrm>
          <a:prstGeom prst="rect">
            <a:avLst/>
          </a:prstGeom>
          <a:noFill/>
        </p:spPr>
        <p:txBody>
          <a:bodyPr wrap="square" lIns="68580" tIns="34290" rIns="68580" bIns="34290" rtlCol="0">
            <a:spAutoFit/>
          </a:bodyPr>
          <a:lstStyle/>
          <a:p>
            <a:pPr algn="r" defTabSz="1088205">
              <a:defRPr/>
            </a:pPr>
            <a:r>
              <a:rPr lang="zh-CN" altLang="en-US" sz="7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7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1" name="TextBox 50"/>
          <p:cNvSpPr txBox="1"/>
          <p:nvPr/>
        </p:nvSpPr>
        <p:spPr>
          <a:xfrm>
            <a:off x="5796136" y="3766463"/>
            <a:ext cx="984885" cy="238527"/>
          </a:xfrm>
          <a:prstGeom prst="rect">
            <a:avLst/>
          </a:prstGeom>
          <a:noFill/>
        </p:spPr>
        <p:txBody>
          <a:bodyPr wrap="none" lIns="68580" tIns="34290" rIns="68580" bIns="34290" rtlCol="0">
            <a:spAutoFit/>
          </a:bodyPr>
          <a:lstStyle/>
          <a:p>
            <a:pPr defTabSz="685783">
              <a:defRPr/>
            </a:pPr>
            <a:r>
              <a:rPr lang="zh-CN" altLang="en-US" sz="1100" dirty="0">
                <a:solidFill>
                  <a:schemeClr val="bg1"/>
                </a:solidFill>
                <a:latin typeface="微软雅黑" panose="020B0503020204020204" pitchFamily="34" charset="-122"/>
                <a:ea typeface="微软雅黑" panose="020B0503020204020204" pitchFamily="34" charset="-122"/>
              </a:rPr>
              <a:t>这里输入标题</a:t>
            </a:r>
            <a:endParaRPr lang="en-US" altLang="zh-CN" sz="1100" dirty="0">
              <a:solidFill>
                <a:schemeClr val="bg1"/>
              </a:solidFill>
              <a:latin typeface="微软雅黑" panose="020B0503020204020204" pitchFamily="34" charset="-122"/>
              <a:ea typeface="微软雅黑" panose="020B0503020204020204" pitchFamily="34" charset="-122"/>
            </a:endParaRPr>
          </a:p>
        </p:txBody>
      </p:sp>
      <p:sp>
        <p:nvSpPr>
          <p:cNvPr id="52" name="TextBox 51"/>
          <p:cNvSpPr txBox="1"/>
          <p:nvPr/>
        </p:nvSpPr>
        <p:spPr>
          <a:xfrm>
            <a:off x="5261765" y="3932982"/>
            <a:ext cx="1498200" cy="284693"/>
          </a:xfrm>
          <a:prstGeom prst="rect">
            <a:avLst/>
          </a:prstGeom>
          <a:noFill/>
        </p:spPr>
        <p:txBody>
          <a:bodyPr wrap="square" lIns="68580" tIns="34290" rIns="68580" bIns="34290" rtlCol="0">
            <a:spAutoFit/>
          </a:bodyPr>
          <a:lstStyle/>
          <a:p>
            <a:pPr algn="r" defTabSz="1088205">
              <a:defRPr/>
            </a:pPr>
            <a:r>
              <a:rPr lang="zh-CN" altLang="en-US" sz="7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7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3" name="TextBox 52"/>
          <p:cNvSpPr txBox="1"/>
          <p:nvPr/>
        </p:nvSpPr>
        <p:spPr>
          <a:xfrm>
            <a:off x="5387315" y="3118391"/>
            <a:ext cx="984885" cy="238527"/>
          </a:xfrm>
          <a:prstGeom prst="rect">
            <a:avLst/>
          </a:prstGeom>
          <a:noFill/>
        </p:spPr>
        <p:txBody>
          <a:bodyPr wrap="none" lIns="68580" tIns="34290" rIns="68580" bIns="34290" rtlCol="0">
            <a:spAutoFit/>
          </a:bodyPr>
          <a:lstStyle/>
          <a:p>
            <a:pPr defTabSz="685783">
              <a:defRPr/>
            </a:pPr>
            <a:r>
              <a:rPr lang="zh-CN" altLang="en-US" sz="1100" dirty="0">
                <a:solidFill>
                  <a:schemeClr val="bg1"/>
                </a:solidFill>
                <a:latin typeface="微软雅黑" panose="020B0503020204020204" pitchFamily="34" charset="-122"/>
                <a:ea typeface="微软雅黑" panose="020B0503020204020204" pitchFamily="34" charset="-122"/>
              </a:rPr>
              <a:t>这里输入标题</a:t>
            </a:r>
            <a:endParaRPr lang="en-US" altLang="zh-CN" sz="1100" dirty="0">
              <a:solidFill>
                <a:schemeClr val="bg1"/>
              </a:solidFill>
              <a:latin typeface="微软雅黑" panose="020B0503020204020204" pitchFamily="34" charset="-122"/>
              <a:ea typeface="微软雅黑" panose="020B0503020204020204" pitchFamily="34" charset="-122"/>
            </a:endParaRPr>
          </a:p>
        </p:txBody>
      </p:sp>
      <p:sp>
        <p:nvSpPr>
          <p:cNvPr id="54" name="TextBox 53"/>
          <p:cNvSpPr txBox="1"/>
          <p:nvPr/>
        </p:nvSpPr>
        <p:spPr>
          <a:xfrm>
            <a:off x="4905031" y="3284910"/>
            <a:ext cx="1498200" cy="284693"/>
          </a:xfrm>
          <a:prstGeom prst="rect">
            <a:avLst/>
          </a:prstGeom>
          <a:noFill/>
        </p:spPr>
        <p:txBody>
          <a:bodyPr wrap="square" lIns="68580" tIns="34290" rIns="68580" bIns="34290" rtlCol="0">
            <a:spAutoFit/>
          </a:bodyPr>
          <a:lstStyle/>
          <a:p>
            <a:pPr algn="r" defTabSz="1088205">
              <a:defRPr/>
            </a:pPr>
            <a:r>
              <a:rPr lang="zh-CN" altLang="en-US" sz="7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7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9" name="TextBox 58"/>
          <p:cNvSpPr txBox="1"/>
          <p:nvPr/>
        </p:nvSpPr>
        <p:spPr>
          <a:xfrm>
            <a:off x="751440" y="3937345"/>
            <a:ext cx="2913461" cy="808933"/>
          </a:xfrm>
          <a:prstGeom prst="rect">
            <a:avLst/>
          </a:prstGeom>
          <a:noFill/>
        </p:spPr>
        <p:txBody>
          <a:bodyPr wrap="square" lIns="68580" tIns="34290" rIns="68580" bIns="34290" rtlCol="0">
            <a:spAutoFit/>
          </a:bodyPr>
          <a:lstStyle/>
          <a:p>
            <a:pPr algn="just">
              <a:lnSpc>
                <a:spcPct val="150000"/>
              </a:lnSpc>
            </a:pPr>
            <a:r>
              <a:rPr lang="id-ID" sz="800" dirty="0">
                <a:solidFill>
                  <a:schemeClr val="bg1">
                    <a:lumMod val="65000"/>
                  </a:schemeClr>
                </a:solidFill>
              </a:rPr>
              <a:t>For every 6 emails received, we get 3 Phone calls. Suitable for all categories business and personal presentation</a:t>
            </a:r>
            <a:r>
              <a:rPr lang="id-ID" sz="800" b="1" dirty="0">
                <a:solidFill>
                  <a:schemeClr val="bg1">
                    <a:lumMod val="65000"/>
                  </a:schemeClr>
                </a:solidFill>
              </a:rPr>
              <a:t>, </a:t>
            </a:r>
            <a:r>
              <a:rPr lang="id-ID" sz="800" dirty="0">
                <a:solidFill>
                  <a:schemeClr val="bg1">
                    <a:lumMod val="65000"/>
                  </a:schemeClr>
                </a:solidFill>
              </a:rPr>
              <a:t>Suitable for all categories business and personal presentation</a:t>
            </a:r>
            <a:r>
              <a:rPr lang="id-ID" sz="800" b="1" dirty="0">
                <a:solidFill>
                  <a:schemeClr val="bg1">
                    <a:lumMod val="65000"/>
                  </a:schemeClr>
                </a:solidFill>
              </a:rPr>
              <a:t>,</a:t>
            </a:r>
            <a:r>
              <a:rPr lang="id-ID" sz="800" dirty="0">
                <a:solidFill>
                  <a:schemeClr val="bg1">
                    <a:lumMod val="65000"/>
                  </a:schemeClr>
                </a:solidFill>
              </a:rPr>
              <a:t> eaque ipsa quae ab illo inventore</a:t>
            </a:r>
          </a:p>
        </p:txBody>
      </p:sp>
      <p:sp>
        <p:nvSpPr>
          <p:cNvPr id="61" name="TextBox 60"/>
          <p:cNvSpPr txBox="1"/>
          <p:nvPr/>
        </p:nvSpPr>
        <p:spPr>
          <a:xfrm>
            <a:off x="1791654" y="3232751"/>
            <a:ext cx="1873247" cy="640758"/>
          </a:xfrm>
          <a:prstGeom prst="rect">
            <a:avLst/>
          </a:prstGeom>
          <a:noFill/>
        </p:spPr>
        <p:txBody>
          <a:bodyPr wrap="square" lIns="68580" tIns="34290" rIns="68580" bIns="34290" rtlCol="0">
            <a:spAutoFit/>
          </a:bodyPr>
          <a:lstStyle/>
          <a:p>
            <a:pPr algn="just">
              <a:lnSpc>
                <a:spcPct val="150000"/>
              </a:lnSpc>
            </a:pPr>
            <a:r>
              <a:rPr lang="id-ID" sz="800" dirty="0">
                <a:solidFill>
                  <a:schemeClr val="bg1">
                    <a:lumMod val="65000"/>
                  </a:schemeClr>
                </a:solidFill>
              </a:rPr>
              <a:t>Of shopping carts are abandoned right before the transaction its completed. </a:t>
            </a:r>
          </a:p>
        </p:txBody>
      </p:sp>
      <p:sp>
        <p:nvSpPr>
          <p:cNvPr id="62" name="TextBox 61"/>
          <p:cNvSpPr txBox="1"/>
          <p:nvPr/>
        </p:nvSpPr>
        <p:spPr>
          <a:xfrm>
            <a:off x="742848" y="3195325"/>
            <a:ext cx="1053815" cy="700192"/>
          </a:xfrm>
          <a:prstGeom prst="rect">
            <a:avLst/>
          </a:prstGeom>
          <a:noFill/>
        </p:spPr>
        <p:txBody>
          <a:bodyPr wrap="none" lIns="68580" tIns="34290" rIns="68580" bIns="34290" rtlCol="0">
            <a:spAutoFit/>
          </a:bodyPr>
          <a:lstStyle/>
          <a:p>
            <a:r>
              <a:rPr lang="id-ID" sz="4100" b="1" dirty="0">
                <a:solidFill>
                  <a:schemeClr val="accent1"/>
                </a:solidFill>
                <a:latin typeface="Calibri" panose="020F0502020204030204" pitchFamily="34" charset="0"/>
                <a:cs typeface="Calibri" panose="020F0502020204030204" pitchFamily="34" charset="0"/>
              </a:rPr>
              <a:t>90%</a:t>
            </a:r>
          </a:p>
        </p:txBody>
      </p:sp>
      <p:cxnSp>
        <p:nvCxnSpPr>
          <p:cNvPr id="63" name="Straight Connector 62"/>
          <p:cNvCxnSpPr/>
          <p:nvPr/>
        </p:nvCxnSpPr>
        <p:spPr>
          <a:xfrm>
            <a:off x="4283968" y="1560626"/>
            <a:ext cx="0" cy="2925078"/>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423884" y="628328"/>
            <a:ext cx="80639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67" name="组合 66"/>
          <p:cNvGrpSpPr/>
          <p:nvPr/>
        </p:nvGrpSpPr>
        <p:grpSpPr>
          <a:xfrm rot="14400000">
            <a:off x="390146" y="232657"/>
            <a:ext cx="344020" cy="281678"/>
            <a:chOff x="3059816" y="700304"/>
            <a:chExt cx="615694" cy="504120"/>
          </a:xfrm>
          <a:solidFill>
            <a:schemeClr val="accent1"/>
          </a:solidFill>
        </p:grpSpPr>
        <p:sp>
          <p:nvSpPr>
            <p:cNvPr id="68" name="椭圆 67"/>
            <p:cNvSpPr/>
            <p:nvPr/>
          </p:nvSpPr>
          <p:spPr>
            <a:xfrm>
              <a:off x="3531462" y="844352"/>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3059816" y="700304"/>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3059816" y="1060376"/>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1" name="直接连接符 70"/>
            <p:cNvCxnSpPr>
              <a:stCxn id="68" idx="7"/>
              <a:endCxn id="70" idx="3"/>
            </p:cNvCxnSpPr>
            <p:nvPr/>
          </p:nvCxnSpPr>
          <p:spPr>
            <a:xfrm flipH="1">
              <a:off x="3080911" y="865447"/>
              <a:ext cx="573504" cy="317882"/>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9" idx="0"/>
            </p:cNvCxnSpPr>
            <p:nvPr/>
          </p:nvCxnSpPr>
          <p:spPr>
            <a:xfrm>
              <a:off x="3131840" y="700304"/>
              <a:ext cx="0" cy="447037"/>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73" name="Rectangle 22"/>
          <p:cNvSpPr>
            <a:spLocks noChangeArrowheads="1"/>
          </p:cNvSpPr>
          <p:nvPr/>
        </p:nvSpPr>
        <p:spPr bwMode="auto">
          <a:xfrm>
            <a:off x="771624" y="169523"/>
            <a:ext cx="3791272" cy="49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l" eaLnBrk="1" fontAlgn="base" hangingPunct="1">
              <a:lnSpc>
                <a:spcPct val="120000"/>
              </a:lnSpc>
            </a:pPr>
            <a:r>
              <a:rPr lang="zh-CN" altLang="en-US" sz="1400" b="1" dirty="0" smtClean="0">
                <a:latin typeface="微软雅黑" panose="020B0503020204020204" pitchFamily="34" charset="-122"/>
                <a:ea typeface="微软雅黑" panose="020B0503020204020204" pitchFamily="34" charset="-122"/>
              </a:rPr>
              <a:t>代理推广</a:t>
            </a:r>
            <a:endParaRPr lang="en-US" altLang="zh-CN" sz="1400" b="1" dirty="0" smtClean="0">
              <a:latin typeface="微软雅黑" panose="020B0503020204020204" pitchFamily="34" charset="-122"/>
              <a:ea typeface="微软雅黑" panose="020B0503020204020204" pitchFamily="34" charset="-122"/>
            </a:endParaRPr>
          </a:p>
          <a:p>
            <a:pPr fontAlgn="base">
              <a:lnSpc>
                <a:spcPct val="120000"/>
              </a:lnSpc>
            </a:pP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以上标题可以根据您的需求随意更改</a:t>
            </a:r>
            <a:endParaRPr lang="en-US" altLang="zh-CN" sz="1400" b="1" dirty="0" smtClean="0">
              <a:latin typeface="微软雅黑" panose="020B0503020204020204" pitchFamily="34" charset="-122"/>
              <a:ea typeface="微软雅黑" panose="020B0503020204020204" pitchFamily="34" charset="-122"/>
            </a:endParaRPr>
          </a:p>
        </p:txBody>
      </p:sp>
      <p:sp>
        <p:nvSpPr>
          <p:cNvPr id="55" name="矩形 42"/>
          <p:cNvSpPr>
            <a:spLocks noChangeArrowheads="1"/>
          </p:cNvSpPr>
          <p:nvPr/>
        </p:nvSpPr>
        <p:spPr bwMode="auto">
          <a:xfrm>
            <a:off x="2266932" y="1341106"/>
            <a:ext cx="1858962" cy="1295400"/>
          </a:xfrm>
          <a:prstGeom prst="rect">
            <a:avLst/>
          </a:prstGeom>
          <a:blipFill dpi="0" rotWithShape="1">
            <a:blip r:embed="rId3">
              <a:grayscl/>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6" name="矩形 43"/>
          <p:cNvSpPr>
            <a:spLocks noChangeArrowheads="1"/>
          </p:cNvSpPr>
          <p:nvPr/>
        </p:nvSpPr>
        <p:spPr bwMode="auto">
          <a:xfrm>
            <a:off x="2266932" y="2641795"/>
            <a:ext cx="1858962" cy="360362"/>
          </a:xfrm>
          <a:prstGeom prst="rect">
            <a:avLst/>
          </a:prstGeom>
          <a:solidFill>
            <a:schemeClr val="accent1"/>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64" name="矩形 38"/>
          <p:cNvSpPr>
            <a:spLocks noChangeArrowheads="1"/>
          </p:cNvSpPr>
          <p:nvPr/>
        </p:nvSpPr>
        <p:spPr bwMode="auto">
          <a:xfrm>
            <a:off x="329984" y="1346395"/>
            <a:ext cx="1860550" cy="1295400"/>
          </a:xfrm>
          <a:prstGeom prst="rect">
            <a:avLst/>
          </a:prstGeom>
          <a:blipFill dpi="0" rotWithShape="1">
            <a:blip r:embed="rId4">
              <a:grayscl/>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5" name="矩形 39"/>
          <p:cNvSpPr>
            <a:spLocks noChangeArrowheads="1"/>
          </p:cNvSpPr>
          <p:nvPr/>
        </p:nvSpPr>
        <p:spPr bwMode="auto">
          <a:xfrm>
            <a:off x="329984" y="2641795"/>
            <a:ext cx="1860550" cy="360363"/>
          </a:xfrm>
          <a:prstGeom prst="rect">
            <a:avLst/>
          </a:prstGeom>
          <a:solidFill>
            <a:schemeClr val="accent2"/>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Tree>
    <p:extLst>
      <p:ext uri="{BB962C8B-B14F-4D97-AF65-F5344CB8AC3E}">
        <p14:creationId xmlns:p14="http://schemas.microsoft.com/office/powerpoint/2010/main" val="2344646902"/>
      </p:ext>
    </p:extLst>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p:tgtEl>
                                          <p:spTgt spid="67"/>
                                        </p:tgtEl>
                                        <p:attrNameLst>
                                          <p:attrName>ppt_x</p:attrName>
                                        </p:attrNameLst>
                                      </p:cBhvr>
                                      <p:tavLst>
                                        <p:tav tm="0">
                                          <p:val>
                                            <p:strVal val="#ppt_x-#ppt_w*1.125000"/>
                                          </p:val>
                                        </p:tav>
                                        <p:tav tm="100000">
                                          <p:val>
                                            <p:strVal val="#ppt_x"/>
                                          </p:val>
                                        </p:tav>
                                      </p:tavLst>
                                    </p:anim>
                                    <p:animEffect transition="in" filter="wipe(right)">
                                      <p:cBhvr>
                                        <p:cTn id="8" dur="500"/>
                                        <p:tgtEl>
                                          <p:spTgt spid="67"/>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73"/>
                                        </p:tgtEl>
                                        <p:attrNameLst>
                                          <p:attrName>style.visibility</p:attrName>
                                        </p:attrNameLst>
                                      </p:cBhvr>
                                      <p:to>
                                        <p:strVal val="visible"/>
                                      </p:to>
                                    </p:set>
                                    <p:animEffect transition="in" filter="wipe(left)">
                                      <p:cBhvr>
                                        <p:cTn id="12" dur="1250"/>
                                        <p:tgtEl>
                                          <p:spTgt spid="73"/>
                                        </p:tgtEl>
                                      </p:cBhvr>
                                    </p:animEffect>
                                  </p:childTnLst>
                                </p:cTn>
                              </p:par>
                            </p:childTnLst>
                          </p:cTn>
                        </p:par>
                        <p:par>
                          <p:cTn id="13" fill="hold">
                            <p:stCondLst>
                              <p:cond delay="1750"/>
                            </p:stCondLst>
                            <p:childTnLst>
                              <p:par>
                                <p:cTn id="14" presetID="22" presetClass="entr" presetSubtype="8" fill="hold" nodeType="afterEffect">
                                  <p:stCondLst>
                                    <p:cond delay="0"/>
                                  </p:stCondLst>
                                  <p:childTnLst>
                                    <p:set>
                                      <p:cBhvr>
                                        <p:cTn id="15" dur="1" fill="hold">
                                          <p:stCondLst>
                                            <p:cond delay="0"/>
                                          </p:stCondLst>
                                        </p:cTn>
                                        <p:tgtEl>
                                          <p:spTgt spid="66"/>
                                        </p:tgtEl>
                                        <p:attrNameLst>
                                          <p:attrName>style.visibility</p:attrName>
                                        </p:attrNameLst>
                                      </p:cBhvr>
                                      <p:to>
                                        <p:strVal val="visible"/>
                                      </p:to>
                                    </p:set>
                                    <p:animEffect transition="in" filter="wipe(left)">
                                      <p:cBhvr>
                                        <p:cTn id="16" dur="500"/>
                                        <p:tgtEl>
                                          <p:spTgt spid="66"/>
                                        </p:tgtEl>
                                      </p:cBhvr>
                                    </p:animEffect>
                                  </p:childTnLst>
                                </p:cTn>
                              </p:par>
                            </p:childTnLst>
                          </p:cTn>
                        </p:par>
                        <p:par>
                          <p:cTn id="17" fill="hold">
                            <p:stCondLst>
                              <p:cond delay="2250"/>
                            </p:stCondLst>
                            <p:childTnLst>
                              <p:par>
                                <p:cTn id="18" presetID="2" presetClass="entr" presetSubtype="4"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1000" fill="hold"/>
                                        <p:tgtEl>
                                          <p:spTgt spid="20"/>
                                        </p:tgtEl>
                                        <p:attrNameLst>
                                          <p:attrName>ppt_x</p:attrName>
                                        </p:attrNameLst>
                                      </p:cBhvr>
                                      <p:tavLst>
                                        <p:tav tm="0">
                                          <p:val>
                                            <p:strVal val="#ppt_x"/>
                                          </p:val>
                                        </p:tav>
                                        <p:tav tm="100000">
                                          <p:val>
                                            <p:strVal val="#ppt_x"/>
                                          </p:val>
                                        </p:tav>
                                      </p:tavLst>
                                    </p:anim>
                                    <p:anim calcmode="lin" valueType="num">
                                      <p:cBhvr additive="base">
                                        <p:cTn id="21" dur="1000" fill="hold"/>
                                        <p:tgtEl>
                                          <p:spTgt spid="20"/>
                                        </p:tgtEl>
                                        <p:attrNameLst>
                                          <p:attrName>ppt_y</p:attrName>
                                        </p:attrNameLst>
                                      </p:cBhvr>
                                      <p:tavLst>
                                        <p:tav tm="0">
                                          <p:val>
                                            <p:strVal val="1+#ppt_h/2"/>
                                          </p:val>
                                        </p:tav>
                                        <p:tav tm="100000">
                                          <p:val>
                                            <p:strVal val="#ppt_y"/>
                                          </p:val>
                                        </p:tav>
                                      </p:tavLst>
                                    </p:anim>
                                  </p:childTnLst>
                                </p:cTn>
                              </p:par>
                              <p:par>
                                <p:cTn id="22" presetID="2" presetClass="entr" presetSubtype="12"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1000" fill="hold"/>
                                        <p:tgtEl>
                                          <p:spTgt spid="21"/>
                                        </p:tgtEl>
                                        <p:attrNameLst>
                                          <p:attrName>ppt_x</p:attrName>
                                        </p:attrNameLst>
                                      </p:cBhvr>
                                      <p:tavLst>
                                        <p:tav tm="0">
                                          <p:val>
                                            <p:strVal val="0-#ppt_w/2"/>
                                          </p:val>
                                        </p:tav>
                                        <p:tav tm="100000">
                                          <p:val>
                                            <p:strVal val="#ppt_x"/>
                                          </p:val>
                                        </p:tav>
                                      </p:tavLst>
                                    </p:anim>
                                    <p:anim calcmode="lin" valueType="num">
                                      <p:cBhvr additive="base">
                                        <p:cTn id="25" dur="1000" fill="hold"/>
                                        <p:tgtEl>
                                          <p:spTgt spid="21"/>
                                        </p:tgtEl>
                                        <p:attrNameLst>
                                          <p:attrName>ppt_y</p:attrName>
                                        </p:attrNameLst>
                                      </p:cBhvr>
                                      <p:tavLst>
                                        <p:tav tm="0">
                                          <p:val>
                                            <p:strVal val="1+#ppt_h/2"/>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1000" fill="hold"/>
                                        <p:tgtEl>
                                          <p:spTgt spid="23"/>
                                        </p:tgtEl>
                                        <p:attrNameLst>
                                          <p:attrName>ppt_x</p:attrName>
                                        </p:attrNameLst>
                                      </p:cBhvr>
                                      <p:tavLst>
                                        <p:tav tm="0">
                                          <p:val>
                                            <p:strVal val="0-#ppt_w/2"/>
                                          </p:val>
                                        </p:tav>
                                        <p:tav tm="100000">
                                          <p:val>
                                            <p:strVal val="#ppt_x"/>
                                          </p:val>
                                        </p:tav>
                                      </p:tavLst>
                                    </p:anim>
                                    <p:anim calcmode="lin" valueType="num">
                                      <p:cBhvr additive="base">
                                        <p:cTn id="29" dur="1000" fill="hold"/>
                                        <p:tgtEl>
                                          <p:spTgt spid="23"/>
                                        </p:tgtEl>
                                        <p:attrNameLst>
                                          <p:attrName>ppt_y</p:attrName>
                                        </p:attrNameLst>
                                      </p:cBhvr>
                                      <p:tavLst>
                                        <p:tav tm="0">
                                          <p:val>
                                            <p:strVal val="#ppt_y"/>
                                          </p:val>
                                        </p:tav>
                                        <p:tav tm="100000">
                                          <p:val>
                                            <p:strVal val="#ppt_y"/>
                                          </p:val>
                                        </p:tav>
                                      </p:tavLst>
                                    </p:anim>
                                  </p:childTnLst>
                                </p:cTn>
                              </p:par>
                              <p:par>
                                <p:cTn id="30" presetID="2" presetClass="entr" presetSubtype="9"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1000" fill="hold"/>
                                        <p:tgtEl>
                                          <p:spTgt spid="24"/>
                                        </p:tgtEl>
                                        <p:attrNameLst>
                                          <p:attrName>ppt_x</p:attrName>
                                        </p:attrNameLst>
                                      </p:cBhvr>
                                      <p:tavLst>
                                        <p:tav tm="0">
                                          <p:val>
                                            <p:strVal val="0-#ppt_w/2"/>
                                          </p:val>
                                        </p:tav>
                                        <p:tav tm="100000">
                                          <p:val>
                                            <p:strVal val="#ppt_x"/>
                                          </p:val>
                                        </p:tav>
                                      </p:tavLst>
                                    </p:anim>
                                    <p:anim calcmode="lin" valueType="num">
                                      <p:cBhvr additive="base">
                                        <p:cTn id="33" dur="1000" fill="hold"/>
                                        <p:tgtEl>
                                          <p:spTgt spid="24"/>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1000" fill="hold"/>
                                        <p:tgtEl>
                                          <p:spTgt spid="15"/>
                                        </p:tgtEl>
                                        <p:attrNameLst>
                                          <p:attrName>ppt_x</p:attrName>
                                        </p:attrNameLst>
                                      </p:cBhvr>
                                      <p:tavLst>
                                        <p:tav tm="0">
                                          <p:val>
                                            <p:strVal val="#ppt_x"/>
                                          </p:val>
                                        </p:tav>
                                        <p:tav tm="100000">
                                          <p:val>
                                            <p:strVal val="#ppt_x"/>
                                          </p:val>
                                        </p:tav>
                                      </p:tavLst>
                                    </p:anim>
                                    <p:anim calcmode="lin" valueType="num">
                                      <p:cBhvr additive="base">
                                        <p:cTn id="37" dur="1000" fill="hold"/>
                                        <p:tgtEl>
                                          <p:spTgt spid="15"/>
                                        </p:tgtEl>
                                        <p:attrNameLst>
                                          <p:attrName>ppt_y</p:attrName>
                                        </p:attrNameLst>
                                      </p:cBhvr>
                                      <p:tavLst>
                                        <p:tav tm="0">
                                          <p:val>
                                            <p:strVal val="0-#ppt_h/2"/>
                                          </p:val>
                                        </p:tav>
                                        <p:tav tm="100000">
                                          <p:val>
                                            <p:strVal val="#ppt_y"/>
                                          </p:val>
                                        </p:tav>
                                      </p:tavLst>
                                    </p:anim>
                                  </p:childTnLst>
                                </p:cTn>
                              </p:par>
                              <p:par>
                                <p:cTn id="38" presetID="2" presetClass="entr" presetSubtype="3"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1000" fill="hold"/>
                                        <p:tgtEl>
                                          <p:spTgt spid="14"/>
                                        </p:tgtEl>
                                        <p:attrNameLst>
                                          <p:attrName>ppt_x</p:attrName>
                                        </p:attrNameLst>
                                      </p:cBhvr>
                                      <p:tavLst>
                                        <p:tav tm="0">
                                          <p:val>
                                            <p:strVal val="1+#ppt_w/2"/>
                                          </p:val>
                                        </p:tav>
                                        <p:tav tm="100000">
                                          <p:val>
                                            <p:strVal val="#ppt_x"/>
                                          </p:val>
                                        </p:tav>
                                      </p:tavLst>
                                    </p:anim>
                                    <p:anim calcmode="lin" valueType="num">
                                      <p:cBhvr additive="base">
                                        <p:cTn id="41" dur="1000" fill="hold"/>
                                        <p:tgtEl>
                                          <p:spTgt spid="14"/>
                                        </p:tgtEl>
                                        <p:attrNameLst>
                                          <p:attrName>ppt_y</p:attrName>
                                        </p:attrNameLst>
                                      </p:cBhvr>
                                      <p:tavLst>
                                        <p:tav tm="0">
                                          <p:val>
                                            <p:strVal val="0-#ppt_h/2"/>
                                          </p:val>
                                        </p:tav>
                                        <p:tav tm="100000">
                                          <p:val>
                                            <p:strVal val="#ppt_y"/>
                                          </p:val>
                                        </p:tav>
                                      </p:tavLst>
                                    </p:anim>
                                  </p:childTnLst>
                                </p:cTn>
                              </p:par>
                              <p:par>
                                <p:cTn id="42" presetID="2" presetClass="entr" presetSubtype="6"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1000" fill="hold"/>
                                        <p:tgtEl>
                                          <p:spTgt spid="19"/>
                                        </p:tgtEl>
                                        <p:attrNameLst>
                                          <p:attrName>ppt_x</p:attrName>
                                        </p:attrNameLst>
                                      </p:cBhvr>
                                      <p:tavLst>
                                        <p:tav tm="0">
                                          <p:val>
                                            <p:strVal val="1+#ppt_w/2"/>
                                          </p:val>
                                        </p:tav>
                                        <p:tav tm="100000">
                                          <p:val>
                                            <p:strVal val="#ppt_x"/>
                                          </p:val>
                                        </p:tav>
                                      </p:tavLst>
                                    </p:anim>
                                    <p:anim calcmode="lin" valueType="num">
                                      <p:cBhvr additive="base">
                                        <p:cTn id="45" dur="1000" fill="hold"/>
                                        <p:tgtEl>
                                          <p:spTgt spid="19"/>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1000" fill="hold"/>
                                        <p:tgtEl>
                                          <p:spTgt spid="17"/>
                                        </p:tgtEl>
                                        <p:attrNameLst>
                                          <p:attrName>ppt_x</p:attrName>
                                        </p:attrNameLst>
                                      </p:cBhvr>
                                      <p:tavLst>
                                        <p:tav tm="0">
                                          <p:val>
                                            <p:strVal val="#ppt_x"/>
                                          </p:val>
                                        </p:tav>
                                        <p:tav tm="100000">
                                          <p:val>
                                            <p:strVal val="#ppt_x"/>
                                          </p:val>
                                        </p:tav>
                                      </p:tavLst>
                                    </p:anim>
                                    <p:anim calcmode="lin" valueType="num">
                                      <p:cBhvr additive="base">
                                        <p:cTn id="49" dur="1000" fill="hold"/>
                                        <p:tgtEl>
                                          <p:spTgt spid="17"/>
                                        </p:tgtEl>
                                        <p:attrNameLst>
                                          <p:attrName>ppt_y</p:attrName>
                                        </p:attrNameLst>
                                      </p:cBhvr>
                                      <p:tavLst>
                                        <p:tav tm="0">
                                          <p:val>
                                            <p:strVal val="1+#ppt_h/2"/>
                                          </p:val>
                                        </p:tav>
                                        <p:tav tm="100000">
                                          <p:val>
                                            <p:strVal val="#ppt_y"/>
                                          </p:val>
                                        </p:tav>
                                      </p:tavLst>
                                    </p:anim>
                                  </p:childTnLst>
                                </p:cTn>
                              </p:par>
                              <p:par>
                                <p:cTn id="50" presetID="2" presetClass="entr" presetSubtype="12"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1000" fill="hold"/>
                                        <p:tgtEl>
                                          <p:spTgt spid="18"/>
                                        </p:tgtEl>
                                        <p:attrNameLst>
                                          <p:attrName>ppt_x</p:attrName>
                                        </p:attrNameLst>
                                      </p:cBhvr>
                                      <p:tavLst>
                                        <p:tav tm="0">
                                          <p:val>
                                            <p:strVal val="0-#ppt_w/2"/>
                                          </p:val>
                                        </p:tav>
                                        <p:tav tm="100000">
                                          <p:val>
                                            <p:strVal val="#ppt_x"/>
                                          </p:val>
                                        </p:tav>
                                      </p:tavLst>
                                    </p:anim>
                                    <p:anim calcmode="lin" valueType="num">
                                      <p:cBhvr additive="base">
                                        <p:cTn id="53" dur="1000" fill="hold"/>
                                        <p:tgtEl>
                                          <p:spTgt spid="18"/>
                                        </p:tgtEl>
                                        <p:attrNameLst>
                                          <p:attrName>ppt_y</p:attrName>
                                        </p:attrNameLst>
                                      </p:cBhvr>
                                      <p:tavLst>
                                        <p:tav tm="0">
                                          <p:val>
                                            <p:strVal val="1+#ppt_h/2"/>
                                          </p:val>
                                        </p:tav>
                                        <p:tav tm="100000">
                                          <p:val>
                                            <p:strVal val="#ppt_y"/>
                                          </p:val>
                                        </p:tav>
                                      </p:tavLst>
                                    </p:anim>
                                  </p:childTnLst>
                                </p:cTn>
                              </p:par>
                              <p:par>
                                <p:cTn id="54" presetID="2" presetClass="entr" presetSubtype="1"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additive="base">
                                        <p:cTn id="56" dur="1000" fill="hold"/>
                                        <p:tgtEl>
                                          <p:spTgt spid="22"/>
                                        </p:tgtEl>
                                        <p:attrNameLst>
                                          <p:attrName>ppt_x</p:attrName>
                                        </p:attrNameLst>
                                      </p:cBhvr>
                                      <p:tavLst>
                                        <p:tav tm="0">
                                          <p:val>
                                            <p:strVal val="#ppt_x"/>
                                          </p:val>
                                        </p:tav>
                                        <p:tav tm="100000">
                                          <p:val>
                                            <p:strVal val="#ppt_x"/>
                                          </p:val>
                                        </p:tav>
                                      </p:tavLst>
                                    </p:anim>
                                    <p:anim calcmode="lin" valueType="num">
                                      <p:cBhvr additive="base">
                                        <p:cTn id="57" dur="1000" fill="hold"/>
                                        <p:tgtEl>
                                          <p:spTgt spid="22"/>
                                        </p:tgtEl>
                                        <p:attrNameLst>
                                          <p:attrName>ppt_y</p:attrName>
                                        </p:attrNameLst>
                                      </p:cBhvr>
                                      <p:tavLst>
                                        <p:tav tm="0">
                                          <p:val>
                                            <p:strVal val="0-#ppt_h/2"/>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 calcmode="lin" valueType="num">
                                      <p:cBhvr additive="base">
                                        <p:cTn id="60" dur="1000" fill="hold"/>
                                        <p:tgtEl>
                                          <p:spTgt spid="25"/>
                                        </p:tgtEl>
                                        <p:attrNameLst>
                                          <p:attrName>ppt_x</p:attrName>
                                        </p:attrNameLst>
                                      </p:cBhvr>
                                      <p:tavLst>
                                        <p:tav tm="0">
                                          <p:val>
                                            <p:strVal val="1+#ppt_w/2"/>
                                          </p:val>
                                        </p:tav>
                                        <p:tav tm="100000">
                                          <p:val>
                                            <p:strVal val="#ppt_x"/>
                                          </p:val>
                                        </p:tav>
                                      </p:tavLst>
                                    </p:anim>
                                    <p:anim calcmode="lin" valueType="num">
                                      <p:cBhvr additive="base">
                                        <p:cTn id="61" dur="1000" fill="hold"/>
                                        <p:tgtEl>
                                          <p:spTgt spid="25"/>
                                        </p:tgtEl>
                                        <p:attrNameLst>
                                          <p:attrName>ppt_y</p:attrName>
                                        </p:attrNameLst>
                                      </p:cBhvr>
                                      <p:tavLst>
                                        <p:tav tm="0">
                                          <p:val>
                                            <p:strVal val="#ppt_y"/>
                                          </p:val>
                                        </p:tav>
                                        <p:tav tm="100000">
                                          <p:val>
                                            <p:strVal val="#ppt_y"/>
                                          </p:val>
                                        </p:tav>
                                      </p:tavLst>
                                    </p:anim>
                                  </p:childTnLst>
                                </p:cTn>
                              </p:par>
                              <p:par>
                                <p:cTn id="62" presetID="2" presetClass="entr" presetSubtype="6" fill="hold" grpId="0" nodeType="withEffect">
                                  <p:stCondLst>
                                    <p:cond delay="0"/>
                                  </p:stCondLst>
                                  <p:childTnLst>
                                    <p:set>
                                      <p:cBhvr>
                                        <p:cTn id="63" dur="1" fill="hold">
                                          <p:stCondLst>
                                            <p:cond delay="0"/>
                                          </p:stCondLst>
                                        </p:cTn>
                                        <p:tgtEl>
                                          <p:spTgt spid="30"/>
                                        </p:tgtEl>
                                        <p:attrNameLst>
                                          <p:attrName>style.visibility</p:attrName>
                                        </p:attrNameLst>
                                      </p:cBhvr>
                                      <p:to>
                                        <p:strVal val="visible"/>
                                      </p:to>
                                    </p:set>
                                    <p:anim calcmode="lin" valueType="num">
                                      <p:cBhvr additive="base">
                                        <p:cTn id="64" dur="1000" fill="hold"/>
                                        <p:tgtEl>
                                          <p:spTgt spid="30"/>
                                        </p:tgtEl>
                                        <p:attrNameLst>
                                          <p:attrName>ppt_x</p:attrName>
                                        </p:attrNameLst>
                                      </p:cBhvr>
                                      <p:tavLst>
                                        <p:tav tm="0">
                                          <p:val>
                                            <p:strVal val="1+#ppt_w/2"/>
                                          </p:val>
                                        </p:tav>
                                        <p:tav tm="100000">
                                          <p:val>
                                            <p:strVal val="#ppt_x"/>
                                          </p:val>
                                        </p:tav>
                                      </p:tavLst>
                                    </p:anim>
                                    <p:anim calcmode="lin" valueType="num">
                                      <p:cBhvr additive="base">
                                        <p:cTn id="65" dur="1000" fill="hold"/>
                                        <p:tgtEl>
                                          <p:spTgt spid="30"/>
                                        </p:tgtEl>
                                        <p:attrNameLst>
                                          <p:attrName>ppt_y</p:attrName>
                                        </p:attrNameLst>
                                      </p:cBhvr>
                                      <p:tavLst>
                                        <p:tav tm="0">
                                          <p:val>
                                            <p:strVal val="1+#ppt_h/2"/>
                                          </p:val>
                                        </p:tav>
                                        <p:tav tm="100000">
                                          <p:val>
                                            <p:strVal val="#ppt_y"/>
                                          </p:val>
                                        </p:tav>
                                      </p:tavLst>
                                    </p:anim>
                                  </p:childTnLst>
                                </p:cTn>
                              </p:par>
                              <p:par>
                                <p:cTn id="66" presetID="2" presetClass="entr" presetSubtype="12"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1000" fill="hold"/>
                                        <p:tgtEl>
                                          <p:spTgt spid="16"/>
                                        </p:tgtEl>
                                        <p:attrNameLst>
                                          <p:attrName>ppt_x</p:attrName>
                                        </p:attrNameLst>
                                      </p:cBhvr>
                                      <p:tavLst>
                                        <p:tav tm="0">
                                          <p:val>
                                            <p:strVal val="0-#ppt_w/2"/>
                                          </p:val>
                                        </p:tav>
                                        <p:tav tm="100000">
                                          <p:val>
                                            <p:strVal val="#ppt_x"/>
                                          </p:val>
                                        </p:tav>
                                      </p:tavLst>
                                    </p:anim>
                                    <p:anim calcmode="lin" valueType="num">
                                      <p:cBhvr additive="base">
                                        <p:cTn id="69" dur="1000" fill="hold"/>
                                        <p:tgtEl>
                                          <p:spTgt spid="16"/>
                                        </p:tgtEl>
                                        <p:attrNameLst>
                                          <p:attrName>ppt_y</p:attrName>
                                        </p:attrNameLst>
                                      </p:cBhvr>
                                      <p:tavLst>
                                        <p:tav tm="0">
                                          <p:val>
                                            <p:strVal val="1+#ppt_h/2"/>
                                          </p:val>
                                        </p:tav>
                                        <p:tav tm="100000">
                                          <p:val>
                                            <p:strVal val="#ppt_y"/>
                                          </p:val>
                                        </p:tav>
                                      </p:tavLst>
                                    </p:anim>
                                  </p:childTnLst>
                                </p:cTn>
                              </p:par>
                            </p:childTnLst>
                          </p:cTn>
                        </p:par>
                        <p:par>
                          <p:cTn id="70" fill="hold">
                            <p:stCondLst>
                              <p:cond delay="3250"/>
                            </p:stCondLst>
                            <p:childTnLst>
                              <p:par>
                                <p:cTn id="71" presetID="22" presetClass="entr" presetSubtype="2" fill="hold" grpId="0" nodeType="afterEffect">
                                  <p:stCondLst>
                                    <p:cond delay="0"/>
                                  </p:stCondLst>
                                  <p:childTnLst>
                                    <p:set>
                                      <p:cBhvr>
                                        <p:cTn id="72" dur="1" fill="hold">
                                          <p:stCondLst>
                                            <p:cond delay="0"/>
                                          </p:stCondLst>
                                        </p:cTn>
                                        <p:tgtEl>
                                          <p:spTgt spid="4"/>
                                        </p:tgtEl>
                                        <p:attrNameLst>
                                          <p:attrName>style.visibility</p:attrName>
                                        </p:attrNameLst>
                                      </p:cBhvr>
                                      <p:to>
                                        <p:strVal val="visible"/>
                                      </p:to>
                                    </p:set>
                                    <p:animEffect transition="in" filter="wipe(right)">
                                      <p:cBhvr>
                                        <p:cTn id="73" dur="500"/>
                                        <p:tgtEl>
                                          <p:spTgt spid="4"/>
                                        </p:tgtEl>
                                      </p:cBhvr>
                                    </p:animEffect>
                                  </p:childTnLst>
                                </p:cTn>
                              </p:par>
                            </p:childTnLst>
                          </p:cTn>
                        </p:par>
                        <p:par>
                          <p:cTn id="74" fill="hold">
                            <p:stCondLst>
                              <p:cond delay="3750"/>
                            </p:stCondLst>
                            <p:childTnLst>
                              <p:par>
                                <p:cTn id="75" presetID="22" presetClass="entr" presetSubtype="2" fill="hold" grpId="0" nodeType="afterEffect">
                                  <p:stCondLst>
                                    <p:cond delay="0"/>
                                  </p:stCondLst>
                                  <p:childTnLst>
                                    <p:set>
                                      <p:cBhvr>
                                        <p:cTn id="76" dur="1" fill="hold">
                                          <p:stCondLst>
                                            <p:cond delay="0"/>
                                          </p:stCondLst>
                                        </p:cTn>
                                        <p:tgtEl>
                                          <p:spTgt spid="5"/>
                                        </p:tgtEl>
                                        <p:attrNameLst>
                                          <p:attrName>style.visibility</p:attrName>
                                        </p:attrNameLst>
                                      </p:cBhvr>
                                      <p:to>
                                        <p:strVal val="visible"/>
                                      </p:to>
                                    </p:set>
                                    <p:animEffect transition="in" filter="wipe(right)">
                                      <p:cBhvr>
                                        <p:cTn id="77" dur="500"/>
                                        <p:tgtEl>
                                          <p:spTgt spid="5"/>
                                        </p:tgtEl>
                                      </p:cBhvr>
                                    </p:animEffect>
                                  </p:childTnLst>
                                </p:cTn>
                              </p:par>
                            </p:childTnLst>
                          </p:cTn>
                        </p:par>
                        <p:par>
                          <p:cTn id="78" fill="hold">
                            <p:stCondLst>
                              <p:cond delay="4250"/>
                            </p:stCondLst>
                            <p:childTnLst>
                              <p:par>
                                <p:cTn id="79" presetID="22" presetClass="entr" presetSubtype="2" fill="hold" grpId="0" nodeType="after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wipe(right)">
                                      <p:cBhvr>
                                        <p:cTn id="81" dur="500"/>
                                        <p:tgtEl>
                                          <p:spTgt spid="8"/>
                                        </p:tgtEl>
                                      </p:cBhvr>
                                    </p:animEffect>
                                  </p:childTnLst>
                                </p:cTn>
                              </p:par>
                            </p:childTnLst>
                          </p:cTn>
                        </p:par>
                        <p:par>
                          <p:cTn id="82" fill="hold">
                            <p:stCondLst>
                              <p:cond delay="4750"/>
                            </p:stCondLst>
                            <p:childTnLst>
                              <p:par>
                                <p:cTn id="83" presetID="22" presetClass="entr" presetSubtype="2" fill="hold" grpId="0" nodeType="afterEffect">
                                  <p:stCondLst>
                                    <p:cond delay="0"/>
                                  </p:stCondLst>
                                  <p:childTnLst>
                                    <p:set>
                                      <p:cBhvr>
                                        <p:cTn id="84" dur="1" fill="hold">
                                          <p:stCondLst>
                                            <p:cond delay="0"/>
                                          </p:stCondLst>
                                        </p:cTn>
                                        <p:tgtEl>
                                          <p:spTgt spid="9"/>
                                        </p:tgtEl>
                                        <p:attrNameLst>
                                          <p:attrName>style.visibility</p:attrName>
                                        </p:attrNameLst>
                                      </p:cBhvr>
                                      <p:to>
                                        <p:strVal val="visible"/>
                                      </p:to>
                                    </p:set>
                                    <p:animEffect transition="in" filter="wipe(right)">
                                      <p:cBhvr>
                                        <p:cTn id="85" dur="500"/>
                                        <p:tgtEl>
                                          <p:spTgt spid="9"/>
                                        </p:tgtEl>
                                      </p:cBhvr>
                                    </p:animEffect>
                                  </p:childTnLst>
                                </p:cTn>
                              </p:par>
                            </p:childTnLst>
                          </p:cTn>
                        </p:par>
                        <p:par>
                          <p:cTn id="86" fill="hold">
                            <p:stCondLst>
                              <p:cond delay="5250"/>
                            </p:stCondLst>
                            <p:childTnLst>
                              <p:par>
                                <p:cTn id="87" presetID="53" presetClass="entr" presetSubtype="16" fill="hold" nodeType="afterEffect">
                                  <p:stCondLst>
                                    <p:cond delay="0"/>
                                  </p:stCondLst>
                                  <p:childTnLst>
                                    <p:set>
                                      <p:cBhvr>
                                        <p:cTn id="88" dur="1" fill="hold">
                                          <p:stCondLst>
                                            <p:cond delay="0"/>
                                          </p:stCondLst>
                                        </p:cTn>
                                        <p:tgtEl>
                                          <p:spTgt spid="42"/>
                                        </p:tgtEl>
                                        <p:attrNameLst>
                                          <p:attrName>style.visibility</p:attrName>
                                        </p:attrNameLst>
                                      </p:cBhvr>
                                      <p:to>
                                        <p:strVal val="visible"/>
                                      </p:to>
                                    </p:set>
                                    <p:anim calcmode="lin" valueType="num">
                                      <p:cBhvr>
                                        <p:cTn id="89" dur="500" fill="hold"/>
                                        <p:tgtEl>
                                          <p:spTgt spid="42"/>
                                        </p:tgtEl>
                                        <p:attrNameLst>
                                          <p:attrName>ppt_w</p:attrName>
                                        </p:attrNameLst>
                                      </p:cBhvr>
                                      <p:tavLst>
                                        <p:tav tm="0">
                                          <p:val>
                                            <p:fltVal val="0"/>
                                          </p:val>
                                        </p:tav>
                                        <p:tav tm="100000">
                                          <p:val>
                                            <p:strVal val="#ppt_w"/>
                                          </p:val>
                                        </p:tav>
                                      </p:tavLst>
                                    </p:anim>
                                    <p:anim calcmode="lin" valueType="num">
                                      <p:cBhvr>
                                        <p:cTn id="90" dur="500" fill="hold"/>
                                        <p:tgtEl>
                                          <p:spTgt spid="42"/>
                                        </p:tgtEl>
                                        <p:attrNameLst>
                                          <p:attrName>ppt_h</p:attrName>
                                        </p:attrNameLst>
                                      </p:cBhvr>
                                      <p:tavLst>
                                        <p:tav tm="0">
                                          <p:val>
                                            <p:fltVal val="0"/>
                                          </p:val>
                                        </p:tav>
                                        <p:tav tm="100000">
                                          <p:val>
                                            <p:strVal val="#ppt_h"/>
                                          </p:val>
                                        </p:tav>
                                      </p:tavLst>
                                    </p:anim>
                                    <p:animEffect transition="in" filter="fade">
                                      <p:cBhvr>
                                        <p:cTn id="91" dur="500"/>
                                        <p:tgtEl>
                                          <p:spTgt spid="42"/>
                                        </p:tgtEl>
                                      </p:cBhvr>
                                    </p:animEffect>
                                  </p:childTnLst>
                                </p:cTn>
                              </p:par>
                            </p:childTnLst>
                          </p:cTn>
                        </p:par>
                        <p:par>
                          <p:cTn id="92" fill="hold">
                            <p:stCondLst>
                              <p:cond delay="5750"/>
                            </p:stCondLst>
                            <p:childTnLst>
                              <p:par>
                                <p:cTn id="93" presetID="10" presetClass="entr" presetSubtype="0" fill="hold" grpId="0" nodeType="afterEffect">
                                  <p:stCondLst>
                                    <p:cond delay="0"/>
                                  </p:stCondLst>
                                  <p:childTnLst>
                                    <p:set>
                                      <p:cBhvr>
                                        <p:cTn id="94" dur="1" fill="hold">
                                          <p:stCondLst>
                                            <p:cond delay="0"/>
                                          </p:stCondLst>
                                        </p:cTn>
                                        <p:tgtEl>
                                          <p:spTgt spid="45"/>
                                        </p:tgtEl>
                                        <p:attrNameLst>
                                          <p:attrName>style.visibility</p:attrName>
                                        </p:attrNameLst>
                                      </p:cBhvr>
                                      <p:to>
                                        <p:strVal val="visible"/>
                                      </p:to>
                                    </p:set>
                                    <p:animEffect transition="in" filter="fade">
                                      <p:cBhvr>
                                        <p:cTn id="95" dur="500"/>
                                        <p:tgtEl>
                                          <p:spTgt spid="45"/>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46"/>
                                        </p:tgtEl>
                                        <p:attrNameLst>
                                          <p:attrName>style.visibility</p:attrName>
                                        </p:attrNameLst>
                                      </p:cBhvr>
                                      <p:to>
                                        <p:strVal val="visible"/>
                                      </p:to>
                                    </p:set>
                                    <p:animEffect transition="in" filter="fade">
                                      <p:cBhvr>
                                        <p:cTn id="98" dur="500"/>
                                        <p:tgtEl>
                                          <p:spTgt spid="46"/>
                                        </p:tgtEl>
                                      </p:cBhvr>
                                    </p:animEffect>
                                  </p:childTnLst>
                                </p:cTn>
                              </p:par>
                            </p:childTnLst>
                          </p:cTn>
                        </p:par>
                        <p:par>
                          <p:cTn id="99" fill="hold">
                            <p:stCondLst>
                              <p:cond delay="6250"/>
                            </p:stCondLst>
                            <p:childTnLst>
                              <p:par>
                                <p:cTn id="100" presetID="53" presetClass="entr" presetSubtype="16" fill="hold" grpId="0" nodeType="afterEffect">
                                  <p:stCondLst>
                                    <p:cond delay="0"/>
                                  </p:stCondLst>
                                  <p:childTnLst>
                                    <p:set>
                                      <p:cBhvr>
                                        <p:cTn id="101" dur="1" fill="hold">
                                          <p:stCondLst>
                                            <p:cond delay="0"/>
                                          </p:stCondLst>
                                        </p:cTn>
                                        <p:tgtEl>
                                          <p:spTgt spid="36"/>
                                        </p:tgtEl>
                                        <p:attrNameLst>
                                          <p:attrName>style.visibility</p:attrName>
                                        </p:attrNameLst>
                                      </p:cBhvr>
                                      <p:to>
                                        <p:strVal val="visible"/>
                                      </p:to>
                                    </p:set>
                                    <p:anim calcmode="lin" valueType="num">
                                      <p:cBhvr>
                                        <p:cTn id="102" dur="500" fill="hold"/>
                                        <p:tgtEl>
                                          <p:spTgt spid="36"/>
                                        </p:tgtEl>
                                        <p:attrNameLst>
                                          <p:attrName>ppt_w</p:attrName>
                                        </p:attrNameLst>
                                      </p:cBhvr>
                                      <p:tavLst>
                                        <p:tav tm="0">
                                          <p:val>
                                            <p:fltVal val="0"/>
                                          </p:val>
                                        </p:tav>
                                        <p:tav tm="100000">
                                          <p:val>
                                            <p:strVal val="#ppt_w"/>
                                          </p:val>
                                        </p:tav>
                                      </p:tavLst>
                                    </p:anim>
                                    <p:anim calcmode="lin" valueType="num">
                                      <p:cBhvr>
                                        <p:cTn id="103" dur="500" fill="hold"/>
                                        <p:tgtEl>
                                          <p:spTgt spid="36"/>
                                        </p:tgtEl>
                                        <p:attrNameLst>
                                          <p:attrName>ppt_h</p:attrName>
                                        </p:attrNameLst>
                                      </p:cBhvr>
                                      <p:tavLst>
                                        <p:tav tm="0">
                                          <p:val>
                                            <p:fltVal val="0"/>
                                          </p:val>
                                        </p:tav>
                                        <p:tav tm="100000">
                                          <p:val>
                                            <p:strVal val="#ppt_h"/>
                                          </p:val>
                                        </p:tav>
                                      </p:tavLst>
                                    </p:anim>
                                    <p:animEffect transition="in" filter="fade">
                                      <p:cBhvr>
                                        <p:cTn id="104" dur="500"/>
                                        <p:tgtEl>
                                          <p:spTgt spid="36"/>
                                        </p:tgtEl>
                                      </p:cBhvr>
                                    </p:animEffect>
                                  </p:childTnLst>
                                </p:cTn>
                              </p:par>
                            </p:childTnLst>
                          </p:cTn>
                        </p:par>
                        <p:par>
                          <p:cTn id="105" fill="hold">
                            <p:stCondLst>
                              <p:cond delay="6750"/>
                            </p:stCondLst>
                            <p:childTnLst>
                              <p:par>
                                <p:cTn id="106" presetID="10" presetClass="entr" presetSubtype="0" fill="hold" grpId="0" nodeType="afterEffect">
                                  <p:stCondLst>
                                    <p:cond delay="0"/>
                                  </p:stCondLst>
                                  <p:childTnLst>
                                    <p:set>
                                      <p:cBhvr>
                                        <p:cTn id="107" dur="1" fill="hold">
                                          <p:stCondLst>
                                            <p:cond delay="0"/>
                                          </p:stCondLst>
                                        </p:cTn>
                                        <p:tgtEl>
                                          <p:spTgt spid="47"/>
                                        </p:tgtEl>
                                        <p:attrNameLst>
                                          <p:attrName>style.visibility</p:attrName>
                                        </p:attrNameLst>
                                      </p:cBhvr>
                                      <p:to>
                                        <p:strVal val="visible"/>
                                      </p:to>
                                    </p:set>
                                    <p:animEffect transition="in" filter="fade">
                                      <p:cBhvr>
                                        <p:cTn id="108" dur="500"/>
                                        <p:tgtEl>
                                          <p:spTgt spid="47"/>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48"/>
                                        </p:tgtEl>
                                        <p:attrNameLst>
                                          <p:attrName>style.visibility</p:attrName>
                                        </p:attrNameLst>
                                      </p:cBhvr>
                                      <p:to>
                                        <p:strVal val="visible"/>
                                      </p:to>
                                    </p:set>
                                    <p:animEffect transition="in" filter="fade">
                                      <p:cBhvr>
                                        <p:cTn id="111" dur="500"/>
                                        <p:tgtEl>
                                          <p:spTgt spid="48"/>
                                        </p:tgtEl>
                                      </p:cBhvr>
                                    </p:animEffect>
                                  </p:childTnLst>
                                </p:cTn>
                              </p:par>
                            </p:childTnLst>
                          </p:cTn>
                        </p:par>
                        <p:par>
                          <p:cTn id="112" fill="hold">
                            <p:stCondLst>
                              <p:cond delay="7250"/>
                            </p:stCondLst>
                            <p:childTnLst>
                              <p:par>
                                <p:cTn id="113" presetID="53" presetClass="entr" presetSubtype="16" fill="hold" nodeType="afterEffect">
                                  <p:stCondLst>
                                    <p:cond delay="0"/>
                                  </p:stCondLst>
                                  <p:childTnLst>
                                    <p:set>
                                      <p:cBhvr>
                                        <p:cTn id="114" dur="1" fill="hold">
                                          <p:stCondLst>
                                            <p:cond delay="0"/>
                                          </p:stCondLst>
                                        </p:cTn>
                                        <p:tgtEl>
                                          <p:spTgt spid="31"/>
                                        </p:tgtEl>
                                        <p:attrNameLst>
                                          <p:attrName>style.visibility</p:attrName>
                                        </p:attrNameLst>
                                      </p:cBhvr>
                                      <p:to>
                                        <p:strVal val="visible"/>
                                      </p:to>
                                    </p:set>
                                    <p:anim calcmode="lin" valueType="num">
                                      <p:cBhvr>
                                        <p:cTn id="115" dur="500" fill="hold"/>
                                        <p:tgtEl>
                                          <p:spTgt spid="31"/>
                                        </p:tgtEl>
                                        <p:attrNameLst>
                                          <p:attrName>ppt_w</p:attrName>
                                        </p:attrNameLst>
                                      </p:cBhvr>
                                      <p:tavLst>
                                        <p:tav tm="0">
                                          <p:val>
                                            <p:fltVal val="0"/>
                                          </p:val>
                                        </p:tav>
                                        <p:tav tm="100000">
                                          <p:val>
                                            <p:strVal val="#ppt_w"/>
                                          </p:val>
                                        </p:tav>
                                      </p:tavLst>
                                    </p:anim>
                                    <p:anim calcmode="lin" valueType="num">
                                      <p:cBhvr>
                                        <p:cTn id="116" dur="500" fill="hold"/>
                                        <p:tgtEl>
                                          <p:spTgt spid="31"/>
                                        </p:tgtEl>
                                        <p:attrNameLst>
                                          <p:attrName>ppt_h</p:attrName>
                                        </p:attrNameLst>
                                      </p:cBhvr>
                                      <p:tavLst>
                                        <p:tav tm="0">
                                          <p:val>
                                            <p:fltVal val="0"/>
                                          </p:val>
                                        </p:tav>
                                        <p:tav tm="100000">
                                          <p:val>
                                            <p:strVal val="#ppt_h"/>
                                          </p:val>
                                        </p:tav>
                                      </p:tavLst>
                                    </p:anim>
                                    <p:animEffect transition="in" filter="fade">
                                      <p:cBhvr>
                                        <p:cTn id="117" dur="500"/>
                                        <p:tgtEl>
                                          <p:spTgt spid="31"/>
                                        </p:tgtEl>
                                      </p:cBhvr>
                                    </p:animEffect>
                                  </p:childTnLst>
                                </p:cTn>
                              </p:par>
                            </p:childTnLst>
                          </p:cTn>
                        </p:par>
                        <p:par>
                          <p:cTn id="118" fill="hold">
                            <p:stCondLst>
                              <p:cond delay="7750"/>
                            </p:stCondLst>
                            <p:childTnLst>
                              <p:par>
                                <p:cTn id="119" presetID="10" presetClass="entr" presetSubtype="0" fill="hold" grpId="0" nodeType="afterEffect">
                                  <p:stCondLst>
                                    <p:cond delay="0"/>
                                  </p:stCondLst>
                                  <p:childTnLst>
                                    <p:set>
                                      <p:cBhvr>
                                        <p:cTn id="120" dur="1" fill="hold">
                                          <p:stCondLst>
                                            <p:cond delay="0"/>
                                          </p:stCondLst>
                                        </p:cTn>
                                        <p:tgtEl>
                                          <p:spTgt spid="53"/>
                                        </p:tgtEl>
                                        <p:attrNameLst>
                                          <p:attrName>style.visibility</p:attrName>
                                        </p:attrNameLst>
                                      </p:cBhvr>
                                      <p:to>
                                        <p:strVal val="visible"/>
                                      </p:to>
                                    </p:set>
                                    <p:animEffect transition="in" filter="fade">
                                      <p:cBhvr>
                                        <p:cTn id="121" dur="500"/>
                                        <p:tgtEl>
                                          <p:spTgt spid="53"/>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54"/>
                                        </p:tgtEl>
                                        <p:attrNameLst>
                                          <p:attrName>style.visibility</p:attrName>
                                        </p:attrNameLst>
                                      </p:cBhvr>
                                      <p:to>
                                        <p:strVal val="visible"/>
                                      </p:to>
                                    </p:set>
                                    <p:animEffect transition="in" filter="fade">
                                      <p:cBhvr>
                                        <p:cTn id="124" dur="500"/>
                                        <p:tgtEl>
                                          <p:spTgt spid="54"/>
                                        </p:tgtEl>
                                      </p:cBhvr>
                                    </p:animEffect>
                                  </p:childTnLst>
                                </p:cTn>
                              </p:par>
                            </p:childTnLst>
                          </p:cTn>
                        </p:par>
                        <p:par>
                          <p:cTn id="125" fill="hold">
                            <p:stCondLst>
                              <p:cond delay="8250"/>
                            </p:stCondLst>
                            <p:childTnLst>
                              <p:par>
                                <p:cTn id="126" presetID="53" presetClass="entr" presetSubtype="16" fill="hold" nodeType="afterEffect">
                                  <p:stCondLst>
                                    <p:cond delay="0"/>
                                  </p:stCondLst>
                                  <p:childTnLst>
                                    <p:set>
                                      <p:cBhvr>
                                        <p:cTn id="127" dur="1" fill="hold">
                                          <p:stCondLst>
                                            <p:cond delay="0"/>
                                          </p:stCondLst>
                                        </p:cTn>
                                        <p:tgtEl>
                                          <p:spTgt spid="37"/>
                                        </p:tgtEl>
                                        <p:attrNameLst>
                                          <p:attrName>style.visibility</p:attrName>
                                        </p:attrNameLst>
                                      </p:cBhvr>
                                      <p:to>
                                        <p:strVal val="visible"/>
                                      </p:to>
                                    </p:set>
                                    <p:anim calcmode="lin" valueType="num">
                                      <p:cBhvr>
                                        <p:cTn id="128" dur="500" fill="hold"/>
                                        <p:tgtEl>
                                          <p:spTgt spid="37"/>
                                        </p:tgtEl>
                                        <p:attrNameLst>
                                          <p:attrName>ppt_w</p:attrName>
                                        </p:attrNameLst>
                                      </p:cBhvr>
                                      <p:tavLst>
                                        <p:tav tm="0">
                                          <p:val>
                                            <p:fltVal val="0"/>
                                          </p:val>
                                        </p:tav>
                                        <p:tav tm="100000">
                                          <p:val>
                                            <p:strVal val="#ppt_w"/>
                                          </p:val>
                                        </p:tav>
                                      </p:tavLst>
                                    </p:anim>
                                    <p:anim calcmode="lin" valueType="num">
                                      <p:cBhvr>
                                        <p:cTn id="129" dur="500" fill="hold"/>
                                        <p:tgtEl>
                                          <p:spTgt spid="37"/>
                                        </p:tgtEl>
                                        <p:attrNameLst>
                                          <p:attrName>ppt_h</p:attrName>
                                        </p:attrNameLst>
                                      </p:cBhvr>
                                      <p:tavLst>
                                        <p:tav tm="0">
                                          <p:val>
                                            <p:fltVal val="0"/>
                                          </p:val>
                                        </p:tav>
                                        <p:tav tm="100000">
                                          <p:val>
                                            <p:strVal val="#ppt_h"/>
                                          </p:val>
                                        </p:tav>
                                      </p:tavLst>
                                    </p:anim>
                                    <p:animEffect transition="in" filter="fade">
                                      <p:cBhvr>
                                        <p:cTn id="130" dur="500"/>
                                        <p:tgtEl>
                                          <p:spTgt spid="37"/>
                                        </p:tgtEl>
                                      </p:cBhvr>
                                    </p:animEffect>
                                  </p:childTnLst>
                                </p:cTn>
                              </p:par>
                            </p:childTnLst>
                          </p:cTn>
                        </p:par>
                        <p:par>
                          <p:cTn id="131" fill="hold">
                            <p:stCondLst>
                              <p:cond delay="8750"/>
                            </p:stCondLst>
                            <p:childTnLst>
                              <p:par>
                                <p:cTn id="132" presetID="10" presetClass="entr" presetSubtype="0" fill="hold" grpId="0" nodeType="afterEffect">
                                  <p:stCondLst>
                                    <p:cond delay="0"/>
                                  </p:stCondLst>
                                  <p:childTnLst>
                                    <p:set>
                                      <p:cBhvr>
                                        <p:cTn id="133" dur="1" fill="hold">
                                          <p:stCondLst>
                                            <p:cond delay="0"/>
                                          </p:stCondLst>
                                        </p:cTn>
                                        <p:tgtEl>
                                          <p:spTgt spid="51"/>
                                        </p:tgtEl>
                                        <p:attrNameLst>
                                          <p:attrName>style.visibility</p:attrName>
                                        </p:attrNameLst>
                                      </p:cBhvr>
                                      <p:to>
                                        <p:strVal val="visible"/>
                                      </p:to>
                                    </p:set>
                                    <p:animEffect transition="in" filter="fade">
                                      <p:cBhvr>
                                        <p:cTn id="134" dur="500"/>
                                        <p:tgtEl>
                                          <p:spTgt spid="51"/>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52"/>
                                        </p:tgtEl>
                                        <p:attrNameLst>
                                          <p:attrName>style.visibility</p:attrName>
                                        </p:attrNameLst>
                                      </p:cBhvr>
                                      <p:to>
                                        <p:strVal val="visible"/>
                                      </p:to>
                                    </p:set>
                                    <p:animEffect transition="in" filter="fade">
                                      <p:cBhvr>
                                        <p:cTn id="137" dur="500"/>
                                        <p:tgtEl>
                                          <p:spTgt spid="52"/>
                                        </p:tgtEl>
                                      </p:cBhvr>
                                    </p:animEffect>
                                  </p:childTnLst>
                                </p:cTn>
                              </p:par>
                            </p:childTnLst>
                          </p:cTn>
                        </p:par>
                        <p:par>
                          <p:cTn id="138" fill="hold">
                            <p:stCondLst>
                              <p:cond delay="9250"/>
                            </p:stCondLst>
                            <p:childTnLst>
                              <p:par>
                                <p:cTn id="139" presetID="53" presetClass="entr" presetSubtype="16" fill="hold" grpId="0" nodeType="afterEffect">
                                  <p:stCondLst>
                                    <p:cond delay="0"/>
                                  </p:stCondLst>
                                  <p:childTnLst>
                                    <p:set>
                                      <p:cBhvr>
                                        <p:cTn id="140" dur="1" fill="hold">
                                          <p:stCondLst>
                                            <p:cond delay="0"/>
                                          </p:stCondLst>
                                        </p:cTn>
                                        <p:tgtEl>
                                          <p:spTgt spid="62"/>
                                        </p:tgtEl>
                                        <p:attrNameLst>
                                          <p:attrName>style.visibility</p:attrName>
                                        </p:attrNameLst>
                                      </p:cBhvr>
                                      <p:to>
                                        <p:strVal val="visible"/>
                                      </p:to>
                                    </p:set>
                                    <p:anim calcmode="lin" valueType="num">
                                      <p:cBhvr>
                                        <p:cTn id="141" dur="500" fill="hold"/>
                                        <p:tgtEl>
                                          <p:spTgt spid="62"/>
                                        </p:tgtEl>
                                        <p:attrNameLst>
                                          <p:attrName>ppt_w</p:attrName>
                                        </p:attrNameLst>
                                      </p:cBhvr>
                                      <p:tavLst>
                                        <p:tav tm="0">
                                          <p:val>
                                            <p:fltVal val="0"/>
                                          </p:val>
                                        </p:tav>
                                        <p:tav tm="100000">
                                          <p:val>
                                            <p:strVal val="#ppt_w"/>
                                          </p:val>
                                        </p:tav>
                                      </p:tavLst>
                                    </p:anim>
                                    <p:anim calcmode="lin" valueType="num">
                                      <p:cBhvr>
                                        <p:cTn id="142" dur="500" fill="hold"/>
                                        <p:tgtEl>
                                          <p:spTgt spid="62"/>
                                        </p:tgtEl>
                                        <p:attrNameLst>
                                          <p:attrName>ppt_h</p:attrName>
                                        </p:attrNameLst>
                                      </p:cBhvr>
                                      <p:tavLst>
                                        <p:tav tm="0">
                                          <p:val>
                                            <p:fltVal val="0"/>
                                          </p:val>
                                        </p:tav>
                                        <p:tav tm="100000">
                                          <p:val>
                                            <p:strVal val="#ppt_h"/>
                                          </p:val>
                                        </p:tav>
                                      </p:tavLst>
                                    </p:anim>
                                    <p:animEffect transition="in" filter="fade">
                                      <p:cBhvr>
                                        <p:cTn id="143" dur="500"/>
                                        <p:tgtEl>
                                          <p:spTgt spid="62"/>
                                        </p:tgtEl>
                                      </p:cBhvr>
                                    </p:animEffect>
                                  </p:childTnLst>
                                </p:cTn>
                              </p:par>
                              <p:par>
                                <p:cTn id="144" presetID="10" presetClass="entr" presetSubtype="0" fill="hold" grpId="0" nodeType="withEffect">
                                  <p:stCondLst>
                                    <p:cond delay="0"/>
                                  </p:stCondLst>
                                  <p:childTnLst>
                                    <p:set>
                                      <p:cBhvr>
                                        <p:cTn id="145" dur="1" fill="hold">
                                          <p:stCondLst>
                                            <p:cond delay="0"/>
                                          </p:stCondLst>
                                        </p:cTn>
                                        <p:tgtEl>
                                          <p:spTgt spid="61"/>
                                        </p:tgtEl>
                                        <p:attrNameLst>
                                          <p:attrName>style.visibility</p:attrName>
                                        </p:attrNameLst>
                                      </p:cBhvr>
                                      <p:to>
                                        <p:strVal val="visible"/>
                                      </p:to>
                                    </p:set>
                                    <p:animEffect transition="in" filter="fade">
                                      <p:cBhvr>
                                        <p:cTn id="146" dur="500"/>
                                        <p:tgtEl>
                                          <p:spTgt spid="61"/>
                                        </p:tgtEl>
                                      </p:cBhvr>
                                    </p:animEffect>
                                  </p:childTnLst>
                                </p:cTn>
                              </p:par>
                            </p:childTnLst>
                          </p:cTn>
                        </p:par>
                        <p:par>
                          <p:cTn id="147" fill="hold">
                            <p:stCondLst>
                              <p:cond delay="9750"/>
                            </p:stCondLst>
                            <p:childTnLst>
                              <p:par>
                                <p:cTn id="148" presetID="10" presetClass="entr" presetSubtype="0" fill="hold" grpId="0" nodeType="afterEffect">
                                  <p:stCondLst>
                                    <p:cond delay="0"/>
                                  </p:stCondLst>
                                  <p:childTnLst>
                                    <p:set>
                                      <p:cBhvr>
                                        <p:cTn id="149" dur="1" fill="hold">
                                          <p:stCondLst>
                                            <p:cond delay="0"/>
                                          </p:stCondLst>
                                        </p:cTn>
                                        <p:tgtEl>
                                          <p:spTgt spid="59"/>
                                        </p:tgtEl>
                                        <p:attrNameLst>
                                          <p:attrName>style.visibility</p:attrName>
                                        </p:attrNameLst>
                                      </p:cBhvr>
                                      <p:to>
                                        <p:strVal val="visible"/>
                                      </p:to>
                                    </p:set>
                                    <p:animEffect transition="in" filter="fade">
                                      <p:cBhvr>
                                        <p:cTn id="150" dur="500"/>
                                        <p:tgtEl>
                                          <p:spTgt spid="59"/>
                                        </p:tgtEl>
                                      </p:cBhvr>
                                    </p:animEffect>
                                  </p:childTnLst>
                                </p:cTn>
                              </p:par>
                              <p:par>
                                <p:cTn id="151" presetID="10" presetClass="entr" presetSubtype="0" fill="hold" nodeType="withEffect">
                                  <p:stCondLst>
                                    <p:cond delay="0"/>
                                  </p:stCondLst>
                                  <p:childTnLst>
                                    <p:set>
                                      <p:cBhvr>
                                        <p:cTn id="152" dur="1" fill="hold">
                                          <p:stCondLst>
                                            <p:cond delay="0"/>
                                          </p:stCondLst>
                                        </p:cTn>
                                        <p:tgtEl>
                                          <p:spTgt spid="63"/>
                                        </p:tgtEl>
                                        <p:attrNameLst>
                                          <p:attrName>style.visibility</p:attrName>
                                        </p:attrNameLst>
                                      </p:cBhvr>
                                      <p:to>
                                        <p:strVal val="visible"/>
                                      </p:to>
                                    </p:set>
                                    <p:animEffect transition="in" filter="fade">
                                      <p:cBhvr>
                                        <p:cTn id="153" dur="500"/>
                                        <p:tgtEl>
                                          <p:spTgt spid="63"/>
                                        </p:tgtEl>
                                      </p:cBhvr>
                                    </p:animEffect>
                                  </p:childTnLst>
                                </p:cTn>
                              </p:par>
                            </p:childTnLst>
                          </p:cTn>
                        </p:par>
                        <p:par>
                          <p:cTn id="154" fill="hold">
                            <p:stCondLst>
                              <p:cond delay="10250"/>
                            </p:stCondLst>
                            <p:childTnLst>
                              <p:par>
                                <p:cTn id="155" presetID="10" presetClass="entr" presetSubtype="0" fill="hold" grpId="0" nodeType="afterEffect">
                                  <p:stCondLst>
                                    <p:cond delay="0"/>
                                  </p:stCondLst>
                                  <p:childTnLst>
                                    <p:set>
                                      <p:cBhvr>
                                        <p:cTn id="156" dur="1" fill="hold">
                                          <p:stCondLst>
                                            <p:cond delay="0"/>
                                          </p:stCondLst>
                                        </p:cTn>
                                        <p:tgtEl>
                                          <p:spTgt spid="55"/>
                                        </p:tgtEl>
                                        <p:attrNameLst>
                                          <p:attrName>style.visibility</p:attrName>
                                        </p:attrNameLst>
                                      </p:cBhvr>
                                      <p:to>
                                        <p:strVal val="visible"/>
                                      </p:to>
                                    </p:set>
                                    <p:anim calcmode="lin" valueType="num">
                                      <p:cBhvr>
                                        <p:cTn id="157" dur="500" fill="hold"/>
                                        <p:tgtEl>
                                          <p:spTgt spid="55"/>
                                        </p:tgtEl>
                                        <p:attrNameLst>
                                          <p:attrName>ppt_w</p:attrName>
                                        </p:attrNameLst>
                                      </p:cBhvr>
                                      <p:tavLst>
                                        <p:tav tm="0">
                                          <p:val>
                                            <p:fltVal val="0"/>
                                          </p:val>
                                        </p:tav>
                                        <p:tav tm="100000">
                                          <p:val>
                                            <p:strVal val="#ppt_w"/>
                                          </p:val>
                                        </p:tav>
                                      </p:tavLst>
                                    </p:anim>
                                    <p:anim calcmode="lin" valueType="num">
                                      <p:cBhvr>
                                        <p:cTn id="158" dur="500" fill="hold"/>
                                        <p:tgtEl>
                                          <p:spTgt spid="55"/>
                                        </p:tgtEl>
                                        <p:attrNameLst>
                                          <p:attrName>ppt_h</p:attrName>
                                        </p:attrNameLst>
                                      </p:cBhvr>
                                      <p:tavLst>
                                        <p:tav tm="0">
                                          <p:val>
                                            <p:fltVal val="0"/>
                                          </p:val>
                                        </p:tav>
                                        <p:tav tm="100000">
                                          <p:val>
                                            <p:strVal val="#ppt_h"/>
                                          </p:val>
                                        </p:tav>
                                      </p:tavLst>
                                    </p:anim>
                                    <p:animEffect>
                                      <p:cBhvr>
                                        <p:cTn id="159" dur="500"/>
                                        <p:tgtEl>
                                          <p:spTgt spid="55"/>
                                        </p:tgtEl>
                                      </p:cBhvr>
                                    </p:animEffect>
                                  </p:childTnLst>
                                </p:cTn>
                              </p:par>
                            </p:childTnLst>
                          </p:cTn>
                        </p:par>
                        <p:par>
                          <p:cTn id="160" fill="hold">
                            <p:stCondLst>
                              <p:cond delay="10750"/>
                            </p:stCondLst>
                            <p:childTnLst>
                              <p:par>
                                <p:cTn id="161" presetID="16" presetClass="entr" presetSubtype="37" fill="hold" grpId="0" nodeType="afterEffect">
                                  <p:stCondLst>
                                    <p:cond delay="0"/>
                                  </p:stCondLst>
                                  <p:childTnLst>
                                    <p:set>
                                      <p:cBhvr>
                                        <p:cTn id="162" dur="1" fill="hold">
                                          <p:stCondLst>
                                            <p:cond delay="0"/>
                                          </p:stCondLst>
                                        </p:cTn>
                                        <p:tgtEl>
                                          <p:spTgt spid="56"/>
                                        </p:tgtEl>
                                        <p:attrNameLst>
                                          <p:attrName>style.visibility</p:attrName>
                                        </p:attrNameLst>
                                      </p:cBhvr>
                                      <p:to>
                                        <p:strVal val="visible"/>
                                      </p:to>
                                    </p:set>
                                    <p:animEffect>
                                      <p:cBhvr>
                                        <p:cTn id="163" dur="500"/>
                                        <p:tgtEl>
                                          <p:spTgt spid="56"/>
                                        </p:tgtEl>
                                      </p:cBhvr>
                                    </p:animEffect>
                                  </p:childTnLst>
                                </p:cTn>
                              </p:par>
                            </p:childTnLst>
                          </p:cTn>
                        </p:par>
                        <p:par>
                          <p:cTn id="164" fill="hold">
                            <p:stCondLst>
                              <p:cond delay="11250"/>
                            </p:stCondLst>
                            <p:childTnLst>
                              <p:par>
                                <p:cTn id="165" presetID="10" presetClass="entr" presetSubtype="0" fill="hold" grpId="0" nodeType="afterEffect">
                                  <p:stCondLst>
                                    <p:cond delay="0"/>
                                  </p:stCondLst>
                                  <p:childTnLst>
                                    <p:set>
                                      <p:cBhvr>
                                        <p:cTn id="166" dur="1" fill="hold">
                                          <p:stCondLst>
                                            <p:cond delay="0"/>
                                          </p:stCondLst>
                                        </p:cTn>
                                        <p:tgtEl>
                                          <p:spTgt spid="64"/>
                                        </p:tgtEl>
                                        <p:attrNameLst>
                                          <p:attrName>style.visibility</p:attrName>
                                        </p:attrNameLst>
                                      </p:cBhvr>
                                      <p:to>
                                        <p:strVal val="visible"/>
                                      </p:to>
                                    </p:set>
                                    <p:anim calcmode="lin" valueType="num">
                                      <p:cBhvr>
                                        <p:cTn id="167" dur="500" fill="hold"/>
                                        <p:tgtEl>
                                          <p:spTgt spid="64"/>
                                        </p:tgtEl>
                                        <p:attrNameLst>
                                          <p:attrName>ppt_w</p:attrName>
                                        </p:attrNameLst>
                                      </p:cBhvr>
                                      <p:tavLst>
                                        <p:tav tm="0">
                                          <p:val>
                                            <p:fltVal val="0"/>
                                          </p:val>
                                        </p:tav>
                                        <p:tav tm="100000">
                                          <p:val>
                                            <p:strVal val="#ppt_w"/>
                                          </p:val>
                                        </p:tav>
                                      </p:tavLst>
                                    </p:anim>
                                    <p:anim calcmode="lin" valueType="num">
                                      <p:cBhvr>
                                        <p:cTn id="168" dur="500" fill="hold"/>
                                        <p:tgtEl>
                                          <p:spTgt spid="64"/>
                                        </p:tgtEl>
                                        <p:attrNameLst>
                                          <p:attrName>ppt_h</p:attrName>
                                        </p:attrNameLst>
                                      </p:cBhvr>
                                      <p:tavLst>
                                        <p:tav tm="0">
                                          <p:val>
                                            <p:fltVal val="0"/>
                                          </p:val>
                                        </p:tav>
                                        <p:tav tm="100000">
                                          <p:val>
                                            <p:strVal val="#ppt_h"/>
                                          </p:val>
                                        </p:tav>
                                      </p:tavLst>
                                    </p:anim>
                                    <p:animEffect>
                                      <p:cBhvr>
                                        <p:cTn id="169" dur="500"/>
                                        <p:tgtEl>
                                          <p:spTgt spid="64"/>
                                        </p:tgtEl>
                                      </p:cBhvr>
                                    </p:animEffect>
                                  </p:childTnLst>
                                </p:cTn>
                              </p:par>
                            </p:childTnLst>
                          </p:cTn>
                        </p:par>
                        <p:par>
                          <p:cTn id="170" fill="hold">
                            <p:stCondLst>
                              <p:cond delay="11750"/>
                            </p:stCondLst>
                            <p:childTnLst>
                              <p:par>
                                <p:cTn id="171" presetID="16" presetClass="entr" presetSubtype="37" fill="hold" grpId="0" nodeType="afterEffect">
                                  <p:stCondLst>
                                    <p:cond delay="0"/>
                                  </p:stCondLst>
                                  <p:childTnLst>
                                    <p:set>
                                      <p:cBhvr>
                                        <p:cTn id="172" dur="1" fill="hold">
                                          <p:stCondLst>
                                            <p:cond delay="0"/>
                                          </p:stCondLst>
                                        </p:cTn>
                                        <p:tgtEl>
                                          <p:spTgt spid="65"/>
                                        </p:tgtEl>
                                        <p:attrNameLst>
                                          <p:attrName>style.visibility</p:attrName>
                                        </p:attrNameLst>
                                      </p:cBhvr>
                                      <p:to>
                                        <p:strVal val="visible"/>
                                      </p:to>
                                    </p:set>
                                    <p:animEffect>
                                      <p:cBhvr>
                                        <p:cTn id="17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30" grpId="0" animBg="1"/>
      <p:bldP spid="36" grpId="0" animBg="1"/>
      <p:bldP spid="45" grpId="0"/>
      <p:bldP spid="46" grpId="0"/>
      <p:bldP spid="47" grpId="0"/>
      <p:bldP spid="48" grpId="0"/>
      <p:bldP spid="51" grpId="0"/>
      <p:bldP spid="52" grpId="0"/>
      <p:bldP spid="53" grpId="0"/>
      <p:bldP spid="54" grpId="0"/>
      <p:bldP spid="59" grpId="0"/>
      <p:bldP spid="61" grpId="0"/>
      <p:bldP spid="62" grpId="0"/>
      <p:bldP spid="73" grpId="0"/>
      <p:bldP spid="55" grpId="0" bldLvl="0" animBg="1" autoUpdateAnimBg="0"/>
      <p:bldP spid="56" grpId="0" bldLvl="0" animBg="1" autoUpdateAnimBg="0"/>
      <p:bldP spid="64" grpId="0" bldLvl="0" animBg="1" autoUpdateAnimBg="0"/>
      <p:bldP spid="65" grpId="0" bldLvl="0" animBg="1"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3563888" cy="5145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0"/>
            <a:ext cx="3563888" cy="5145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43"/>
          <p:cNvSpPr txBox="1"/>
          <p:nvPr/>
        </p:nvSpPr>
        <p:spPr>
          <a:xfrm>
            <a:off x="-409868" y="1538191"/>
            <a:ext cx="4405804" cy="3602333"/>
          </a:xfrm>
          <a:prstGeom prst="rect">
            <a:avLst/>
          </a:prstGeom>
          <a:noFill/>
        </p:spPr>
        <p:txBody>
          <a:bodyPr wrap="square" lIns="68580" tIns="34290" rIns="68580" bIns="34290" rtlCol="0">
            <a:spAutoFit/>
          </a:bodyPr>
          <a:lstStyle/>
          <a:p>
            <a:pPr algn="ctr">
              <a:lnSpc>
                <a:spcPct val="130000"/>
              </a:lnSpc>
            </a:pPr>
            <a:r>
              <a:rPr lang="en-US" altLang="zh-CN" sz="20000" b="1" dirty="0" smtClean="0">
                <a:solidFill>
                  <a:schemeClr val="accent1">
                    <a:lumMod val="60000"/>
                    <a:lumOff val="40000"/>
                  </a:schemeClr>
                </a:solidFill>
                <a:latin typeface="Impact" panose="020B0806030902050204" pitchFamily="34" charset="0"/>
                <a:ea typeface="+mj-ea"/>
                <a:cs typeface="Arial" panose="020B0604020202020204" pitchFamily="34" charset="0"/>
              </a:rPr>
              <a:t>05</a:t>
            </a:r>
            <a:endParaRPr lang="en-US" altLang="zh-CN" sz="20000" b="1" dirty="0">
              <a:solidFill>
                <a:schemeClr val="accent1">
                  <a:lumMod val="60000"/>
                  <a:lumOff val="40000"/>
                </a:schemeClr>
              </a:solidFill>
              <a:latin typeface="Impact" panose="020B0806030902050204" pitchFamily="34" charset="0"/>
              <a:ea typeface="+mj-ea"/>
              <a:cs typeface="Arial" panose="020B0604020202020204" pitchFamily="34" charset="0"/>
            </a:endParaRPr>
          </a:p>
        </p:txBody>
      </p:sp>
      <p:sp>
        <p:nvSpPr>
          <p:cNvPr id="11" name="文本框 42"/>
          <p:cNvSpPr txBox="1"/>
          <p:nvPr/>
        </p:nvSpPr>
        <p:spPr>
          <a:xfrm>
            <a:off x="0" y="3395733"/>
            <a:ext cx="3563888" cy="520655"/>
          </a:xfrm>
          <a:prstGeom prst="rect">
            <a:avLst/>
          </a:prstGeom>
          <a:solidFill>
            <a:schemeClr val="accent1"/>
          </a:solidFill>
        </p:spPr>
        <p:txBody>
          <a:bodyPr wrap="square" lIns="68580" tIns="34290" rIns="68580" bIns="34290" rtlCol="0">
            <a:spAutoFit/>
          </a:bodyPr>
          <a:lstStyle/>
          <a:p>
            <a:pPr algn="ctr">
              <a:lnSpc>
                <a:spcPct val="130000"/>
              </a:lnSpc>
            </a:pPr>
            <a:r>
              <a:rPr lang="zh-CN" altLang="en-US" sz="25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发展计划</a:t>
            </a:r>
            <a:endParaRPr lang="en-US" altLang="zh-CN" sz="25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1" name="Group 35"/>
          <p:cNvGrpSpPr>
            <a:grpSpLocks/>
          </p:cNvGrpSpPr>
          <p:nvPr/>
        </p:nvGrpSpPr>
        <p:grpSpPr bwMode="auto">
          <a:xfrm>
            <a:off x="4248670" y="3010878"/>
            <a:ext cx="236935" cy="237008"/>
            <a:chOff x="1066800" y="2209799"/>
            <a:chExt cx="315279" cy="315280"/>
          </a:xfrm>
        </p:grpSpPr>
        <p:sp>
          <p:nvSpPr>
            <p:cNvPr id="32" name="Shape 796"/>
            <p:cNvSpPr/>
            <p:nvPr/>
          </p:nvSpPr>
          <p:spPr>
            <a:xfrm>
              <a:off x="1066800" y="2209799"/>
              <a:ext cx="315279" cy="3152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lIns="50800" tIns="50800" rIns="50800" bIns="50800" anchor="ctr"/>
            <a:lstStyle/>
            <a:p>
              <a:pPr defTabSz="685783">
                <a:defRPr/>
              </a:pPr>
              <a:endParaRPr sz="1400">
                <a:latin typeface="微软雅黑" panose="020B0503020204020204" pitchFamily="34" charset="-122"/>
                <a:ea typeface="微软雅黑" panose="020B0503020204020204" pitchFamily="34" charset="-122"/>
              </a:endParaRPr>
            </a:p>
          </p:txBody>
        </p:sp>
        <p:sp>
          <p:nvSpPr>
            <p:cNvPr id="33" name="Shape 797"/>
            <p:cNvSpPr>
              <a:spLocks/>
            </p:cNvSpPr>
            <p:nvPr/>
          </p:nvSpPr>
          <p:spPr bwMode="auto">
            <a:xfrm>
              <a:off x="1139147" y="2295483"/>
              <a:ext cx="170585" cy="143910"/>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endParaRPr lang="zh-CN" altLang="en-US" sz="1400">
                <a:latin typeface="微软雅黑" panose="020B0503020204020204" pitchFamily="34" charset="-122"/>
                <a:ea typeface="微软雅黑" panose="020B0503020204020204" pitchFamily="34" charset="-122"/>
              </a:endParaRPr>
            </a:p>
          </p:txBody>
        </p:sp>
      </p:grpSp>
      <p:sp>
        <p:nvSpPr>
          <p:cNvPr id="34" name="Text Placeholder 8"/>
          <p:cNvSpPr txBox="1">
            <a:spLocks/>
          </p:cNvSpPr>
          <p:nvPr/>
        </p:nvSpPr>
        <p:spPr bwMode="auto">
          <a:xfrm>
            <a:off x="4551089" y="3018032"/>
            <a:ext cx="1419225" cy="203661"/>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783">
              <a:defRPr/>
            </a:pP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市场拓展</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5" name="Group 35"/>
          <p:cNvGrpSpPr>
            <a:grpSpLocks/>
          </p:cNvGrpSpPr>
          <p:nvPr/>
        </p:nvGrpSpPr>
        <p:grpSpPr bwMode="auto">
          <a:xfrm>
            <a:off x="4248670" y="3506178"/>
            <a:ext cx="236935" cy="237008"/>
            <a:chOff x="1066800" y="2209799"/>
            <a:chExt cx="315279" cy="315280"/>
          </a:xfrm>
        </p:grpSpPr>
        <p:sp>
          <p:nvSpPr>
            <p:cNvPr id="36" name="Shape 796"/>
            <p:cNvSpPr/>
            <p:nvPr/>
          </p:nvSpPr>
          <p:spPr>
            <a:xfrm>
              <a:off x="1066800" y="2209799"/>
              <a:ext cx="315279" cy="3152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lIns="50800" tIns="50800" rIns="50800" bIns="50800" anchor="ctr"/>
            <a:lstStyle/>
            <a:p>
              <a:pPr defTabSz="685783">
                <a:defRPr/>
              </a:pPr>
              <a:endParaRPr sz="1400">
                <a:latin typeface="微软雅黑" panose="020B0503020204020204" pitchFamily="34" charset="-122"/>
                <a:ea typeface="微软雅黑" panose="020B0503020204020204" pitchFamily="34" charset="-122"/>
              </a:endParaRPr>
            </a:p>
          </p:txBody>
        </p:sp>
        <p:sp>
          <p:nvSpPr>
            <p:cNvPr id="37" name="Shape 797"/>
            <p:cNvSpPr>
              <a:spLocks/>
            </p:cNvSpPr>
            <p:nvPr/>
          </p:nvSpPr>
          <p:spPr bwMode="auto">
            <a:xfrm>
              <a:off x="1139147" y="2295483"/>
              <a:ext cx="170585" cy="143910"/>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endParaRPr lang="zh-CN" altLang="en-US" sz="1400">
                <a:latin typeface="微软雅黑" panose="020B0503020204020204" pitchFamily="34" charset="-122"/>
                <a:ea typeface="微软雅黑" panose="020B0503020204020204" pitchFamily="34" charset="-122"/>
              </a:endParaRPr>
            </a:p>
          </p:txBody>
        </p:sp>
      </p:grpSp>
      <p:sp>
        <p:nvSpPr>
          <p:cNvPr id="38" name="Text Placeholder 8"/>
          <p:cNvSpPr txBox="1">
            <a:spLocks/>
          </p:cNvSpPr>
          <p:nvPr/>
        </p:nvSpPr>
        <p:spPr bwMode="auto">
          <a:xfrm>
            <a:off x="4551089" y="3513332"/>
            <a:ext cx="1419225" cy="203661"/>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783">
              <a:defRPr/>
            </a:pP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发展计划</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9" name="Group 35"/>
          <p:cNvGrpSpPr>
            <a:grpSpLocks/>
          </p:cNvGrpSpPr>
          <p:nvPr/>
        </p:nvGrpSpPr>
        <p:grpSpPr bwMode="auto">
          <a:xfrm>
            <a:off x="4248670" y="4111428"/>
            <a:ext cx="236935" cy="237008"/>
            <a:chOff x="1066800" y="2209799"/>
            <a:chExt cx="315279" cy="315280"/>
          </a:xfrm>
        </p:grpSpPr>
        <p:sp>
          <p:nvSpPr>
            <p:cNvPr id="40" name="Shape 796"/>
            <p:cNvSpPr/>
            <p:nvPr/>
          </p:nvSpPr>
          <p:spPr>
            <a:xfrm>
              <a:off x="1066800" y="2209799"/>
              <a:ext cx="315279" cy="3152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lIns="50800" tIns="50800" rIns="50800" bIns="50800" anchor="ctr"/>
            <a:lstStyle/>
            <a:p>
              <a:pPr defTabSz="685783">
                <a:defRPr/>
              </a:pPr>
              <a:endParaRPr sz="1400">
                <a:latin typeface="微软雅黑" panose="020B0503020204020204" pitchFamily="34" charset="-122"/>
                <a:ea typeface="微软雅黑" panose="020B0503020204020204" pitchFamily="34" charset="-122"/>
              </a:endParaRPr>
            </a:p>
          </p:txBody>
        </p:sp>
        <p:sp>
          <p:nvSpPr>
            <p:cNvPr id="41" name="Shape 797"/>
            <p:cNvSpPr>
              <a:spLocks/>
            </p:cNvSpPr>
            <p:nvPr/>
          </p:nvSpPr>
          <p:spPr bwMode="auto">
            <a:xfrm>
              <a:off x="1139147" y="2295483"/>
              <a:ext cx="170585" cy="143910"/>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endParaRPr lang="zh-CN" altLang="en-US" sz="1400">
                <a:latin typeface="微软雅黑" panose="020B0503020204020204" pitchFamily="34" charset="-122"/>
                <a:ea typeface="微软雅黑" panose="020B0503020204020204" pitchFamily="34" charset="-122"/>
              </a:endParaRPr>
            </a:p>
          </p:txBody>
        </p:sp>
      </p:grpSp>
      <p:sp>
        <p:nvSpPr>
          <p:cNvPr id="42" name="Text Placeholder 8"/>
          <p:cNvSpPr txBox="1">
            <a:spLocks/>
          </p:cNvSpPr>
          <p:nvPr/>
        </p:nvSpPr>
        <p:spPr bwMode="auto">
          <a:xfrm>
            <a:off x="4551089" y="4118582"/>
            <a:ext cx="1419225" cy="203661"/>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783">
              <a:defRPr/>
            </a:pP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企业愿景</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4303039" y="3339357"/>
            <a:ext cx="3581329" cy="0"/>
          </a:xfrm>
          <a:prstGeom prst="line">
            <a:avLst/>
          </a:prstGeom>
          <a:ln>
            <a:solidFill>
              <a:schemeClr val="tx1">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4303039" y="3901357"/>
            <a:ext cx="3581329" cy="0"/>
          </a:xfrm>
          <a:prstGeom prst="line">
            <a:avLst/>
          </a:prstGeom>
          <a:ln>
            <a:solidFill>
              <a:schemeClr val="tx1">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4303039" y="4492452"/>
            <a:ext cx="3581329" cy="0"/>
          </a:xfrm>
          <a:prstGeom prst="line">
            <a:avLst/>
          </a:prstGeom>
          <a:ln>
            <a:solidFill>
              <a:schemeClr val="tx1">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pic>
        <p:nvPicPr>
          <p:cNvPr id="22" name="图片占位符 3"/>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t="30344" b="843"/>
          <a:stretch/>
        </p:blipFill>
        <p:spPr>
          <a:xfrm>
            <a:off x="4246373" y="939800"/>
            <a:ext cx="3637995" cy="1664916"/>
          </a:xfrm>
          <a:prstGeom prst="rect">
            <a:avLst/>
          </a:prstGeom>
        </p:spPr>
      </p:pic>
    </p:spTree>
    <p:extLst>
      <p:ext uri="{BB962C8B-B14F-4D97-AF65-F5344CB8AC3E}">
        <p14:creationId xmlns:p14="http://schemas.microsoft.com/office/powerpoint/2010/main" val="3064138603"/>
      </p:ext>
    </p:extLst>
  </p:cSld>
  <p:clrMapOvr>
    <a:masterClrMapping/>
  </p:clrMapOvr>
  <mc:AlternateContent xmlns:mc="http://schemas.openxmlformats.org/markup-compatibility/2006" xmlns:p14="http://schemas.microsoft.com/office/powerpoint/2010/main">
    <mc:Choice Requires="p14">
      <p:transition spd="slow" p14:dur="1200" advTm="0">
        <p14:prism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250"/>
                                        <p:tgtEl>
                                          <p:spTgt spid="21"/>
                                        </p:tgtEl>
                                      </p:cBhvr>
                                    </p:animEffect>
                                  </p:childTnLst>
                                </p:cTn>
                              </p:par>
                            </p:childTnLst>
                          </p:cTn>
                        </p:par>
                        <p:par>
                          <p:cTn id="16" fill="hold">
                            <p:stCondLst>
                              <p:cond delay="1250"/>
                            </p:stCondLst>
                            <p:childTnLst>
                              <p:par>
                                <p:cTn id="17" presetID="22" presetClass="entr" presetSubtype="8"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left)">
                                      <p:cBhvr>
                                        <p:cTn id="19" dur="500"/>
                                        <p:tgtEl>
                                          <p:spTgt spid="34"/>
                                        </p:tgtEl>
                                      </p:cBhvr>
                                    </p:animEffect>
                                  </p:childTnLst>
                                </p:cTn>
                              </p:par>
                            </p:childTnLst>
                          </p:cTn>
                        </p:par>
                        <p:par>
                          <p:cTn id="20" fill="hold">
                            <p:stCondLst>
                              <p:cond delay="1750"/>
                            </p:stCondLst>
                            <p:childTnLst>
                              <p:par>
                                <p:cTn id="21" presetID="22" presetClass="entr" presetSubtype="8"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wipe(left)">
                                      <p:cBhvr>
                                        <p:cTn id="23" dur="500"/>
                                        <p:tgtEl>
                                          <p:spTgt spid="43"/>
                                        </p:tgtEl>
                                      </p:cBhvr>
                                    </p:animEffect>
                                  </p:childTnLst>
                                </p:cTn>
                              </p:par>
                            </p:childTnLst>
                          </p:cTn>
                        </p:par>
                        <p:par>
                          <p:cTn id="24" fill="hold">
                            <p:stCondLst>
                              <p:cond delay="2250"/>
                            </p:stCondLst>
                            <p:childTnLst>
                              <p:par>
                                <p:cTn id="25" presetID="10" presetClass="entr" presetSubtype="0"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250"/>
                                        <p:tgtEl>
                                          <p:spTgt spid="35"/>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left)">
                                      <p:cBhvr>
                                        <p:cTn id="31" dur="500"/>
                                        <p:tgtEl>
                                          <p:spTgt spid="38"/>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wipe(left)">
                                      <p:cBhvr>
                                        <p:cTn id="35" dur="500"/>
                                        <p:tgtEl>
                                          <p:spTgt spid="44"/>
                                        </p:tgtEl>
                                      </p:cBhvr>
                                    </p:animEffect>
                                  </p:childTnLst>
                                </p:cTn>
                              </p:par>
                            </p:childTnLst>
                          </p:cTn>
                        </p:par>
                        <p:par>
                          <p:cTn id="36" fill="hold">
                            <p:stCondLst>
                              <p:cond delay="3500"/>
                            </p:stCondLst>
                            <p:childTnLst>
                              <p:par>
                                <p:cTn id="37" presetID="10" presetClass="entr" presetSubtype="0" fill="hold"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fade">
                                      <p:cBhvr>
                                        <p:cTn id="39" dur="250"/>
                                        <p:tgtEl>
                                          <p:spTgt spid="39"/>
                                        </p:tgtEl>
                                      </p:cBhvr>
                                    </p:animEffect>
                                  </p:childTnLst>
                                </p:cTn>
                              </p:par>
                            </p:childTnLst>
                          </p:cTn>
                        </p:par>
                        <p:par>
                          <p:cTn id="40" fill="hold">
                            <p:stCondLst>
                              <p:cond delay="3750"/>
                            </p:stCondLst>
                            <p:childTnLst>
                              <p:par>
                                <p:cTn id="41" presetID="22" presetClass="entr" presetSubtype="8"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wipe(left)">
                                      <p:cBhvr>
                                        <p:cTn id="43" dur="500"/>
                                        <p:tgtEl>
                                          <p:spTgt spid="42"/>
                                        </p:tgtEl>
                                      </p:cBhvr>
                                    </p:animEffect>
                                  </p:childTnLst>
                                </p:cTn>
                              </p:par>
                            </p:childTnLst>
                          </p:cTn>
                        </p:par>
                        <p:par>
                          <p:cTn id="44" fill="hold">
                            <p:stCondLst>
                              <p:cond delay="4250"/>
                            </p:stCondLst>
                            <p:childTnLst>
                              <p:par>
                                <p:cTn id="45" presetID="22" presetClass="entr" presetSubtype="8" fill="hold" nodeType="after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wipe(left)">
                                      <p:cBhvr>
                                        <p:cTn id="4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34" grpId="0"/>
      <p:bldP spid="38" grpId="0"/>
      <p:bldP spid="4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 name="Freeform 9"/>
          <p:cNvSpPr>
            <a:spLocks/>
          </p:cNvSpPr>
          <p:nvPr/>
        </p:nvSpPr>
        <p:spPr bwMode="auto">
          <a:xfrm>
            <a:off x="2326958" y="284490"/>
            <a:ext cx="2432166" cy="2432915"/>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id-ID"/>
          </a:p>
        </p:txBody>
      </p:sp>
      <p:sp>
        <p:nvSpPr>
          <p:cNvPr id="208" name="Freeform 9"/>
          <p:cNvSpPr>
            <a:spLocks/>
          </p:cNvSpPr>
          <p:nvPr/>
        </p:nvSpPr>
        <p:spPr bwMode="auto">
          <a:xfrm rot="10800000">
            <a:off x="2275208" y="2143020"/>
            <a:ext cx="2432166" cy="2432915"/>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id-ID"/>
          </a:p>
        </p:txBody>
      </p:sp>
      <p:sp>
        <p:nvSpPr>
          <p:cNvPr id="209" name="Freeform 9"/>
          <p:cNvSpPr>
            <a:spLocks/>
          </p:cNvSpPr>
          <p:nvPr/>
        </p:nvSpPr>
        <p:spPr bwMode="auto">
          <a:xfrm>
            <a:off x="418219" y="2169095"/>
            <a:ext cx="2432166" cy="2432916"/>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accent4"/>
          </a:solidFill>
          <a:ln>
            <a:noFill/>
          </a:ln>
        </p:spPr>
        <p:txBody>
          <a:bodyPr vert="horz" wrap="square" lIns="68580" tIns="34290" rIns="68580" bIns="34290" numCol="1" anchor="t" anchorCtr="0" compatLnSpc="1">
            <a:prstTxWarp prst="textNoShape">
              <a:avLst/>
            </a:prstTxWarp>
          </a:bodyPr>
          <a:lstStyle/>
          <a:p>
            <a:endParaRPr lang="id-ID"/>
          </a:p>
        </p:txBody>
      </p:sp>
      <p:sp>
        <p:nvSpPr>
          <p:cNvPr id="210" name="Oval 209"/>
          <p:cNvSpPr/>
          <p:nvPr/>
        </p:nvSpPr>
        <p:spPr>
          <a:xfrm>
            <a:off x="4180824" y="1338960"/>
            <a:ext cx="559626" cy="559799"/>
          </a:xfrm>
          <a:prstGeom prst="ellipse">
            <a:avLst/>
          </a:prstGeom>
          <a:solidFill>
            <a:srgbClr val="F9F9F9"/>
          </a:solidFill>
          <a:ln w="133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211" name="TextBox 210"/>
          <p:cNvSpPr txBox="1"/>
          <p:nvPr/>
        </p:nvSpPr>
        <p:spPr>
          <a:xfrm>
            <a:off x="4213902" y="1432729"/>
            <a:ext cx="493472" cy="392536"/>
          </a:xfrm>
          <a:prstGeom prst="rect">
            <a:avLst/>
          </a:prstGeom>
          <a:noFill/>
        </p:spPr>
        <p:txBody>
          <a:bodyPr wrap="square" lIns="68580" tIns="34290" rIns="68580" bIns="34290" rtlCol="0">
            <a:spAutoFit/>
          </a:bodyPr>
          <a:lstStyle/>
          <a:p>
            <a:pPr algn="ctr"/>
            <a:r>
              <a:rPr lang="id-ID" sz="2100" b="1" dirty="0">
                <a:solidFill>
                  <a:schemeClr val="accent1"/>
                </a:solidFill>
                <a:latin typeface="PT Sans" panose="020B0503020203020204" pitchFamily="34" charset="0"/>
              </a:rPr>
              <a:t>01</a:t>
            </a:r>
          </a:p>
        </p:txBody>
      </p:sp>
      <p:sp>
        <p:nvSpPr>
          <p:cNvPr id="212" name="Oval 211"/>
          <p:cNvSpPr/>
          <p:nvPr/>
        </p:nvSpPr>
        <p:spPr>
          <a:xfrm>
            <a:off x="1398659" y="4030444"/>
            <a:ext cx="559626" cy="559799"/>
          </a:xfrm>
          <a:prstGeom prst="ellipse">
            <a:avLst/>
          </a:prstGeom>
          <a:solidFill>
            <a:srgbClr val="F9F9F9"/>
          </a:solidFill>
          <a:ln w="133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213" name="TextBox 212"/>
          <p:cNvSpPr txBox="1"/>
          <p:nvPr/>
        </p:nvSpPr>
        <p:spPr>
          <a:xfrm>
            <a:off x="1431736" y="4124213"/>
            <a:ext cx="493472" cy="392536"/>
          </a:xfrm>
          <a:prstGeom prst="rect">
            <a:avLst/>
          </a:prstGeom>
          <a:noFill/>
        </p:spPr>
        <p:txBody>
          <a:bodyPr wrap="square" lIns="68580" tIns="34290" rIns="68580" bIns="34290" rtlCol="0">
            <a:spAutoFit/>
          </a:bodyPr>
          <a:lstStyle/>
          <a:p>
            <a:pPr algn="ctr"/>
            <a:r>
              <a:rPr lang="id-ID" sz="2100" b="1" dirty="0">
                <a:solidFill>
                  <a:schemeClr val="accent4"/>
                </a:solidFill>
                <a:latin typeface="PT Sans" panose="020B0503020203020204" pitchFamily="34" charset="0"/>
              </a:rPr>
              <a:t>0</a:t>
            </a:r>
            <a:r>
              <a:rPr lang="en-US" sz="2100" b="1" dirty="0">
                <a:solidFill>
                  <a:schemeClr val="accent4"/>
                </a:solidFill>
                <a:latin typeface="PT Sans" panose="020B0503020203020204" pitchFamily="34" charset="0"/>
              </a:rPr>
              <a:t>3</a:t>
            </a:r>
            <a:endParaRPr lang="id-ID" sz="2100" b="1" dirty="0">
              <a:solidFill>
                <a:schemeClr val="accent4"/>
              </a:solidFill>
              <a:latin typeface="PT Sans" panose="020B0503020203020204" pitchFamily="34" charset="0"/>
            </a:endParaRPr>
          </a:p>
        </p:txBody>
      </p:sp>
      <p:sp>
        <p:nvSpPr>
          <p:cNvPr id="214" name="Oval 213"/>
          <p:cNvSpPr/>
          <p:nvPr/>
        </p:nvSpPr>
        <p:spPr>
          <a:xfrm>
            <a:off x="4087247" y="3844314"/>
            <a:ext cx="559626" cy="559799"/>
          </a:xfrm>
          <a:prstGeom prst="ellipse">
            <a:avLst/>
          </a:prstGeom>
          <a:solidFill>
            <a:srgbClr val="F9F9F9"/>
          </a:solidFill>
          <a:ln w="133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215" name="TextBox 214"/>
          <p:cNvSpPr txBox="1"/>
          <p:nvPr/>
        </p:nvSpPr>
        <p:spPr>
          <a:xfrm>
            <a:off x="4120324" y="3938083"/>
            <a:ext cx="493472" cy="392536"/>
          </a:xfrm>
          <a:prstGeom prst="rect">
            <a:avLst/>
          </a:prstGeom>
          <a:noFill/>
        </p:spPr>
        <p:txBody>
          <a:bodyPr wrap="square" lIns="68580" tIns="34290" rIns="68580" bIns="34290" rtlCol="0">
            <a:spAutoFit/>
          </a:bodyPr>
          <a:lstStyle/>
          <a:p>
            <a:pPr algn="ctr"/>
            <a:r>
              <a:rPr lang="id-ID" sz="2100" b="1" dirty="0">
                <a:solidFill>
                  <a:schemeClr val="accent2"/>
                </a:solidFill>
                <a:latin typeface="PT Sans" panose="020B0503020203020204" pitchFamily="34" charset="0"/>
              </a:rPr>
              <a:t>0</a:t>
            </a:r>
            <a:r>
              <a:rPr lang="en-US" sz="2100" b="1" dirty="0">
                <a:solidFill>
                  <a:schemeClr val="accent2"/>
                </a:solidFill>
                <a:latin typeface="PT Sans" panose="020B0503020203020204" pitchFamily="34" charset="0"/>
              </a:rPr>
              <a:t>2</a:t>
            </a:r>
            <a:endParaRPr lang="id-ID" sz="2100" b="1" dirty="0">
              <a:solidFill>
                <a:schemeClr val="accent2"/>
              </a:solidFill>
              <a:latin typeface="PT Sans" panose="020B0503020203020204" pitchFamily="34" charset="0"/>
            </a:endParaRPr>
          </a:p>
        </p:txBody>
      </p:sp>
      <p:grpSp>
        <p:nvGrpSpPr>
          <p:cNvPr id="216" name="Group 215"/>
          <p:cNvGrpSpPr/>
          <p:nvPr/>
        </p:nvGrpSpPr>
        <p:grpSpPr>
          <a:xfrm>
            <a:off x="3258658" y="3093830"/>
            <a:ext cx="465264" cy="465408"/>
            <a:chOff x="3263900" y="4037013"/>
            <a:chExt cx="879475" cy="879475"/>
          </a:xfrm>
        </p:grpSpPr>
        <p:sp>
          <p:nvSpPr>
            <p:cNvPr id="217" name="Rectangle 20"/>
            <p:cNvSpPr>
              <a:spLocks noChangeArrowheads="1"/>
            </p:cNvSpPr>
            <p:nvPr/>
          </p:nvSpPr>
          <p:spPr bwMode="auto">
            <a:xfrm>
              <a:off x="3263900" y="4037013"/>
              <a:ext cx="879475" cy="879475"/>
            </a:xfrm>
            <a:prstGeom prst="rect">
              <a:avLst/>
            </a:prstGeom>
            <a:noFill/>
            <a:ln w="15875" cap="rnd">
              <a:solidFill>
                <a:schemeClr val="bg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1800"/>
            </a:p>
          </p:txBody>
        </p:sp>
        <p:sp>
          <p:nvSpPr>
            <p:cNvPr id="218" name="Line 21"/>
            <p:cNvSpPr>
              <a:spLocks noChangeShapeType="1"/>
            </p:cNvSpPr>
            <p:nvPr/>
          </p:nvSpPr>
          <p:spPr bwMode="auto">
            <a:xfrm flipV="1">
              <a:off x="3719513" y="4310063"/>
              <a:ext cx="0" cy="261938"/>
            </a:xfrm>
            <a:prstGeom prst="line">
              <a:avLst/>
            </a:prstGeom>
            <a:noFill/>
            <a:ln w="15875" cap="rnd">
              <a:solidFill>
                <a:schemeClr val="bg1">
                  <a:lumMod val="50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1800"/>
            </a:p>
          </p:txBody>
        </p:sp>
        <p:sp>
          <p:nvSpPr>
            <p:cNvPr id="219" name="Line 22"/>
            <p:cNvSpPr>
              <a:spLocks noChangeShapeType="1"/>
            </p:cNvSpPr>
            <p:nvPr/>
          </p:nvSpPr>
          <p:spPr bwMode="auto">
            <a:xfrm flipV="1">
              <a:off x="3900488" y="4492626"/>
              <a:ext cx="0" cy="79375"/>
            </a:xfrm>
            <a:prstGeom prst="line">
              <a:avLst/>
            </a:prstGeom>
            <a:noFill/>
            <a:ln w="15875" cap="rnd">
              <a:solidFill>
                <a:schemeClr val="bg1">
                  <a:lumMod val="50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1800"/>
            </a:p>
          </p:txBody>
        </p:sp>
        <p:sp>
          <p:nvSpPr>
            <p:cNvPr id="220" name="Line 23"/>
            <p:cNvSpPr>
              <a:spLocks noChangeShapeType="1"/>
            </p:cNvSpPr>
            <p:nvPr/>
          </p:nvSpPr>
          <p:spPr bwMode="auto">
            <a:xfrm flipV="1">
              <a:off x="3506788" y="4149726"/>
              <a:ext cx="0" cy="220663"/>
            </a:xfrm>
            <a:prstGeom prst="line">
              <a:avLst/>
            </a:prstGeom>
            <a:noFill/>
            <a:ln w="15875" cap="rnd">
              <a:solidFill>
                <a:schemeClr val="bg1">
                  <a:lumMod val="50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1800"/>
            </a:p>
          </p:txBody>
        </p:sp>
        <p:sp>
          <p:nvSpPr>
            <p:cNvPr id="221" name="Line 24"/>
            <p:cNvSpPr>
              <a:spLocks noChangeShapeType="1"/>
            </p:cNvSpPr>
            <p:nvPr/>
          </p:nvSpPr>
          <p:spPr bwMode="auto">
            <a:xfrm flipV="1">
              <a:off x="3506788" y="4430713"/>
              <a:ext cx="0" cy="141288"/>
            </a:xfrm>
            <a:prstGeom prst="line">
              <a:avLst/>
            </a:prstGeom>
            <a:noFill/>
            <a:ln w="15875" cap="rnd">
              <a:solidFill>
                <a:schemeClr val="bg1">
                  <a:lumMod val="50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1800"/>
            </a:p>
          </p:txBody>
        </p:sp>
        <p:sp>
          <p:nvSpPr>
            <p:cNvPr id="222" name="Line 25"/>
            <p:cNvSpPr>
              <a:spLocks noChangeShapeType="1"/>
            </p:cNvSpPr>
            <p:nvPr/>
          </p:nvSpPr>
          <p:spPr bwMode="auto">
            <a:xfrm flipV="1">
              <a:off x="3900488" y="4149726"/>
              <a:ext cx="0" cy="280988"/>
            </a:xfrm>
            <a:prstGeom prst="line">
              <a:avLst/>
            </a:prstGeom>
            <a:noFill/>
            <a:ln w="15875" cap="rnd">
              <a:solidFill>
                <a:schemeClr val="bg1">
                  <a:lumMod val="50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1800"/>
            </a:p>
          </p:txBody>
        </p:sp>
        <p:sp>
          <p:nvSpPr>
            <p:cNvPr id="223" name="Line 26"/>
            <p:cNvSpPr>
              <a:spLocks noChangeShapeType="1"/>
            </p:cNvSpPr>
            <p:nvPr/>
          </p:nvSpPr>
          <p:spPr bwMode="auto">
            <a:xfrm flipV="1">
              <a:off x="3719513" y="4149726"/>
              <a:ext cx="0" cy="98425"/>
            </a:xfrm>
            <a:prstGeom prst="line">
              <a:avLst/>
            </a:prstGeom>
            <a:noFill/>
            <a:ln w="15875" cap="rnd">
              <a:solidFill>
                <a:schemeClr val="bg1">
                  <a:lumMod val="50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1800"/>
            </a:p>
          </p:txBody>
        </p:sp>
        <p:sp>
          <p:nvSpPr>
            <p:cNvPr id="224" name="Rectangle 27"/>
            <p:cNvSpPr>
              <a:spLocks noChangeArrowheads="1"/>
            </p:cNvSpPr>
            <p:nvPr/>
          </p:nvSpPr>
          <p:spPr bwMode="auto">
            <a:xfrm>
              <a:off x="3840163" y="4430713"/>
              <a:ext cx="122238" cy="61913"/>
            </a:xfrm>
            <a:prstGeom prst="rect">
              <a:avLst/>
            </a:prstGeom>
            <a:noFill/>
            <a:ln w="15875" cap="rnd">
              <a:solidFill>
                <a:schemeClr val="bg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1800"/>
            </a:p>
          </p:txBody>
        </p:sp>
        <p:sp>
          <p:nvSpPr>
            <p:cNvPr id="225" name="Rectangle 28"/>
            <p:cNvSpPr>
              <a:spLocks noChangeArrowheads="1"/>
            </p:cNvSpPr>
            <p:nvPr/>
          </p:nvSpPr>
          <p:spPr bwMode="auto">
            <a:xfrm>
              <a:off x="3657600" y="4248151"/>
              <a:ext cx="122238" cy="61913"/>
            </a:xfrm>
            <a:prstGeom prst="rect">
              <a:avLst/>
            </a:prstGeom>
            <a:noFill/>
            <a:ln w="15875" cap="rnd">
              <a:solidFill>
                <a:schemeClr val="bg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1800"/>
            </a:p>
          </p:txBody>
        </p:sp>
        <p:sp>
          <p:nvSpPr>
            <p:cNvPr id="226" name="Rectangle 29"/>
            <p:cNvSpPr>
              <a:spLocks noChangeArrowheads="1"/>
            </p:cNvSpPr>
            <p:nvPr/>
          </p:nvSpPr>
          <p:spPr bwMode="auto">
            <a:xfrm>
              <a:off x="3444875" y="4370388"/>
              <a:ext cx="122238" cy="60325"/>
            </a:xfrm>
            <a:prstGeom prst="rect">
              <a:avLst/>
            </a:prstGeom>
            <a:noFill/>
            <a:ln w="15875" cap="rnd">
              <a:solidFill>
                <a:schemeClr val="bg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1800"/>
            </a:p>
          </p:txBody>
        </p:sp>
        <p:sp>
          <p:nvSpPr>
            <p:cNvPr id="227" name="Oval 30"/>
            <p:cNvSpPr>
              <a:spLocks noChangeArrowheads="1"/>
            </p:cNvSpPr>
            <p:nvPr/>
          </p:nvSpPr>
          <p:spPr bwMode="auto">
            <a:xfrm>
              <a:off x="3840163" y="4673601"/>
              <a:ext cx="122238" cy="122238"/>
            </a:xfrm>
            <a:prstGeom prst="ellipse">
              <a:avLst/>
            </a:prstGeom>
            <a:noFill/>
            <a:ln w="15875" cap="rnd">
              <a:solidFill>
                <a:schemeClr val="bg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1800"/>
            </a:p>
          </p:txBody>
        </p:sp>
        <p:sp>
          <p:nvSpPr>
            <p:cNvPr id="228" name="Oval 31"/>
            <p:cNvSpPr>
              <a:spLocks noChangeArrowheads="1"/>
            </p:cNvSpPr>
            <p:nvPr/>
          </p:nvSpPr>
          <p:spPr bwMode="auto">
            <a:xfrm>
              <a:off x="3657600" y="4673601"/>
              <a:ext cx="122238" cy="122238"/>
            </a:xfrm>
            <a:prstGeom prst="ellipse">
              <a:avLst/>
            </a:prstGeom>
            <a:noFill/>
            <a:ln w="15875" cap="rnd">
              <a:solidFill>
                <a:schemeClr val="bg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1800"/>
            </a:p>
          </p:txBody>
        </p:sp>
        <p:sp>
          <p:nvSpPr>
            <p:cNvPr id="229" name="Oval 32"/>
            <p:cNvSpPr>
              <a:spLocks noChangeArrowheads="1"/>
            </p:cNvSpPr>
            <p:nvPr/>
          </p:nvSpPr>
          <p:spPr bwMode="auto">
            <a:xfrm>
              <a:off x="3444875" y="4673601"/>
              <a:ext cx="122238" cy="122238"/>
            </a:xfrm>
            <a:prstGeom prst="ellipse">
              <a:avLst/>
            </a:prstGeom>
            <a:noFill/>
            <a:ln w="15875" cap="rnd">
              <a:solidFill>
                <a:schemeClr val="bg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1800"/>
            </a:p>
          </p:txBody>
        </p:sp>
      </p:grpSp>
      <p:grpSp>
        <p:nvGrpSpPr>
          <p:cNvPr id="230" name="Group 229"/>
          <p:cNvGrpSpPr/>
          <p:nvPr/>
        </p:nvGrpSpPr>
        <p:grpSpPr>
          <a:xfrm>
            <a:off x="1364157" y="3124481"/>
            <a:ext cx="471276" cy="462912"/>
            <a:chOff x="1614488" y="3721100"/>
            <a:chExt cx="879475" cy="863601"/>
          </a:xfrm>
        </p:grpSpPr>
        <p:sp>
          <p:nvSpPr>
            <p:cNvPr id="231" name="Freeform 10"/>
            <p:cNvSpPr>
              <a:spLocks/>
            </p:cNvSpPr>
            <p:nvPr/>
          </p:nvSpPr>
          <p:spPr bwMode="auto">
            <a:xfrm>
              <a:off x="1887538" y="3721100"/>
              <a:ext cx="393700" cy="166688"/>
            </a:xfrm>
            <a:custGeom>
              <a:avLst/>
              <a:gdLst>
                <a:gd name="T0" fmla="*/ 0 w 248"/>
                <a:gd name="T1" fmla="*/ 105 h 105"/>
                <a:gd name="T2" fmla="*/ 124 w 248"/>
                <a:gd name="T3" fmla="*/ 0 h 105"/>
                <a:gd name="T4" fmla="*/ 248 w 248"/>
                <a:gd name="T5" fmla="*/ 105 h 105"/>
              </a:gdLst>
              <a:ahLst/>
              <a:cxnLst>
                <a:cxn ang="0">
                  <a:pos x="T0" y="T1"/>
                </a:cxn>
                <a:cxn ang="0">
                  <a:pos x="T2" y="T3"/>
                </a:cxn>
                <a:cxn ang="0">
                  <a:pos x="T4" y="T5"/>
                </a:cxn>
              </a:cxnLst>
              <a:rect l="0" t="0" r="r" b="b"/>
              <a:pathLst>
                <a:path w="248" h="105">
                  <a:moveTo>
                    <a:pt x="0" y="105"/>
                  </a:moveTo>
                  <a:lnTo>
                    <a:pt x="124" y="0"/>
                  </a:lnTo>
                  <a:lnTo>
                    <a:pt x="248" y="105"/>
                  </a:lnTo>
                </a:path>
              </a:pathLst>
            </a:custGeom>
            <a:noFill/>
            <a:ln w="15875" cap="flat">
              <a:solidFill>
                <a:schemeClr val="bg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1800"/>
            </a:p>
          </p:txBody>
        </p:sp>
        <p:sp>
          <p:nvSpPr>
            <p:cNvPr id="232" name="Rectangle 11"/>
            <p:cNvSpPr>
              <a:spLocks noChangeArrowheads="1"/>
            </p:cNvSpPr>
            <p:nvPr/>
          </p:nvSpPr>
          <p:spPr bwMode="auto">
            <a:xfrm>
              <a:off x="1614488" y="3887788"/>
              <a:ext cx="879475" cy="696913"/>
            </a:xfrm>
            <a:prstGeom prst="rect">
              <a:avLst/>
            </a:prstGeom>
            <a:noFill/>
            <a:ln w="15875"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1800"/>
            </a:p>
          </p:txBody>
        </p:sp>
        <p:sp>
          <p:nvSpPr>
            <p:cNvPr id="233" name="Rectangle 12"/>
            <p:cNvSpPr>
              <a:spLocks noChangeArrowheads="1"/>
            </p:cNvSpPr>
            <p:nvPr/>
          </p:nvSpPr>
          <p:spPr bwMode="auto">
            <a:xfrm>
              <a:off x="1704976" y="3978275"/>
              <a:ext cx="698500" cy="515938"/>
            </a:xfrm>
            <a:prstGeom prst="rect">
              <a:avLst/>
            </a:prstGeom>
            <a:noFill/>
            <a:ln w="15875"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1800"/>
            </a:p>
          </p:txBody>
        </p:sp>
        <p:sp>
          <p:nvSpPr>
            <p:cNvPr id="234" name="Freeform 13"/>
            <p:cNvSpPr>
              <a:spLocks/>
            </p:cNvSpPr>
            <p:nvPr/>
          </p:nvSpPr>
          <p:spPr bwMode="auto">
            <a:xfrm>
              <a:off x="1765301" y="4076700"/>
              <a:ext cx="349250" cy="417513"/>
            </a:xfrm>
            <a:custGeom>
              <a:avLst/>
              <a:gdLst>
                <a:gd name="T0" fmla="*/ 92 w 92"/>
                <a:gd name="T1" fmla="*/ 110 h 110"/>
                <a:gd name="T2" fmla="*/ 46 w 92"/>
                <a:gd name="T3" fmla="*/ 0 h 110"/>
                <a:gd name="T4" fmla="*/ 0 w 92"/>
                <a:gd name="T5" fmla="*/ 110 h 110"/>
              </a:gdLst>
              <a:ahLst/>
              <a:cxnLst>
                <a:cxn ang="0">
                  <a:pos x="T0" y="T1"/>
                </a:cxn>
                <a:cxn ang="0">
                  <a:pos x="T2" y="T3"/>
                </a:cxn>
                <a:cxn ang="0">
                  <a:pos x="T4" y="T5"/>
                </a:cxn>
              </a:cxnLst>
              <a:rect l="0" t="0" r="r" b="b"/>
              <a:pathLst>
                <a:path w="92" h="110">
                  <a:moveTo>
                    <a:pt x="92" y="110"/>
                  </a:moveTo>
                  <a:cubicBezTo>
                    <a:pt x="92" y="110"/>
                    <a:pt x="46" y="56"/>
                    <a:pt x="46" y="0"/>
                  </a:cubicBezTo>
                  <a:cubicBezTo>
                    <a:pt x="46" y="56"/>
                    <a:pt x="0" y="110"/>
                    <a:pt x="0" y="110"/>
                  </a:cubicBezTo>
                </a:path>
              </a:pathLst>
            </a:custGeom>
            <a:noFill/>
            <a:ln w="15875" cap="flat">
              <a:solidFill>
                <a:schemeClr val="bg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1800"/>
            </a:p>
          </p:txBody>
        </p:sp>
        <p:sp>
          <p:nvSpPr>
            <p:cNvPr id="235" name="Line 14"/>
            <p:cNvSpPr>
              <a:spLocks noChangeShapeType="1"/>
            </p:cNvSpPr>
            <p:nvPr/>
          </p:nvSpPr>
          <p:spPr bwMode="auto">
            <a:xfrm>
              <a:off x="1849438" y="4373563"/>
              <a:ext cx="182563" cy="0"/>
            </a:xfrm>
            <a:prstGeom prst="line">
              <a:avLst/>
            </a:prstGeom>
            <a:noFill/>
            <a:ln w="15875" cap="flat">
              <a:solidFill>
                <a:schemeClr val="bg1">
                  <a:lumMod val="50000"/>
                </a:schemeClr>
              </a:solidFill>
              <a:prstDash val="solid"/>
              <a:round/>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1800"/>
            </a:p>
          </p:txBody>
        </p:sp>
        <p:sp>
          <p:nvSpPr>
            <p:cNvPr id="236" name="Freeform 15"/>
            <p:cNvSpPr>
              <a:spLocks/>
            </p:cNvSpPr>
            <p:nvPr/>
          </p:nvSpPr>
          <p:spPr bwMode="auto">
            <a:xfrm>
              <a:off x="2220913" y="4376738"/>
              <a:ext cx="92075" cy="117475"/>
            </a:xfrm>
            <a:custGeom>
              <a:avLst/>
              <a:gdLst>
                <a:gd name="T0" fmla="*/ 0 w 58"/>
                <a:gd name="T1" fmla="*/ 74 h 74"/>
                <a:gd name="T2" fmla="*/ 0 w 58"/>
                <a:gd name="T3" fmla="*/ 0 h 74"/>
                <a:gd name="T4" fmla="*/ 58 w 58"/>
                <a:gd name="T5" fmla="*/ 0 h 74"/>
                <a:gd name="T6" fmla="*/ 58 w 58"/>
                <a:gd name="T7" fmla="*/ 74 h 74"/>
              </a:gdLst>
              <a:ahLst/>
              <a:cxnLst>
                <a:cxn ang="0">
                  <a:pos x="T0" y="T1"/>
                </a:cxn>
                <a:cxn ang="0">
                  <a:pos x="T2" y="T3"/>
                </a:cxn>
                <a:cxn ang="0">
                  <a:pos x="T4" y="T5"/>
                </a:cxn>
                <a:cxn ang="0">
                  <a:pos x="T6" y="T7"/>
                </a:cxn>
              </a:cxnLst>
              <a:rect l="0" t="0" r="r" b="b"/>
              <a:pathLst>
                <a:path w="58" h="74">
                  <a:moveTo>
                    <a:pt x="0" y="74"/>
                  </a:moveTo>
                  <a:lnTo>
                    <a:pt x="0" y="0"/>
                  </a:lnTo>
                  <a:lnTo>
                    <a:pt x="58" y="0"/>
                  </a:lnTo>
                  <a:lnTo>
                    <a:pt x="58" y="74"/>
                  </a:lnTo>
                </a:path>
              </a:pathLst>
            </a:custGeom>
            <a:noFill/>
            <a:ln w="15875" cap="flat">
              <a:solidFill>
                <a:schemeClr val="bg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1800"/>
            </a:p>
          </p:txBody>
        </p:sp>
        <p:sp>
          <p:nvSpPr>
            <p:cNvPr id="237" name="Freeform 16"/>
            <p:cNvSpPr>
              <a:spLocks/>
            </p:cNvSpPr>
            <p:nvPr/>
          </p:nvSpPr>
          <p:spPr bwMode="auto">
            <a:xfrm>
              <a:off x="2312988" y="4251325"/>
              <a:ext cx="90488" cy="125413"/>
            </a:xfrm>
            <a:custGeom>
              <a:avLst/>
              <a:gdLst>
                <a:gd name="T0" fmla="*/ 0 w 57"/>
                <a:gd name="T1" fmla="*/ 79 h 79"/>
                <a:gd name="T2" fmla="*/ 0 w 57"/>
                <a:gd name="T3" fmla="*/ 0 h 79"/>
                <a:gd name="T4" fmla="*/ 57 w 57"/>
                <a:gd name="T5" fmla="*/ 0 h 79"/>
              </a:gdLst>
              <a:ahLst/>
              <a:cxnLst>
                <a:cxn ang="0">
                  <a:pos x="T0" y="T1"/>
                </a:cxn>
                <a:cxn ang="0">
                  <a:pos x="T2" y="T3"/>
                </a:cxn>
                <a:cxn ang="0">
                  <a:pos x="T4" y="T5"/>
                </a:cxn>
              </a:cxnLst>
              <a:rect l="0" t="0" r="r" b="b"/>
              <a:pathLst>
                <a:path w="57" h="79">
                  <a:moveTo>
                    <a:pt x="0" y="79"/>
                  </a:moveTo>
                  <a:lnTo>
                    <a:pt x="0" y="0"/>
                  </a:lnTo>
                  <a:lnTo>
                    <a:pt x="57" y="0"/>
                  </a:lnTo>
                </a:path>
              </a:pathLst>
            </a:custGeom>
            <a:noFill/>
            <a:ln w="15875" cap="flat">
              <a:solidFill>
                <a:schemeClr val="bg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1800"/>
            </a:p>
          </p:txBody>
        </p:sp>
      </p:grpSp>
      <p:grpSp>
        <p:nvGrpSpPr>
          <p:cNvPr id="238" name="Group 237"/>
          <p:cNvGrpSpPr/>
          <p:nvPr/>
        </p:nvGrpSpPr>
        <p:grpSpPr>
          <a:xfrm>
            <a:off x="3311653" y="1269492"/>
            <a:ext cx="462770" cy="462912"/>
            <a:chOff x="4033838" y="4086226"/>
            <a:chExt cx="881063" cy="881062"/>
          </a:xfrm>
        </p:grpSpPr>
        <p:sp>
          <p:nvSpPr>
            <p:cNvPr id="239" name="Freeform 36"/>
            <p:cNvSpPr>
              <a:spLocks/>
            </p:cNvSpPr>
            <p:nvPr/>
          </p:nvSpPr>
          <p:spPr bwMode="auto">
            <a:xfrm>
              <a:off x="4033838" y="4086226"/>
              <a:ext cx="881063" cy="728663"/>
            </a:xfrm>
            <a:custGeom>
              <a:avLst/>
              <a:gdLst>
                <a:gd name="T0" fmla="*/ 186 w 232"/>
                <a:gd name="T1" fmla="*/ 192 h 192"/>
                <a:gd name="T2" fmla="*/ 216 w 232"/>
                <a:gd name="T3" fmla="*/ 192 h 192"/>
                <a:gd name="T4" fmla="*/ 232 w 232"/>
                <a:gd name="T5" fmla="*/ 176 h 192"/>
                <a:gd name="T6" fmla="*/ 232 w 232"/>
                <a:gd name="T7" fmla="*/ 141 h 192"/>
                <a:gd name="T8" fmla="*/ 216 w 232"/>
                <a:gd name="T9" fmla="*/ 120 h 192"/>
                <a:gd name="T10" fmla="*/ 216 w 232"/>
                <a:gd name="T11" fmla="*/ 32 h 192"/>
                <a:gd name="T12" fmla="*/ 188 w 232"/>
                <a:gd name="T13" fmla="*/ 0 h 192"/>
                <a:gd name="T14" fmla="*/ 48 w 232"/>
                <a:gd name="T15" fmla="*/ 0 h 192"/>
                <a:gd name="T16" fmla="*/ 16 w 232"/>
                <a:gd name="T17" fmla="*/ 32 h 192"/>
                <a:gd name="T18" fmla="*/ 16 w 232"/>
                <a:gd name="T19" fmla="*/ 120 h 192"/>
                <a:gd name="T20" fmla="*/ 0 w 232"/>
                <a:gd name="T21" fmla="*/ 141 h 192"/>
                <a:gd name="T22" fmla="*/ 0 w 232"/>
                <a:gd name="T23" fmla="*/ 176 h 192"/>
                <a:gd name="T24" fmla="*/ 16 w 232"/>
                <a:gd name="T25" fmla="*/ 192 h 192"/>
                <a:gd name="T26" fmla="*/ 45 w 232"/>
                <a:gd name="T27" fmla="*/ 19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2" h="192">
                  <a:moveTo>
                    <a:pt x="186" y="192"/>
                  </a:moveTo>
                  <a:cubicBezTo>
                    <a:pt x="216" y="192"/>
                    <a:pt x="216" y="192"/>
                    <a:pt x="216" y="192"/>
                  </a:cubicBezTo>
                  <a:cubicBezTo>
                    <a:pt x="224" y="192"/>
                    <a:pt x="232" y="184"/>
                    <a:pt x="232" y="176"/>
                  </a:cubicBezTo>
                  <a:cubicBezTo>
                    <a:pt x="232" y="141"/>
                    <a:pt x="232" y="141"/>
                    <a:pt x="232" y="141"/>
                  </a:cubicBezTo>
                  <a:cubicBezTo>
                    <a:pt x="216" y="120"/>
                    <a:pt x="216" y="120"/>
                    <a:pt x="216" y="120"/>
                  </a:cubicBezTo>
                  <a:cubicBezTo>
                    <a:pt x="216" y="32"/>
                    <a:pt x="216" y="32"/>
                    <a:pt x="216" y="32"/>
                  </a:cubicBezTo>
                  <a:cubicBezTo>
                    <a:pt x="216" y="14"/>
                    <a:pt x="205" y="0"/>
                    <a:pt x="188" y="0"/>
                  </a:cubicBezTo>
                  <a:cubicBezTo>
                    <a:pt x="48" y="0"/>
                    <a:pt x="48" y="0"/>
                    <a:pt x="48" y="0"/>
                  </a:cubicBezTo>
                  <a:cubicBezTo>
                    <a:pt x="31" y="0"/>
                    <a:pt x="16" y="14"/>
                    <a:pt x="16" y="32"/>
                  </a:cubicBezTo>
                  <a:cubicBezTo>
                    <a:pt x="16" y="120"/>
                    <a:pt x="16" y="120"/>
                    <a:pt x="16" y="120"/>
                  </a:cubicBezTo>
                  <a:cubicBezTo>
                    <a:pt x="0" y="141"/>
                    <a:pt x="0" y="141"/>
                    <a:pt x="0" y="141"/>
                  </a:cubicBezTo>
                  <a:cubicBezTo>
                    <a:pt x="0" y="176"/>
                    <a:pt x="0" y="176"/>
                    <a:pt x="0" y="176"/>
                  </a:cubicBezTo>
                  <a:cubicBezTo>
                    <a:pt x="0" y="184"/>
                    <a:pt x="8" y="192"/>
                    <a:pt x="16" y="192"/>
                  </a:cubicBezTo>
                  <a:cubicBezTo>
                    <a:pt x="45" y="192"/>
                    <a:pt x="45" y="192"/>
                    <a:pt x="45" y="192"/>
                  </a:cubicBezTo>
                </a:path>
              </a:pathLst>
            </a:custGeom>
            <a:noFill/>
            <a:ln w="15875"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1800"/>
            </a:p>
          </p:txBody>
        </p:sp>
        <p:sp>
          <p:nvSpPr>
            <p:cNvPr id="240" name="Freeform 37"/>
            <p:cNvSpPr>
              <a:spLocks/>
            </p:cNvSpPr>
            <p:nvPr/>
          </p:nvSpPr>
          <p:spPr bwMode="auto">
            <a:xfrm>
              <a:off x="4110038" y="4694238"/>
              <a:ext cx="728663" cy="273050"/>
            </a:xfrm>
            <a:custGeom>
              <a:avLst/>
              <a:gdLst>
                <a:gd name="T0" fmla="*/ 192 w 192"/>
                <a:gd name="T1" fmla="*/ 72 h 72"/>
                <a:gd name="T2" fmla="*/ 0 w 192"/>
                <a:gd name="T3" fmla="*/ 72 h 72"/>
                <a:gd name="T4" fmla="*/ 32 w 192"/>
                <a:gd name="T5" fmla="*/ 0 h 72"/>
                <a:gd name="T6" fmla="*/ 160 w 192"/>
                <a:gd name="T7" fmla="*/ 0 h 72"/>
                <a:gd name="T8" fmla="*/ 192 w 192"/>
                <a:gd name="T9" fmla="*/ 72 h 72"/>
              </a:gdLst>
              <a:ahLst/>
              <a:cxnLst>
                <a:cxn ang="0">
                  <a:pos x="T0" y="T1"/>
                </a:cxn>
                <a:cxn ang="0">
                  <a:pos x="T2" y="T3"/>
                </a:cxn>
                <a:cxn ang="0">
                  <a:pos x="T4" y="T5"/>
                </a:cxn>
                <a:cxn ang="0">
                  <a:pos x="T6" y="T7"/>
                </a:cxn>
                <a:cxn ang="0">
                  <a:pos x="T8" y="T9"/>
                </a:cxn>
              </a:cxnLst>
              <a:rect l="0" t="0" r="r" b="b"/>
              <a:pathLst>
                <a:path w="192" h="72">
                  <a:moveTo>
                    <a:pt x="192" y="72"/>
                  </a:moveTo>
                  <a:cubicBezTo>
                    <a:pt x="172" y="72"/>
                    <a:pt x="15" y="72"/>
                    <a:pt x="0" y="72"/>
                  </a:cubicBezTo>
                  <a:cubicBezTo>
                    <a:pt x="30" y="42"/>
                    <a:pt x="32" y="0"/>
                    <a:pt x="32" y="0"/>
                  </a:cubicBezTo>
                  <a:cubicBezTo>
                    <a:pt x="160" y="0"/>
                    <a:pt x="160" y="0"/>
                    <a:pt x="160" y="0"/>
                  </a:cubicBezTo>
                  <a:cubicBezTo>
                    <a:pt x="160" y="0"/>
                    <a:pt x="162" y="47"/>
                    <a:pt x="192" y="72"/>
                  </a:cubicBezTo>
                  <a:close/>
                </a:path>
              </a:pathLst>
            </a:custGeom>
            <a:noFill/>
            <a:ln w="15875"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1800"/>
            </a:p>
          </p:txBody>
        </p:sp>
        <p:sp>
          <p:nvSpPr>
            <p:cNvPr id="241" name="Oval 38"/>
            <p:cNvSpPr>
              <a:spLocks noChangeArrowheads="1"/>
            </p:cNvSpPr>
            <p:nvPr/>
          </p:nvSpPr>
          <p:spPr bwMode="auto">
            <a:xfrm>
              <a:off x="4352925" y="4176713"/>
              <a:ext cx="242888" cy="244475"/>
            </a:xfrm>
            <a:prstGeom prst="ellipse">
              <a:avLst/>
            </a:prstGeom>
            <a:noFill/>
            <a:ln w="15875"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1800"/>
            </a:p>
          </p:txBody>
        </p:sp>
        <p:sp>
          <p:nvSpPr>
            <p:cNvPr id="242" name="Oval 39"/>
            <p:cNvSpPr>
              <a:spLocks noChangeArrowheads="1"/>
            </p:cNvSpPr>
            <p:nvPr/>
          </p:nvSpPr>
          <p:spPr bwMode="auto">
            <a:xfrm>
              <a:off x="4216400" y="4405313"/>
              <a:ext cx="30163" cy="30163"/>
            </a:xfrm>
            <a:prstGeom prst="ellipse">
              <a:avLst/>
            </a:prstGeom>
            <a:noFill/>
            <a:ln w="15875"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1800"/>
            </a:p>
          </p:txBody>
        </p:sp>
        <p:sp>
          <p:nvSpPr>
            <p:cNvPr id="243" name="Rectangle 40"/>
            <p:cNvSpPr>
              <a:spLocks noChangeArrowheads="1"/>
            </p:cNvSpPr>
            <p:nvPr/>
          </p:nvSpPr>
          <p:spPr bwMode="auto">
            <a:xfrm>
              <a:off x="4672013" y="4176713"/>
              <a:ext cx="90488" cy="92075"/>
            </a:xfrm>
            <a:prstGeom prst="rect">
              <a:avLst/>
            </a:prstGeom>
            <a:noFill/>
            <a:ln w="15875" cap="flat">
              <a:solidFill>
                <a:schemeClr val="bg1">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id-ID" sz="1800"/>
            </a:p>
          </p:txBody>
        </p:sp>
        <p:sp>
          <p:nvSpPr>
            <p:cNvPr id="244" name="Line 41"/>
            <p:cNvSpPr>
              <a:spLocks noChangeShapeType="1"/>
            </p:cNvSpPr>
            <p:nvPr/>
          </p:nvSpPr>
          <p:spPr bwMode="auto">
            <a:xfrm flipV="1">
              <a:off x="4429125" y="4086226"/>
              <a:ext cx="0" cy="98425"/>
            </a:xfrm>
            <a:prstGeom prst="line">
              <a:avLst/>
            </a:prstGeom>
            <a:noFill/>
            <a:ln w="15875"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1800"/>
            </a:p>
          </p:txBody>
        </p:sp>
        <p:sp>
          <p:nvSpPr>
            <p:cNvPr id="245" name="Line 42"/>
            <p:cNvSpPr>
              <a:spLocks noChangeShapeType="1"/>
            </p:cNvSpPr>
            <p:nvPr/>
          </p:nvSpPr>
          <p:spPr bwMode="auto">
            <a:xfrm flipV="1">
              <a:off x="4519613" y="4086226"/>
              <a:ext cx="0" cy="98425"/>
            </a:xfrm>
            <a:prstGeom prst="line">
              <a:avLst/>
            </a:prstGeom>
            <a:noFill/>
            <a:ln w="15875"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1800"/>
            </a:p>
          </p:txBody>
        </p:sp>
        <p:sp>
          <p:nvSpPr>
            <p:cNvPr id="246" name="Line 43"/>
            <p:cNvSpPr>
              <a:spLocks noChangeShapeType="1"/>
            </p:cNvSpPr>
            <p:nvPr/>
          </p:nvSpPr>
          <p:spPr bwMode="auto">
            <a:xfrm flipV="1">
              <a:off x="4429125" y="4413251"/>
              <a:ext cx="0" cy="128588"/>
            </a:xfrm>
            <a:prstGeom prst="line">
              <a:avLst/>
            </a:prstGeom>
            <a:noFill/>
            <a:ln w="15875"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1800"/>
            </a:p>
          </p:txBody>
        </p:sp>
        <p:sp>
          <p:nvSpPr>
            <p:cNvPr id="247" name="Line 44"/>
            <p:cNvSpPr>
              <a:spLocks noChangeShapeType="1"/>
            </p:cNvSpPr>
            <p:nvPr/>
          </p:nvSpPr>
          <p:spPr bwMode="auto">
            <a:xfrm flipV="1">
              <a:off x="4519613" y="4413251"/>
              <a:ext cx="0" cy="128588"/>
            </a:xfrm>
            <a:prstGeom prst="line">
              <a:avLst/>
            </a:prstGeom>
            <a:noFill/>
            <a:ln w="15875"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1800"/>
            </a:p>
          </p:txBody>
        </p:sp>
        <p:sp>
          <p:nvSpPr>
            <p:cNvPr id="248" name="Line 45"/>
            <p:cNvSpPr>
              <a:spLocks noChangeShapeType="1"/>
            </p:cNvSpPr>
            <p:nvPr/>
          </p:nvSpPr>
          <p:spPr bwMode="auto">
            <a:xfrm>
              <a:off x="4094163" y="4541838"/>
              <a:ext cx="760413" cy="0"/>
            </a:xfrm>
            <a:prstGeom prst="line">
              <a:avLst/>
            </a:prstGeom>
            <a:noFill/>
            <a:ln w="15875"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1800"/>
            </a:p>
          </p:txBody>
        </p:sp>
        <p:sp>
          <p:nvSpPr>
            <p:cNvPr id="249" name="Line 46"/>
            <p:cNvSpPr>
              <a:spLocks noChangeShapeType="1"/>
            </p:cNvSpPr>
            <p:nvPr/>
          </p:nvSpPr>
          <p:spPr bwMode="auto">
            <a:xfrm>
              <a:off x="4033838" y="4621213"/>
              <a:ext cx="881063" cy="0"/>
            </a:xfrm>
            <a:prstGeom prst="line">
              <a:avLst/>
            </a:prstGeom>
            <a:noFill/>
            <a:ln w="15875"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1800"/>
            </a:p>
          </p:txBody>
        </p:sp>
        <p:sp>
          <p:nvSpPr>
            <p:cNvPr id="250" name="Line 47"/>
            <p:cNvSpPr>
              <a:spLocks noChangeShapeType="1"/>
            </p:cNvSpPr>
            <p:nvPr/>
          </p:nvSpPr>
          <p:spPr bwMode="auto">
            <a:xfrm>
              <a:off x="4079875" y="4694238"/>
              <a:ext cx="788988" cy="0"/>
            </a:xfrm>
            <a:prstGeom prst="line">
              <a:avLst/>
            </a:prstGeom>
            <a:noFill/>
            <a:ln w="15875"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1800"/>
            </a:p>
          </p:txBody>
        </p:sp>
        <p:sp>
          <p:nvSpPr>
            <p:cNvPr id="251" name="Line 48"/>
            <p:cNvSpPr>
              <a:spLocks noChangeShapeType="1"/>
            </p:cNvSpPr>
            <p:nvPr/>
          </p:nvSpPr>
          <p:spPr bwMode="auto">
            <a:xfrm>
              <a:off x="4159250" y="4906963"/>
              <a:ext cx="627063" cy="0"/>
            </a:xfrm>
            <a:prstGeom prst="line">
              <a:avLst/>
            </a:prstGeom>
            <a:noFill/>
            <a:ln w="15875" cap="flat">
              <a:solidFill>
                <a:schemeClr val="bg1">
                  <a:lumMod val="5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endParaRPr lang="id-ID" sz="1800"/>
            </a:p>
          </p:txBody>
        </p:sp>
      </p:grpSp>
      <p:grpSp>
        <p:nvGrpSpPr>
          <p:cNvPr id="322" name="Group 321"/>
          <p:cNvGrpSpPr/>
          <p:nvPr/>
        </p:nvGrpSpPr>
        <p:grpSpPr>
          <a:xfrm>
            <a:off x="6063421" y="1509517"/>
            <a:ext cx="208235" cy="207678"/>
            <a:chOff x="2138511" y="2464802"/>
            <a:chExt cx="354012" cy="352956"/>
          </a:xfrm>
          <a:solidFill>
            <a:schemeClr val="accent1"/>
          </a:solidFill>
        </p:grpSpPr>
        <p:sp>
          <p:nvSpPr>
            <p:cNvPr id="323" name="Oval 322"/>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4" name="Freeform 323"/>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325" name="Group 324"/>
          <p:cNvGrpSpPr/>
          <p:nvPr/>
        </p:nvGrpSpPr>
        <p:grpSpPr>
          <a:xfrm>
            <a:off x="6063421" y="2149314"/>
            <a:ext cx="208235" cy="207678"/>
            <a:chOff x="2138511" y="2464802"/>
            <a:chExt cx="354012" cy="352956"/>
          </a:xfrm>
          <a:solidFill>
            <a:schemeClr val="accent2"/>
          </a:solidFill>
        </p:grpSpPr>
        <p:sp>
          <p:nvSpPr>
            <p:cNvPr id="326" name="Oval 325"/>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7" name="Freeform 326"/>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328" name="Group 327"/>
          <p:cNvGrpSpPr/>
          <p:nvPr/>
        </p:nvGrpSpPr>
        <p:grpSpPr>
          <a:xfrm>
            <a:off x="6063421" y="2799117"/>
            <a:ext cx="208235" cy="207678"/>
            <a:chOff x="2138511" y="2464802"/>
            <a:chExt cx="354012" cy="352956"/>
          </a:xfrm>
          <a:solidFill>
            <a:schemeClr val="accent4"/>
          </a:solidFill>
        </p:grpSpPr>
        <p:sp>
          <p:nvSpPr>
            <p:cNvPr id="329" name="Oval 328"/>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0" name="Freeform 329"/>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331" name="Group 330"/>
          <p:cNvGrpSpPr/>
          <p:nvPr/>
        </p:nvGrpSpPr>
        <p:grpSpPr>
          <a:xfrm>
            <a:off x="6240288" y="1348408"/>
            <a:ext cx="1644080" cy="613153"/>
            <a:chOff x="2477930" y="2382903"/>
            <a:chExt cx="2192107" cy="817285"/>
          </a:xfrm>
        </p:grpSpPr>
        <p:sp>
          <p:nvSpPr>
            <p:cNvPr id="332" name="TextBox 331"/>
            <p:cNvSpPr txBox="1"/>
            <p:nvPr/>
          </p:nvSpPr>
          <p:spPr>
            <a:xfrm>
              <a:off x="2477930" y="2382903"/>
              <a:ext cx="1887696" cy="451266"/>
            </a:xfrm>
            <a:prstGeom prst="rect">
              <a:avLst/>
            </a:prstGeom>
            <a:noFill/>
          </p:spPr>
          <p:txBody>
            <a:bodyPr wrap="none" rtlCol="0">
              <a:spAutoFit/>
            </a:bodyPr>
            <a:lstStyle/>
            <a:p>
              <a:pPr defTabSz="685783">
                <a:defRPr/>
              </a:pPr>
              <a:r>
                <a:rPr lang="zh-CN" altLang="en-US" sz="1600" dirty="0">
                  <a:solidFill>
                    <a:srgbClr val="C0C0C0"/>
                  </a:solidFill>
                  <a:latin typeface="微软雅黑" panose="020B0503020204020204" pitchFamily="34" charset="-122"/>
                  <a:ea typeface="微软雅黑" panose="020B0503020204020204" pitchFamily="34" charset="-122"/>
                </a:rPr>
                <a:t>这里输入标题</a:t>
              </a:r>
              <a:endParaRPr lang="en-US" altLang="zh-CN" sz="1600" dirty="0">
                <a:solidFill>
                  <a:srgbClr val="C0C0C0"/>
                </a:solidFill>
                <a:latin typeface="微软雅黑" panose="020B0503020204020204" pitchFamily="34" charset="-122"/>
                <a:ea typeface="微软雅黑" panose="020B0503020204020204" pitchFamily="34" charset="-122"/>
              </a:endParaRPr>
            </a:p>
          </p:txBody>
        </p:sp>
        <p:sp>
          <p:nvSpPr>
            <p:cNvPr id="333" name="TextBox 332"/>
            <p:cNvSpPr txBox="1"/>
            <p:nvPr/>
          </p:nvSpPr>
          <p:spPr>
            <a:xfrm>
              <a:off x="2481594" y="2748922"/>
              <a:ext cx="2188443" cy="451266"/>
            </a:xfrm>
            <a:prstGeom prst="rect">
              <a:avLst/>
            </a:prstGeom>
            <a:noFill/>
          </p:spPr>
          <p:txBody>
            <a:bodyPr wrap="square" rtlCol="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所有文字都可以随意编辑 点击您要修改的文字就可以了 </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334" name="Group 333"/>
          <p:cNvGrpSpPr/>
          <p:nvPr/>
        </p:nvGrpSpPr>
        <p:grpSpPr>
          <a:xfrm>
            <a:off x="6229452" y="1992240"/>
            <a:ext cx="1654916" cy="617392"/>
            <a:chOff x="2463481" y="3418610"/>
            <a:chExt cx="2206555" cy="822935"/>
          </a:xfrm>
        </p:grpSpPr>
        <p:sp>
          <p:nvSpPr>
            <p:cNvPr id="335" name="TextBox 334"/>
            <p:cNvSpPr txBox="1"/>
            <p:nvPr/>
          </p:nvSpPr>
          <p:spPr>
            <a:xfrm>
              <a:off x="2463481" y="3418610"/>
              <a:ext cx="1887696" cy="451266"/>
            </a:xfrm>
            <a:prstGeom prst="rect">
              <a:avLst/>
            </a:prstGeom>
            <a:noFill/>
          </p:spPr>
          <p:txBody>
            <a:bodyPr wrap="none" rtlCol="0">
              <a:spAutoFit/>
            </a:bodyPr>
            <a:lstStyle/>
            <a:p>
              <a:pPr defTabSz="685783">
                <a:defRPr/>
              </a:pPr>
              <a:r>
                <a:rPr lang="zh-CN" altLang="en-US" sz="1600" dirty="0">
                  <a:solidFill>
                    <a:srgbClr val="C0C0C0"/>
                  </a:solidFill>
                  <a:latin typeface="微软雅黑" panose="020B0503020204020204" pitchFamily="34" charset="-122"/>
                  <a:ea typeface="微软雅黑" panose="020B0503020204020204" pitchFamily="34" charset="-122"/>
                </a:rPr>
                <a:t>这里输入标题</a:t>
              </a:r>
              <a:endParaRPr lang="en-US" altLang="zh-CN" sz="1600" dirty="0">
                <a:solidFill>
                  <a:srgbClr val="C0C0C0"/>
                </a:solidFill>
                <a:latin typeface="微软雅黑" panose="020B0503020204020204" pitchFamily="34" charset="-122"/>
                <a:ea typeface="微软雅黑" panose="020B0503020204020204" pitchFamily="34" charset="-122"/>
              </a:endParaRPr>
            </a:p>
          </p:txBody>
        </p:sp>
        <p:sp>
          <p:nvSpPr>
            <p:cNvPr id="336" name="TextBox 335"/>
            <p:cNvSpPr txBox="1"/>
            <p:nvPr/>
          </p:nvSpPr>
          <p:spPr>
            <a:xfrm>
              <a:off x="2481593" y="3790279"/>
              <a:ext cx="2188443" cy="451266"/>
            </a:xfrm>
            <a:prstGeom prst="rect">
              <a:avLst/>
            </a:prstGeom>
            <a:noFill/>
          </p:spPr>
          <p:txBody>
            <a:bodyPr wrap="square" rtlCol="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所有文字都可以随意编辑 点击您要修改的文字就可以了 </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337" name="Group 336"/>
          <p:cNvGrpSpPr/>
          <p:nvPr/>
        </p:nvGrpSpPr>
        <p:grpSpPr>
          <a:xfrm>
            <a:off x="6232827" y="2653811"/>
            <a:ext cx="1651541" cy="603894"/>
            <a:chOff x="2467981" y="4433853"/>
            <a:chExt cx="2202055" cy="804943"/>
          </a:xfrm>
        </p:grpSpPr>
        <p:sp>
          <p:nvSpPr>
            <p:cNvPr id="338" name="TextBox 337"/>
            <p:cNvSpPr txBox="1"/>
            <p:nvPr/>
          </p:nvSpPr>
          <p:spPr>
            <a:xfrm>
              <a:off x="2467981" y="4433853"/>
              <a:ext cx="1887696" cy="451266"/>
            </a:xfrm>
            <a:prstGeom prst="rect">
              <a:avLst/>
            </a:prstGeom>
            <a:noFill/>
          </p:spPr>
          <p:txBody>
            <a:bodyPr wrap="none" rtlCol="0">
              <a:spAutoFit/>
            </a:bodyPr>
            <a:lstStyle/>
            <a:p>
              <a:pPr defTabSz="685783">
                <a:defRPr/>
              </a:pPr>
              <a:r>
                <a:rPr lang="zh-CN" altLang="en-US" sz="1600" dirty="0">
                  <a:solidFill>
                    <a:srgbClr val="C0C0C0"/>
                  </a:solidFill>
                  <a:latin typeface="微软雅黑" panose="020B0503020204020204" pitchFamily="34" charset="-122"/>
                  <a:ea typeface="微软雅黑" panose="020B0503020204020204" pitchFamily="34" charset="-122"/>
                </a:rPr>
                <a:t>这里输入标题</a:t>
              </a:r>
              <a:endParaRPr lang="en-US" altLang="zh-CN" sz="1600" dirty="0">
                <a:solidFill>
                  <a:srgbClr val="C0C0C0"/>
                </a:solidFill>
                <a:latin typeface="微软雅黑" panose="020B0503020204020204" pitchFamily="34" charset="-122"/>
                <a:ea typeface="微软雅黑" panose="020B0503020204020204" pitchFamily="34" charset="-122"/>
              </a:endParaRPr>
            </a:p>
          </p:txBody>
        </p:sp>
        <p:sp>
          <p:nvSpPr>
            <p:cNvPr id="339" name="TextBox 338"/>
            <p:cNvSpPr txBox="1"/>
            <p:nvPr/>
          </p:nvSpPr>
          <p:spPr>
            <a:xfrm>
              <a:off x="2481593" y="4787530"/>
              <a:ext cx="2188443" cy="451266"/>
            </a:xfrm>
            <a:prstGeom prst="rect">
              <a:avLst/>
            </a:prstGeom>
            <a:noFill/>
          </p:spPr>
          <p:txBody>
            <a:bodyPr wrap="square" rtlCol="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所有文字都可以随意编辑 点击您要修改的文字就可以了 </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cxnSp>
        <p:nvCxnSpPr>
          <p:cNvPr id="340" name="Straight Connector 339"/>
          <p:cNvCxnSpPr/>
          <p:nvPr/>
        </p:nvCxnSpPr>
        <p:spPr>
          <a:xfrm>
            <a:off x="5489515" y="1519164"/>
            <a:ext cx="0" cy="2925078"/>
          </a:xfrm>
          <a:prstGeom prst="line">
            <a:avLst/>
          </a:prstGeom>
          <a:ln>
            <a:solidFill>
              <a:schemeClr val="bg1">
                <a:lumMod val="8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341" name="TextBox 340"/>
          <p:cNvSpPr txBox="1"/>
          <p:nvPr/>
        </p:nvSpPr>
        <p:spPr>
          <a:xfrm>
            <a:off x="5773164" y="3433292"/>
            <a:ext cx="2656098" cy="1189924"/>
          </a:xfrm>
          <a:prstGeom prst="rect">
            <a:avLst/>
          </a:prstGeom>
          <a:noFill/>
        </p:spPr>
        <p:txBody>
          <a:bodyPr wrap="square" lIns="68580" tIns="34290" rIns="68580" bIns="34290" rtlCol="0">
            <a:spAutoFit/>
          </a:bodyPr>
          <a:lstStyle/>
          <a:p>
            <a:pPr>
              <a:lnSpc>
                <a:spcPct val="150000"/>
              </a:lnSpc>
            </a:pPr>
            <a:r>
              <a:rPr lang="id-ID" sz="800" dirty="0">
                <a:solidFill>
                  <a:schemeClr val="bg1">
                    <a:lumMod val="65000"/>
                  </a:schemeClr>
                </a:solidFill>
                <a:latin typeface="+mj-lt"/>
              </a:rPr>
              <a:t>For every 6 emails received, we get 3 Phone calls. Suitable for all categories business and personal presentation</a:t>
            </a:r>
            <a:r>
              <a:rPr lang="id-ID" sz="800" b="1" dirty="0">
                <a:solidFill>
                  <a:schemeClr val="bg1">
                    <a:lumMod val="65000"/>
                  </a:schemeClr>
                </a:solidFill>
                <a:latin typeface="+mj-lt"/>
              </a:rPr>
              <a:t>, </a:t>
            </a:r>
            <a:r>
              <a:rPr lang="id-ID" sz="800" dirty="0">
                <a:solidFill>
                  <a:schemeClr val="bg1">
                    <a:lumMod val="65000"/>
                  </a:schemeClr>
                </a:solidFill>
                <a:latin typeface="+mj-lt"/>
              </a:rPr>
              <a:t>Suitable for all categories business and personal presentation</a:t>
            </a:r>
            <a:r>
              <a:rPr lang="id-ID" sz="800" b="1" dirty="0">
                <a:solidFill>
                  <a:schemeClr val="bg1">
                    <a:lumMod val="65000"/>
                  </a:schemeClr>
                </a:solidFill>
                <a:latin typeface="+mj-lt"/>
              </a:rPr>
              <a:t>,</a:t>
            </a:r>
            <a:r>
              <a:rPr lang="id-ID" sz="800" dirty="0">
                <a:solidFill>
                  <a:schemeClr val="bg1">
                    <a:lumMod val="65000"/>
                  </a:schemeClr>
                </a:solidFill>
                <a:latin typeface="+mj-lt"/>
              </a:rPr>
              <a:t> eaque ipsa quae ab illo inventore veritatis et quasi</a:t>
            </a:r>
          </a:p>
          <a:p>
            <a:pPr algn="just">
              <a:lnSpc>
                <a:spcPct val="150000"/>
              </a:lnSpc>
            </a:pPr>
            <a:endParaRPr lang="id-ID" sz="800" dirty="0">
              <a:solidFill>
                <a:schemeClr val="bg1">
                  <a:lumMod val="65000"/>
                </a:schemeClr>
              </a:solidFill>
              <a:latin typeface="+mj-lt"/>
            </a:endParaRPr>
          </a:p>
        </p:txBody>
      </p:sp>
      <p:cxnSp>
        <p:nvCxnSpPr>
          <p:cNvPr id="76" name="直接连接符 75"/>
          <p:cNvCxnSpPr/>
          <p:nvPr/>
        </p:nvCxnSpPr>
        <p:spPr>
          <a:xfrm>
            <a:off x="423884" y="628328"/>
            <a:ext cx="205988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rot="14400000">
            <a:off x="390146" y="232657"/>
            <a:ext cx="344020" cy="281678"/>
            <a:chOff x="3059816" y="700304"/>
            <a:chExt cx="615694" cy="504120"/>
          </a:xfrm>
          <a:solidFill>
            <a:schemeClr val="accent1"/>
          </a:solidFill>
        </p:grpSpPr>
        <p:sp>
          <p:nvSpPr>
            <p:cNvPr id="78" name="椭圆 77"/>
            <p:cNvSpPr/>
            <p:nvPr/>
          </p:nvSpPr>
          <p:spPr>
            <a:xfrm>
              <a:off x="3531462" y="844352"/>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3059816" y="700304"/>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3059816" y="1060376"/>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1" name="直接连接符 80"/>
            <p:cNvCxnSpPr>
              <a:stCxn id="78" idx="7"/>
              <a:endCxn id="80" idx="3"/>
            </p:cNvCxnSpPr>
            <p:nvPr/>
          </p:nvCxnSpPr>
          <p:spPr>
            <a:xfrm flipH="1">
              <a:off x="3080911" y="865447"/>
              <a:ext cx="573504" cy="317882"/>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79" idx="0"/>
            </p:cNvCxnSpPr>
            <p:nvPr/>
          </p:nvCxnSpPr>
          <p:spPr>
            <a:xfrm>
              <a:off x="3131840" y="700304"/>
              <a:ext cx="0" cy="447037"/>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83" name="Rectangle 22"/>
          <p:cNvSpPr>
            <a:spLocks noChangeArrowheads="1"/>
          </p:cNvSpPr>
          <p:nvPr/>
        </p:nvSpPr>
        <p:spPr bwMode="auto">
          <a:xfrm>
            <a:off x="771624" y="169523"/>
            <a:ext cx="3791272" cy="49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l" eaLnBrk="1" fontAlgn="base" hangingPunct="1">
              <a:lnSpc>
                <a:spcPct val="120000"/>
              </a:lnSpc>
            </a:pPr>
            <a:r>
              <a:rPr lang="zh-CN" altLang="en-US" sz="1400" b="1" dirty="0" smtClean="0">
                <a:latin typeface="微软雅黑" panose="020B0503020204020204" pitchFamily="34" charset="-122"/>
                <a:ea typeface="微软雅黑" panose="020B0503020204020204" pitchFamily="34" charset="-122"/>
              </a:rPr>
              <a:t>市场拓展</a:t>
            </a:r>
            <a:endParaRPr lang="en-US" altLang="zh-CN" sz="1400" b="1" dirty="0" smtClean="0">
              <a:latin typeface="微软雅黑" panose="020B0503020204020204" pitchFamily="34" charset="-122"/>
              <a:ea typeface="微软雅黑" panose="020B0503020204020204" pitchFamily="34" charset="-122"/>
            </a:endParaRPr>
          </a:p>
          <a:p>
            <a:pPr fontAlgn="base">
              <a:lnSpc>
                <a:spcPct val="120000"/>
              </a:lnSpc>
            </a:pP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以上标题可以根据您的需求随意更改</a:t>
            </a:r>
            <a:endParaRPr lang="en-US" altLang="zh-CN" sz="1400" b="1"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52437976"/>
      </p:ext>
    </p:extLst>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additive="base">
                                        <p:cTn id="7" dur="500"/>
                                        <p:tgtEl>
                                          <p:spTgt spid="77"/>
                                        </p:tgtEl>
                                        <p:attrNameLst>
                                          <p:attrName>ppt_x</p:attrName>
                                        </p:attrNameLst>
                                      </p:cBhvr>
                                      <p:tavLst>
                                        <p:tav tm="0">
                                          <p:val>
                                            <p:strVal val="#ppt_x-#ppt_w*1.125000"/>
                                          </p:val>
                                        </p:tav>
                                        <p:tav tm="100000">
                                          <p:val>
                                            <p:strVal val="#ppt_x"/>
                                          </p:val>
                                        </p:tav>
                                      </p:tavLst>
                                    </p:anim>
                                    <p:animEffect transition="in" filter="wipe(right)">
                                      <p:cBhvr>
                                        <p:cTn id="8" dur="500"/>
                                        <p:tgtEl>
                                          <p:spTgt spid="77"/>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83"/>
                                        </p:tgtEl>
                                        <p:attrNameLst>
                                          <p:attrName>style.visibility</p:attrName>
                                        </p:attrNameLst>
                                      </p:cBhvr>
                                      <p:to>
                                        <p:strVal val="visible"/>
                                      </p:to>
                                    </p:set>
                                    <p:animEffect transition="in" filter="wipe(left)">
                                      <p:cBhvr>
                                        <p:cTn id="12" dur="1250"/>
                                        <p:tgtEl>
                                          <p:spTgt spid="83"/>
                                        </p:tgtEl>
                                      </p:cBhvr>
                                    </p:animEffect>
                                  </p:childTnLst>
                                </p:cTn>
                              </p:par>
                            </p:childTnLst>
                          </p:cTn>
                        </p:par>
                        <p:par>
                          <p:cTn id="13" fill="hold">
                            <p:stCondLst>
                              <p:cond delay="1750"/>
                            </p:stCondLst>
                            <p:childTnLst>
                              <p:par>
                                <p:cTn id="14" presetID="22" presetClass="entr" presetSubtype="8" fill="hold" nodeType="afterEffect">
                                  <p:stCondLst>
                                    <p:cond delay="0"/>
                                  </p:stCondLst>
                                  <p:childTnLst>
                                    <p:set>
                                      <p:cBhvr>
                                        <p:cTn id="15" dur="1" fill="hold">
                                          <p:stCondLst>
                                            <p:cond delay="0"/>
                                          </p:stCondLst>
                                        </p:cTn>
                                        <p:tgtEl>
                                          <p:spTgt spid="76"/>
                                        </p:tgtEl>
                                        <p:attrNameLst>
                                          <p:attrName>style.visibility</p:attrName>
                                        </p:attrNameLst>
                                      </p:cBhvr>
                                      <p:to>
                                        <p:strVal val="visible"/>
                                      </p:to>
                                    </p:set>
                                    <p:animEffect transition="in" filter="wipe(left)">
                                      <p:cBhvr>
                                        <p:cTn id="16" dur="500"/>
                                        <p:tgtEl>
                                          <p:spTgt spid="76"/>
                                        </p:tgtEl>
                                      </p:cBhvr>
                                    </p:animEffect>
                                  </p:childTnLst>
                                </p:cTn>
                              </p:par>
                            </p:childTnLst>
                          </p:cTn>
                        </p:par>
                        <p:par>
                          <p:cTn id="17" fill="hold">
                            <p:stCondLst>
                              <p:cond delay="2250"/>
                            </p:stCondLst>
                            <p:childTnLst>
                              <p:par>
                                <p:cTn id="18" presetID="53" presetClass="entr" presetSubtype="16" fill="hold" grpId="0" nodeType="afterEffect">
                                  <p:stCondLst>
                                    <p:cond delay="0"/>
                                  </p:stCondLst>
                                  <p:childTnLst>
                                    <p:set>
                                      <p:cBhvr>
                                        <p:cTn id="19" dur="1" fill="hold">
                                          <p:stCondLst>
                                            <p:cond delay="0"/>
                                          </p:stCondLst>
                                        </p:cTn>
                                        <p:tgtEl>
                                          <p:spTgt spid="210"/>
                                        </p:tgtEl>
                                        <p:attrNameLst>
                                          <p:attrName>style.visibility</p:attrName>
                                        </p:attrNameLst>
                                      </p:cBhvr>
                                      <p:to>
                                        <p:strVal val="visible"/>
                                      </p:to>
                                    </p:set>
                                    <p:anim calcmode="lin" valueType="num">
                                      <p:cBhvr>
                                        <p:cTn id="20" dur="500" fill="hold"/>
                                        <p:tgtEl>
                                          <p:spTgt spid="210"/>
                                        </p:tgtEl>
                                        <p:attrNameLst>
                                          <p:attrName>ppt_w</p:attrName>
                                        </p:attrNameLst>
                                      </p:cBhvr>
                                      <p:tavLst>
                                        <p:tav tm="0">
                                          <p:val>
                                            <p:fltVal val="0"/>
                                          </p:val>
                                        </p:tav>
                                        <p:tav tm="100000">
                                          <p:val>
                                            <p:strVal val="#ppt_w"/>
                                          </p:val>
                                        </p:tav>
                                      </p:tavLst>
                                    </p:anim>
                                    <p:anim calcmode="lin" valueType="num">
                                      <p:cBhvr>
                                        <p:cTn id="21" dur="500" fill="hold"/>
                                        <p:tgtEl>
                                          <p:spTgt spid="210"/>
                                        </p:tgtEl>
                                        <p:attrNameLst>
                                          <p:attrName>ppt_h</p:attrName>
                                        </p:attrNameLst>
                                      </p:cBhvr>
                                      <p:tavLst>
                                        <p:tav tm="0">
                                          <p:val>
                                            <p:fltVal val="0"/>
                                          </p:val>
                                        </p:tav>
                                        <p:tav tm="100000">
                                          <p:val>
                                            <p:strVal val="#ppt_h"/>
                                          </p:val>
                                        </p:tav>
                                      </p:tavLst>
                                    </p:anim>
                                    <p:animEffect transition="in" filter="fade">
                                      <p:cBhvr>
                                        <p:cTn id="22" dur="500"/>
                                        <p:tgtEl>
                                          <p:spTgt spid="210"/>
                                        </p:tgtEl>
                                      </p:cBhvr>
                                    </p:animEffect>
                                  </p:childTnLst>
                                </p:cTn>
                              </p:par>
                            </p:childTnLst>
                          </p:cTn>
                        </p:par>
                        <p:par>
                          <p:cTn id="23" fill="hold">
                            <p:stCondLst>
                              <p:cond delay="2750"/>
                            </p:stCondLst>
                            <p:childTnLst>
                              <p:par>
                                <p:cTn id="24" presetID="10" presetClass="entr" presetSubtype="0" fill="hold" grpId="0" nodeType="afterEffect">
                                  <p:stCondLst>
                                    <p:cond delay="0"/>
                                  </p:stCondLst>
                                  <p:childTnLst>
                                    <p:set>
                                      <p:cBhvr>
                                        <p:cTn id="25" dur="1" fill="hold">
                                          <p:stCondLst>
                                            <p:cond delay="0"/>
                                          </p:stCondLst>
                                        </p:cTn>
                                        <p:tgtEl>
                                          <p:spTgt spid="211"/>
                                        </p:tgtEl>
                                        <p:attrNameLst>
                                          <p:attrName>style.visibility</p:attrName>
                                        </p:attrNameLst>
                                      </p:cBhvr>
                                      <p:to>
                                        <p:strVal val="visible"/>
                                      </p:to>
                                    </p:set>
                                    <p:animEffect transition="in" filter="fade">
                                      <p:cBhvr>
                                        <p:cTn id="26" dur="500"/>
                                        <p:tgtEl>
                                          <p:spTgt spid="211"/>
                                        </p:tgtEl>
                                      </p:cBhvr>
                                    </p:animEffect>
                                  </p:childTnLst>
                                </p:cTn>
                              </p:par>
                            </p:childTnLst>
                          </p:cTn>
                        </p:par>
                        <p:par>
                          <p:cTn id="27" fill="hold">
                            <p:stCondLst>
                              <p:cond delay="3250"/>
                            </p:stCondLst>
                            <p:childTnLst>
                              <p:par>
                                <p:cTn id="28" presetID="21" presetClass="entr" presetSubtype="2" fill="hold" grpId="0" nodeType="afterEffect">
                                  <p:stCondLst>
                                    <p:cond delay="0"/>
                                  </p:stCondLst>
                                  <p:childTnLst>
                                    <p:set>
                                      <p:cBhvr>
                                        <p:cTn id="29" dur="1" fill="hold">
                                          <p:stCondLst>
                                            <p:cond delay="0"/>
                                          </p:stCondLst>
                                        </p:cTn>
                                        <p:tgtEl>
                                          <p:spTgt spid="207"/>
                                        </p:tgtEl>
                                        <p:attrNameLst>
                                          <p:attrName>style.visibility</p:attrName>
                                        </p:attrNameLst>
                                      </p:cBhvr>
                                      <p:to>
                                        <p:strVal val="visible"/>
                                      </p:to>
                                    </p:set>
                                    <p:animEffect transition="in" filter="wheel(2)">
                                      <p:cBhvr>
                                        <p:cTn id="30" dur="1000"/>
                                        <p:tgtEl>
                                          <p:spTgt spid="207"/>
                                        </p:tgtEl>
                                      </p:cBhvr>
                                    </p:animEffect>
                                  </p:childTnLst>
                                </p:cTn>
                              </p:par>
                            </p:childTnLst>
                          </p:cTn>
                        </p:par>
                        <p:par>
                          <p:cTn id="31" fill="hold">
                            <p:stCondLst>
                              <p:cond delay="4250"/>
                            </p:stCondLst>
                            <p:childTnLst>
                              <p:par>
                                <p:cTn id="32" presetID="21" presetClass="entr" presetSubtype="2" fill="hold" grpId="0" nodeType="afterEffect">
                                  <p:stCondLst>
                                    <p:cond delay="0"/>
                                  </p:stCondLst>
                                  <p:childTnLst>
                                    <p:set>
                                      <p:cBhvr>
                                        <p:cTn id="33" dur="1" fill="hold">
                                          <p:stCondLst>
                                            <p:cond delay="0"/>
                                          </p:stCondLst>
                                        </p:cTn>
                                        <p:tgtEl>
                                          <p:spTgt spid="208"/>
                                        </p:tgtEl>
                                        <p:attrNameLst>
                                          <p:attrName>style.visibility</p:attrName>
                                        </p:attrNameLst>
                                      </p:cBhvr>
                                      <p:to>
                                        <p:strVal val="visible"/>
                                      </p:to>
                                    </p:set>
                                    <p:animEffect transition="in" filter="wheel(2)">
                                      <p:cBhvr>
                                        <p:cTn id="34" dur="1000"/>
                                        <p:tgtEl>
                                          <p:spTgt spid="208"/>
                                        </p:tgtEl>
                                      </p:cBhvr>
                                    </p:animEffect>
                                  </p:childTnLst>
                                </p:cTn>
                              </p:par>
                              <p:par>
                                <p:cTn id="35" presetID="10" presetClass="entr" presetSubtype="0" fill="hold" nodeType="withEffect">
                                  <p:stCondLst>
                                    <p:cond delay="0"/>
                                  </p:stCondLst>
                                  <p:childTnLst>
                                    <p:set>
                                      <p:cBhvr>
                                        <p:cTn id="36" dur="1" fill="hold">
                                          <p:stCondLst>
                                            <p:cond delay="0"/>
                                          </p:stCondLst>
                                        </p:cTn>
                                        <p:tgtEl>
                                          <p:spTgt spid="238"/>
                                        </p:tgtEl>
                                        <p:attrNameLst>
                                          <p:attrName>style.visibility</p:attrName>
                                        </p:attrNameLst>
                                      </p:cBhvr>
                                      <p:to>
                                        <p:strVal val="visible"/>
                                      </p:to>
                                    </p:set>
                                    <p:animEffect transition="in" filter="fade">
                                      <p:cBhvr>
                                        <p:cTn id="37" dur="500"/>
                                        <p:tgtEl>
                                          <p:spTgt spid="238"/>
                                        </p:tgtEl>
                                      </p:cBhvr>
                                    </p:animEffect>
                                  </p:childTnLst>
                                </p:cTn>
                              </p:par>
                            </p:childTnLst>
                          </p:cTn>
                        </p:par>
                        <p:par>
                          <p:cTn id="38" fill="hold">
                            <p:stCondLst>
                              <p:cond delay="5250"/>
                            </p:stCondLst>
                            <p:childTnLst>
                              <p:par>
                                <p:cTn id="39" presetID="53" presetClass="entr" presetSubtype="16" fill="hold" grpId="0" nodeType="afterEffect">
                                  <p:stCondLst>
                                    <p:cond delay="0"/>
                                  </p:stCondLst>
                                  <p:childTnLst>
                                    <p:set>
                                      <p:cBhvr>
                                        <p:cTn id="40" dur="1" fill="hold">
                                          <p:stCondLst>
                                            <p:cond delay="0"/>
                                          </p:stCondLst>
                                        </p:cTn>
                                        <p:tgtEl>
                                          <p:spTgt spid="214"/>
                                        </p:tgtEl>
                                        <p:attrNameLst>
                                          <p:attrName>style.visibility</p:attrName>
                                        </p:attrNameLst>
                                      </p:cBhvr>
                                      <p:to>
                                        <p:strVal val="visible"/>
                                      </p:to>
                                    </p:set>
                                    <p:anim calcmode="lin" valueType="num">
                                      <p:cBhvr>
                                        <p:cTn id="41" dur="500" fill="hold"/>
                                        <p:tgtEl>
                                          <p:spTgt spid="214"/>
                                        </p:tgtEl>
                                        <p:attrNameLst>
                                          <p:attrName>ppt_w</p:attrName>
                                        </p:attrNameLst>
                                      </p:cBhvr>
                                      <p:tavLst>
                                        <p:tav tm="0">
                                          <p:val>
                                            <p:fltVal val="0"/>
                                          </p:val>
                                        </p:tav>
                                        <p:tav tm="100000">
                                          <p:val>
                                            <p:strVal val="#ppt_w"/>
                                          </p:val>
                                        </p:tav>
                                      </p:tavLst>
                                    </p:anim>
                                    <p:anim calcmode="lin" valueType="num">
                                      <p:cBhvr>
                                        <p:cTn id="42" dur="500" fill="hold"/>
                                        <p:tgtEl>
                                          <p:spTgt spid="214"/>
                                        </p:tgtEl>
                                        <p:attrNameLst>
                                          <p:attrName>ppt_h</p:attrName>
                                        </p:attrNameLst>
                                      </p:cBhvr>
                                      <p:tavLst>
                                        <p:tav tm="0">
                                          <p:val>
                                            <p:fltVal val="0"/>
                                          </p:val>
                                        </p:tav>
                                        <p:tav tm="100000">
                                          <p:val>
                                            <p:strVal val="#ppt_h"/>
                                          </p:val>
                                        </p:tav>
                                      </p:tavLst>
                                    </p:anim>
                                    <p:animEffect transition="in" filter="fade">
                                      <p:cBhvr>
                                        <p:cTn id="43" dur="500"/>
                                        <p:tgtEl>
                                          <p:spTgt spid="214"/>
                                        </p:tgtEl>
                                      </p:cBhvr>
                                    </p:animEffect>
                                  </p:childTnLst>
                                </p:cTn>
                              </p:par>
                            </p:childTnLst>
                          </p:cTn>
                        </p:par>
                        <p:par>
                          <p:cTn id="44" fill="hold">
                            <p:stCondLst>
                              <p:cond delay="5750"/>
                            </p:stCondLst>
                            <p:childTnLst>
                              <p:par>
                                <p:cTn id="45" presetID="10" presetClass="entr" presetSubtype="0" fill="hold" grpId="0" nodeType="afterEffect">
                                  <p:stCondLst>
                                    <p:cond delay="0"/>
                                  </p:stCondLst>
                                  <p:childTnLst>
                                    <p:set>
                                      <p:cBhvr>
                                        <p:cTn id="46" dur="1" fill="hold">
                                          <p:stCondLst>
                                            <p:cond delay="0"/>
                                          </p:stCondLst>
                                        </p:cTn>
                                        <p:tgtEl>
                                          <p:spTgt spid="215"/>
                                        </p:tgtEl>
                                        <p:attrNameLst>
                                          <p:attrName>style.visibility</p:attrName>
                                        </p:attrNameLst>
                                      </p:cBhvr>
                                      <p:to>
                                        <p:strVal val="visible"/>
                                      </p:to>
                                    </p:set>
                                    <p:animEffect transition="in" filter="fade">
                                      <p:cBhvr>
                                        <p:cTn id="47" dur="500"/>
                                        <p:tgtEl>
                                          <p:spTgt spid="215"/>
                                        </p:tgtEl>
                                      </p:cBhvr>
                                    </p:animEffect>
                                  </p:childTnLst>
                                </p:cTn>
                              </p:par>
                            </p:childTnLst>
                          </p:cTn>
                        </p:par>
                        <p:par>
                          <p:cTn id="48" fill="hold">
                            <p:stCondLst>
                              <p:cond delay="6250"/>
                            </p:stCondLst>
                            <p:childTnLst>
                              <p:par>
                                <p:cTn id="49" presetID="21" presetClass="entr" presetSubtype="2" fill="hold" grpId="0" nodeType="afterEffect">
                                  <p:stCondLst>
                                    <p:cond delay="0"/>
                                  </p:stCondLst>
                                  <p:childTnLst>
                                    <p:set>
                                      <p:cBhvr>
                                        <p:cTn id="50" dur="1" fill="hold">
                                          <p:stCondLst>
                                            <p:cond delay="0"/>
                                          </p:stCondLst>
                                        </p:cTn>
                                        <p:tgtEl>
                                          <p:spTgt spid="209"/>
                                        </p:tgtEl>
                                        <p:attrNameLst>
                                          <p:attrName>style.visibility</p:attrName>
                                        </p:attrNameLst>
                                      </p:cBhvr>
                                      <p:to>
                                        <p:strVal val="visible"/>
                                      </p:to>
                                    </p:set>
                                    <p:animEffect transition="in" filter="wheel(2)">
                                      <p:cBhvr>
                                        <p:cTn id="51" dur="1000"/>
                                        <p:tgtEl>
                                          <p:spTgt spid="209"/>
                                        </p:tgtEl>
                                      </p:cBhvr>
                                    </p:animEffect>
                                  </p:childTnLst>
                                </p:cTn>
                              </p:par>
                              <p:par>
                                <p:cTn id="52" presetID="10" presetClass="entr" presetSubtype="0" fill="hold" nodeType="withEffect">
                                  <p:stCondLst>
                                    <p:cond delay="0"/>
                                  </p:stCondLst>
                                  <p:childTnLst>
                                    <p:set>
                                      <p:cBhvr>
                                        <p:cTn id="53" dur="1" fill="hold">
                                          <p:stCondLst>
                                            <p:cond delay="0"/>
                                          </p:stCondLst>
                                        </p:cTn>
                                        <p:tgtEl>
                                          <p:spTgt spid="216"/>
                                        </p:tgtEl>
                                        <p:attrNameLst>
                                          <p:attrName>style.visibility</p:attrName>
                                        </p:attrNameLst>
                                      </p:cBhvr>
                                      <p:to>
                                        <p:strVal val="visible"/>
                                      </p:to>
                                    </p:set>
                                    <p:animEffect transition="in" filter="fade">
                                      <p:cBhvr>
                                        <p:cTn id="54" dur="500"/>
                                        <p:tgtEl>
                                          <p:spTgt spid="216"/>
                                        </p:tgtEl>
                                      </p:cBhvr>
                                    </p:animEffect>
                                  </p:childTnLst>
                                </p:cTn>
                              </p:par>
                            </p:childTnLst>
                          </p:cTn>
                        </p:par>
                        <p:par>
                          <p:cTn id="55" fill="hold">
                            <p:stCondLst>
                              <p:cond delay="7250"/>
                            </p:stCondLst>
                            <p:childTnLst>
                              <p:par>
                                <p:cTn id="56" presetID="53" presetClass="entr" presetSubtype="16" fill="hold" grpId="0" nodeType="afterEffect">
                                  <p:stCondLst>
                                    <p:cond delay="0"/>
                                  </p:stCondLst>
                                  <p:childTnLst>
                                    <p:set>
                                      <p:cBhvr>
                                        <p:cTn id="57" dur="1" fill="hold">
                                          <p:stCondLst>
                                            <p:cond delay="0"/>
                                          </p:stCondLst>
                                        </p:cTn>
                                        <p:tgtEl>
                                          <p:spTgt spid="212"/>
                                        </p:tgtEl>
                                        <p:attrNameLst>
                                          <p:attrName>style.visibility</p:attrName>
                                        </p:attrNameLst>
                                      </p:cBhvr>
                                      <p:to>
                                        <p:strVal val="visible"/>
                                      </p:to>
                                    </p:set>
                                    <p:anim calcmode="lin" valueType="num">
                                      <p:cBhvr>
                                        <p:cTn id="58" dur="500" fill="hold"/>
                                        <p:tgtEl>
                                          <p:spTgt spid="212"/>
                                        </p:tgtEl>
                                        <p:attrNameLst>
                                          <p:attrName>ppt_w</p:attrName>
                                        </p:attrNameLst>
                                      </p:cBhvr>
                                      <p:tavLst>
                                        <p:tav tm="0">
                                          <p:val>
                                            <p:fltVal val="0"/>
                                          </p:val>
                                        </p:tav>
                                        <p:tav tm="100000">
                                          <p:val>
                                            <p:strVal val="#ppt_w"/>
                                          </p:val>
                                        </p:tav>
                                      </p:tavLst>
                                    </p:anim>
                                    <p:anim calcmode="lin" valueType="num">
                                      <p:cBhvr>
                                        <p:cTn id="59" dur="500" fill="hold"/>
                                        <p:tgtEl>
                                          <p:spTgt spid="212"/>
                                        </p:tgtEl>
                                        <p:attrNameLst>
                                          <p:attrName>ppt_h</p:attrName>
                                        </p:attrNameLst>
                                      </p:cBhvr>
                                      <p:tavLst>
                                        <p:tav tm="0">
                                          <p:val>
                                            <p:fltVal val="0"/>
                                          </p:val>
                                        </p:tav>
                                        <p:tav tm="100000">
                                          <p:val>
                                            <p:strVal val="#ppt_h"/>
                                          </p:val>
                                        </p:tav>
                                      </p:tavLst>
                                    </p:anim>
                                    <p:animEffect transition="in" filter="fade">
                                      <p:cBhvr>
                                        <p:cTn id="60" dur="500"/>
                                        <p:tgtEl>
                                          <p:spTgt spid="212"/>
                                        </p:tgtEl>
                                      </p:cBhvr>
                                    </p:animEffect>
                                  </p:childTnLst>
                                </p:cTn>
                              </p:par>
                            </p:childTnLst>
                          </p:cTn>
                        </p:par>
                        <p:par>
                          <p:cTn id="61" fill="hold">
                            <p:stCondLst>
                              <p:cond delay="7750"/>
                            </p:stCondLst>
                            <p:childTnLst>
                              <p:par>
                                <p:cTn id="62" presetID="10" presetClass="entr" presetSubtype="0" fill="hold" grpId="0" nodeType="afterEffect">
                                  <p:stCondLst>
                                    <p:cond delay="0"/>
                                  </p:stCondLst>
                                  <p:childTnLst>
                                    <p:set>
                                      <p:cBhvr>
                                        <p:cTn id="63" dur="1" fill="hold">
                                          <p:stCondLst>
                                            <p:cond delay="0"/>
                                          </p:stCondLst>
                                        </p:cTn>
                                        <p:tgtEl>
                                          <p:spTgt spid="213"/>
                                        </p:tgtEl>
                                        <p:attrNameLst>
                                          <p:attrName>style.visibility</p:attrName>
                                        </p:attrNameLst>
                                      </p:cBhvr>
                                      <p:to>
                                        <p:strVal val="visible"/>
                                      </p:to>
                                    </p:set>
                                    <p:animEffect transition="in" filter="fade">
                                      <p:cBhvr>
                                        <p:cTn id="64" dur="500"/>
                                        <p:tgtEl>
                                          <p:spTgt spid="213"/>
                                        </p:tgtEl>
                                      </p:cBhvr>
                                    </p:animEffect>
                                  </p:childTnLst>
                                </p:cTn>
                              </p:par>
                              <p:par>
                                <p:cTn id="65" presetID="10" presetClass="entr" presetSubtype="0" fill="hold" nodeType="withEffect">
                                  <p:stCondLst>
                                    <p:cond delay="0"/>
                                  </p:stCondLst>
                                  <p:childTnLst>
                                    <p:set>
                                      <p:cBhvr>
                                        <p:cTn id="66" dur="1" fill="hold">
                                          <p:stCondLst>
                                            <p:cond delay="0"/>
                                          </p:stCondLst>
                                        </p:cTn>
                                        <p:tgtEl>
                                          <p:spTgt spid="230"/>
                                        </p:tgtEl>
                                        <p:attrNameLst>
                                          <p:attrName>style.visibility</p:attrName>
                                        </p:attrNameLst>
                                      </p:cBhvr>
                                      <p:to>
                                        <p:strVal val="visible"/>
                                      </p:to>
                                    </p:set>
                                    <p:animEffect transition="in" filter="fade">
                                      <p:cBhvr>
                                        <p:cTn id="67" dur="500"/>
                                        <p:tgtEl>
                                          <p:spTgt spid="230"/>
                                        </p:tgtEl>
                                      </p:cBhvr>
                                    </p:animEffect>
                                  </p:childTnLst>
                                </p:cTn>
                              </p:par>
                            </p:childTnLst>
                          </p:cTn>
                        </p:par>
                        <p:par>
                          <p:cTn id="68" fill="hold">
                            <p:stCondLst>
                              <p:cond delay="8250"/>
                            </p:stCondLst>
                            <p:childTnLst>
                              <p:par>
                                <p:cTn id="69" presetID="53" presetClass="entr" presetSubtype="16" fill="hold" nodeType="afterEffect">
                                  <p:stCondLst>
                                    <p:cond delay="0"/>
                                  </p:stCondLst>
                                  <p:childTnLst>
                                    <p:set>
                                      <p:cBhvr>
                                        <p:cTn id="70" dur="1" fill="hold">
                                          <p:stCondLst>
                                            <p:cond delay="0"/>
                                          </p:stCondLst>
                                        </p:cTn>
                                        <p:tgtEl>
                                          <p:spTgt spid="322"/>
                                        </p:tgtEl>
                                        <p:attrNameLst>
                                          <p:attrName>style.visibility</p:attrName>
                                        </p:attrNameLst>
                                      </p:cBhvr>
                                      <p:to>
                                        <p:strVal val="visible"/>
                                      </p:to>
                                    </p:set>
                                    <p:anim calcmode="lin" valueType="num">
                                      <p:cBhvr>
                                        <p:cTn id="71" dur="500" fill="hold"/>
                                        <p:tgtEl>
                                          <p:spTgt spid="322"/>
                                        </p:tgtEl>
                                        <p:attrNameLst>
                                          <p:attrName>ppt_w</p:attrName>
                                        </p:attrNameLst>
                                      </p:cBhvr>
                                      <p:tavLst>
                                        <p:tav tm="0">
                                          <p:val>
                                            <p:fltVal val="0"/>
                                          </p:val>
                                        </p:tav>
                                        <p:tav tm="100000">
                                          <p:val>
                                            <p:strVal val="#ppt_w"/>
                                          </p:val>
                                        </p:tav>
                                      </p:tavLst>
                                    </p:anim>
                                    <p:anim calcmode="lin" valueType="num">
                                      <p:cBhvr>
                                        <p:cTn id="72" dur="500" fill="hold"/>
                                        <p:tgtEl>
                                          <p:spTgt spid="322"/>
                                        </p:tgtEl>
                                        <p:attrNameLst>
                                          <p:attrName>ppt_h</p:attrName>
                                        </p:attrNameLst>
                                      </p:cBhvr>
                                      <p:tavLst>
                                        <p:tav tm="0">
                                          <p:val>
                                            <p:fltVal val="0"/>
                                          </p:val>
                                        </p:tav>
                                        <p:tav tm="100000">
                                          <p:val>
                                            <p:strVal val="#ppt_h"/>
                                          </p:val>
                                        </p:tav>
                                      </p:tavLst>
                                    </p:anim>
                                    <p:animEffect transition="in" filter="fade">
                                      <p:cBhvr>
                                        <p:cTn id="73" dur="500"/>
                                        <p:tgtEl>
                                          <p:spTgt spid="322"/>
                                        </p:tgtEl>
                                      </p:cBhvr>
                                    </p:animEffect>
                                  </p:childTnLst>
                                </p:cTn>
                              </p:par>
                            </p:childTnLst>
                          </p:cTn>
                        </p:par>
                        <p:par>
                          <p:cTn id="74" fill="hold">
                            <p:stCondLst>
                              <p:cond delay="8750"/>
                            </p:stCondLst>
                            <p:childTnLst>
                              <p:par>
                                <p:cTn id="75" presetID="10" presetClass="entr" presetSubtype="0" fill="hold" nodeType="afterEffect">
                                  <p:stCondLst>
                                    <p:cond delay="0"/>
                                  </p:stCondLst>
                                  <p:childTnLst>
                                    <p:set>
                                      <p:cBhvr>
                                        <p:cTn id="76" dur="1" fill="hold">
                                          <p:stCondLst>
                                            <p:cond delay="0"/>
                                          </p:stCondLst>
                                        </p:cTn>
                                        <p:tgtEl>
                                          <p:spTgt spid="331"/>
                                        </p:tgtEl>
                                        <p:attrNameLst>
                                          <p:attrName>style.visibility</p:attrName>
                                        </p:attrNameLst>
                                      </p:cBhvr>
                                      <p:to>
                                        <p:strVal val="visible"/>
                                      </p:to>
                                    </p:set>
                                    <p:animEffect transition="in" filter="fade">
                                      <p:cBhvr>
                                        <p:cTn id="77" dur="500"/>
                                        <p:tgtEl>
                                          <p:spTgt spid="331"/>
                                        </p:tgtEl>
                                      </p:cBhvr>
                                    </p:animEffect>
                                  </p:childTnLst>
                                </p:cTn>
                              </p:par>
                            </p:childTnLst>
                          </p:cTn>
                        </p:par>
                        <p:par>
                          <p:cTn id="78" fill="hold">
                            <p:stCondLst>
                              <p:cond delay="9250"/>
                            </p:stCondLst>
                            <p:childTnLst>
                              <p:par>
                                <p:cTn id="79" presetID="53" presetClass="entr" presetSubtype="16" fill="hold" nodeType="afterEffect">
                                  <p:stCondLst>
                                    <p:cond delay="0"/>
                                  </p:stCondLst>
                                  <p:childTnLst>
                                    <p:set>
                                      <p:cBhvr>
                                        <p:cTn id="80" dur="1" fill="hold">
                                          <p:stCondLst>
                                            <p:cond delay="0"/>
                                          </p:stCondLst>
                                        </p:cTn>
                                        <p:tgtEl>
                                          <p:spTgt spid="325"/>
                                        </p:tgtEl>
                                        <p:attrNameLst>
                                          <p:attrName>style.visibility</p:attrName>
                                        </p:attrNameLst>
                                      </p:cBhvr>
                                      <p:to>
                                        <p:strVal val="visible"/>
                                      </p:to>
                                    </p:set>
                                    <p:anim calcmode="lin" valueType="num">
                                      <p:cBhvr>
                                        <p:cTn id="81" dur="500" fill="hold"/>
                                        <p:tgtEl>
                                          <p:spTgt spid="325"/>
                                        </p:tgtEl>
                                        <p:attrNameLst>
                                          <p:attrName>ppt_w</p:attrName>
                                        </p:attrNameLst>
                                      </p:cBhvr>
                                      <p:tavLst>
                                        <p:tav tm="0">
                                          <p:val>
                                            <p:fltVal val="0"/>
                                          </p:val>
                                        </p:tav>
                                        <p:tav tm="100000">
                                          <p:val>
                                            <p:strVal val="#ppt_w"/>
                                          </p:val>
                                        </p:tav>
                                      </p:tavLst>
                                    </p:anim>
                                    <p:anim calcmode="lin" valueType="num">
                                      <p:cBhvr>
                                        <p:cTn id="82" dur="500" fill="hold"/>
                                        <p:tgtEl>
                                          <p:spTgt spid="325"/>
                                        </p:tgtEl>
                                        <p:attrNameLst>
                                          <p:attrName>ppt_h</p:attrName>
                                        </p:attrNameLst>
                                      </p:cBhvr>
                                      <p:tavLst>
                                        <p:tav tm="0">
                                          <p:val>
                                            <p:fltVal val="0"/>
                                          </p:val>
                                        </p:tav>
                                        <p:tav tm="100000">
                                          <p:val>
                                            <p:strVal val="#ppt_h"/>
                                          </p:val>
                                        </p:tav>
                                      </p:tavLst>
                                    </p:anim>
                                    <p:animEffect transition="in" filter="fade">
                                      <p:cBhvr>
                                        <p:cTn id="83" dur="500"/>
                                        <p:tgtEl>
                                          <p:spTgt spid="325"/>
                                        </p:tgtEl>
                                      </p:cBhvr>
                                    </p:animEffect>
                                  </p:childTnLst>
                                </p:cTn>
                              </p:par>
                            </p:childTnLst>
                          </p:cTn>
                        </p:par>
                        <p:par>
                          <p:cTn id="84" fill="hold">
                            <p:stCondLst>
                              <p:cond delay="9750"/>
                            </p:stCondLst>
                            <p:childTnLst>
                              <p:par>
                                <p:cTn id="85" presetID="10" presetClass="entr" presetSubtype="0" fill="hold" nodeType="afterEffect">
                                  <p:stCondLst>
                                    <p:cond delay="0"/>
                                  </p:stCondLst>
                                  <p:childTnLst>
                                    <p:set>
                                      <p:cBhvr>
                                        <p:cTn id="86" dur="1" fill="hold">
                                          <p:stCondLst>
                                            <p:cond delay="0"/>
                                          </p:stCondLst>
                                        </p:cTn>
                                        <p:tgtEl>
                                          <p:spTgt spid="334"/>
                                        </p:tgtEl>
                                        <p:attrNameLst>
                                          <p:attrName>style.visibility</p:attrName>
                                        </p:attrNameLst>
                                      </p:cBhvr>
                                      <p:to>
                                        <p:strVal val="visible"/>
                                      </p:to>
                                    </p:set>
                                    <p:animEffect transition="in" filter="fade">
                                      <p:cBhvr>
                                        <p:cTn id="87" dur="500"/>
                                        <p:tgtEl>
                                          <p:spTgt spid="334"/>
                                        </p:tgtEl>
                                      </p:cBhvr>
                                    </p:animEffect>
                                  </p:childTnLst>
                                </p:cTn>
                              </p:par>
                            </p:childTnLst>
                          </p:cTn>
                        </p:par>
                        <p:par>
                          <p:cTn id="88" fill="hold">
                            <p:stCondLst>
                              <p:cond delay="10250"/>
                            </p:stCondLst>
                            <p:childTnLst>
                              <p:par>
                                <p:cTn id="89" presetID="53" presetClass="entr" presetSubtype="16" fill="hold" nodeType="afterEffect">
                                  <p:stCondLst>
                                    <p:cond delay="0"/>
                                  </p:stCondLst>
                                  <p:childTnLst>
                                    <p:set>
                                      <p:cBhvr>
                                        <p:cTn id="90" dur="1" fill="hold">
                                          <p:stCondLst>
                                            <p:cond delay="0"/>
                                          </p:stCondLst>
                                        </p:cTn>
                                        <p:tgtEl>
                                          <p:spTgt spid="328"/>
                                        </p:tgtEl>
                                        <p:attrNameLst>
                                          <p:attrName>style.visibility</p:attrName>
                                        </p:attrNameLst>
                                      </p:cBhvr>
                                      <p:to>
                                        <p:strVal val="visible"/>
                                      </p:to>
                                    </p:set>
                                    <p:anim calcmode="lin" valueType="num">
                                      <p:cBhvr>
                                        <p:cTn id="91" dur="500" fill="hold"/>
                                        <p:tgtEl>
                                          <p:spTgt spid="328"/>
                                        </p:tgtEl>
                                        <p:attrNameLst>
                                          <p:attrName>ppt_w</p:attrName>
                                        </p:attrNameLst>
                                      </p:cBhvr>
                                      <p:tavLst>
                                        <p:tav tm="0">
                                          <p:val>
                                            <p:fltVal val="0"/>
                                          </p:val>
                                        </p:tav>
                                        <p:tav tm="100000">
                                          <p:val>
                                            <p:strVal val="#ppt_w"/>
                                          </p:val>
                                        </p:tav>
                                      </p:tavLst>
                                    </p:anim>
                                    <p:anim calcmode="lin" valueType="num">
                                      <p:cBhvr>
                                        <p:cTn id="92" dur="500" fill="hold"/>
                                        <p:tgtEl>
                                          <p:spTgt spid="328"/>
                                        </p:tgtEl>
                                        <p:attrNameLst>
                                          <p:attrName>ppt_h</p:attrName>
                                        </p:attrNameLst>
                                      </p:cBhvr>
                                      <p:tavLst>
                                        <p:tav tm="0">
                                          <p:val>
                                            <p:fltVal val="0"/>
                                          </p:val>
                                        </p:tav>
                                        <p:tav tm="100000">
                                          <p:val>
                                            <p:strVal val="#ppt_h"/>
                                          </p:val>
                                        </p:tav>
                                      </p:tavLst>
                                    </p:anim>
                                    <p:animEffect transition="in" filter="fade">
                                      <p:cBhvr>
                                        <p:cTn id="93" dur="500"/>
                                        <p:tgtEl>
                                          <p:spTgt spid="328"/>
                                        </p:tgtEl>
                                      </p:cBhvr>
                                    </p:animEffect>
                                  </p:childTnLst>
                                </p:cTn>
                              </p:par>
                            </p:childTnLst>
                          </p:cTn>
                        </p:par>
                        <p:par>
                          <p:cTn id="94" fill="hold">
                            <p:stCondLst>
                              <p:cond delay="10750"/>
                            </p:stCondLst>
                            <p:childTnLst>
                              <p:par>
                                <p:cTn id="95" presetID="10" presetClass="entr" presetSubtype="0" fill="hold" nodeType="afterEffect">
                                  <p:stCondLst>
                                    <p:cond delay="0"/>
                                  </p:stCondLst>
                                  <p:childTnLst>
                                    <p:set>
                                      <p:cBhvr>
                                        <p:cTn id="96" dur="1" fill="hold">
                                          <p:stCondLst>
                                            <p:cond delay="0"/>
                                          </p:stCondLst>
                                        </p:cTn>
                                        <p:tgtEl>
                                          <p:spTgt spid="337"/>
                                        </p:tgtEl>
                                        <p:attrNameLst>
                                          <p:attrName>style.visibility</p:attrName>
                                        </p:attrNameLst>
                                      </p:cBhvr>
                                      <p:to>
                                        <p:strVal val="visible"/>
                                      </p:to>
                                    </p:set>
                                    <p:animEffect transition="in" filter="fade">
                                      <p:cBhvr>
                                        <p:cTn id="97" dur="500"/>
                                        <p:tgtEl>
                                          <p:spTgt spid="337"/>
                                        </p:tgtEl>
                                      </p:cBhvr>
                                    </p:animEffect>
                                  </p:childTnLst>
                                </p:cTn>
                              </p:par>
                              <p:par>
                                <p:cTn id="98" presetID="10" presetClass="entr" presetSubtype="0" fill="hold" nodeType="withEffect">
                                  <p:stCondLst>
                                    <p:cond delay="0"/>
                                  </p:stCondLst>
                                  <p:childTnLst>
                                    <p:set>
                                      <p:cBhvr>
                                        <p:cTn id="99" dur="1" fill="hold">
                                          <p:stCondLst>
                                            <p:cond delay="0"/>
                                          </p:stCondLst>
                                        </p:cTn>
                                        <p:tgtEl>
                                          <p:spTgt spid="340"/>
                                        </p:tgtEl>
                                        <p:attrNameLst>
                                          <p:attrName>style.visibility</p:attrName>
                                        </p:attrNameLst>
                                      </p:cBhvr>
                                      <p:to>
                                        <p:strVal val="visible"/>
                                      </p:to>
                                    </p:set>
                                    <p:animEffect transition="in" filter="fade">
                                      <p:cBhvr>
                                        <p:cTn id="100" dur="500"/>
                                        <p:tgtEl>
                                          <p:spTgt spid="340"/>
                                        </p:tgtEl>
                                      </p:cBhvr>
                                    </p:animEffect>
                                  </p:childTnLst>
                                </p:cTn>
                              </p:par>
                            </p:childTnLst>
                          </p:cTn>
                        </p:par>
                        <p:par>
                          <p:cTn id="101" fill="hold">
                            <p:stCondLst>
                              <p:cond delay="11250"/>
                            </p:stCondLst>
                            <p:childTnLst>
                              <p:par>
                                <p:cTn id="102" presetID="10" presetClass="entr" presetSubtype="0" fill="hold" grpId="0" nodeType="afterEffect">
                                  <p:stCondLst>
                                    <p:cond delay="0"/>
                                  </p:stCondLst>
                                  <p:childTnLst>
                                    <p:set>
                                      <p:cBhvr>
                                        <p:cTn id="103" dur="1" fill="hold">
                                          <p:stCondLst>
                                            <p:cond delay="0"/>
                                          </p:stCondLst>
                                        </p:cTn>
                                        <p:tgtEl>
                                          <p:spTgt spid="341"/>
                                        </p:tgtEl>
                                        <p:attrNameLst>
                                          <p:attrName>style.visibility</p:attrName>
                                        </p:attrNameLst>
                                      </p:cBhvr>
                                      <p:to>
                                        <p:strVal val="visible"/>
                                      </p:to>
                                    </p:set>
                                    <p:animEffect transition="in" filter="fade">
                                      <p:cBhvr>
                                        <p:cTn id="104" dur="500"/>
                                        <p:tgtEl>
                                          <p:spTgt spid="3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 grpId="0" animBg="1"/>
      <p:bldP spid="208" grpId="0" animBg="1"/>
      <p:bldP spid="209" grpId="0" animBg="1"/>
      <p:bldP spid="210" grpId="0" animBg="1"/>
      <p:bldP spid="211" grpId="0"/>
      <p:bldP spid="212" grpId="0" animBg="1"/>
      <p:bldP spid="213" grpId="0"/>
      <p:bldP spid="214" grpId="0" animBg="1"/>
      <p:bldP spid="215" grpId="0"/>
      <p:bldP spid="341" grpId="0"/>
      <p:bldP spid="8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962060" y="1943126"/>
            <a:ext cx="3871407" cy="2261031"/>
            <a:chOff x="892380" y="1579380"/>
            <a:chExt cx="4609093" cy="1985631"/>
          </a:xfrm>
        </p:grpSpPr>
        <p:cxnSp>
          <p:nvCxnSpPr>
            <p:cNvPr id="13" name="Straight Connector 12"/>
            <p:cNvCxnSpPr/>
            <p:nvPr/>
          </p:nvCxnSpPr>
          <p:spPr>
            <a:xfrm>
              <a:off x="892380" y="3565011"/>
              <a:ext cx="4609093" cy="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895190" y="3317169"/>
              <a:ext cx="4606283" cy="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895190" y="3069436"/>
              <a:ext cx="4605953" cy="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893200" y="2821703"/>
              <a:ext cx="4605953" cy="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893393" y="2573970"/>
              <a:ext cx="4605760" cy="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895520" y="2325426"/>
              <a:ext cx="4603633" cy="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895459" y="2076344"/>
              <a:ext cx="4603694" cy="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V="1">
              <a:off x="895520" y="1791938"/>
              <a:ext cx="4603633" cy="36029"/>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895520" y="1579380"/>
              <a:ext cx="4603633" cy="0"/>
            </a:xfrm>
            <a:prstGeom prst="line">
              <a:avLst/>
            </a:prstGeom>
            <a:ln w="127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22" name="TextBox 21"/>
          <p:cNvSpPr txBox="1"/>
          <p:nvPr/>
        </p:nvSpPr>
        <p:spPr>
          <a:xfrm>
            <a:off x="1438949" y="4313782"/>
            <a:ext cx="369332" cy="346249"/>
          </a:xfrm>
          <a:prstGeom prst="rect">
            <a:avLst/>
          </a:prstGeom>
          <a:noFill/>
        </p:spPr>
        <p:txBody>
          <a:bodyPr wrap="none" lIns="68580" tIns="34290" rIns="68580" bIns="34290" rtlCol="0">
            <a:spAutoFit/>
          </a:bodyPr>
          <a:lstStyle/>
          <a:p>
            <a:pPr algn="ctr"/>
            <a:r>
              <a:rPr lang="zh-CN" altLang="en-US" sz="900" dirty="0" smtClean="0">
                <a:solidFill>
                  <a:srgbClr val="C0C0C0"/>
                </a:solidFill>
                <a:latin typeface="微软雅黑" panose="020B0503020204020204" pitchFamily="34" charset="-122"/>
                <a:ea typeface="微软雅黑" panose="020B0503020204020204" pitchFamily="34" charset="-122"/>
              </a:rPr>
              <a:t>标题</a:t>
            </a:r>
            <a:endParaRPr lang="en-US" altLang="zh-CN" sz="900" dirty="0">
              <a:solidFill>
                <a:srgbClr val="C0C0C0"/>
              </a:solidFill>
              <a:latin typeface="微软雅黑" panose="020B0503020204020204" pitchFamily="34" charset="-122"/>
              <a:ea typeface="微软雅黑" panose="020B0503020204020204" pitchFamily="34" charset="-122"/>
            </a:endParaRPr>
          </a:p>
          <a:p>
            <a:pPr algn="ctr"/>
            <a:endParaRPr lang="id-ID" sz="900" b="1" dirty="0">
              <a:solidFill>
                <a:schemeClr val="bg1">
                  <a:lumMod val="50000"/>
                </a:schemeClr>
              </a:solidFill>
            </a:endParaRPr>
          </a:p>
        </p:txBody>
      </p:sp>
      <p:sp>
        <p:nvSpPr>
          <p:cNvPr id="23" name="TextBox 22"/>
          <p:cNvSpPr txBox="1"/>
          <p:nvPr/>
        </p:nvSpPr>
        <p:spPr>
          <a:xfrm>
            <a:off x="2161925" y="4313782"/>
            <a:ext cx="369332" cy="346249"/>
          </a:xfrm>
          <a:prstGeom prst="rect">
            <a:avLst/>
          </a:prstGeom>
          <a:noFill/>
        </p:spPr>
        <p:txBody>
          <a:bodyPr wrap="none" lIns="68580" tIns="34290" rIns="68580" bIns="34290" rtlCol="0">
            <a:spAutoFit/>
          </a:bodyPr>
          <a:lstStyle/>
          <a:p>
            <a:pPr algn="ctr"/>
            <a:r>
              <a:rPr lang="zh-CN" altLang="en-US" sz="900" dirty="0">
                <a:solidFill>
                  <a:srgbClr val="C0C0C0"/>
                </a:solidFill>
                <a:latin typeface="微软雅黑" panose="020B0503020204020204" pitchFamily="34" charset="-122"/>
                <a:ea typeface="微软雅黑" panose="020B0503020204020204" pitchFamily="34" charset="-122"/>
              </a:rPr>
              <a:t>标题</a:t>
            </a:r>
            <a:endParaRPr lang="en-US" altLang="zh-CN" sz="900" dirty="0">
              <a:solidFill>
                <a:srgbClr val="C0C0C0"/>
              </a:solidFill>
              <a:latin typeface="微软雅黑" panose="020B0503020204020204" pitchFamily="34" charset="-122"/>
              <a:ea typeface="微软雅黑" panose="020B0503020204020204" pitchFamily="34" charset="-122"/>
            </a:endParaRPr>
          </a:p>
          <a:p>
            <a:pPr algn="ctr"/>
            <a:endParaRPr lang="id-ID" altLang="zh-CN" sz="900" b="1" dirty="0">
              <a:solidFill>
                <a:schemeClr val="bg1">
                  <a:lumMod val="50000"/>
                </a:schemeClr>
              </a:solidFill>
            </a:endParaRPr>
          </a:p>
        </p:txBody>
      </p:sp>
      <p:sp>
        <p:nvSpPr>
          <p:cNvPr id="24" name="TextBox 23"/>
          <p:cNvSpPr txBox="1"/>
          <p:nvPr/>
        </p:nvSpPr>
        <p:spPr>
          <a:xfrm>
            <a:off x="2886103" y="4313782"/>
            <a:ext cx="369332" cy="346249"/>
          </a:xfrm>
          <a:prstGeom prst="rect">
            <a:avLst/>
          </a:prstGeom>
          <a:noFill/>
        </p:spPr>
        <p:txBody>
          <a:bodyPr wrap="none" lIns="68580" tIns="34290" rIns="68580" bIns="34290" rtlCol="0">
            <a:spAutoFit/>
          </a:bodyPr>
          <a:lstStyle/>
          <a:p>
            <a:pPr algn="ctr"/>
            <a:r>
              <a:rPr lang="zh-CN" altLang="en-US" sz="900" dirty="0">
                <a:solidFill>
                  <a:srgbClr val="C0C0C0"/>
                </a:solidFill>
                <a:latin typeface="微软雅黑" panose="020B0503020204020204" pitchFamily="34" charset="-122"/>
                <a:ea typeface="微软雅黑" panose="020B0503020204020204" pitchFamily="34" charset="-122"/>
              </a:rPr>
              <a:t>标题</a:t>
            </a:r>
            <a:endParaRPr lang="en-US" altLang="zh-CN" sz="900" dirty="0">
              <a:solidFill>
                <a:srgbClr val="C0C0C0"/>
              </a:solidFill>
              <a:latin typeface="微软雅黑" panose="020B0503020204020204" pitchFamily="34" charset="-122"/>
              <a:ea typeface="微软雅黑" panose="020B0503020204020204" pitchFamily="34" charset="-122"/>
            </a:endParaRPr>
          </a:p>
          <a:p>
            <a:pPr algn="ctr"/>
            <a:endParaRPr lang="id-ID" altLang="zh-CN" sz="900" b="1" dirty="0">
              <a:solidFill>
                <a:schemeClr val="bg1">
                  <a:lumMod val="50000"/>
                </a:schemeClr>
              </a:solidFill>
            </a:endParaRPr>
          </a:p>
        </p:txBody>
      </p:sp>
      <p:sp>
        <p:nvSpPr>
          <p:cNvPr id="25" name="TextBox 24"/>
          <p:cNvSpPr txBox="1"/>
          <p:nvPr/>
        </p:nvSpPr>
        <p:spPr>
          <a:xfrm>
            <a:off x="3618072" y="4313782"/>
            <a:ext cx="369332" cy="346249"/>
          </a:xfrm>
          <a:prstGeom prst="rect">
            <a:avLst/>
          </a:prstGeom>
          <a:noFill/>
        </p:spPr>
        <p:txBody>
          <a:bodyPr wrap="none" lIns="68580" tIns="34290" rIns="68580" bIns="34290" rtlCol="0">
            <a:spAutoFit/>
          </a:bodyPr>
          <a:lstStyle/>
          <a:p>
            <a:pPr algn="ctr"/>
            <a:r>
              <a:rPr lang="zh-CN" altLang="en-US" sz="900" dirty="0">
                <a:solidFill>
                  <a:srgbClr val="C0C0C0"/>
                </a:solidFill>
                <a:latin typeface="微软雅黑" panose="020B0503020204020204" pitchFamily="34" charset="-122"/>
                <a:ea typeface="微软雅黑" panose="020B0503020204020204" pitchFamily="34" charset="-122"/>
              </a:rPr>
              <a:t>标题</a:t>
            </a:r>
            <a:endParaRPr lang="en-US" altLang="zh-CN" sz="900" dirty="0">
              <a:solidFill>
                <a:srgbClr val="C0C0C0"/>
              </a:solidFill>
              <a:latin typeface="微软雅黑" panose="020B0503020204020204" pitchFamily="34" charset="-122"/>
              <a:ea typeface="微软雅黑" panose="020B0503020204020204" pitchFamily="34" charset="-122"/>
            </a:endParaRPr>
          </a:p>
          <a:p>
            <a:pPr algn="ctr"/>
            <a:endParaRPr lang="id-ID" altLang="zh-CN" sz="900" b="1" dirty="0">
              <a:solidFill>
                <a:schemeClr val="bg1">
                  <a:lumMod val="50000"/>
                </a:schemeClr>
              </a:solidFill>
            </a:endParaRPr>
          </a:p>
        </p:txBody>
      </p:sp>
      <p:grpSp>
        <p:nvGrpSpPr>
          <p:cNvPr id="26" name="Group 25"/>
          <p:cNvGrpSpPr/>
          <p:nvPr/>
        </p:nvGrpSpPr>
        <p:grpSpPr>
          <a:xfrm>
            <a:off x="638404" y="1742071"/>
            <a:ext cx="562776" cy="2484184"/>
            <a:chOff x="6112602" y="2427114"/>
            <a:chExt cx="750367" cy="3311223"/>
          </a:xfrm>
        </p:grpSpPr>
        <p:sp>
          <p:nvSpPr>
            <p:cNvPr id="27" name="TextBox 26"/>
            <p:cNvSpPr txBox="1"/>
            <p:nvPr/>
          </p:nvSpPr>
          <p:spPr>
            <a:xfrm>
              <a:off x="6112602" y="5430656"/>
              <a:ext cx="323167" cy="307681"/>
            </a:xfrm>
            <a:prstGeom prst="rect">
              <a:avLst/>
            </a:prstGeom>
            <a:noFill/>
          </p:spPr>
          <p:txBody>
            <a:bodyPr wrap="none" rtlCol="0">
              <a:spAutoFit/>
            </a:bodyPr>
            <a:lstStyle/>
            <a:p>
              <a:r>
                <a:rPr lang="id-ID" sz="900" dirty="0">
                  <a:solidFill>
                    <a:schemeClr val="bg1">
                      <a:lumMod val="65000"/>
                    </a:schemeClr>
                  </a:solidFill>
                  <a:latin typeface="Calibri" panose="020F0502020204030204" pitchFamily="34" charset="0"/>
                  <a:cs typeface="Calibri" panose="020F0502020204030204" pitchFamily="34" charset="0"/>
                </a:rPr>
                <a:t>0</a:t>
              </a:r>
            </a:p>
          </p:txBody>
        </p:sp>
        <p:sp>
          <p:nvSpPr>
            <p:cNvPr id="28" name="TextBox 27"/>
            <p:cNvSpPr txBox="1"/>
            <p:nvPr/>
          </p:nvSpPr>
          <p:spPr>
            <a:xfrm>
              <a:off x="6116609" y="4695414"/>
              <a:ext cx="746360" cy="307681"/>
            </a:xfrm>
            <a:prstGeom prst="rect">
              <a:avLst/>
            </a:prstGeom>
            <a:noFill/>
          </p:spPr>
          <p:txBody>
            <a:bodyPr wrap="none" rtlCol="0">
              <a:spAutoFit/>
            </a:bodyPr>
            <a:lstStyle/>
            <a:p>
              <a:r>
                <a:rPr lang="id-ID" sz="900" dirty="0">
                  <a:solidFill>
                    <a:schemeClr val="bg1">
                      <a:lumMod val="65000"/>
                    </a:schemeClr>
                  </a:solidFill>
                  <a:latin typeface="Calibri" panose="020F0502020204030204" pitchFamily="34" charset="0"/>
                  <a:cs typeface="Calibri" panose="020F0502020204030204" pitchFamily="34" charset="0"/>
                </a:rPr>
                <a:t>200,000</a:t>
              </a:r>
            </a:p>
          </p:txBody>
        </p:sp>
        <p:sp>
          <p:nvSpPr>
            <p:cNvPr id="29" name="TextBox 28"/>
            <p:cNvSpPr txBox="1"/>
            <p:nvPr/>
          </p:nvSpPr>
          <p:spPr>
            <a:xfrm>
              <a:off x="6116609" y="3943193"/>
              <a:ext cx="746359" cy="307681"/>
            </a:xfrm>
            <a:prstGeom prst="rect">
              <a:avLst/>
            </a:prstGeom>
            <a:noFill/>
          </p:spPr>
          <p:txBody>
            <a:bodyPr wrap="none" rtlCol="0">
              <a:spAutoFit/>
            </a:bodyPr>
            <a:lstStyle/>
            <a:p>
              <a:r>
                <a:rPr lang="id-ID" sz="900" dirty="0">
                  <a:solidFill>
                    <a:schemeClr val="bg1">
                      <a:lumMod val="65000"/>
                    </a:schemeClr>
                  </a:solidFill>
                  <a:latin typeface="Calibri" panose="020F0502020204030204" pitchFamily="34" charset="0"/>
                  <a:cs typeface="Calibri" panose="020F0502020204030204" pitchFamily="34" charset="0"/>
                </a:rPr>
                <a:t>400,000</a:t>
              </a:r>
            </a:p>
          </p:txBody>
        </p:sp>
        <p:sp>
          <p:nvSpPr>
            <p:cNvPr id="30" name="TextBox 29"/>
            <p:cNvSpPr txBox="1"/>
            <p:nvPr/>
          </p:nvSpPr>
          <p:spPr>
            <a:xfrm>
              <a:off x="6116609" y="3207952"/>
              <a:ext cx="746359" cy="307681"/>
            </a:xfrm>
            <a:prstGeom prst="rect">
              <a:avLst/>
            </a:prstGeom>
            <a:noFill/>
          </p:spPr>
          <p:txBody>
            <a:bodyPr wrap="none" rtlCol="0">
              <a:spAutoFit/>
            </a:bodyPr>
            <a:lstStyle/>
            <a:p>
              <a:r>
                <a:rPr lang="id-ID" sz="900" dirty="0">
                  <a:solidFill>
                    <a:schemeClr val="bg1">
                      <a:lumMod val="65000"/>
                    </a:schemeClr>
                  </a:solidFill>
                  <a:latin typeface="Calibri" panose="020F0502020204030204" pitchFamily="34" charset="0"/>
                  <a:cs typeface="Calibri" panose="020F0502020204030204" pitchFamily="34" charset="0"/>
                </a:rPr>
                <a:t>600,000</a:t>
              </a:r>
            </a:p>
          </p:txBody>
        </p:sp>
        <p:sp>
          <p:nvSpPr>
            <p:cNvPr id="31" name="TextBox 30"/>
            <p:cNvSpPr txBox="1"/>
            <p:nvPr/>
          </p:nvSpPr>
          <p:spPr>
            <a:xfrm>
              <a:off x="6116609" y="2427114"/>
              <a:ext cx="746359" cy="307681"/>
            </a:xfrm>
            <a:prstGeom prst="rect">
              <a:avLst/>
            </a:prstGeom>
            <a:noFill/>
          </p:spPr>
          <p:txBody>
            <a:bodyPr wrap="none" rtlCol="0">
              <a:spAutoFit/>
            </a:bodyPr>
            <a:lstStyle/>
            <a:p>
              <a:r>
                <a:rPr lang="id-ID" sz="900" dirty="0">
                  <a:solidFill>
                    <a:schemeClr val="bg1">
                      <a:lumMod val="65000"/>
                    </a:schemeClr>
                  </a:solidFill>
                  <a:latin typeface="Calibri" panose="020F0502020204030204" pitchFamily="34" charset="0"/>
                  <a:cs typeface="Calibri" panose="020F0502020204030204" pitchFamily="34" charset="0"/>
                </a:rPr>
                <a:t>800,000</a:t>
              </a:r>
            </a:p>
          </p:txBody>
        </p:sp>
      </p:grpSp>
      <p:sp>
        <p:nvSpPr>
          <p:cNvPr id="32" name="TextBox 31"/>
          <p:cNvSpPr txBox="1"/>
          <p:nvPr/>
        </p:nvSpPr>
        <p:spPr>
          <a:xfrm>
            <a:off x="4337298" y="4313782"/>
            <a:ext cx="369332" cy="346249"/>
          </a:xfrm>
          <a:prstGeom prst="rect">
            <a:avLst/>
          </a:prstGeom>
          <a:noFill/>
        </p:spPr>
        <p:txBody>
          <a:bodyPr wrap="none" lIns="68580" tIns="34290" rIns="68580" bIns="34290" rtlCol="0">
            <a:spAutoFit/>
          </a:bodyPr>
          <a:lstStyle/>
          <a:p>
            <a:pPr algn="ctr"/>
            <a:r>
              <a:rPr lang="zh-CN" altLang="en-US" sz="900" dirty="0">
                <a:solidFill>
                  <a:srgbClr val="C0C0C0"/>
                </a:solidFill>
                <a:latin typeface="微软雅黑" panose="020B0503020204020204" pitchFamily="34" charset="-122"/>
                <a:ea typeface="微软雅黑" panose="020B0503020204020204" pitchFamily="34" charset="-122"/>
              </a:rPr>
              <a:t>标题</a:t>
            </a:r>
            <a:endParaRPr lang="en-US" altLang="zh-CN" sz="900" dirty="0">
              <a:solidFill>
                <a:srgbClr val="C0C0C0"/>
              </a:solidFill>
              <a:latin typeface="微软雅黑" panose="020B0503020204020204" pitchFamily="34" charset="-122"/>
              <a:ea typeface="微软雅黑" panose="020B0503020204020204" pitchFamily="34" charset="-122"/>
            </a:endParaRPr>
          </a:p>
          <a:p>
            <a:pPr algn="ctr"/>
            <a:endParaRPr lang="id-ID" altLang="zh-CN" sz="900" b="1" dirty="0">
              <a:solidFill>
                <a:schemeClr val="bg1">
                  <a:lumMod val="50000"/>
                </a:schemeClr>
              </a:solidFill>
            </a:endParaRPr>
          </a:p>
        </p:txBody>
      </p:sp>
      <p:grpSp>
        <p:nvGrpSpPr>
          <p:cNvPr id="88" name="Group 87"/>
          <p:cNvGrpSpPr/>
          <p:nvPr/>
        </p:nvGrpSpPr>
        <p:grpSpPr>
          <a:xfrm>
            <a:off x="1476658" y="2085030"/>
            <a:ext cx="293915" cy="2118206"/>
            <a:chOff x="1968877" y="2779182"/>
            <a:chExt cx="391886" cy="2823403"/>
          </a:xfrm>
        </p:grpSpPr>
        <p:sp>
          <p:nvSpPr>
            <p:cNvPr id="33" name="Rectangle 32"/>
            <p:cNvSpPr/>
            <p:nvPr/>
          </p:nvSpPr>
          <p:spPr>
            <a:xfrm>
              <a:off x="1968877" y="2967339"/>
              <a:ext cx="391886" cy="263524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4" name="Isosceles Triangle 33"/>
            <p:cNvSpPr/>
            <p:nvPr/>
          </p:nvSpPr>
          <p:spPr>
            <a:xfrm>
              <a:off x="1968877" y="2779182"/>
              <a:ext cx="391885" cy="188157"/>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89" name="Group 88"/>
          <p:cNvGrpSpPr/>
          <p:nvPr/>
        </p:nvGrpSpPr>
        <p:grpSpPr>
          <a:xfrm>
            <a:off x="2207919" y="2328812"/>
            <a:ext cx="293915" cy="1874424"/>
            <a:chOff x="2943892" y="3104125"/>
            <a:chExt cx="391886" cy="2498460"/>
          </a:xfrm>
        </p:grpSpPr>
        <p:sp>
          <p:nvSpPr>
            <p:cNvPr id="35" name="Rectangle 34"/>
            <p:cNvSpPr/>
            <p:nvPr/>
          </p:nvSpPr>
          <p:spPr>
            <a:xfrm>
              <a:off x="2943892" y="3280949"/>
              <a:ext cx="391886" cy="23216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6" name="Isosceles Triangle 35"/>
            <p:cNvSpPr/>
            <p:nvPr/>
          </p:nvSpPr>
          <p:spPr>
            <a:xfrm>
              <a:off x="2943892" y="3104125"/>
              <a:ext cx="391885" cy="18815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90" name="Group 89"/>
          <p:cNvGrpSpPr/>
          <p:nvPr/>
        </p:nvGrpSpPr>
        <p:grpSpPr>
          <a:xfrm>
            <a:off x="2917238" y="2641101"/>
            <a:ext cx="293915" cy="1562134"/>
            <a:chOff x="3889651" y="3520382"/>
            <a:chExt cx="391886" cy="2082202"/>
          </a:xfrm>
        </p:grpSpPr>
        <p:sp>
          <p:nvSpPr>
            <p:cNvPr id="37" name="Rectangle 36"/>
            <p:cNvSpPr/>
            <p:nvPr/>
          </p:nvSpPr>
          <p:spPr>
            <a:xfrm>
              <a:off x="3889651" y="3703807"/>
              <a:ext cx="391886" cy="189877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8" name="Isosceles Triangle 37"/>
            <p:cNvSpPr/>
            <p:nvPr/>
          </p:nvSpPr>
          <p:spPr>
            <a:xfrm>
              <a:off x="3889651" y="3520382"/>
              <a:ext cx="391885" cy="188157"/>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91" name="Group 90"/>
          <p:cNvGrpSpPr/>
          <p:nvPr/>
        </p:nvGrpSpPr>
        <p:grpSpPr>
          <a:xfrm>
            <a:off x="3681002" y="2912807"/>
            <a:ext cx="293915" cy="1290429"/>
            <a:chOff x="4908003" y="3882543"/>
            <a:chExt cx="391886" cy="1720041"/>
          </a:xfrm>
        </p:grpSpPr>
        <p:sp>
          <p:nvSpPr>
            <p:cNvPr id="39" name="Rectangle 38"/>
            <p:cNvSpPr/>
            <p:nvPr/>
          </p:nvSpPr>
          <p:spPr>
            <a:xfrm>
              <a:off x="4908003" y="4064875"/>
              <a:ext cx="391886" cy="153770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0" name="Isosceles Triangle 39"/>
            <p:cNvSpPr/>
            <p:nvPr/>
          </p:nvSpPr>
          <p:spPr>
            <a:xfrm>
              <a:off x="4908003" y="3882543"/>
              <a:ext cx="391885" cy="188157"/>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grpSp>
        <p:nvGrpSpPr>
          <p:cNvPr id="92" name="Group 91"/>
          <p:cNvGrpSpPr/>
          <p:nvPr/>
        </p:nvGrpSpPr>
        <p:grpSpPr>
          <a:xfrm>
            <a:off x="4373886" y="3134761"/>
            <a:ext cx="293915" cy="1068475"/>
            <a:chOff x="5831848" y="4178391"/>
            <a:chExt cx="391886" cy="1424193"/>
          </a:xfrm>
          <a:solidFill>
            <a:schemeClr val="accent1"/>
          </a:solidFill>
        </p:grpSpPr>
        <p:sp>
          <p:nvSpPr>
            <p:cNvPr id="41" name="Rectangle 40"/>
            <p:cNvSpPr/>
            <p:nvPr/>
          </p:nvSpPr>
          <p:spPr>
            <a:xfrm>
              <a:off x="5831848" y="4361111"/>
              <a:ext cx="391886" cy="124147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2" name="Isosceles Triangle 41"/>
            <p:cNvSpPr/>
            <p:nvPr/>
          </p:nvSpPr>
          <p:spPr>
            <a:xfrm>
              <a:off x="5831848" y="4178391"/>
              <a:ext cx="391885" cy="188157"/>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69" name="Freeform 26"/>
          <p:cNvSpPr>
            <a:spLocks/>
          </p:cNvSpPr>
          <p:nvPr/>
        </p:nvSpPr>
        <p:spPr bwMode="auto">
          <a:xfrm>
            <a:off x="6528197" y="5891841"/>
            <a:ext cx="42863" cy="16674"/>
          </a:xfrm>
          <a:custGeom>
            <a:avLst/>
            <a:gdLst>
              <a:gd name="T0" fmla="*/ 15 w 15"/>
              <a:gd name="T1" fmla="*/ 6 h 6"/>
              <a:gd name="T2" fmla="*/ 8 w 15"/>
              <a:gd name="T3" fmla="*/ 1 h 6"/>
              <a:gd name="T4" fmla="*/ 15 w 15"/>
              <a:gd name="T5" fmla="*/ 6 h 6"/>
            </a:gdLst>
            <a:ahLst/>
            <a:cxnLst>
              <a:cxn ang="0">
                <a:pos x="T0" y="T1"/>
              </a:cxn>
              <a:cxn ang="0">
                <a:pos x="T2" y="T3"/>
              </a:cxn>
              <a:cxn ang="0">
                <a:pos x="T4" y="T5"/>
              </a:cxn>
            </a:cxnLst>
            <a:rect l="0" t="0" r="r" b="b"/>
            <a:pathLst>
              <a:path w="15" h="6">
                <a:moveTo>
                  <a:pt x="15" y="6"/>
                </a:moveTo>
                <a:cubicBezTo>
                  <a:pt x="15" y="6"/>
                  <a:pt x="13" y="4"/>
                  <a:pt x="8" y="1"/>
                </a:cubicBezTo>
                <a:cubicBezTo>
                  <a:pt x="0" y="0"/>
                  <a:pt x="15" y="6"/>
                  <a:pt x="15"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nvGrpSpPr>
          <p:cNvPr id="80" name="Group 79"/>
          <p:cNvGrpSpPr/>
          <p:nvPr/>
        </p:nvGrpSpPr>
        <p:grpSpPr>
          <a:xfrm>
            <a:off x="6087795" y="1693789"/>
            <a:ext cx="2139688" cy="750763"/>
            <a:chOff x="8040622" y="2976912"/>
            <a:chExt cx="2852917" cy="1000709"/>
          </a:xfrm>
        </p:grpSpPr>
        <p:sp>
          <p:nvSpPr>
            <p:cNvPr id="81" name="TextBox 80"/>
            <p:cNvSpPr txBox="1"/>
            <p:nvPr/>
          </p:nvSpPr>
          <p:spPr>
            <a:xfrm>
              <a:off x="8040622" y="2976912"/>
              <a:ext cx="1753045" cy="492291"/>
            </a:xfrm>
            <a:prstGeom prst="rect">
              <a:avLst/>
            </a:prstGeom>
            <a:noFill/>
          </p:spPr>
          <p:txBody>
            <a:bodyPr wrap="none" rtlCol="0">
              <a:spAutoFit/>
            </a:bodyPr>
            <a:lstStyle/>
            <a:p>
              <a:r>
                <a:rPr lang="id-ID" sz="1800" b="1" dirty="0">
                  <a:solidFill>
                    <a:schemeClr val="tx1">
                      <a:lumMod val="50000"/>
                      <a:lumOff val="50000"/>
                    </a:schemeClr>
                  </a:solidFill>
                </a:rPr>
                <a:t>1.054.321</a:t>
              </a:r>
            </a:p>
          </p:txBody>
        </p:sp>
        <p:sp>
          <p:nvSpPr>
            <p:cNvPr id="82" name="TextBox 81"/>
            <p:cNvSpPr txBox="1"/>
            <p:nvPr/>
          </p:nvSpPr>
          <p:spPr>
            <a:xfrm>
              <a:off x="8198838" y="3362257"/>
              <a:ext cx="2694701" cy="615364"/>
            </a:xfrm>
            <a:prstGeom prst="rect">
              <a:avLst/>
            </a:prstGeom>
            <a:noFill/>
          </p:spPr>
          <p:txBody>
            <a:bodyPr wrap="square" rtlCol="0">
              <a:spAutoFit/>
            </a:bodyPr>
            <a:lstStyle/>
            <a:p>
              <a:pPr>
                <a:lnSpc>
                  <a:spcPct val="150000"/>
                </a:lnSpc>
              </a:pPr>
              <a:r>
                <a:rPr lang="id-ID" sz="800" dirty="0">
                  <a:solidFill>
                    <a:schemeClr val="bg1">
                      <a:lumMod val="65000"/>
                    </a:schemeClr>
                  </a:solidFill>
                </a:rPr>
                <a:t>Suitable for all category</a:t>
              </a:r>
              <a:r>
                <a:rPr lang="en-US" sz="800" dirty="0">
                  <a:solidFill>
                    <a:schemeClr val="bg1">
                      <a:lumMod val="65000"/>
                    </a:schemeClr>
                  </a:solidFill>
                </a:rPr>
                <a:t>, </a:t>
              </a:r>
              <a:r>
                <a:rPr lang="en-US" sz="800" dirty="0" err="1">
                  <a:solidFill>
                    <a:schemeClr val="bg1">
                      <a:lumMod val="65000"/>
                    </a:schemeClr>
                  </a:solidFill>
                </a:rPr>
                <a:t>Lorem</a:t>
              </a:r>
              <a:r>
                <a:rPr lang="en-US" sz="800" dirty="0">
                  <a:solidFill>
                    <a:schemeClr val="bg1">
                      <a:lumMod val="65000"/>
                    </a:schemeClr>
                  </a:solidFill>
                </a:rPr>
                <a:t> </a:t>
              </a:r>
              <a:r>
                <a:rPr lang="en-US" sz="800" dirty="0" err="1">
                  <a:solidFill>
                    <a:schemeClr val="bg1">
                      <a:lumMod val="65000"/>
                    </a:schemeClr>
                  </a:solidFill>
                </a:rPr>
                <a:t>Ipsum</a:t>
              </a:r>
              <a:r>
                <a:rPr lang="en-US" sz="800" dirty="0">
                  <a:solidFill>
                    <a:schemeClr val="bg1">
                      <a:lumMod val="65000"/>
                    </a:schemeClr>
                  </a:solidFill>
                </a:rPr>
                <a:t> is not simply random text.</a:t>
              </a:r>
              <a:endParaRPr lang="en-US" sz="800" b="1" dirty="0">
                <a:solidFill>
                  <a:schemeClr val="bg1">
                    <a:lumMod val="65000"/>
                  </a:schemeClr>
                </a:solidFill>
              </a:endParaRPr>
            </a:p>
          </p:txBody>
        </p:sp>
      </p:grpSp>
      <p:grpSp>
        <p:nvGrpSpPr>
          <p:cNvPr id="83" name="Group 82"/>
          <p:cNvGrpSpPr/>
          <p:nvPr/>
        </p:nvGrpSpPr>
        <p:grpSpPr>
          <a:xfrm>
            <a:off x="6103023" y="3650145"/>
            <a:ext cx="2124460" cy="750763"/>
            <a:chOff x="8060926" y="3752829"/>
            <a:chExt cx="2832613" cy="1000709"/>
          </a:xfrm>
        </p:grpSpPr>
        <p:sp>
          <p:nvSpPr>
            <p:cNvPr id="84" name="TextBox 83"/>
            <p:cNvSpPr txBox="1"/>
            <p:nvPr/>
          </p:nvSpPr>
          <p:spPr>
            <a:xfrm>
              <a:off x="8060926" y="3752829"/>
              <a:ext cx="1475190" cy="492291"/>
            </a:xfrm>
            <a:prstGeom prst="rect">
              <a:avLst/>
            </a:prstGeom>
            <a:noFill/>
          </p:spPr>
          <p:txBody>
            <a:bodyPr wrap="none" rtlCol="0">
              <a:spAutoFit/>
            </a:bodyPr>
            <a:lstStyle/>
            <a:p>
              <a:r>
                <a:rPr lang="id-ID" sz="1800" b="1" dirty="0">
                  <a:solidFill>
                    <a:schemeClr val="tx1">
                      <a:lumMod val="50000"/>
                      <a:lumOff val="50000"/>
                    </a:schemeClr>
                  </a:solidFill>
                </a:rPr>
                <a:t>800.654</a:t>
              </a:r>
            </a:p>
          </p:txBody>
        </p:sp>
        <p:sp>
          <p:nvSpPr>
            <p:cNvPr id="85" name="TextBox 84"/>
            <p:cNvSpPr txBox="1"/>
            <p:nvPr/>
          </p:nvSpPr>
          <p:spPr>
            <a:xfrm>
              <a:off x="8198838" y="4138174"/>
              <a:ext cx="2694701" cy="615364"/>
            </a:xfrm>
            <a:prstGeom prst="rect">
              <a:avLst/>
            </a:prstGeom>
            <a:noFill/>
          </p:spPr>
          <p:txBody>
            <a:bodyPr wrap="square" rtlCol="0">
              <a:spAutoFit/>
            </a:bodyPr>
            <a:lstStyle/>
            <a:p>
              <a:pPr>
                <a:lnSpc>
                  <a:spcPct val="150000"/>
                </a:lnSpc>
              </a:pPr>
              <a:r>
                <a:rPr lang="id-ID" sz="800" dirty="0">
                  <a:solidFill>
                    <a:schemeClr val="bg1">
                      <a:lumMod val="65000"/>
                    </a:schemeClr>
                  </a:solidFill>
                </a:rPr>
                <a:t>Suitable for all category</a:t>
              </a:r>
              <a:r>
                <a:rPr lang="en-US" sz="800" dirty="0">
                  <a:solidFill>
                    <a:schemeClr val="bg1">
                      <a:lumMod val="65000"/>
                    </a:schemeClr>
                  </a:solidFill>
                </a:rPr>
                <a:t>, </a:t>
              </a:r>
              <a:r>
                <a:rPr lang="en-US" sz="800" dirty="0" err="1">
                  <a:solidFill>
                    <a:schemeClr val="bg1">
                      <a:lumMod val="65000"/>
                    </a:schemeClr>
                  </a:solidFill>
                </a:rPr>
                <a:t>Lorem</a:t>
              </a:r>
              <a:r>
                <a:rPr lang="en-US" sz="800" dirty="0">
                  <a:solidFill>
                    <a:schemeClr val="bg1">
                      <a:lumMod val="65000"/>
                    </a:schemeClr>
                  </a:solidFill>
                </a:rPr>
                <a:t> </a:t>
              </a:r>
              <a:r>
                <a:rPr lang="en-US" sz="800" dirty="0" err="1">
                  <a:solidFill>
                    <a:schemeClr val="bg1">
                      <a:lumMod val="65000"/>
                    </a:schemeClr>
                  </a:solidFill>
                </a:rPr>
                <a:t>Ipsum</a:t>
              </a:r>
              <a:r>
                <a:rPr lang="en-US" sz="800" dirty="0">
                  <a:solidFill>
                    <a:schemeClr val="bg1">
                      <a:lumMod val="65000"/>
                    </a:schemeClr>
                  </a:solidFill>
                </a:rPr>
                <a:t> is not simply random text.</a:t>
              </a:r>
              <a:endParaRPr lang="en-US" sz="800" b="1" dirty="0">
                <a:solidFill>
                  <a:schemeClr val="bg1">
                    <a:lumMod val="65000"/>
                  </a:schemeClr>
                </a:solidFill>
              </a:endParaRPr>
            </a:p>
          </p:txBody>
        </p:sp>
      </p:grpSp>
      <p:sp>
        <p:nvSpPr>
          <p:cNvPr id="86" name="TextBox 85"/>
          <p:cNvSpPr txBox="1"/>
          <p:nvPr/>
        </p:nvSpPr>
        <p:spPr>
          <a:xfrm>
            <a:off x="6214106" y="2502965"/>
            <a:ext cx="2656098" cy="1189924"/>
          </a:xfrm>
          <a:prstGeom prst="rect">
            <a:avLst/>
          </a:prstGeom>
          <a:noFill/>
        </p:spPr>
        <p:txBody>
          <a:bodyPr wrap="square" lIns="68580" tIns="34290" rIns="68580" bIns="34290" rtlCol="0">
            <a:spAutoFit/>
          </a:bodyPr>
          <a:lstStyle/>
          <a:p>
            <a:pPr>
              <a:lnSpc>
                <a:spcPct val="150000"/>
              </a:lnSpc>
            </a:pPr>
            <a:r>
              <a:rPr lang="id-ID" sz="800" dirty="0">
                <a:solidFill>
                  <a:schemeClr val="bg1">
                    <a:lumMod val="65000"/>
                  </a:schemeClr>
                </a:solidFill>
                <a:latin typeface="+mj-lt"/>
              </a:rPr>
              <a:t>For every 6 emails received, we get 3 Phone calls. Suitable for all categories business and personal presentation</a:t>
            </a:r>
            <a:r>
              <a:rPr lang="id-ID" sz="800" b="1" dirty="0">
                <a:solidFill>
                  <a:schemeClr val="bg1">
                    <a:lumMod val="65000"/>
                  </a:schemeClr>
                </a:solidFill>
                <a:latin typeface="+mj-lt"/>
              </a:rPr>
              <a:t>, </a:t>
            </a:r>
            <a:r>
              <a:rPr lang="id-ID" sz="800" dirty="0">
                <a:solidFill>
                  <a:schemeClr val="bg1">
                    <a:lumMod val="65000"/>
                  </a:schemeClr>
                </a:solidFill>
                <a:latin typeface="+mj-lt"/>
              </a:rPr>
              <a:t>Suitable for all categories business and personal presentation</a:t>
            </a:r>
            <a:r>
              <a:rPr lang="id-ID" sz="800" b="1" dirty="0">
                <a:solidFill>
                  <a:schemeClr val="bg1">
                    <a:lumMod val="65000"/>
                  </a:schemeClr>
                </a:solidFill>
                <a:latin typeface="+mj-lt"/>
              </a:rPr>
              <a:t>,</a:t>
            </a:r>
            <a:r>
              <a:rPr lang="id-ID" sz="800" dirty="0">
                <a:solidFill>
                  <a:schemeClr val="bg1">
                    <a:lumMod val="65000"/>
                  </a:schemeClr>
                </a:solidFill>
                <a:latin typeface="+mj-lt"/>
              </a:rPr>
              <a:t> eaque ipsa quae ab illo inventore veritatis et quasi</a:t>
            </a:r>
          </a:p>
          <a:p>
            <a:pPr algn="just">
              <a:lnSpc>
                <a:spcPct val="150000"/>
              </a:lnSpc>
            </a:pPr>
            <a:endParaRPr lang="id-ID" sz="800" dirty="0">
              <a:solidFill>
                <a:schemeClr val="bg1">
                  <a:lumMod val="65000"/>
                </a:schemeClr>
              </a:solidFill>
              <a:latin typeface="+mj-lt"/>
            </a:endParaRPr>
          </a:p>
        </p:txBody>
      </p:sp>
      <p:cxnSp>
        <p:nvCxnSpPr>
          <p:cNvPr id="87" name="Straight Connector 86"/>
          <p:cNvCxnSpPr/>
          <p:nvPr/>
        </p:nvCxnSpPr>
        <p:spPr>
          <a:xfrm>
            <a:off x="5500867" y="1562637"/>
            <a:ext cx="0" cy="2814960"/>
          </a:xfrm>
          <a:prstGeom prst="line">
            <a:avLst/>
          </a:prstGeom>
          <a:ln>
            <a:solidFill>
              <a:schemeClr val="bg1">
                <a:lumMod val="8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423884" y="628328"/>
            <a:ext cx="825257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6" name="组合 55"/>
          <p:cNvGrpSpPr/>
          <p:nvPr/>
        </p:nvGrpSpPr>
        <p:grpSpPr>
          <a:xfrm rot="14400000">
            <a:off x="390146" y="232657"/>
            <a:ext cx="344020" cy="281678"/>
            <a:chOff x="3059816" y="700304"/>
            <a:chExt cx="615694" cy="504120"/>
          </a:xfrm>
          <a:solidFill>
            <a:schemeClr val="accent1"/>
          </a:solidFill>
        </p:grpSpPr>
        <p:sp>
          <p:nvSpPr>
            <p:cNvPr id="57" name="椭圆 56"/>
            <p:cNvSpPr/>
            <p:nvPr/>
          </p:nvSpPr>
          <p:spPr>
            <a:xfrm>
              <a:off x="3531462" y="844352"/>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3059816" y="700304"/>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3059816" y="1060376"/>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0" name="直接连接符 59"/>
            <p:cNvCxnSpPr>
              <a:stCxn id="57" idx="7"/>
              <a:endCxn id="59" idx="3"/>
            </p:cNvCxnSpPr>
            <p:nvPr/>
          </p:nvCxnSpPr>
          <p:spPr>
            <a:xfrm flipH="1">
              <a:off x="3080911" y="865447"/>
              <a:ext cx="573504" cy="317882"/>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58" idx="0"/>
            </p:cNvCxnSpPr>
            <p:nvPr/>
          </p:nvCxnSpPr>
          <p:spPr>
            <a:xfrm>
              <a:off x="3131840" y="700304"/>
              <a:ext cx="0" cy="447037"/>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62" name="Rectangle 22"/>
          <p:cNvSpPr>
            <a:spLocks noChangeArrowheads="1"/>
          </p:cNvSpPr>
          <p:nvPr/>
        </p:nvSpPr>
        <p:spPr bwMode="auto">
          <a:xfrm>
            <a:off x="771624" y="169523"/>
            <a:ext cx="3791272" cy="49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l" eaLnBrk="1" fontAlgn="base" hangingPunct="1">
              <a:lnSpc>
                <a:spcPct val="120000"/>
              </a:lnSpc>
            </a:pPr>
            <a:r>
              <a:rPr lang="zh-CN" altLang="en-US" sz="1400" b="1" dirty="0" smtClean="0">
                <a:latin typeface="微软雅黑" panose="020B0503020204020204" pitchFamily="34" charset="-122"/>
                <a:ea typeface="微软雅黑" panose="020B0503020204020204" pitchFamily="34" charset="-122"/>
              </a:rPr>
              <a:t>市场拓展</a:t>
            </a:r>
            <a:endParaRPr lang="en-US" altLang="zh-CN" sz="1400" b="1" dirty="0" smtClean="0">
              <a:latin typeface="微软雅黑" panose="020B0503020204020204" pitchFamily="34" charset="-122"/>
              <a:ea typeface="微软雅黑" panose="020B0503020204020204" pitchFamily="34" charset="-122"/>
            </a:endParaRPr>
          </a:p>
          <a:p>
            <a:pPr fontAlgn="base">
              <a:lnSpc>
                <a:spcPct val="120000"/>
              </a:lnSpc>
            </a:pP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以上标题可以根据您的需求随意更改</a:t>
            </a:r>
            <a:endParaRPr lang="en-US" altLang="zh-CN" sz="1400" b="1"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99262341"/>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p:tgtEl>
                                          <p:spTgt spid="56"/>
                                        </p:tgtEl>
                                        <p:attrNameLst>
                                          <p:attrName>ppt_x</p:attrName>
                                        </p:attrNameLst>
                                      </p:cBhvr>
                                      <p:tavLst>
                                        <p:tav tm="0">
                                          <p:val>
                                            <p:strVal val="#ppt_x-#ppt_w*1.125000"/>
                                          </p:val>
                                        </p:tav>
                                        <p:tav tm="100000">
                                          <p:val>
                                            <p:strVal val="#ppt_x"/>
                                          </p:val>
                                        </p:tav>
                                      </p:tavLst>
                                    </p:anim>
                                    <p:animEffect transition="in" filter="wipe(right)">
                                      <p:cBhvr>
                                        <p:cTn id="8" dur="500"/>
                                        <p:tgtEl>
                                          <p:spTgt spid="56"/>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wipe(left)">
                                      <p:cBhvr>
                                        <p:cTn id="12" dur="1250"/>
                                        <p:tgtEl>
                                          <p:spTgt spid="62"/>
                                        </p:tgtEl>
                                      </p:cBhvr>
                                    </p:animEffect>
                                  </p:childTnLst>
                                </p:cTn>
                              </p:par>
                            </p:childTnLst>
                          </p:cTn>
                        </p:par>
                        <p:par>
                          <p:cTn id="13" fill="hold">
                            <p:stCondLst>
                              <p:cond delay="1750"/>
                            </p:stCondLst>
                            <p:childTnLst>
                              <p:par>
                                <p:cTn id="14" presetID="22" presetClass="entr" presetSubtype="8" fill="hold" nodeType="afterEffect">
                                  <p:stCondLst>
                                    <p:cond delay="0"/>
                                  </p:stCondLst>
                                  <p:childTnLst>
                                    <p:set>
                                      <p:cBhvr>
                                        <p:cTn id="15" dur="1" fill="hold">
                                          <p:stCondLst>
                                            <p:cond delay="0"/>
                                          </p:stCondLst>
                                        </p:cTn>
                                        <p:tgtEl>
                                          <p:spTgt spid="55"/>
                                        </p:tgtEl>
                                        <p:attrNameLst>
                                          <p:attrName>style.visibility</p:attrName>
                                        </p:attrNameLst>
                                      </p:cBhvr>
                                      <p:to>
                                        <p:strVal val="visible"/>
                                      </p:to>
                                    </p:set>
                                    <p:animEffect transition="in" filter="wipe(left)">
                                      <p:cBhvr>
                                        <p:cTn id="16" dur="500"/>
                                        <p:tgtEl>
                                          <p:spTgt spid="55"/>
                                        </p:tgtEl>
                                      </p:cBhvr>
                                    </p:animEffect>
                                  </p:childTnLst>
                                </p:cTn>
                              </p:par>
                            </p:childTnLst>
                          </p:cTn>
                        </p:par>
                        <p:par>
                          <p:cTn id="17" fill="hold">
                            <p:stCondLst>
                              <p:cond delay="2250"/>
                            </p:stCondLst>
                            <p:childTnLst>
                              <p:par>
                                <p:cTn id="18" presetID="10" presetClass="entr" presetSubtype="0"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500"/>
                                        <p:tgtEl>
                                          <p:spTgt spid="26"/>
                                        </p:tgtEl>
                                      </p:cBhvr>
                                    </p:animEffect>
                                  </p:childTnLst>
                                </p:cTn>
                              </p:par>
                              <p:par>
                                <p:cTn id="21" presetID="10"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2750"/>
                            </p:stCondLst>
                            <p:childTnLst>
                              <p:par>
                                <p:cTn id="25" presetID="10" presetClass="entr" presetSubtype="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3250"/>
                            </p:stCondLst>
                            <p:childTnLst>
                              <p:par>
                                <p:cTn id="29" presetID="22" presetClass="entr" presetSubtype="4" fill="hold" nodeType="afterEffect">
                                  <p:stCondLst>
                                    <p:cond delay="0"/>
                                  </p:stCondLst>
                                  <p:childTnLst>
                                    <p:set>
                                      <p:cBhvr>
                                        <p:cTn id="30" dur="1" fill="hold">
                                          <p:stCondLst>
                                            <p:cond delay="0"/>
                                          </p:stCondLst>
                                        </p:cTn>
                                        <p:tgtEl>
                                          <p:spTgt spid="88"/>
                                        </p:tgtEl>
                                        <p:attrNameLst>
                                          <p:attrName>style.visibility</p:attrName>
                                        </p:attrNameLst>
                                      </p:cBhvr>
                                      <p:to>
                                        <p:strVal val="visible"/>
                                      </p:to>
                                    </p:set>
                                    <p:animEffect transition="in" filter="wipe(down)">
                                      <p:cBhvr>
                                        <p:cTn id="31" dur="500"/>
                                        <p:tgtEl>
                                          <p:spTgt spid="88"/>
                                        </p:tgtEl>
                                      </p:cBhvr>
                                    </p:animEffect>
                                  </p:childTnLst>
                                </p:cTn>
                              </p:par>
                            </p:childTnLst>
                          </p:cTn>
                        </p:par>
                        <p:par>
                          <p:cTn id="32" fill="hold">
                            <p:stCondLst>
                              <p:cond delay="3750"/>
                            </p:stCondLst>
                            <p:childTnLst>
                              <p:par>
                                <p:cTn id="33" presetID="10" presetClass="entr" presetSubtype="0"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par>
                          <p:cTn id="36" fill="hold">
                            <p:stCondLst>
                              <p:cond delay="4250"/>
                            </p:stCondLst>
                            <p:childTnLst>
                              <p:par>
                                <p:cTn id="37" presetID="22" presetClass="entr" presetSubtype="4" fill="hold" nodeType="afterEffect">
                                  <p:stCondLst>
                                    <p:cond delay="0"/>
                                  </p:stCondLst>
                                  <p:childTnLst>
                                    <p:set>
                                      <p:cBhvr>
                                        <p:cTn id="38" dur="1" fill="hold">
                                          <p:stCondLst>
                                            <p:cond delay="0"/>
                                          </p:stCondLst>
                                        </p:cTn>
                                        <p:tgtEl>
                                          <p:spTgt spid="89"/>
                                        </p:tgtEl>
                                        <p:attrNameLst>
                                          <p:attrName>style.visibility</p:attrName>
                                        </p:attrNameLst>
                                      </p:cBhvr>
                                      <p:to>
                                        <p:strVal val="visible"/>
                                      </p:to>
                                    </p:set>
                                    <p:animEffect transition="in" filter="wipe(down)">
                                      <p:cBhvr>
                                        <p:cTn id="39" dur="500"/>
                                        <p:tgtEl>
                                          <p:spTgt spid="89"/>
                                        </p:tgtEl>
                                      </p:cBhvr>
                                    </p:animEffect>
                                  </p:childTnLst>
                                </p:cTn>
                              </p:par>
                            </p:childTnLst>
                          </p:cTn>
                        </p:par>
                        <p:par>
                          <p:cTn id="40" fill="hold">
                            <p:stCondLst>
                              <p:cond delay="4750"/>
                            </p:stCondLst>
                            <p:childTnLst>
                              <p:par>
                                <p:cTn id="41" presetID="10" presetClass="entr" presetSubtype="0"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childTnLst>
                          </p:cTn>
                        </p:par>
                        <p:par>
                          <p:cTn id="44" fill="hold">
                            <p:stCondLst>
                              <p:cond delay="5250"/>
                            </p:stCondLst>
                            <p:childTnLst>
                              <p:par>
                                <p:cTn id="45" presetID="22" presetClass="entr" presetSubtype="4" fill="hold" nodeType="afterEffect">
                                  <p:stCondLst>
                                    <p:cond delay="0"/>
                                  </p:stCondLst>
                                  <p:childTnLst>
                                    <p:set>
                                      <p:cBhvr>
                                        <p:cTn id="46" dur="1" fill="hold">
                                          <p:stCondLst>
                                            <p:cond delay="0"/>
                                          </p:stCondLst>
                                        </p:cTn>
                                        <p:tgtEl>
                                          <p:spTgt spid="90"/>
                                        </p:tgtEl>
                                        <p:attrNameLst>
                                          <p:attrName>style.visibility</p:attrName>
                                        </p:attrNameLst>
                                      </p:cBhvr>
                                      <p:to>
                                        <p:strVal val="visible"/>
                                      </p:to>
                                    </p:set>
                                    <p:animEffect transition="in" filter="wipe(down)">
                                      <p:cBhvr>
                                        <p:cTn id="47" dur="500"/>
                                        <p:tgtEl>
                                          <p:spTgt spid="90"/>
                                        </p:tgtEl>
                                      </p:cBhvr>
                                    </p:animEffect>
                                  </p:childTnLst>
                                </p:cTn>
                              </p:par>
                            </p:childTnLst>
                          </p:cTn>
                        </p:par>
                        <p:par>
                          <p:cTn id="48" fill="hold">
                            <p:stCondLst>
                              <p:cond delay="5750"/>
                            </p:stCondLst>
                            <p:childTnLst>
                              <p:par>
                                <p:cTn id="49" presetID="10" presetClass="entr" presetSubtype="0"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childTnLst>
                                </p:cTn>
                              </p:par>
                            </p:childTnLst>
                          </p:cTn>
                        </p:par>
                        <p:par>
                          <p:cTn id="52" fill="hold">
                            <p:stCondLst>
                              <p:cond delay="6250"/>
                            </p:stCondLst>
                            <p:childTnLst>
                              <p:par>
                                <p:cTn id="53" presetID="22" presetClass="entr" presetSubtype="4" fill="hold" nodeType="afterEffect">
                                  <p:stCondLst>
                                    <p:cond delay="0"/>
                                  </p:stCondLst>
                                  <p:childTnLst>
                                    <p:set>
                                      <p:cBhvr>
                                        <p:cTn id="54" dur="1" fill="hold">
                                          <p:stCondLst>
                                            <p:cond delay="0"/>
                                          </p:stCondLst>
                                        </p:cTn>
                                        <p:tgtEl>
                                          <p:spTgt spid="91"/>
                                        </p:tgtEl>
                                        <p:attrNameLst>
                                          <p:attrName>style.visibility</p:attrName>
                                        </p:attrNameLst>
                                      </p:cBhvr>
                                      <p:to>
                                        <p:strVal val="visible"/>
                                      </p:to>
                                    </p:set>
                                    <p:animEffect transition="in" filter="wipe(down)">
                                      <p:cBhvr>
                                        <p:cTn id="55" dur="500"/>
                                        <p:tgtEl>
                                          <p:spTgt spid="91"/>
                                        </p:tgtEl>
                                      </p:cBhvr>
                                    </p:animEffect>
                                  </p:childTnLst>
                                </p:cTn>
                              </p:par>
                            </p:childTnLst>
                          </p:cTn>
                        </p:par>
                        <p:par>
                          <p:cTn id="56" fill="hold">
                            <p:stCondLst>
                              <p:cond delay="6750"/>
                            </p:stCondLst>
                            <p:childTnLst>
                              <p:par>
                                <p:cTn id="57" presetID="10" presetClass="entr" presetSubtype="0" fill="hold" grpId="0" nodeType="after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500"/>
                                        <p:tgtEl>
                                          <p:spTgt spid="32"/>
                                        </p:tgtEl>
                                      </p:cBhvr>
                                    </p:animEffect>
                                  </p:childTnLst>
                                </p:cTn>
                              </p:par>
                            </p:childTnLst>
                          </p:cTn>
                        </p:par>
                        <p:par>
                          <p:cTn id="60" fill="hold">
                            <p:stCondLst>
                              <p:cond delay="7250"/>
                            </p:stCondLst>
                            <p:childTnLst>
                              <p:par>
                                <p:cTn id="61" presetID="22" presetClass="entr" presetSubtype="4" fill="hold" nodeType="afterEffect">
                                  <p:stCondLst>
                                    <p:cond delay="0"/>
                                  </p:stCondLst>
                                  <p:childTnLst>
                                    <p:set>
                                      <p:cBhvr>
                                        <p:cTn id="62" dur="1" fill="hold">
                                          <p:stCondLst>
                                            <p:cond delay="0"/>
                                          </p:stCondLst>
                                        </p:cTn>
                                        <p:tgtEl>
                                          <p:spTgt spid="92"/>
                                        </p:tgtEl>
                                        <p:attrNameLst>
                                          <p:attrName>style.visibility</p:attrName>
                                        </p:attrNameLst>
                                      </p:cBhvr>
                                      <p:to>
                                        <p:strVal val="visible"/>
                                      </p:to>
                                    </p:set>
                                    <p:animEffect transition="in" filter="wipe(down)">
                                      <p:cBhvr>
                                        <p:cTn id="63" dur="500"/>
                                        <p:tgtEl>
                                          <p:spTgt spid="92"/>
                                        </p:tgtEl>
                                      </p:cBhvr>
                                    </p:animEffect>
                                  </p:childTnLst>
                                </p:cTn>
                              </p:par>
                              <p:par>
                                <p:cTn id="64" presetID="10" presetClass="entr" presetSubtype="0" fill="hold" nodeType="withEffect">
                                  <p:stCondLst>
                                    <p:cond delay="0"/>
                                  </p:stCondLst>
                                  <p:childTnLst>
                                    <p:set>
                                      <p:cBhvr>
                                        <p:cTn id="65" dur="1" fill="hold">
                                          <p:stCondLst>
                                            <p:cond delay="0"/>
                                          </p:stCondLst>
                                        </p:cTn>
                                        <p:tgtEl>
                                          <p:spTgt spid="87"/>
                                        </p:tgtEl>
                                        <p:attrNameLst>
                                          <p:attrName>style.visibility</p:attrName>
                                        </p:attrNameLst>
                                      </p:cBhvr>
                                      <p:to>
                                        <p:strVal val="visible"/>
                                      </p:to>
                                    </p:set>
                                    <p:animEffect transition="in" filter="fade">
                                      <p:cBhvr>
                                        <p:cTn id="66" dur="500"/>
                                        <p:tgtEl>
                                          <p:spTgt spid="87"/>
                                        </p:tgtEl>
                                      </p:cBhvr>
                                    </p:animEffect>
                                  </p:childTnLst>
                                </p:cTn>
                              </p:par>
                            </p:childTnLst>
                          </p:cTn>
                        </p:par>
                        <p:par>
                          <p:cTn id="67" fill="hold">
                            <p:stCondLst>
                              <p:cond delay="7750"/>
                            </p:stCondLst>
                            <p:childTnLst>
                              <p:par>
                                <p:cTn id="68" presetID="10" presetClass="entr" presetSubtype="0" fill="hold" nodeType="afterEffect">
                                  <p:stCondLst>
                                    <p:cond delay="0"/>
                                  </p:stCondLst>
                                  <p:childTnLst>
                                    <p:set>
                                      <p:cBhvr>
                                        <p:cTn id="69" dur="1" fill="hold">
                                          <p:stCondLst>
                                            <p:cond delay="0"/>
                                          </p:stCondLst>
                                        </p:cTn>
                                        <p:tgtEl>
                                          <p:spTgt spid="80"/>
                                        </p:tgtEl>
                                        <p:attrNameLst>
                                          <p:attrName>style.visibility</p:attrName>
                                        </p:attrNameLst>
                                      </p:cBhvr>
                                      <p:to>
                                        <p:strVal val="visible"/>
                                      </p:to>
                                    </p:set>
                                    <p:animEffect transition="in" filter="fade">
                                      <p:cBhvr>
                                        <p:cTn id="70" dur="500"/>
                                        <p:tgtEl>
                                          <p:spTgt spid="80"/>
                                        </p:tgtEl>
                                      </p:cBhvr>
                                    </p:animEffect>
                                  </p:childTnLst>
                                </p:cTn>
                              </p:par>
                            </p:childTnLst>
                          </p:cTn>
                        </p:par>
                        <p:par>
                          <p:cTn id="71" fill="hold">
                            <p:stCondLst>
                              <p:cond delay="8250"/>
                            </p:stCondLst>
                            <p:childTnLst>
                              <p:par>
                                <p:cTn id="72" presetID="10" presetClass="entr" presetSubtype="0" fill="hold" grpId="0" nodeType="afterEffect">
                                  <p:stCondLst>
                                    <p:cond delay="0"/>
                                  </p:stCondLst>
                                  <p:childTnLst>
                                    <p:set>
                                      <p:cBhvr>
                                        <p:cTn id="73" dur="1" fill="hold">
                                          <p:stCondLst>
                                            <p:cond delay="0"/>
                                          </p:stCondLst>
                                        </p:cTn>
                                        <p:tgtEl>
                                          <p:spTgt spid="86"/>
                                        </p:tgtEl>
                                        <p:attrNameLst>
                                          <p:attrName>style.visibility</p:attrName>
                                        </p:attrNameLst>
                                      </p:cBhvr>
                                      <p:to>
                                        <p:strVal val="visible"/>
                                      </p:to>
                                    </p:set>
                                    <p:animEffect transition="in" filter="fade">
                                      <p:cBhvr>
                                        <p:cTn id="74" dur="500"/>
                                        <p:tgtEl>
                                          <p:spTgt spid="86"/>
                                        </p:tgtEl>
                                      </p:cBhvr>
                                    </p:animEffect>
                                  </p:childTnLst>
                                </p:cTn>
                              </p:par>
                            </p:childTnLst>
                          </p:cTn>
                        </p:par>
                        <p:par>
                          <p:cTn id="75" fill="hold">
                            <p:stCondLst>
                              <p:cond delay="8750"/>
                            </p:stCondLst>
                            <p:childTnLst>
                              <p:par>
                                <p:cTn id="76" presetID="10" presetClass="entr" presetSubtype="0" fill="hold" nodeType="afterEffect">
                                  <p:stCondLst>
                                    <p:cond delay="0"/>
                                  </p:stCondLst>
                                  <p:childTnLst>
                                    <p:set>
                                      <p:cBhvr>
                                        <p:cTn id="77" dur="1" fill="hold">
                                          <p:stCondLst>
                                            <p:cond delay="0"/>
                                          </p:stCondLst>
                                        </p:cTn>
                                        <p:tgtEl>
                                          <p:spTgt spid="83"/>
                                        </p:tgtEl>
                                        <p:attrNameLst>
                                          <p:attrName>style.visibility</p:attrName>
                                        </p:attrNameLst>
                                      </p:cBhvr>
                                      <p:to>
                                        <p:strVal val="visible"/>
                                      </p:to>
                                    </p:set>
                                    <p:animEffect transition="in" filter="fade">
                                      <p:cBhvr>
                                        <p:cTn id="78"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32" grpId="0"/>
      <p:bldP spid="86" grpId="0"/>
      <p:bldP spid="6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Oval 56"/>
          <p:cNvSpPr/>
          <p:nvPr/>
        </p:nvSpPr>
        <p:spPr>
          <a:xfrm>
            <a:off x="1256186" y="1620358"/>
            <a:ext cx="692870" cy="69308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58" name="Oval 57"/>
          <p:cNvSpPr/>
          <p:nvPr/>
        </p:nvSpPr>
        <p:spPr>
          <a:xfrm>
            <a:off x="1256186" y="3278431"/>
            <a:ext cx="692870" cy="693084"/>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59" name="Oval 58"/>
          <p:cNvSpPr/>
          <p:nvPr/>
        </p:nvSpPr>
        <p:spPr>
          <a:xfrm>
            <a:off x="3215146" y="1620358"/>
            <a:ext cx="692870" cy="693084"/>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60" name="Oval 59"/>
          <p:cNvSpPr/>
          <p:nvPr/>
        </p:nvSpPr>
        <p:spPr>
          <a:xfrm>
            <a:off x="3215146" y="3278431"/>
            <a:ext cx="692870" cy="693084"/>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61" name="Oval 60"/>
          <p:cNvSpPr/>
          <p:nvPr/>
        </p:nvSpPr>
        <p:spPr>
          <a:xfrm>
            <a:off x="6964951" y="1620358"/>
            <a:ext cx="692870" cy="693084"/>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62" name="Oval 61"/>
          <p:cNvSpPr/>
          <p:nvPr/>
        </p:nvSpPr>
        <p:spPr>
          <a:xfrm>
            <a:off x="6964951" y="3278431"/>
            <a:ext cx="692870" cy="693084"/>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63" name="Oval 62"/>
          <p:cNvSpPr/>
          <p:nvPr/>
        </p:nvSpPr>
        <p:spPr>
          <a:xfrm>
            <a:off x="5092103" y="1620358"/>
            <a:ext cx="692870" cy="693084"/>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64" name="Oval 63"/>
          <p:cNvSpPr/>
          <p:nvPr/>
        </p:nvSpPr>
        <p:spPr>
          <a:xfrm>
            <a:off x="5092103" y="3278431"/>
            <a:ext cx="692870" cy="69308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80" name="Oval 79"/>
          <p:cNvSpPr/>
          <p:nvPr/>
        </p:nvSpPr>
        <p:spPr>
          <a:xfrm>
            <a:off x="1256186" y="1589403"/>
            <a:ext cx="692870" cy="6930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81" name="TextBox 80"/>
          <p:cNvSpPr txBox="1"/>
          <p:nvPr/>
        </p:nvSpPr>
        <p:spPr>
          <a:xfrm>
            <a:off x="1054964" y="2375453"/>
            <a:ext cx="1061829" cy="253916"/>
          </a:xfrm>
          <a:prstGeom prst="rect">
            <a:avLst/>
          </a:prstGeom>
          <a:noFill/>
        </p:spPr>
        <p:txBody>
          <a:bodyPr wrap="none" lIns="68580" tIns="34290" rIns="68580" bIns="34290" rtlCol="0">
            <a:spAutoFit/>
          </a:bodyPr>
          <a:lstStyle/>
          <a:p>
            <a:pPr algn="ct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82" name="Rectangle 81"/>
          <p:cNvSpPr/>
          <p:nvPr/>
        </p:nvSpPr>
        <p:spPr>
          <a:xfrm>
            <a:off x="788042" y="2567084"/>
            <a:ext cx="1625534" cy="315471"/>
          </a:xfrm>
          <a:prstGeom prst="rect">
            <a:avLst/>
          </a:prstGeom>
        </p:spPr>
        <p:txBody>
          <a:bodyPr wrap="square" lIns="68580" tIns="34290" rIns="68580" bIns="34290">
            <a:spAutoFit/>
          </a:bodyPr>
          <a:lstStyle/>
          <a:p>
            <a:pPr algn="ct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83" name="Group 82"/>
          <p:cNvGrpSpPr/>
          <p:nvPr/>
        </p:nvGrpSpPr>
        <p:grpSpPr>
          <a:xfrm>
            <a:off x="1443760" y="1797058"/>
            <a:ext cx="317722" cy="277774"/>
            <a:chOff x="8296275" y="8293096"/>
            <a:chExt cx="1385888" cy="1211261"/>
          </a:xfrm>
          <a:solidFill>
            <a:schemeClr val="bg1"/>
          </a:solidFill>
        </p:grpSpPr>
        <p:sp>
          <p:nvSpPr>
            <p:cNvPr id="84" name="Freeform 8"/>
            <p:cNvSpPr>
              <a:spLocks noEditPoints="1"/>
            </p:cNvSpPr>
            <p:nvPr/>
          </p:nvSpPr>
          <p:spPr bwMode="auto">
            <a:xfrm>
              <a:off x="8296275" y="8293096"/>
              <a:ext cx="1385888" cy="1211261"/>
            </a:xfrm>
            <a:custGeom>
              <a:avLst/>
              <a:gdLst>
                <a:gd name="T0" fmla="*/ 368 w 369"/>
                <a:gd name="T1" fmla="*/ 190 h 323"/>
                <a:gd name="T2" fmla="*/ 322 w 369"/>
                <a:gd name="T3" fmla="*/ 17 h 323"/>
                <a:gd name="T4" fmla="*/ 299 w 369"/>
                <a:gd name="T5" fmla="*/ 0 h 323"/>
                <a:gd name="T6" fmla="*/ 184 w 369"/>
                <a:gd name="T7" fmla="*/ 0 h 323"/>
                <a:gd name="T8" fmla="*/ 69 w 369"/>
                <a:gd name="T9" fmla="*/ 0 h 323"/>
                <a:gd name="T10" fmla="*/ 47 w 369"/>
                <a:gd name="T11" fmla="*/ 17 h 323"/>
                <a:gd name="T12" fmla="*/ 1 w 369"/>
                <a:gd name="T13" fmla="*/ 190 h 323"/>
                <a:gd name="T14" fmla="*/ 0 w 369"/>
                <a:gd name="T15" fmla="*/ 196 h 323"/>
                <a:gd name="T16" fmla="*/ 0 w 369"/>
                <a:gd name="T17" fmla="*/ 276 h 323"/>
                <a:gd name="T18" fmla="*/ 46 w 369"/>
                <a:gd name="T19" fmla="*/ 323 h 323"/>
                <a:gd name="T20" fmla="*/ 323 w 369"/>
                <a:gd name="T21" fmla="*/ 323 h 323"/>
                <a:gd name="T22" fmla="*/ 369 w 369"/>
                <a:gd name="T23" fmla="*/ 276 h 323"/>
                <a:gd name="T24" fmla="*/ 369 w 369"/>
                <a:gd name="T25" fmla="*/ 196 h 323"/>
                <a:gd name="T26" fmla="*/ 368 w 369"/>
                <a:gd name="T27" fmla="*/ 190 h 323"/>
                <a:gd name="T28" fmla="*/ 346 w 369"/>
                <a:gd name="T29" fmla="*/ 276 h 323"/>
                <a:gd name="T30" fmla="*/ 323 w 369"/>
                <a:gd name="T31" fmla="*/ 299 h 323"/>
                <a:gd name="T32" fmla="*/ 46 w 369"/>
                <a:gd name="T33" fmla="*/ 299 h 323"/>
                <a:gd name="T34" fmla="*/ 23 w 369"/>
                <a:gd name="T35" fmla="*/ 276 h 323"/>
                <a:gd name="T36" fmla="*/ 23 w 369"/>
                <a:gd name="T37" fmla="*/ 196 h 323"/>
                <a:gd name="T38" fmla="*/ 69 w 369"/>
                <a:gd name="T39" fmla="*/ 23 h 323"/>
                <a:gd name="T40" fmla="*/ 299 w 369"/>
                <a:gd name="T41" fmla="*/ 23 h 323"/>
                <a:gd name="T42" fmla="*/ 346 w 369"/>
                <a:gd name="T43" fmla="*/ 196 h 323"/>
                <a:gd name="T44" fmla="*/ 346 w 369"/>
                <a:gd name="T45" fmla="*/ 276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9" h="323">
                  <a:moveTo>
                    <a:pt x="368" y="190"/>
                  </a:moveTo>
                  <a:cubicBezTo>
                    <a:pt x="322" y="17"/>
                    <a:pt x="322" y="17"/>
                    <a:pt x="322" y="17"/>
                  </a:cubicBezTo>
                  <a:cubicBezTo>
                    <a:pt x="319" y="7"/>
                    <a:pt x="310" y="0"/>
                    <a:pt x="299" y="0"/>
                  </a:cubicBezTo>
                  <a:cubicBezTo>
                    <a:pt x="184" y="0"/>
                    <a:pt x="184" y="0"/>
                    <a:pt x="184" y="0"/>
                  </a:cubicBezTo>
                  <a:cubicBezTo>
                    <a:pt x="69" y="0"/>
                    <a:pt x="69" y="0"/>
                    <a:pt x="69" y="0"/>
                  </a:cubicBezTo>
                  <a:cubicBezTo>
                    <a:pt x="59" y="0"/>
                    <a:pt x="50" y="7"/>
                    <a:pt x="47" y="17"/>
                  </a:cubicBezTo>
                  <a:cubicBezTo>
                    <a:pt x="1" y="190"/>
                    <a:pt x="1" y="190"/>
                    <a:pt x="1" y="190"/>
                  </a:cubicBezTo>
                  <a:cubicBezTo>
                    <a:pt x="0" y="192"/>
                    <a:pt x="0" y="194"/>
                    <a:pt x="0" y="196"/>
                  </a:cubicBezTo>
                  <a:cubicBezTo>
                    <a:pt x="0" y="276"/>
                    <a:pt x="0" y="276"/>
                    <a:pt x="0" y="276"/>
                  </a:cubicBezTo>
                  <a:cubicBezTo>
                    <a:pt x="0" y="302"/>
                    <a:pt x="21" y="323"/>
                    <a:pt x="46" y="323"/>
                  </a:cubicBezTo>
                  <a:cubicBezTo>
                    <a:pt x="323" y="323"/>
                    <a:pt x="323" y="323"/>
                    <a:pt x="323" y="323"/>
                  </a:cubicBezTo>
                  <a:cubicBezTo>
                    <a:pt x="348" y="323"/>
                    <a:pt x="369" y="302"/>
                    <a:pt x="369" y="276"/>
                  </a:cubicBezTo>
                  <a:cubicBezTo>
                    <a:pt x="369" y="196"/>
                    <a:pt x="369" y="196"/>
                    <a:pt x="369" y="196"/>
                  </a:cubicBezTo>
                  <a:cubicBezTo>
                    <a:pt x="369" y="194"/>
                    <a:pt x="368" y="192"/>
                    <a:pt x="368" y="190"/>
                  </a:cubicBezTo>
                  <a:close/>
                  <a:moveTo>
                    <a:pt x="346" y="276"/>
                  </a:moveTo>
                  <a:cubicBezTo>
                    <a:pt x="346" y="289"/>
                    <a:pt x="335" y="299"/>
                    <a:pt x="323" y="299"/>
                  </a:cubicBezTo>
                  <a:cubicBezTo>
                    <a:pt x="46" y="299"/>
                    <a:pt x="46" y="299"/>
                    <a:pt x="46" y="299"/>
                  </a:cubicBezTo>
                  <a:cubicBezTo>
                    <a:pt x="34" y="299"/>
                    <a:pt x="23" y="289"/>
                    <a:pt x="23" y="276"/>
                  </a:cubicBezTo>
                  <a:cubicBezTo>
                    <a:pt x="23" y="196"/>
                    <a:pt x="23" y="196"/>
                    <a:pt x="23" y="196"/>
                  </a:cubicBezTo>
                  <a:cubicBezTo>
                    <a:pt x="69" y="23"/>
                    <a:pt x="69" y="23"/>
                    <a:pt x="69" y="23"/>
                  </a:cubicBezTo>
                  <a:cubicBezTo>
                    <a:pt x="299" y="23"/>
                    <a:pt x="299" y="23"/>
                    <a:pt x="299" y="23"/>
                  </a:cubicBezTo>
                  <a:cubicBezTo>
                    <a:pt x="346" y="196"/>
                    <a:pt x="346" y="196"/>
                    <a:pt x="346" y="196"/>
                  </a:cubicBezTo>
                  <a:lnTo>
                    <a:pt x="346" y="2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85" name="Freeform 9"/>
            <p:cNvSpPr>
              <a:spLocks noEditPoints="1"/>
            </p:cNvSpPr>
            <p:nvPr/>
          </p:nvSpPr>
          <p:spPr bwMode="auto">
            <a:xfrm>
              <a:off x="8461376" y="8466137"/>
              <a:ext cx="1055689" cy="776288"/>
            </a:xfrm>
            <a:custGeom>
              <a:avLst/>
              <a:gdLst>
                <a:gd name="T0" fmla="*/ 229 w 281"/>
                <a:gd name="T1" fmla="*/ 0 h 207"/>
                <a:gd name="T2" fmla="*/ 51 w 281"/>
                <a:gd name="T3" fmla="*/ 0 h 207"/>
                <a:gd name="T4" fmla="*/ 40 w 281"/>
                <a:gd name="T5" fmla="*/ 9 h 207"/>
                <a:gd name="T6" fmla="*/ 0 w 281"/>
                <a:gd name="T7" fmla="*/ 147 h 207"/>
                <a:gd name="T8" fmla="*/ 2 w 281"/>
                <a:gd name="T9" fmla="*/ 157 h 207"/>
                <a:gd name="T10" fmla="*/ 12 w 281"/>
                <a:gd name="T11" fmla="*/ 161 h 207"/>
                <a:gd name="T12" fmla="*/ 45 w 281"/>
                <a:gd name="T13" fmla="*/ 161 h 207"/>
                <a:gd name="T14" fmla="*/ 58 w 281"/>
                <a:gd name="T15" fmla="*/ 161 h 207"/>
                <a:gd name="T16" fmla="*/ 64 w 281"/>
                <a:gd name="T17" fmla="*/ 161 h 207"/>
                <a:gd name="T18" fmla="*/ 81 w 281"/>
                <a:gd name="T19" fmla="*/ 195 h 207"/>
                <a:gd name="T20" fmla="*/ 101 w 281"/>
                <a:gd name="T21" fmla="*/ 207 h 207"/>
                <a:gd name="T22" fmla="*/ 179 w 281"/>
                <a:gd name="T23" fmla="*/ 207 h 207"/>
                <a:gd name="T24" fmla="*/ 200 w 281"/>
                <a:gd name="T25" fmla="*/ 195 h 207"/>
                <a:gd name="T26" fmla="*/ 217 w 281"/>
                <a:gd name="T27" fmla="*/ 161 h 207"/>
                <a:gd name="T28" fmla="*/ 223 w 281"/>
                <a:gd name="T29" fmla="*/ 161 h 207"/>
                <a:gd name="T30" fmla="*/ 236 w 281"/>
                <a:gd name="T31" fmla="*/ 161 h 207"/>
                <a:gd name="T32" fmla="*/ 269 w 281"/>
                <a:gd name="T33" fmla="*/ 161 h 207"/>
                <a:gd name="T34" fmla="*/ 278 w 281"/>
                <a:gd name="T35" fmla="*/ 157 h 207"/>
                <a:gd name="T36" fmla="*/ 280 w 281"/>
                <a:gd name="T37" fmla="*/ 147 h 207"/>
                <a:gd name="T38" fmla="*/ 241 w 281"/>
                <a:gd name="T39" fmla="*/ 9 h 207"/>
                <a:gd name="T40" fmla="*/ 229 w 281"/>
                <a:gd name="T41" fmla="*/ 0 h 207"/>
                <a:gd name="T42" fmla="*/ 236 w 281"/>
                <a:gd name="T43" fmla="*/ 138 h 207"/>
                <a:gd name="T44" fmla="*/ 217 w 281"/>
                <a:gd name="T45" fmla="*/ 138 h 207"/>
                <a:gd name="T46" fmla="*/ 196 w 281"/>
                <a:gd name="T47" fmla="*/ 151 h 207"/>
                <a:gd name="T48" fmla="*/ 179 w 281"/>
                <a:gd name="T49" fmla="*/ 184 h 207"/>
                <a:gd name="T50" fmla="*/ 101 w 281"/>
                <a:gd name="T51" fmla="*/ 184 h 207"/>
                <a:gd name="T52" fmla="*/ 85 w 281"/>
                <a:gd name="T53" fmla="*/ 151 h 207"/>
                <a:gd name="T54" fmla="*/ 64 w 281"/>
                <a:gd name="T55" fmla="*/ 138 h 207"/>
                <a:gd name="T56" fmla="*/ 45 w 281"/>
                <a:gd name="T57" fmla="*/ 138 h 207"/>
                <a:gd name="T58" fmla="*/ 18 w 281"/>
                <a:gd name="T59" fmla="*/ 138 h 207"/>
                <a:gd name="T60" fmla="*/ 51 w 281"/>
                <a:gd name="T61" fmla="*/ 12 h 207"/>
                <a:gd name="T62" fmla="*/ 229 w 281"/>
                <a:gd name="T63" fmla="*/ 12 h 207"/>
                <a:gd name="T64" fmla="*/ 263 w 281"/>
                <a:gd name="T65" fmla="*/ 138 h 207"/>
                <a:gd name="T66" fmla="*/ 236 w 281"/>
                <a:gd name="T67" fmla="*/ 138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1" h="207">
                  <a:moveTo>
                    <a:pt x="229" y="0"/>
                  </a:moveTo>
                  <a:cubicBezTo>
                    <a:pt x="51" y="0"/>
                    <a:pt x="51" y="0"/>
                    <a:pt x="51" y="0"/>
                  </a:cubicBezTo>
                  <a:cubicBezTo>
                    <a:pt x="46" y="0"/>
                    <a:pt x="41" y="4"/>
                    <a:pt x="40" y="9"/>
                  </a:cubicBezTo>
                  <a:cubicBezTo>
                    <a:pt x="0" y="147"/>
                    <a:pt x="0" y="147"/>
                    <a:pt x="0" y="147"/>
                  </a:cubicBezTo>
                  <a:cubicBezTo>
                    <a:pt x="0" y="150"/>
                    <a:pt x="0" y="154"/>
                    <a:pt x="2" y="157"/>
                  </a:cubicBezTo>
                  <a:cubicBezTo>
                    <a:pt x="5" y="160"/>
                    <a:pt x="8" y="161"/>
                    <a:pt x="12" y="161"/>
                  </a:cubicBezTo>
                  <a:cubicBezTo>
                    <a:pt x="45" y="161"/>
                    <a:pt x="45" y="161"/>
                    <a:pt x="45" y="161"/>
                  </a:cubicBezTo>
                  <a:cubicBezTo>
                    <a:pt x="58" y="161"/>
                    <a:pt x="58" y="161"/>
                    <a:pt x="58" y="161"/>
                  </a:cubicBezTo>
                  <a:cubicBezTo>
                    <a:pt x="64" y="161"/>
                    <a:pt x="64" y="161"/>
                    <a:pt x="64" y="161"/>
                  </a:cubicBezTo>
                  <a:cubicBezTo>
                    <a:pt x="81" y="195"/>
                    <a:pt x="81" y="195"/>
                    <a:pt x="81" y="195"/>
                  </a:cubicBezTo>
                  <a:cubicBezTo>
                    <a:pt x="85" y="203"/>
                    <a:pt x="93" y="207"/>
                    <a:pt x="101" y="207"/>
                  </a:cubicBezTo>
                  <a:cubicBezTo>
                    <a:pt x="179" y="207"/>
                    <a:pt x="179" y="207"/>
                    <a:pt x="179" y="207"/>
                  </a:cubicBezTo>
                  <a:cubicBezTo>
                    <a:pt x="188" y="207"/>
                    <a:pt x="196" y="203"/>
                    <a:pt x="200" y="195"/>
                  </a:cubicBezTo>
                  <a:cubicBezTo>
                    <a:pt x="217" y="161"/>
                    <a:pt x="217" y="161"/>
                    <a:pt x="217" y="161"/>
                  </a:cubicBezTo>
                  <a:cubicBezTo>
                    <a:pt x="223" y="161"/>
                    <a:pt x="223" y="161"/>
                    <a:pt x="223" y="161"/>
                  </a:cubicBezTo>
                  <a:cubicBezTo>
                    <a:pt x="236" y="161"/>
                    <a:pt x="236" y="161"/>
                    <a:pt x="236" y="161"/>
                  </a:cubicBezTo>
                  <a:cubicBezTo>
                    <a:pt x="269" y="161"/>
                    <a:pt x="269" y="161"/>
                    <a:pt x="269" y="161"/>
                  </a:cubicBezTo>
                  <a:cubicBezTo>
                    <a:pt x="273" y="161"/>
                    <a:pt x="276" y="160"/>
                    <a:pt x="278" y="157"/>
                  </a:cubicBezTo>
                  <a:cubicBezTo>
                    <a:pt x="280" y="154"/>
                    <a:pt x="281" y="150"/>
                    <a:pt x="280" y="147"/>
                  </a:cubicBezTo>
                  <a:cubicBezTo>
                    <a:pt x="241" y="9"/>
                    <a:pt x="241" y="9"/>
                    <a:pt x="241" y="9"/>
                  </a:cubicBezTo>
                  <a:cubicBezTo>
                    <a:pt x="239" y="4"/>
                    <a:pt x="235" y="0"/>
                    <a:pt x="229" y="0"/>
                  </a:cubicBezTo>
                  <a:close/>
                  <a:moveTo>
                    <a:pt x="236" y="138"/>
                  </a:moveTo>
                  <a:cubicBezTo>
                    <a:pt x="217" y="138"/>
                    <a:pt x="217" y="138"/>
                    <a:pt x="217" y="138"/>
                  </a:cubicBezTo>
                  <a:cubicBezTo>
                    <a:pt x="208" y="138"/>
                    <a:pt x="200" y="143"/>
                    <a:pt x="196" y="151"/>
                  </a:cubicBezTo>
                  <a:cubicBezTo>
                    <a:pt x="179" y="184"/>
                    <a:pt x="179" y="184"/>
                    <a:pt x="179" y="184"/>
                  </a:cubicBezTo>
                  <a:cubicBezTo>
                    <a:pt x="101" y="184"/>
                    <a:pt x="101" y="184"/>
                    <a:pt x="101" y="184"/>
                  </a:cubicBezTo>
                  <a:cubicBezTo>
                    <a:pt x="85" y="151"/>
                    <a:pt x="85" y="151"/>
                    <a:pt x="85" y="151"/>
                  </a:cubicBezTo>
                  <a:cubicBezTo>
                    <a:pt x="81" y="143"/>
                    <a:pt x="73" y="138"/>
                    <a:pt x="64" y="138"/>
                  </a:cubicBezTo>
                  <a:cubicBezTo>
                    <a:pt x="45" y="138"/>
                    <a:pt x="45" y="138"/>
                    <a:pt x="45" y="138"/>
                  </a:cubicBezTo>
                  <a:cubicBezTo>
                    <a:pt x="18" y="138"/>
                    <a:pt x="18" y="138"/>
                    <a:pt x="18" y="138"/>
                  </a:cubicBezTo>
                  <a:cubicBezTo>
                    <a:pt x="51" y="12"/>
                    <a:pt x="51" y="12"/>
                    <a:pt x="51" y="12"/>
                  </a:cubicBezTo>
                  <a:cubicBezTo>
                    <a:pt x="229" y="12"/>
                    <a:pt x="229" y="12"/>
                    <a:pt x="229" y="12"/>
                  </a:cubicBezTo>
                  <a:cubicBezTo>
                    <a:pt x="263" y="138"/>
                    <a:pt x="263" y="138"/>
                    <a:pt x="263" y="138"/>
                  </a:cubicBezTo>
                  <a:lnTo>
                    <a:pt x="236"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grpSp>
      <p:sp>
        <p:nvSpPr>
          <p:cNvPr id="86" name="Oval 85"/>
          <p:cNvSpPr/>
          <p:nvPr/>
        </p:nvSpPr>
        <p:spPr>
          <a:xfrm>
            <a:off x="1256186" y="3247475"/>
            <a:ext cx="692870" cy="69308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87" name="TextBox 86"/>
          <p:cNvSpPr txBox="1"/>
          <p:nvPr/>
        </p:nvSpPr>
        <p:spPr>
          <a:xfrm>
            <a:off x="1071708" y="4033525"/>
            <a:ext cx="1061829" cy="253916"/>
          </a:xfrm>
          <a:prstGeom prst="rect">
            <a:avLst/>
          </a:prstGeom>
          <a:noFill/>
        </p:spPr>
        <p:txBody>
          <a:bodyPr wrap="none" lIns="68580" tIns="34290" rIns="68580" bIns="34290" rtlCol="0">
            <a:spAutoFit/>
          </a:bodyPr>
          <a:lstStyle/>
          <a:p>
            <a:pPr algn="ct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88" name="Rectangle 87"/>
          <p:cNvSpPr/>
          <p:nvPr/>
        </p:nvSpPr>
        <p:spPr>
          <a:xfrm>
            <a:off x="781687" y="4225157"/>
            <a:ext cx="1641866" cy="315471"/>
          </a:xfrm>
          <a:prstGeom prst="rect">
            <a:avLst/>
          </a:prstGeom>
        </p:spPr>
        <p:txBody>
          <a:bodyPr wrap="square" lIns="68580" tIns="34290" rIns="68580" bIns="34290">
            <a:spAutoFit/>
          </a:bodyPr>
          <a:lstStyle/>
          <a:p>
            <a:pPr algn="ct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89" name="Oval 88"/>
          <p:cNvSpPr/>
          <p:nvPr/>
        </p:nvSpPr>
        <p:spPr>
          <a:xfrm>
            <a:off x="3215146" y="1589403"/>
            <a:ext cx="692870" cy="69308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90" name="TextBox 89"/>
          <p:cNvSpPr txBox="1"/>
          <p:nvPr/>
        </p:nvSpPr>
        <p:spPr>
          <a:xfrm>
            <a:off x="3030667" y="2375453"/>
            <a:ext cx="1061829" cy="253916"/>
          </a:xfrm>
          <a:prstGeom prst="rect">
            <a:avLst/>
          </a:prstGeom>
          <a:noFill/>
        </p:spPr>
        <p:txBody>
          <a:bodyPr wrap="none" lIns="68580" tIns="34290" rIns="68580" bIns="34290" rtlCol="0">
            <a:spAutoFit/>
          </a:bodyPr>
          <a:lstStyle/>
          <a:p>
            <a:pPr algn="ct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91" name="Rectangle 90"/>
          <p:cNvSpPr/>
          <p:nvPr/>
        </p:nvSpPr>
        <p:spPr>
          <a:xfrm>
            <a:off x="2781646" y="2567084"/>
            <a:ext cx="1559864" cy="315471"/>
          </a:xfrm>
          <a:prstGeom prst="rect">
            <a:avLst/>
          </a:prstGeom>
        </p:spPr>
        <p:txBody>
          <a:bodyPr wrap="square" lIns="68580" tIns="34290" rIns="68580" bIns="34290">
            <a:spAutoFit/>
          </a:bodyPr>
          <a:lstStyle/>
          <a:p>
            <a:pPr algn="ct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92" name="Oval 91"/>
          <p:cNvSpPr/>
          <p:nvPr/>
        </p:nvSpPr>
        <p:spPr>
          <a:xfrm>
            <a:off x="3215146" y="3247475"/>
            <a:ext cx="692870" cy="69308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93" name="TextBox 92"/>
          <p:cNvSpPr txBox="1"/>
          <p:nvPr/>
        </p:nvSpPr>
        <p:spPr>
          <a:xfrm>
            <a:off x="3030669" y="4033525"/>
            <a:ext cx="1061829" cy="253916"/>
          </a:xfrm>
          <a:prstGeom prst="rect">
            <a:avLst/>
          </a:prstGeom>
          <a:noFill/>
        </p:spPr>
        <p:txBody>
          <a:bodyPr wrap="none" lIns="68580" tIns="34290" rIns="68580" bIns="34290" rtlCol="0">
            <a:spAutoFit/>
          </a:bodyPr>
          <a:lstStyle/>
          <a:p>
            <a:pPr algn="ct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94" name="Rectangle 93"/>
          <p:cNvSpPr/>
          <p:nvPr/>
        </p:nvSpPr>
        <p:spPr>
          <a:xfrm>
            <a:off x="2824928" y="4225157"/>
            <a:ext cx="1473301" cy="315471"/>
          </a:xfrm>
          <a:prstGeom prst="rect">
            <a:avLst/>
          </a:prstGeom>
        </p:spPr>
        <p:txBody>
          <a:bodyPr wrap="square" lIns="68580" tIns="34290" rIns="68580" bIns="34290">
            <a:spAutoFit/>
          </a:bodyPr>
          <a:lstStyle/>
          <a:p>
            <a:pPr algn="ct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95" name="Oval 94"/>
          <p:cNvSpPr/>
          <p:nvPr/>
        </p:nvSpPr>
        <p:spPr>
          <a:xfrm>
            <a:off x="6964951" y="1589403"/>
            <a:ext cx="692870" cy="69308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96" name="TextBox 95"/>
          <p:cNvSpPr txBox="1"/>
          <p:nvPr/>
        </p:nvSpPr>
        <p:spPr>
          <a:xfrm>
            <a:off x="6780475" y="2375453"/>
            <a:ext cx="1061829" cy="253916"/>
          </a:xfrm>
          <a:prstGeom prst="rect">
            <a:avLst/>
          </a:prstGeom>
          <a:noFill/>
        </p:spPr>
        <p:txBody>
          <a:bodyPr wrap="none" lIns="68580" tIns="34290" rIns="68580" bIns="34290" rtlCol="0">
            <a:spAutoFit/>
          </a:bodyPr>
          <a:lstStyle/>
          <a:p>
            <a:pPr algn="ct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97" name="Rectangle 96"/>
          <p:cNvSpPr/>
          <p:nvPr/>
        </p:nvSpPr>
        <p:spPr>
          <a:xfrm>
            <a:off x="6552518" y="2567084"/>
            <a:ext cx="1524395" cy="315471"/>
          </a:xfrm>
          <a:prstGeom prst="rect">
            <a:avLst/>
          </a:prstGeom>
        </p:spPr>
        <p:txBody>
          <a:bodyPr wrap="square" lIns="68580" tIns="34290" rIns="68580" bIns="34290">
            <a:spAutoFit/>
          </a:bodyPr>
          <a:lstStyle/>
          <a:p>
            <a:pPr algn="ct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98" name="Oval 97"/>
          <p:cNvSpPr/>
          <p:nvPr/>
        </p:nvSpPr>
        <p:spPr>
          <a:xfrm>
            <a:off x="6964951" y="3247475"/>
            <a:ext cx="692870" cy="69308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99" name="TextBox 98"/>
          <p:cNvSpPr txBox="1"/>
          <p:nvPr/>
        </p:nvSpPr>
        <p:spPr>
          <a:xfrm>
            <a:off x="6780472" y="4033525"/>
            <a:ext cx="1061829" cy="253916"/>
          </a:xfrm>
          <a:prstGeom prst="rect">
            <a:avLst/>
          </a:prstGeom>
          <a:noFill/>
        </p:spPr>
        <p:txBody>
          <a:bodyPr wrap="none" lIns="68580" tIns="34290" rIns="68580" bIns="34290" rtlCol="0">
            <a:spAutoFit/>
          </a:bodyPr>
          <a:lstStyle/>
          <a:p>
            <a:pPr algn="ct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100" name="Rectangle 99"/>
          <p:cNvSpPr/>
          <p:nvPr/>
        </p:nvSpPr>
        <p:spPr>
          <a:xfrm>
            <a:off x="6461962" y="4225157"/>
            <a:ext cx="1698848" cy="315471"/>
          </a:xfrm>
          <a:prstGeom prst="rect">
            <a:avLst/>
          </a:prstGeom>
        </p:spPr>
        <p:txBody>
          <a:bodyPr wrap="square" lIns="68580" tIns="34290" rIns="68580" bIns="34290">
            <a:spAutoFit/>
          </a:bodyPr>
          <a:lstStyle/>
          <a:p>
            <a:pPr algn="ct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101" name="Group 100"/>
          <p:cNvGrpSpPr/>
          <p:nvPr/>
        </p:nvGrpSpPr>
        <p:grpSpPr>
          <a:xfrm>
            <a:off x="7152525" y="3455130"/>
            <a:ext cx="317722" cy="277774"/>
            <a:chOff x="8296275" y="8293096"/>
            <a:chExt cx="1385888" cy="1211261"/>
          </a:xfrm>
          <a:solidFill>
            <a:schemeClr val="bg1"/>
          </a:solidFill>
        </p:grpSpPr>
        <p:sp>
          <p:nvSpPr>
            <p:cNvPr id="102" name="Freeform 8"/>
            <p:cNvSpPr>
              <a:spLocks noEditPoints="1"/>
            </p:cNvSpPr>
            <p:nvPr/>
          </p:nvSpPr>
          <p:spPr bwMode="auto">
            <a:xfrm>
              <a:off x="8296275" y="8293096"/>
              <a:ext cx="1385888" cy="1211261"/>
            </a:xfrm>
            <a:custGeom>
              <a:avLst/>
              <a:gdLst>
                <a:gd name="T0" fmla="*/ 368 w 369"/>
                <a:gd name="T1" fmla="*/ 190 h 323"/>
                <a:gd name="T2" fmla="*/ 322 w 369"/>
                <a:gd name="T3" fmla="*/ 17 h 323"/>
                <a:gd name="T4" fmla="*/ 299 w 369"/>
                <a:gd name="T5" fmla="*/ 0 h 323"/>
                <a:gd name="T6" fmla="*/ 184 w 369"/>
                <a:gd name="T7" fmla="*/ 0 h 323"/>
                <a:gd name="T8" fmla="*/ 69 w 369"/>
                <a:gd name="T9" fmla="*/ 0 h 323"/>
                <a:gd name="T10" fmla="*/ 47 w 369"/>
                <a:gd name="T11" fmla="*/ 17 h 323"/>
                <a:gd name="T12" fmla="*/ 1 w 369"/>
                <a:gd name="T13" fmla="*/ 190 h 323"/>
                <a:gd name="T14" fmla="*/ 0 w 369"/>
                <a:gd name="T15" fmla="*/ 196 h 323"/>
                <a:gd name="T16" fmla="*/ 0 w 369"/>
                <a:gd name="T17" fmla="*/ 276 h 323"/>
                <a:gd name="T18" fmla="*/ 46 w 369"/>
                <a:gd name="T19" fmla="*/ 323 h 323"/>
                <a:gd name="T20" fmla="*/ 323 w 369"/>
                <a:gd name="T21" fmla="*/ 323 h 323"/>
                <a:gd name="T22" fmla="*/ 369 w 369"/>
                <a:gd name="T23" fmla="*/ 276 h 323"/>
                <a:gd name="T24" fmla="*/ 369 w 369"/>
                <a:gd name="T25" fmla="*/ 196 h 323"/>
                <a:gd name="T26" fmla="*/ 368 w 369"/>
                <a:gd name="T27" fmla="*/ 190 h 323"/>
                <a:gd name="T28" fmla="*/ 346 w 369"/>
                <a:gd name="T29" fmla="*/ 276 h 323"/>
                <a:gd name="T30" fmla="*/ 323 w 369"/>
                <a:gd name="T31" fmla="*/ 299 h 323"/>
                <a:gd name="T32" fmla="*/ 46 w 369"/>
                <a:gd name="T33" fmla="*/ 299 h 323"/>
                <a:gd name="T34" fmla="*/ 23 w 369"/>
                <a:gd name="T35" fmla="*/ 276 h 323"/>
                <a:gd name="T36" fmla="*/ 23 w 369"/>
                <a:gd name="T37" fmla="*/ 196 h 323"/>
                <a:gd name="T38" fmla="*/ 69 w 369"/>
                <a:gd name="T39" fmla="*/ 23 h 323"/>
                <a:gd name="T40" fmla="*/ 299 w 369"/>
                <a:gd name="T41" fmla="*/ 23 h 323"/>
                <a:gd name="T42" fmla="*/ 346 w 369"/>
                <a:gd name="T43" fmla="*/ 196 h 323"/>
                <a:gd name="T44" fmla="*/ 346 w 369"/>
                <a:gd name="T45" fmla="*/ 276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9" h="323">
                  <a:moveTo>
                    <a:pt x="368" y="190"/>
                  </a:moveTo>
                  <a:cubicBezTo>
                    <a:pt x="322" y="17"/>
                    <a:pt x="322" y="17"/>
                    <a:pt x="322" y="17"/>
                  </a:cubicBezTo>
                  <a:cubicBezTo>
                    <a:pt x="319" y="7"/>
                    <a:pt x="310" y="0"/>
                    <a:pt x="299" y="0"/>
                  </a:cubicBezTo>
                  <a:cubicBezTo>
                    <a:pt x="184" y="0"/>
                    <a:pt x="184" y="0"/>
                    <a:pt x="184" y="0"/>
                  </a:cubicBezTo>
                  <a:cubicBezTo>
                    <a:pt x="69" y="0"/>
                    <a:pt x="69" y="0"/>
                    <a:pt x="69" y="0"/>
                  </a:cubicBezTo>
                  <a:cubicBezTo>
                    <a:pt x="59" y="0"/>
                    <a:pt x="50" y="7"/>
                    <a:pt x="47" y="17"/>
                  </a:cubicBezTo>
                  <a:cubicBezTo>
                    <a:pt x="1" y="190"/>
                    <a:pt x="1" y="190"/>
                    <a:pt x="1" y="190"/>
                  </a:cubicBezTo>
                  <a:cubicBezTo>
                    <a:pt x="0" y="192"/>
                    <a:pt x="0" y="194"/>
                    <a:pt x="0" y="196"/>
                  </a:cubicBezTo>
                  <a:cubicBezTo>
                    <a:pt x="0" y="276"/>
                    <a:pt x="0" y="276"/>
                    <a:pt x="0" y="276"/>
                  </a:cubicBezTo>
                  <a:cubicBezTo>
                    <a:pt x="0" y="302"/>
                    <a:pt x="21" y="323"/>
                    <a:pt x="46" y="323"/>
                  </a:cubicBezTo>
                  <a:cubicBezTo>
                    <a:pt x="323" y="323"/>
                    <a:pt x="323" y="323"/>
                    <a:pt x="323" y="323"/>
                  </a:cubicBezTo>
                  <a:cubicBezTo>
                    <a:pt x="348" y="323"/>
                    <a:pt x="369" y="302"/>
                    <a:pt x="369" y="276"/>
                  </a:cubicBezTo>
                  <a:cubicBezTo>
                    <a:pt x="369" y="196"/>
                    <a:pt x="369" y="196"/>
                    <a:pt x="369" y="196"/>
                  </a:cubicBezTo>
                  <a:cubicBezTo>
                    <a:pt x="369" y="194"/>
                    <a:pt x="368" y="192"/>
                    <a:pt x="368" y="190"/>
                  </a:cubicBezTo>
                  <a:close/>
                  <a:moveTo>
                    <a:pt x="346" y="276"/>
                  </a:moveTo>
                  <a:cubicBezTo>
                    <a:pt x="346" y="289"/>
                    <a:pt x="335" y="299"/>
                    <a:pt x="323" y="299"/>
                  </a:cubicBezTo>
                  <a:cubicBezTo>
                    <a:pt x="46" y="299"/>
                    <a:pt x="46" y="299"/>
                    <a:pt x="46" y="299"/>
                  </a:cubicBezTo>
                  <a:cubicBezTo>
                    <a:pt x="34" y="299"/>
                    <a:pt x="23" y="289"/>
                    <a:pt x="23" y="276"/>
                  </a:cubicBezTo>
                  <a:cubicBezTo>
                    <a:pt x="23" y="196"/>
                    <a:pt x="23" y="196"/>
                    <a:pt x="23" y="196"/>
                  </a:cubicBezTo>
                  <a:cubicBezTo>
                    <a:pt x="69" y="23"/>
                    <a:pt x="69" y="23"/>
                    <a:pt x="69" y="23"/>
                  </a:cubicBezTo>
                  <a:cubicBezTo>
                    <a:pt x="299" y="23"/>
                    <a:pt x="299" y="23"/>
                    <a:pt x="299" y="23"/>
                  </a:cubicBezTo>
                  <a:cubicBezTo>
                    <a:pt x="346" y="196"/>
                    <a:pt x="346" y="196"/>
                    <a:pt x="346" y="196"/>
                  </a:cubicBezTo>
                  <a:lnTo>
                    <a:pt x="346" y="2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03" name="Freeform 9"/>
            <p:cNvSpPr>
              <a:spLocks noEditPoints="1"/>
            </p:cNvSpPr>
            <p:nvPr/>
          </p:nvSpPr>
          <p:spPr bwMode="auto">
            <a:xfrm>
              <a:off x="8461376" y="8466137"/>
              <a:ext cx="1055689" cy="776288"/>
            </a:xfrm>
            <a:custGeom>
              <a:avLst/>
              <a:gdLst>
                <a:gd name="T0" fmla="*/ 229 w 281"/>
                <a:gd name="T1" fmla="*/ 0 h 207"/>
                <a:gd name="T2" fmla="*/ 51 w 281"/>
                <a:gd name="T3" fmla="*/ 0 h 207"/>
                <a:gd name="T4" fmla="*/ 40 w 281"/>
                <a:gd name="T5" fmla="*/ 9 h 207"/>
                <a:gd name="T6" fmla="*/ 0 w 281"/>
                <a:gd name="T7" fmla="*/ 147 h 207"/>
                <a:gd name="T8" fmla="*/ 2 w 281"/>
                <a:gd name="T9" fmla="*/ 157 h 207"/>
                <a:gd name="T10" fmla="*/ 12 w 281"/>
                <a:gd name="T11" fmla="*/ 161 h 207"/>
                <a:gd name="T12" fmla="*/ 45 w 281"/>
                <a:gd name="T13" fmla="*/ 161 h 207"/>
                <a:gd name="T14" fmla="*/ 58 w 281"/>
                <a:gd name="T15" fmla="*/ 161 h 207"/>
                <a:gd name="T16" fmla="*/ 64 w 281"/>
                <a:gd name="T17" fmla="*/ 161 h 207"/>
                <a:gd name="T18" fmla="*/ 81 w 281"/>
                <a:gd name="T19" fmla="*/ 195 h 207"/>
                <a:gd name="T20" fmla="*/ 101 w 281"/>
                <a:gd name="T21" fmla="*/ 207 h 207"/>
                <a:gd name="T22" fmla="*/ 179 w 281"/>
                <a:gd name="T23" fmla="*/ 207 h 207"/>
                <a:gd name="T24" fmla="*/ 200 w 281"/>
                <a:gd name="T25" fmla="*/ 195 h 207"/>
                <a:gd name="T26" fmla="*/ 217 w 281"/>
                <a:gd name="T27" fmla="*/ 161 h 207"/>
                <a:gd name="T28" fmla="*/ 223 w 281"/>
                <a:gd name="T29" fmla="*/ 161 h 207"/>
                <a:gd name="T30" fmla="*/ 236 w 281"/>
                <a:gd name="T31" fmla="*/ 161 h 207"/>
                <a:gd name="T32" fmla="*/ 269 w 281"/>
                <a:gd name="T33" fmla="*/ 161 h 207"/>
                <a:gd name="T34" fmla="*/ 278 w 281"/>
                <a:gd name="T35" fmla="*/ 157 h 207"/>
                <a:gd name="T36" fmla="*/ 280 w 281"/>
                <a:gd name="T37" fmla="*/ 147 h 207"/>
                <a:gd name="T38" fmla="*/ 241 w 281"/>
                <a:gd name="T39" fmla="*/ 9 h 207"/>
                <a:gd name="T40" fmla="*/ 229 w 281"/>
                <a:gd name="T41" fmla="*/ 0 h 207"/>
                <a:gd name="T42" fmla="*/ 236 w 281"/>
                <a:gd name="T43" fmla="*/ 138 h 207"/>
                <a:gd name="T44" fmla="*/ 217 w 281"/>
                <a:gd name="T45" fmla="*/ 138 h 207"/>
                <a:gd name="T46" fmla="*/ 196 w 281"/>
                <a:gd name="T47" fmla="*/ 151 h 207"/>
                <a:gd name="T48" fmla="*/ 179 w 281"/>
                <a:gd name="T49" fmla="*/ 184 h 207"/>
                <a:gd name="T50" fmla="*/ 101 w 281"/>
                <a:gd name="T51" fmla="*/ 184 h 207"/>
                <a:gd name="T52" fmla="*/ 85 w 281"/>
                <a:gd name="T53" fmla="*/ 151 h 207"/>
                <a:gd name="T54" fmla="*/ 64 w 281"/>
                <a:gd name="T55" fmla="*/ 138 h 207"/>
                <a:gd name="T56" fmla="*/ 45 w 281"/>
                <a:gd name="T57" fmla="*/ 138 h 207"/>
                <a:gd name="T58" fmla="*/ 18 w 281"/>
                <a:gd name="T59" fmla="*/ 138 h 207"/>
                <a:gd name="T60" fmla="*/ 51 w 281"/>
                <a:gd name="T61" fmla="*/ 12 h 207"/>
                <a:gd name="T62" fmla="*/ 229 w 281"/>
                <a:gd name="T63" fmla="*/ 12 h 207"/>
                <a:gd name="T64" fmla="*/ 263 w 281"/>
                <a:gd name="T65" fmla="*/ 138 h 207"/>
                <a:gd name="T66" fmla="*/ 236 w 281"/>
                <a:gd name="T67" fmla="*/ 138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1" h="207">
                  <a:moveTo>
                    <a:pt x="229" y="0"/>
                  </a:moveTo>
                  <a:cubicBezTo>
                    <a:pt x="51" y="0"/>
                    <a:pt x="51" y="0"/>
                    <a:pt x="51" y="0"/>
                  </a:cubicBezTo>
                  <a:cubicBezTo>
                    <a:pt x="46" y="0"/>
                    <a:pt x="41" y="4"/>
                    <a:pt x="40" y="9"/>
                  </a:cubicBezTo>
                  <a:cubicBezTo>
                    <a:pt x="0" y="147"/>
                    <a:pt x="0" y="147"/>
                    <a:pt x="0" y="147"/>
                  </a:cubicBezTo>
                  <a:cubicBezTo>
                    <a:pt x="0" y="150"/>
                    <a:pt x="0" y="154"/>
                    <a:pt x="2" y="157"/>
                  </a:cubicBezTo>
                  <a:cubicBezTo>
                    <a:pt x="5" y="160"/>
                    <a:pt x="8" y="161"/>
                    <a:pt x="12" y="161"/>
                  </a:cubicBezTo>
                  <a:cubicBezTo>
                    <a:pt x="45" y="161"/>
                    <a:pt x="45" y="161"/>
                    <a:pt x="45" y="161"/>
                  </a:cubicBezTo>
                  <a:cubicBezTo>
                    <a:pt x="58" y="161"/>
                    <a:pt x="58" y="161"/>
                    <a:pt x="58" y="161"/>
                  </a:cubicBezTo>
                  <a:cubicBezTo>
                    <a:pt x="64" y="161"/>
                    <a:pt x="64" y="161"/>
                    <a:pt x="64" y="161"/>
                  </a:cubicBezTo>
                  <a:cubicBezTo>
                    <a:pt x="81" y="195"/>
                    <a:pt x="81" y="195"/>
                    <a:pt x="81" y="195"/>
                  </a:cubicBezTo>
                  <a:cubicBezTo>
                    <a:pt x="85" y="203"/>
                    <a:pt x="93" y="207"/>
                    <a:pt x="101" y="207"/>
                  </a:cubicBezTo>
                  <a:cubicBezTo>
                    <a:pt x="179" y="207"/>
                    <a:pt x="179" y="207"/>
                    <a:pt x="179" y="207"/>
                  </a:cubicBezTo>
                  <a:cubicBezTo>
                    <a:pt x="188" y="207"/>
                    <a:pt x="196" y="203"/>
                    <a:pt x="200" y="195"/>
                  </a:cubicBezTo>
                  <a:cubicBezTo>
                    <a:pt x="217" y="161"/>
                    <a:pt x="217" y="161"/>
                    <a:pt x="217" y="161"/>
                  </a:cubicBezTo>
                  <a:cubicBezTo>
                    <a:pt x="223" y="161"/>
                    <a:pt x="223" y="161"/>
                    <a:pt x="223" y="161"/>
                  </a:cubicBezTo>
                  <a:cubicBezTo>
                    <a:pt x="236" y="161"/>
                    <a:pt x="236" y="161"/>
                    <a:pt x="236" y="161"/>
                  </a:cubicBezTo>
                  <a:cubicBezTo>
                    <a:pt x="269" y="161"/>
                    <a:pt x="269" y="161"/>
                    <a:pt x="269" y="161"/>
                  </a:cubicBezTo>
                  <a:cubicBezTo>
                    <a:pt x="273" y="161"/>
                    <a:pt x="276" y="160"/>
                    <a:pt x="278" y="157"/>
                  </a:cubicBezTo>
                  <a:cubicBezTo>
                    <a:pt x="280" y="154"/>
                    <a:pt x="281" y="150"/>
                    <a:pt x="280" y="147"/>
                  </a:cubicBezTo>
                  <a:cubicBezTo>
                    <a:pt x="241" y="9"/>
                    <a:pt x="241" y="9"/>
                    <a:pt x="241" y="9"/>
                  </a:cubicBezTo>
                  <a:cubicBezTo>
                    <a:pt x="239" y="4"/>
                    <a:pt x="235" y="0"/>
                    <a:pt x="229" y="0"/>
                  </a:cubicBezTo>
                  <a:close/>
                  <a:moveTo>
                    <a:pt x="236" y="138"/>
                  </a:moveTo>
                  <a:cubicBezTo>
                    <a:pt x="217" y="138"/>
                    <a:pt x="217" y="138"/>
                    <a:pt x="217" y="138"/>
                  </a:cubicBezTo>
                  <a:cubicBezTo>
                    <a:pt x="208" y="138"/>
                    <a:pt x="200" y="143"/>
                    <a:pt x="196" y="151"/>
                  </a:cubicBezTo>
                  <a:cubicBezTo>
                    <a:pt x="179" y="184"/>
                    <a:pt x="179" y="184"/>
                    <a:pt x="179" y="184"/>
                  </a:cubicBezTo>
                  <a:cubicBezTo>
                    <a:pt x="101" y="184"/>
                    <a:pt x="101" y="184"/>
                    <a:pt x="101" y="184"/>
                  </a:cubicBezTo>
                  <a:cubicBezTo>
                    <a:pt x="85" y="151"/>
                    <a:pt x="85" y="151"/>
                    <a:pt x="85" y="151"/>
                  </a:cubicBezTo>
                  <a:cubicBezTo>
                    <a:pt x="81" y="143"/>
                    <a:pt x="73" y="138"/>
                    <a:pt x="64" y="138"/>
                  </a:cubicBezTo>
                  <a:cubicBezTo>
                    <a:pt x="45" y="138"/>
                    <a:pt x="45" y="138"/>
                    <a:pt x="45" y="138"/>
                  </a:cubicBezTo>
                  <a:cubicBezTo>
                    <a:pt x="18" y="138"/>
                    <a:pt x="18" y="138"/>
                    <a:pt x="18" y="138"/>
                  </a:cubicBezTo>
                  <a:cubicBezTo>
                    <a:pt x="51" y="12"/>
                    <a:pt x="51" y="12"/>
                    <a:pt x="51" y="12"/>
                  </a:cubicBezTo>
                  <a:cubicBezTo>
                    <a:pt x="229" y="12"/>
                    <a:pt x="229" y="12"/>
                    <a:pt x="229" y="12"/>
                  </a:cubicBezTo>
                  <a:cubicBezTo>
                    <a:pt x="263" y="138"/>
                    <a:pt x="263" y="138"/>
                    <a:pt x="263" y="138"/>
                  </a:cubicBezTo>
                  <a:lnTo>
                    <a:pt x="236"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grpSp>
      <p:sp>
        <p:nvSpPr>
          <p:cNvPr id="104" name="Oval 103"/>
          <p:cNvSpPr/>
          <p:nvPr/>
        </p:nvSpPr>
        <p:spPr>
          <a:xfrm>
            <a:off x="5092103" y="1589403"/>
            <a:ext cx="692870" cy="69308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105" name="TextBox 104"/>
          <p:cNvSpPr txBox="1"/>
          <p:nvPr/>
        </p:nvSpPr>
        <p:spPr>
          <a:xfrm>
            <a:off x="4907626" y="2375453"/>
            <a:ext cx="1061829" cy="253916"/>
          </a:xfrm>
          <a:prstGeom prst="rect">
            <a:avLst/>
          </a:prstGeom>
          <a:noFill/>
        </p:spPr>
        <p:txBody>
          <a:bodyPr wrap="none" lIns="68580" tIns="34290" rIns="68580" bIns="34290" rtlCol="0">
            <a:spAutoFit/>
          </a:bodyPr>
          <a:lstStyle/>
          <a:p>
            <a:pPr algn="ct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106" name="Rectangle 105"/>
          <p:cNvSpPr/>
          <p:nvPr/>
        </p:nvSpPr>
        <p:spPr>
          <a:xfrm>
            <a:off x="4650980" y="2567084"/>
            <a:ext cx="1592067" cy="315471"/>
          </a:xfrm>
          <a:prstGeom prst="rect">
            <a:avLst/>
          </a:prstGeom>
        </p:spPr>
        <p:txBody>
          <a:bodyPr wrap="square" lIns="68580" tIns="34290" rIns="68580" bIns="34290">
            <a:spAutoFit/>
          </a:bodyPr>
          <a:lstStyle/>
          <a:p>
            <a:pPr algn="ct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07" name="Oval 106"/>
          <p:cNvSpPr/>
          <p:nvPr/>
        </p:nvSpPr>
        <p:spPr>
          <a:xfrm>
            <a:off x="5092103" y="3247475"/>
            <a:ext cx="692870" cy="6930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108" name="TextBox 107"/>
          <p:cNvSpPr txBox="1"/>
          <p:nvPr/>
        </p:nvSpPr>
        <p:spPr>
          <a:xfrm>
            <a:off x="4907624" y="4033525"/>
            <a:ext cx="1061829" cy="253916"/>
          </a:xfrm>
          <a:prstGeom prst="rect">
            <a:avLst/>
          </a:prstGeom>
          <a:noFill/>
        </p:spPr>
        <p:txBody>
          <a:bodyPr wrap="none" lIns="68580" tIns="34290" rIns="68580" bIns="34290" rtlCol="0">
            <a:spAutoFit/>
          </a:bodyPr>
          <a:lstStyle/>
          <a:p>
            <a:pPr algn="ct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109" name="Rectangle 108"/>
          <p:cNvSpPr/>
          <p:nvPr/>
        </p:nvSpPr>
        <p:spPr>
          <a:xfrm>
            <a:off x="4670434" y="4225157"/>
            <a:ext cx="1524395" cy="315471"/>
          </a:xfrm>
          <a:prstGeom prst="rect">
            <a:avLst/>
          </a:prstGeom>
        </p:spPr>
        <p:txBody>
          <a:bodyPr wrap="square" lIns="68580" tIns="34290" rIns="68580" bIns="34290">
            <a:spAutoFit/>
          </a:bodyPr>
          <a:lstStyle/>
          <a:p>
            <a:pPr algn="ct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110" name="Group 109"/>
          <p:cNvGrpSpPr/>
          <p:nvPr/>
        </p:nvGrpSpPr>
        <p:grpSpPr>
          <a:xfrm>
            <a:off x="5279677" y="3455130"/>
            <a:ext cx="317722" cy="277774"/>
            <a:chOff x="8296275" y="8293096"/>
            <a:chExt cx="1385888" cy="1211261"/>
          </a:xfrm>
          <a:solidFill>
            <a:schemeClr val="bg1"/>
          </a:solidFill>
        </p:grpSpPr>
        <p:sp>
          <p:nvSpPr>
            <p:cNvPr id="111" name="Freeform 8"/>
            <p:cNvSpPr>
              <a:spLocks noEditPoints="1"/>
            </p:cNvSpPr>
            <p:nvPr/>
          </p:nvSpPr>
          <p:spPr bwMode="auto">
            <a:xfrm>
              <a:off x="8296275" y="8293096"/>
              <a:ext cx="1385888" cy="1211261"/>
            </a:xfrm>
            <a:custGeom>
              <a:avLst/>
              <a:gdLst>
                <a:gd name="T0" fmla="*/ 368 w 369"/>
                <a:gd name="T1" fmla="*/ 190 h 323"/>
                <a:gd name="T2" fmla="*/ 322 w 369"/>
                <a:gd name="T3" fmla="*/ 17 h 323"/>
                <a:gd name="T4" fmla="*/ 299 w 369"/>
                <a:gd name="T5" fmla="*/ 0 h 323"/>
                <a:gd name="T6" fmla="*/ 184 w 369"/>
                <a:gd name="T7" fmla="*/ 0 h 323"/>
                <a:gd name="T8" fmla="*/ 69 w 369"/>
                <a:gd name="T9" fmla="*/ 0 h 323"/>
                <a:gd name="T10" fmla="*/ 47 w 369"/>
                <a:gd name="T11" fmla="*/ 17 h 323"/>
                <a:gd name="T12" fmla="*/ 1 w 369"/>
                <a:gd name="T13" fmla="*/ 190 h 323"/>
                <a:gd name="T14" fmla="*/ 0 w 369"/>
                <a:gd name="T15" fmla="*/ 196 h 323"/>
                <a:gd name="T16" fmla="*/ 0 w 369"/>
                <a:gd name="T17" fmla="*/ 276 h 323"/>
                <a:gd name="T18" fmla="*/ 46 w 369"/>
                <a:gd name="T19" fmla="*/ 323 h 323"/>
                <a:gd name="T20" fmla="*/ 323 w 369"/>
                <a:gd name="T21" fmla="*/ 323 h 323"/>
                <a:gd name="T22" fmla="*/ 369 w 369"/>
                <a:gd name="T23" fmla="*/ 276 h 323"/>
                <a:gd name="T24" fmla="*/ 369 w 369"/>
                <a:gd name="T25" fmla="*/ 196 h 323"/>
                <a:gd name="T26" fmla="*/ 368 w 369"/>
                <a:gd name="T27" fmla="*/ 190 h 323"/>
                <a:gd name="T28" fmla="*/ 346 w 369"/>
                <a:gd name="T29" fmla="*/ 276 h 323"/>
                <a:gd name="T30" fmla="*/ 323 w 369"/>
                <a:gd name="T31" fmla="*/ 299 h 323"/>
                <a:gd name="T32" fmla="*/ 46 w 369"/>
                <a:gd name="T33" fmla="*/ 299 h 323"/>
                <a:gd name="T34" fmla="*/ 23 w 369"/>
                <a:gd name="T35" fmla="*/ 276 h 323"/>
                <a:gd name="T36" fmla="*/ 23 w 369"/>
                <a:gd name="T37" fmla="*/ 196 h 323"/>
                <a:gd name="T38" fmla="*/ 69 w 369"/>
                <a:gd name="T39" fmla="*/ 23 h 323"/>
                <a:gd name="T40" fmla="*/ 299 w 369"/>
                <a:gd name="T41" fmla="*/ 23 h 323"/>
                <a:gd name="T42" fmla="*/ 346 w 369"/>
                <a:gd name="T43" fmla="*/ 196 h 323"/>
                <a:gd name="T44" fmla="*/ 346 w 369"/>
                <a:gd name="T45" fmla="*/ 276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9" h="323">
                  <a:moveTo>
                    <a:pt x="368" y="190"/>
                  </a:moveTo>
                  <a:cubicBezTo>
                    <a:pt x="322" y="17"/>
                    <a:pt x="322" y="17"/>
                    <a:pt x="322" y="17"/>
                  </a:cubicBezTo>
                  <a:cubicBezTo>
                    <a:pt x="319" y="7"/>
                    <a:pt x="310" y="0"/>
                    <a:pt x="299" y="0"/>
                  </a:cubicBezTo>
                  <a:cubicBezTo>
                    <a:pt x="184" y="0"/>
                    <a:pt x="184" y="0"/>
                    <a:pt x="184" y="0"/>
                  </a:cubicBezTo>
                  <a:cubicBezTo>
                    <a:pt x="69" y="0"/>
                    <a:pt x="69" y="0"/>
                    <a:pt x="69" y="0"/>
                  </a:cubicBezTo>
                  <a:cubicBezTo>
                    <a:pt x="59" y="0"/>
                    <a:pt x="50" y="7"/>
                    <a:pt x="47" y="17"/>
                  </a:cubicBezTo>
                  <a:cubicBezTo>
                    <a:pt x="1" y="190"/>
                    <a:pt x="1" y="190"/>
                    <a:pt x="1" y="190"/>
                  </a:cubicBezTo>
                  <a:cubicBezTo>
                    <a:pt x="0" y="192"/>
                    <a:pt x="0" y="194"/>
                    <a:pt x="0" y="196"/>
                  </a:cubicBezTo>
                  <a:cubicBezTo>
                    <a:pt x="0" y="276"/>
                    <a:pt x="0" y="276"/>
                    <a:pt x="0" y="276"/>
                  </a:cubicBezTo>
                  <a:cubicBezTo>
                    <a:pt x="0" y="302"/>
                    <a:pt x="21" y="323"/>
                    <a:pt x="46" y="323"/>
                  </a:cubicBezTo>
                  <a:cubicBezTo>
                    <a:pt x="323" y="323"/>
                    <a:pt x="323" y="323"/>
                    <a:pt x="323" y="323"/>
                  </a:cubicBezTo>
                  <a:cubicBezTo>
                    <a:pt x="348" y="323"/>
                    <a:pt x="369" y="302"/>
                    <a:pt x="369" y="276"/>
                  </a:cubicBezTo>
                  <a:cubicBezTo>
                    <a:pt x="369" y="196"/>
                    <a:pt x="369" y="196"/>
                    <a:pt x="369" y="196"/>
                  </a:cubicBezTo>
                  <a:cubicBezTo>
                    <a:pt x="369" y="194"/>
                    <a:pt x="368" y="192"/>
                    <a:pt x="368" y="190"/>
                  </a:cubicBezTo>
                  <a:close/>
                  <a:moveTo>
                    <a:pt x="346" y="276"/>
                  </a:moveTo>
                  <a:cubicBezTo>
                    <a:pt x="346" y="289"/>
                    <a:pt x="335" y="299"/>
                    <a:pt x="323" y="299"/>
                  </a:cubicBezTo>
                  <a:cubicBezTo>
                    <a:pt x="46" y="299"/>
                    <a:pt x="46" y="299"/>
                    <a:pt x="46" y="299"/>
                  </a:cubicBezTo>
                  <a:cubicBezTo>
                    <a:pt x="34" y="299"/>
                    <a:pt x="23" y="289"/>
                    <a:pt x="23" y="276"/>
                  </a:cubicBezTo>
                  <a:cubicBezTo>
                    <a:pt x="23" y="196"/>
                    <a:pt x="23" y="196"/>
                    <a:pt x="23" y="196"/>
                  </a:cubicBezTo>
                  <a:cubicBezTo>
                    <a:pt x="69" y="23"/>
                    <a:pt x="69" y="23"/>
                    <a:pt x="69" y="23"/>
                  </a:cubicBezTo>
                  <a:cubicBezTo>
                    <a:pt x="299" y="23"/>
                    <a:pt x="299" y="23"/>
                    <a:pt x="299" y="23"/>
                  </a:cubicBezTo>
                  <a:cubicBezTo>
                    <a:pt x="346" y="196"/>
                    <a:pt x="346" y="196"/>
                    <a:pt x="346" y="196"/>
                  </a:cubicBezTo>
                  <a:lnTo>
                    <a:pt x="346" y="2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12" name="Freeform 9"/>
            <p:cNvSpPr>
              <a:spLocks noEditPoints="1"/>
            </p:cNvSpPr>
            <p:nvPr/>
          </p:nvSpPr>
          <p:spPr bwMode="auto">
            <a:xfrm>
              <a:off x="8461376" y="8466137"/>
              <a:ext cx="1055689" cy="776288"/>
            </a:xfrm>
            <a:custGeom>
              <a:avLst/>
              <a:gdLst>
                <a:gd name="T0" fmla="*/ 229 w 281"/>
                <a:gd name="T1" fmla="*/ 0 h 207"/>
                <a:gd name="T2" fmla="*/ 51 w 281"/>
                <a:gd name="T3" fmla="*/ 0 h 207"/>
                <a:gd name="T4" fmla="*/ 40 w 281"/>
                <a:gd name="T5" fmla="*/ 9 h 207"/>
                <a:gd name="T6" fmla="*/ 0 w 281"/>
                <a:gd name="T7" fmla="*/ 147 h 207"/>
                <a:gd name="T8" fmla="*/ 2 w 281"/>
                <a:gd name="T9" fmla="*/ 157 h 207"/>
                <a:gd name="T10" fmla="*/ 12 w 281"/>
                <a:gd name="T11" fmla="*/ 161 h 207"/>
                <a:gd name="T12" fmla="*/ 45 w 281"/>
                <a:gd name="T13" fmla="*/ 161 h 207"/>
                <a:gd name="T14" fmla="*/ 58 w 281"/>
                <a:gd name="T15" fmla="*/ 161 h 207"/>
                <a:gd name="T16" fmla="*/ 64 w 281"/>
                <a:gd name="T17" fmla="*/ 161 h 207"/>
                <a:gd name="T18" fmla="*/ 81 w 281"/>
                <a:gd name="T19" fmla="*/ 195 h 207"/>
                <a:gd name="T20" fmla="*/ 101 w 281"/>
                <a:gd name="T21" fmla="*/ 207 h 207"/>
                <a:gd name="T22" fmla="*/ 179 w 281"/>
                <a:gd name="T23" fmla="*/ 207 h 207"/>
                <a:gd name="T24" fmla="*/ 200 w 281"/>
                <a:gd name="T25" fmla="*/ 195 h 207"/>
                <a:gd name="T26" fmla="*/ 217 w 281"/>
                <a:gd name="T27" fmla="*/ 161 h 207"/>
                <a:gd name="T28" fmla="*/ 223 w 281"/>
                <a:gd name="T29" fmla="*/ 161 h 207"/>
                <a:gd name="T30" fmla="*/ 236 w 281"/>
                <a:gd name="T31" fmla="*/ 161 h 207"/>
                <a:gd name="T32" fmla="*/ 269 w 281"/>
                <a:gd name="T33" fmla="*/ 161 h 207"/>
                <a:gd name="T34" fmla="*/ 278 w 281"/>
                <a:gd name="T35" fmla="*/ 157 h 207"/>
                <a:gd name="T36" fmla="*/ 280 w 281"/>
                <a:gd name="T37" fmla="*/ 147 h 207"/>
                <a:gd name="T38" fmla="*/ 241 w 281"/>
                <a:gd name="T39" fmla="*/ 9 h 207"/>
                <a:gd name="T40" fmla="*/ 229 w 281"/>
                <a:gd name="T41" fmla="*/ 0 h 207"/>
                <a:gd name="T42" fmla="*/ 236 w 281"/>
                <a:gd name="T43" fmla="*/ 138 h 207"/>
                <a:gd name="T44" fmla="*/ 217 w 281"/>
                <a:gd name="T45" fmla="*/ 138 h 207"/>
                <a:gd name="T46" fmla="*/ 196 w 281"/>
                <a:gd name="T47" fmla="*/ 151 h 207"/>
                <a:gd name="T48" fmla="*/ 179 w 281"/>
                <a:gd name="T49" fmla="*/ 184 h 207"/>
                <a:gd name="T50" fmla="*/ 101 w 281"/>
                <a:gd name="T51" fmla="*/ 184 h 207"/>
                <a:gd name="T52" fmla="*/ 85 w 281"/>
                <a:gd name="T53" fmla="*/ 151 h 207"/>
                <a:gd name="T54" fmla="*/ 64 w 281"/>
                <a:gd name="T55" fmla="*/ 138 h 207"/>
                <a:gd name="T56" fmla="*/ 45 w 281"/>
                <a:gd name="T57" fmla="*/ 138 h 207"/>
                <a:gd name="T58" fmla="*/ 18 w 281"/>
                <a:gd name="T59" fmla="*/ 138 h 207"/>
                <a:gd name="T60" fmla="*/ 51 w 281"/>
                <a:gd name="T61" fmla="*/ 12 h 207"/>
                <a:gd name="T62" fmla="*/ 229 w 281"/>
                <a:gd name="T63" fmla="*/ 12 h 207"/>
                <a:gd name="T64" fmla="*/ 263 w 281"/>
                <a:gd name="T65" fmla="*/ 138 h 207"/>
                <a:gd name="T66" fmla="*/ 236 w 281"/>
                <a:gd name="T67" fmla="*/ 138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1" h="207">
                  <a:moveTo>
                    <a:pt x="229" y="0"/>
                  </a:moveTo>
                  <a:cubicBezTo>
                    <a:pt x="51" y="0"/>
                    <a:pt x="51" y="0"/>
                    <a:pt x="51" y="0"/>
                  </a:cubicBezTo>
                  <a:cubicBezTo>
                    <a:pt x="46" y="0"/>
                    <a:pt x="41" y="4"/>
                    <a:pt x="40" y="9"/>
                  </a:cubicBezTo>
                  <a:cubicBezTo>
                    <a:pt x="0" y="147"/>
                    <a:pt x="0" y="147"/>
                    <a:pt x="0" y="147"/>
                  </a:cubicBezTo>
                  <a:cubicBezTo>
                    <a:pt x="0" y="150"/>
                    <a:pt x="0" y="154"/>
                    <a:pt x="2" y="157"/>
                  </a:cubicBezTo>
                  <a:cubicBezTo>
                    <a:pt x="5" y="160"/>
                    <a:pt x="8" y="161"/>
                    <a:pt x="12" y="161"/>
                  </a:cubicBezTo>
                  <a:cubicBezTo>
                    <a:pt x="45" y="161"/>
                    <a:pt x="45" y="161"/>
                    <a:pt x="45" y="161"/>
                  </a:cubicBezTo>
                  <a:cubicBezTo>
                    <a:pt x="58" y="161"/>
                    <a:pt x="58" y="161"/>
                    <a:pt x="58" y="161"/>
                  </a:cubicBezTo>
                  <a:cubicBezTo>
                    <a:pt x="64" y="161"/>
                    <a:pt x="64" y="161"/>
                    <a:pt x="64" y="161"/>
                  </a:cubicBezTo>
                  <a:cubicBezTo>
                    <a:pt x="81" y="195"/>
                    <a:pt x="81" y="195"/>
                    <a:pt x="81" y="195"/>
                  </a:cubicBezTo>
                  <a:cubicBezTo>
                    <a:pt x="85" y="203"/>
                    <a:pt x="93" y="207"/>
                    <a:pt x="101" y="207"/>
                  </a:cubicBezTo>
                  <a:cubicBezTo>
                    <a:pt x="179" y="207"/>
                    <a:pt x="179" y="207"/>
                    <a:pt x="179" y="207"/>
                  </a:cubicBezTo>
                  <a:cubicBezTo>
                    <a:pt x="188" y="207"/>
                    <a:pt x="196" y="203"/>
                    <a:pt x="200" y="195"/>
                  </a:cubicBezTo>
                  <a:cubicBezTo>
                    <a:pt x="217" y="161"/>
                    <a:pt x="217" y="161"/>
                    <a:pt x="217" y="161"/>
                  </a:cubicBezTo>
                  <a:cubicBezTo>
                    <a:pt x="223" y="161"/>
                    <a:pt x="223" y="161"/>
                    <a:pt x="223" y="161"/>
                  </a:cubicBezTo>
                  <a:cubicBezTo>
                    <a:pt x="236" y="161"/>
                    <a:pt x="236" y="161"/>
                    <a:pt x="236" y="161"/>
                  </a:cubicBezTo>
                  <a:cubicBezTo>
                    <a:pt x="269" y="161"/>
                    <a:pt x="269" y="161"/>
                    <a:pt x="269" y="161"/>
                  </a:cubicBezTo>
                  <a:cubicBezTo>
                    <a:pt x="273" y="161"/>
                    <a:pt x="276" y="160"/>
                    <a:pt x="278" y="157"/>
                  </a:cubicBezTo>
                  <a:cubicBezTo>
                    <a:pt x="280" y="154"/>
                    <a:pt x="281" y="150"/>
                    <a:pt x="280" y="147"/>
                  </a:cubicBezTo>
                  <a:cubicBezTo>
                    <a:pt x="241" y="9"/>
                    <a:pt x="241" y="9"/>
                    <a:pt x="241" y="9"/>
                  </a:cubicBezTo>
                  <a:cubicBezTo>
                    <a:pt x="239" y="4"/>
                    <a:pt x="235" y="0"/>
                    <a:pt x="229" y="0"/>
                  </a:cubicBezTo>
                  <a:close/>
                  <a:moveTo>
                    <a:pt x="236" y="138"/>
                  </a:moveTo>
                  <a:cubicBezTo>
                    <a:pt x="217" y="138"/>
                    <a:pt x="217" y="138"/>
                    <a:pt x="217" y="138"/>
                  </a:cubicBezTo>
                  <a:cubicBezTo>
                    <a:pt x="208" y="138"/>
                    <a:pt x="200" y="143"/>
                    <a:pt x="196" y="151"/>
                  </a:cubicBezTo>
                  <a:cubicBezTo>
                    <a:pt x="179" y="184"/>
                    <a:pt x="179" y="184"/>
                    <a:pt x="179" y="184"/>
                  </a:cubicBezTo>
                  <a:cubicBezTo>
                    <a:pt x="101" y="184"/>
                    <a:pt x="101" y="184"/>
                    <a:pt x="101" y="184"/>
                  </a:cubicBezTo>
                  <a:cubicBezTo>
                    <a:pt x="85" y="151"/>
                    <a:pt x="85" y="151"/>
                    <a:pt x="85" y="151"/>
                  </a:cubicBezTo>
                  <a:cubicBezTo>
                    <a:pt x="81" y="143"/>
                    <a:pt x="73" y="138"/>
                    <a:pt x="64" y="138"/>
                  </a:cubicBezTo>
                  <a:cubicBezTo>
                    <a:pt x="45" y="138"/>
                    <a:pt x="45" y="138"/>
                    <a:pt x="45" y="138"/>
                  </a:cubicBezTo>
                  <a:cubicBezTo>
                    <a:pt x="18" y="138"/>
                    <a:pt x="18" y="138"/>
                    <a:pt x="18" y="138"/>
                  </a:cubicBezTo>
                  <a:cubicBezTo>
                    <a:pt x="51" y="12"/>
                    <a:pt x="51" y="12"/>
                    <a:pt x="51" y="12"/>
                  </a:cubicBezTo>
                  <a:cubicBezTo>
                    <a:pt x="229" y="12"/>
                    <a:pt x="229" y="12"/>
                    <a:pt x="229" y="12"/>
                  </a:cubicBezTo>
                  <a:cubicBezTo>
                    <a:pt x="263" y="138"/>
                    <a:pt x="263" y="138"/>
                    <a:pt x="263" y="138"/>
                  </a:cubicBezTo>
                  <a:lnTo>
                    <a:pt x="236"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grpSp>
      <p:grpSp>
        <p:nvGrpSpPr>
          <p:cNvPr id="113" name="Group 112"/>
          <p:cNvGrpSpPr/>
          <p:nvPr/>
        </p:nvGrpSpPr>
        <p:grpSpPr>
          <a:xfrm>
            <a:off x="7152525" y="1825780"/>
            <a:ext cx="324273" cy="247921"/>
            <a:chOff x="5516563" y="84138"/>
            <a:chExt cx="1414463" cy="1081087"/>
          </a:xfrm>
          <a:solidFill>
            <a:schemeClr val="bg1"/>
          </a:solidFill>
        </p:grpSpPr>
        <p:sp>
          <p:nvSpPr>
            <p:cNvPr id="115" name="Freeform 13"/>
            <p:cNvSpPr>
              <a:spLocks noEditPoints="1"/>
            </p:cNvSpPr>
            <p:nvPr/>
          </p:nvSpPr>
          <p:spPr bwMode="auto">
            <a:xfrm>
              <a:off x="5688013" y="249238"/>
              <a:ext cx="896938" cy="698500"/>
            </a:xfrm>
            <a:custGeom>
              <a:avLst/>
              <a:gdLst>
                <a:gd name="T0" fmla="*/ 214 w 239"/>
                <a:gd name="T1" fmla="*/ 9 h 186"/>
                <a:gd name="T2" fmla="*/ 120 w 239"/>
                <a:gd name="T3" fmla="*/ 0 h 186"/>
                <a:gd name="T4" fmla="*/ 26 w 239"/>
                <a:gd name="T5" fmla="*/ 9 h 186"/>
                <a:gd name="T6" fmla="*/ 17 w 239"/>
                <a:gd name="T7" fmla="*/ 17 h 186"/>
                <a:gd name="T8" fmla="*/ 17 w 239"/>
                <a:gd name="T9" fmla="*/ 169 h 186"/>
                <a:gd name="T10" fmla="*/ 26 w 239"/>
                <a:gd name="T11" fmla="*/ 177 h 186"/>
                <a:gd name="T12" fmla="*/ 120 w 239"/>
                <a:gd name="T13" fmla="*/ 186 h 186"/>
                <a:gd name="T14" fmla="*/ 214 w 239"/>
                <a:gd name="T15" fmla="*/ 177 h 186"/>
                <a:gd name="T16" fmla="*/ 222 w 239"/>
                <a:gd name="T17" fmla="*/ 169 h 186"/>
                <a:gd name="T18" fmla="*/ 222 w 239"/>
                <a:gd name="T19" fmla="*/ 17 h 186"/>
                <a:gd name="T20" fmla="*/ 214 w 239"/>
                <a:gd name="T21" fmla="*/ 9 h 186"/>
                <a:gd name="T22" fmla="*/ 211 w 239"/>
                <a:gd name="T23" fmla="*/ 165 h 186"/>
                <a:gd name="T24" fmla="*/ 28 w 239"/>
                <a:gd name="T25" fmla="*/ 165 h 186"/>
                <a:gd name="T26" fmla="*/ 28 w 239"/>
                <a:gd name="T27" fmla="*/ 21 h 186"/>
                <a:gd name="T28" fmla="*/ 211 w 239"/>
                <a:gd name="T29" fmla="*/ 21 h 186"/>
                <a:gd name="T30" fmla="*/ 211 w 239"/>
                <a:gd name="T31" fmla="*/ 16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9" h="186">
                  <a:moveTo>
                    <a:pt x="214" y="9"/>
                  </a:moveTo>
                  <a:cubicBezTo>
                    <a:pt x="182" y="3"/>
                    <a:pt x="151" y="0"/>
                    <a:pt x="120" y="0"/>
                  </a:cubicBezTo>
                  <a:cubicBezTo>
                    <a:pt x="88" y="0"/>
                    <a:pt x="57" y="3"/>
                    <a:pt x="26" y="9"/>
                  </a:cubicBezTo>
                  <a:cubicBezTo>
                    <a:pt x="22" y="10"/>
                    <a:pt x="18" y="13"/>
                    <a:pt x="17" y="17"/>
                  </a:cubicBezTo>
                  <a:cubicBezTo>
                    <a:pt x="0" y="67"/>
                    <a:pt x="0" y="118"/>
                    <a:pt x="17" y="169"/>
                  </a:cubicBezTo>
                  <a:cubicBezTo>
                    <a:pt x="18" y="173"/>
                    <a:pt x="22" y="176"/>
                    <a:pt x="26" y="177"/>
                  </a:cubicBezTo>
                  <a:cubicBezTo>
                    <a:pt x="57" y="183"/>
                    <a:pt x="88" y="186"/>
                    <a:pt x="120" y="186"/>
                  </a:cubicBezTo>
                  <a:cubicBezTo>
                    <a:pt x="151" y="186"/>
                    <a:pt x="182" y="183"/>
                    <a:pt x="214" y="177"/>
                  </a:cubicBezTo>
                  <a:cubicBezTo>
                    <a:pt x="218" y="176"/>
                    <a:pt x="221" y="173"/>
                    <a:pt x="222" y="169"/>
                  </a:cubicBezTo>
                  <a:cubicBezTo>
                    <a:pt x="239" y="118"/>
                    <a:pt x="239" y="67"/>
                    <a:pt x="222" y="17"/>
                  </a:cubicBezTo>
                  <a:cubicBezTo>
                    <a:pt x="221" y="13"/>
                    <a:pt x="218" y="10"/>
                    <a:pt x="214" y="9"/>
                  </a:cubicBezTo>
                  <a:close/>
                  <a:moveTo>
                    <a:pt x="211" y="165"/>
                  </a:moveTo>
                  <a:cubicBezTo>
                    <a:pt x="150" y="178"/>
                    <a:pt x="89" y="178"/>
                    <a:pt x="28" y="165"/>
                  </a:cubicBezTo>
                  <a:cubicBezTo>
                    <a:pt x="12" y="117"/>
                    <a:pt x="12" y="69"/>
                    <a:pt x="28" y="21"/>
                  </a:cubicBezTo>
                  <a:cubicBezTo>
                    <a:pt x="89" y="8"/>
                    <a:pt x="150" y="8"/>
                    <a:pt x="211" y="21"/>
                  </a:cubicBezTo>
                  <a:cubicBezTo>
                    <a:pt x="227" y="69"/>
                    <a:pt x="227" y="117"/>
                    <a:pt x="211"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16" name="Freeform 14"/>
            <p:cNvSpPr>
              <a:spLocks noEditPoints="1"/>
            </p:cNvSpPr>
            <p:nvPr/>
          </p:nvSpPr>
          <p:spPr bwMode="auto">
            <a:xfrm>
              <a:off x="5516563" y="84138"/>
              <a:ext cx="1414463" cy="1081087"/>
            </a:xfrm>
            <a:custGeom>
              <a:avLst/>
              <a:gdLst>
                <a:gd name="T0" fmla="*/ 359 w 377"/>
                <a:gd name="T1" fmla="*/ 27 h 288"/>
                <a:gd name="T2" fmla="*/ 340 w 377"/>
                <a:gd name="T3" fmla="*/ 9 h 288"/>
                <a:gd name="T4" fmla="*/ 189 w 377"/>
                <a:gd name="T5" fmla="*/ 0 h 288"/>
                <a:gd name="T6" fmla="*/ 37 w 377"/>
                <a:gd name="T7" fmla="*/ 9 h 288"/>
                <a:gd name="T8" fmla="*/ 18 w 377"/>
                <a:gd name="T9" fmla="*/ 27 h 288"/>
                <a:gd name="T10" fmla="*/ 18 w 377"/>
                <a:gd name="T11" fmla="*/ 250 h 288"/>
                <a:gd name="T12" fmla="*/ 37 w 377"/>
                <a:gd name="T13" fmla="*/ 267 h 288"/>
                <a:gd name="T14" fmla="*/ 110 w 377"/>
                <a:gd name="T15" fmla="*/ 274 h 288"/>
                <a:gd name="T16" fmla="*/ 108 w 377"/>
                <a:gd name="T17" fmla="*/ 276 h 288"/>
                <a:gd name="T18" fmla="*/ 189 w 377"/>
                <a:gd name="T19" fmla="*/ 288 h 288"/>
                <a:gd name="T20" fmla="*/ 269 w 377"/>
                <a:gd name="T21" fmla="*/ 276 h 288"/>
                <a:gd name="T22" fmla="*/ 267 w 377"/>
                <a:gd name="T23" fmla="*/ 274 h 288"/>
                <a:gd name="T24" fmla="*/ 340 w 377"/>
                <a:gd name="T25" fmla="*/ 267 h 288"/>
                <a:gd name="T26" fmla="*/ 359 w 377"/>
                <a:gd name="T27" fmla="*/ 250 h 288"/>
                <a:gd name="T28" fmla="*/ 359 w 377"/>
                <a:gd name="T29" fmla="*/ 27 h 288"/>
                <a:gd name="T30" fmla="*/ 337 w 377"/>
                <a:gd name="T31" fmla="*/ 244 h 288"/>
                <a:gd name="T32" fmla="*/ 40 w 377"/>
                <a:gd name="T33" fmla="*/ 244 h 288"/>
                <a:gd name="T34" fmla="*/ 40 w 377"/>
                <a:gd name="T35" fmla="*/ 32 h 288"/>
                <a:gd name="T36" fmla="*/ 337 w 377"/>
                <a:gd name="T37" fmla="*/ 32 h 288"/>
                <a:gd name="T38" fmla="*/ 337 w 377"/>
                <a:gd name="T39" fmla="*/ 2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7" h="288">
                  <a:moveTo>
                    <a:pt x="359" y="27"/>
                  </a:moveTo>
                  <a:cubicBezTo>
                    <a:pt x="357" y="17"/>
                    <a:pt x="349" y="10"/>
                    <a:pt x="340" y="9"/>
                  </a:cubicBezTo>
                  <a:cubicBezTo>
                    <a:pt x="290" y="3"/>
                    <a:pt x="239" y="0"/>
                    <a:pt x="189" y="0"/>
                  </a:cubicBezTo>
                  <a:cubicBezTo>
                    <a:pt x="138" y="0"/>
                    <a:pt x="87" y="3"/>
                    <a:pt x="37" y="9"/>
                  </a:cubicBezTo>
                  <a:cubicBezTo>
                    <a:pt x="28" y="10"/>
                    <a:pt x="20" y="17"/>
                    <a:pt x="18" y="27"/>
                  </a:cubicBezTo>
                  <a:cubicBezTo>
                    <a:pt x="0" y="101"/>
                    <a:pt x="0" y="176"/>
                    <a:pt x="18" y="250"/>
                  </a:cubicBezTo>
                  <a:cubicBezTo>
                    <a:pt x="20" y="259"/>
                    <a:pt x="28" y="266"/>
                    <a:pt x="37" y="267"/>
                  </a:cubicBezTo>
                  <a:cubicBezTo>
                    <a:pt x="61" y="270"/>
                    <a:pt x="86" y="272"/>
                    <a:pt x="110" y="274"/>
                  </a:cubicBezTo>
                  <a:cubicBezTo>
                    <a:pt x="109" y="275"/>
                    <a:pt x="108" y="275"/>
                    <a:pt x="108" y="276"/>
                  </a:cubicBezTo>
                  <a:cubicBezTo>
                    <a:pt x="108" y="283"/>
                    <a:pt x="144" y="288"/>
                    <a:pt x="189" y="288"/>
                  </a:cubicBezTo>
                  <a:cubicBezTo>
                    <a:pt x="233" y="288"/>
                    <a:pt x="269" y="283"/>
                    <a:pt x="269" y="276"/>
                  </a:cubicBezTo>
                  <a:cubicBezTo>
                    <a:pt x="269" y="275"/>
                    <a:pt x="268" y="275"/>
                    <a:pt x="267" y="274"/>
                  </a:cubicBezTo>
                  <a:cubicBezTo>
                    <a:pt x="291" y="272"/>
                    <a:pt x="316" y="270"/>
                    <a:pt x="340" y="267"/>
                  </a:cubicBezTo>
                  <a:cubicBezTo>
                    <a:pt x="349" y="266"/>
                    <a:pt x="357" y="259"/>
                    <a:pt x="359" y="250"/>
                  </a:cubicBezTo>
                  <a:cubicBezTo>
                    <a:pt x="377" y="176"/>
                    <a:pt x="377" y="101"/>
                    <a:pt x="359" y="27"/>
                  </a:cubicBezTo>
                  <a:close/>
                  <a:moveTo>
                    <a:pt x="337" y="244"/>
                  </a:moveTo>
                  <a:cubicBezTo>
                    <a:pt x="238" y="256"/>
                    <a:pt x="139" y="256"/>
                    <a:pt x="40" y="244"/>
                  </a:cubicBezTo>
                  <a:cubicBezTo>
                    <a:pt x="23" y="174"/>
                    <a:pt x="23" y="103"/>
                    <a:pt x="40" y="32"/>
                  </a:cubicBezTo>
                  <a:cubicBezTo>
                    <a:pt x="139" y="20"/>
                    <a:pt x="238" y="20"/>
                    <a:pt x="337" y="32"/>
                  </a:cubicBezTo>
                  <a:cubicBezTo>
                    <a:pt x="354" y="103"/>
                    <a:pt x="354" y="174"/>
                    <a:pt x="337" y="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17" name="Freeform 15"/>
            <p:cNvSpPr>
              <a:spLocks noEditPoints="1"/>
            </p:cNvSpPr>
            <p:nvPr/>
          </p:nvSpPr>
          <p:spPr bwMode="auto">
            <a:xfrm>
              <a:off x="6611938" y="301625"/>
              <a:ext cx="131763" cy="128587"/>
            </a:xfrm>
            <a:custGeom>
              <a:avLst/>
              <a:gdLst>
                <a:gd name="T0" fmla="*/ 17 w 35"/>
                <a:gd name="T1" fmla="*/ 34 h 34"/>
                <a:gd name="T2" fmla="*/ 35 w 35"/>
                <a:gd name="T3" fmla="*/ 17 h 34"/>
                <a:gd name="T4" fmla="*/ 17 w 35"/>
                <a:gd name="T5" fmla="*/ 0 h 34"/>
                <a:gd name="T6" fmla="*/ 0 w 35"/>
                <a:gd name="T7" fmla="*/ 17 h 34"/>
                <a:gd name="T8" fmla="*/ 17 w 35"/>
                <a:gd name="T9" fmla="*/ 34 h 34"/>
                <a:gd name="T10" fmla="*/ 17 w 35"/>
                <a:gd name="T11" fmla="*/ 11 h 34"/>
                <a:gd name="T12" fmla="*/ 23 w 35"/>
                <a:gd name="T13" fmla="*/ 17 h 34"/>
                <a:gd name="T14" fmla="*/ 17 w 35"/>
                <a:gd name="T15" fmla="*/ 23 h 34"/>
                <a:gd name="T16" fmla="*/ 12 w 35"/>
                <a:gd name="T17" fmla="*/ 17 h 34"/>
                <a:gd name="T18" fmla="*/ 17 w 35"/>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7" y="34"/>
                  </a:moveTo>
                  <a:cubicBezTo>
                    <a:pt x="27" y="34"/>
                    <a:pt x="35" y="26"/>
                    <a:pt x="35" y="17"/>
                  </a:cubicBezTo>
                  <a:cubicBezTo>
                    <a:pt x="35" y="7"/>
                    <a:pt x="27" y="0"/>
                    <a:pt x="17" y="0"/>
                  </a:cubicBezTo>
                  <a:cubicBezTo>
                    <a:pt x="8" y="0"/>
                    <a:pt x="0" y="7"/>
                    <a:pt x="0" y="17"/>
                  </a:cubicBezTo>
                  <a:cubicBezTo>
                    <a:pt x="0" y="26"/>
                    <a:pt x="8" y="34"/>
                    <a:pt x="17" y="34"/>
                  </a:cubicBezTo>
                  <a:close/>
                  <a:moveTo>
                    <a:pt x="17" y="11"/>
                  </a:moveTo>
                  <a:cubicBezTo>
                    <a:pt x="21" y="11"/>
                    <a:pt x="23" y="14"/>
                    <a:pt x="23" y="17"/>
                  </a:cubicBezTo>
                  <a:cubicBezTo>
                    <a:pt x="23" y="20"/>
                    <a:pt x="21" y="23"/>
                    <a:pt x="17" y="23"/>
                  </a:cubicBezTo>
                  <a:cubicBezTo>
                    <a:pt x="14" y="23"/>
                    <a:pt x="12" y="20"/>
                    <a:pt x="12" y="17"/>
                  </a:cubicBezTo>
                  <a:cubicBezTo>
                    <a:pt x="12" y="14"/>
                    <a:pt x="14" y="11"/>
                    <a:pt x="17"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18" name="Freeform 16"/>
            <p:cNvSpPr>
              <a:spLocks/>
            </p:cNvSpPr>
            <p:nvPr/>
          </p:nvSpPr>
          <p:spPr bwMode="auto">
            <a:xfrm>
              <a:off x="6570663" y="860425"/>
              <a:ext cx="173038" cy="46037"/>
            </a:xfrm>
            <a:custGeom>
              <a:avLst/>
              <a:gdLst>
                <a:gd name="T0" fmla="*/ 40 w 46"/>
                <a:gd name="T1" fmla="*/ 0 h 12"/>
                <a:gd name="T2" fmla="*/ 5 w 46"/>
                <a:gd name="T3" fmla="*/ 0 h 12"/>
                <a:gd name="T4" fmla="*/ 0 w 46"/>
                <a:gd name="T5" fmla="*/ 6 h 12"/>
                <a:gd name="T6" fmla="*/ 5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5" y="0"/>
                    <a:pt x="5" y="0"/>
                    <a:pt x="5" y="0"/>
                  </a:cubicBezTo>
                  <a:cubicBezTo>
                    <a:pt x="2" y="0"/>
                    <a:pt x="0" y="3"/>
                    <a:pt x="0" y="6"/>
                  </a:cubicBezTo>
                  <a:cubicBezTo>
                    <a:pt x="0" y="9"/>
                    <a:pt x="2" y="12"/>
                    <a:pt x="5" y="12"/>
                  </a:cubicBezTo>
                  <a:cubicBezTo>
                    <a:pt x="40" y="12"/>
                    <a:pt x="40" y="12"/>
                    <a:pt x="40" y="12"/>
                  </a:cubicBezTo>
                  <a:cubicBezTo>
                    <a:pt x="43" y="12"/>
                    <a:pt x="46" y="9"/>
                    <a:pt x="46" y="6"/>
                  </a:cubicBezTo>
                  <a:cubicBezTo>
                    <a:pt x="46" y="3"/>
                    <a:pt x="43"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19" name="Freeform 17"/>
            <p:cNvSpPr>
              <a:spLocks/>
            </p:cNvSpPr>
            <p:nvPr/>
          </p:nvSpPr>
          <p:spPr bwMode="auto">
            <a:xfrm>
              <a:off x="6611938" y="733425"/>
              <a:ext cx="173038" cy="41275"/>
            </a:xfrm>
            <a:custGeom>
              <a:avLst/>
              <a:gdLst>
                <a:gd name="T0" fmla="*/ 40 w 46"/>
                <a:gd name="T1" fmla="*/ 0 h 11"/>
                <a:gd name="T2" fmla="*/ 6 w 46"/>
                <a:gd name="T3" fmla="*/ 0 h 11"/>
                <a:gd name="T4" fmla="*/ 0 w 46"/>
                <a:gd name="T5" fmla="*/ 5 h 11"/>
                <a:gd name="T6" fmla="*/ 6 w 46"/>
                <a:gd name="T7" fmla="*/ 11 h 11"/>
                <a:gd name="T8" fmla="*/ 40 w 46"/>
                <a:gd name="T9" fmla="*/ 11 h 11"/>
                <a:gd name="T10" fmla="*/ 46 w 46"/>
                <a:gd name="T11" fmla="*/ 5 h 11"/>
                <a:gd name="T12" fmla="*/ 40 w 4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46" h="11">
                  <a:moveTo>
                    <a:pt x="40" y="0"/>
                  </a:moveTo>
                  <a:cubicBezTo>
                    <a:pt x="6" y="0"/>
                    <a:pt x="6" y="0"/>
                    <a:pt x="6" y="0"/>
                  </a:cubicBezTo>
                  <a:cubicBezTo>
                    <a:pt x="3" y="0"/>
                    <a:pt x="0" y="2"/>
                    <a:pt x="0" y="5"/>
                  </a:cubicBezTo>
                  <a:cubicBezTo>
                    <a:pt x="0" y="9"/>
                    <a:pt x="3" y="11"/>
                    <a:pt x="6" y="11"/>
                  </a:cubicBezTo>
                  <a:cubicBezTo>
                    <a:pt x="40" y="11"/>
                    <a:pt x="40" y="11"/>
                    <a:pt x="40" y="11"/>
                  </a:cubicBezTo>
                  <a:cubicBezTo>
                    <a:pt x="44" y="11"/>
                    <a:pt x="46" y="9"/>
                    <a:pt x="46" y="5"/>
                  </a:cubicBezTo>
                  <a:cubicBezTo>
                    <a:pt x="46" y="2"/>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20" name="Freeform 18"/>
            <p:cNvSpPr>
              <a:spLocks/>
            </p:cNvSpPr>
            <p:nvPr/>
          </p:nvSpPr>
          <p:spPr bwMode="auto">
            <a:xfrm>
              <a:off x="6611938" y="601663"/>
              <a:ext cx="173038" cy="46037"/>
            </a:xfrm>
            <a:custGeom>
              <a:avLst/>
              <a:gdLst>
                <a:gd name="T0" fmla="*/ 40 w 46"/>
                <a:gd name="T1" fmla="*/ 0 h 12"/>
                <a:gd name="T2" fmla="*/ 6 w 46"/>
                <a:gd name="T3" fmla="*/ 0 h 12"/>
                <a:gd name="T4" fmla="*/ 0 w 46"/>
                <a:gd name="T5" fmla="*/ 6 h 12"/>
                <a:gd name="T6" fmla="*/ 6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6" y="0"/>
                    <a:pt x="6" y="0"/>
                    <a:pt x="6" y="0"/>
                  </a:cubicBezTo>
                  <a:cubicBezTo>
                    <a:pt x="3" y="0"/>
                    <a:pt x="0" y="3"/>
                    <a:pt x="0" y="6"/>
                  </a:cubicBezTo>
                  <a:cubicBezTo>
                    <a:pt x="0" y="9"/>
                    <a:pt x="3" y="12"/>
                    <a:pt x="6" y="12"/>
                  </a:cubicBezTo>
                  <a:cubicBezTo>
                    <a:pt x="40" y="12"/>
                    <a:pt x="40" y="12"/>
                    <a:pt x="40" y="12"/>
                  </a:cubicBezTo>
                  <a:cubicBezTo>
                    <a:pt x="44" y="12"/>
                    <a:pt x="46" y="9"/>
                    <a:pt x="46" y="6"/>
                  </a:cubicBezTo>
                  <a:cubicBezTo>
                    <a:pt x="46" y="3"/>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21" name="Freeform 19"/>
            <p:cNvSpPr>
              <a:spLocks/>
            </p:cNvSpPr>
            <p:nvPr/>
          </p:nvSpPr>
          <p:spPr bwMode="auto">
            <a:xfrm>
              <a:off x="5880100" y="422275"/>
              <a:ext cx="258763" cy="179387"/>
            </a:xfrm>
            <a:custGeom>
              <a:avLst/>
              <a:gdLst>
                <a:gd name="T0" fmla="*/ 63 w 69"/>
                <a:gd name="T1" fmla="*/ 0 h 48"/>
                <a:gd name="T2" fmla="*/ 10 w 69"/>
                <a:gd name="T3" fmla="*/ 4 h 48"/>
                <a:gd name="T4" fmla="*/ 3 w 69"/>
                <a:gd name="T5" fmla="*/ 10 h 48"/>
                <a:gd name="T6" fmla="*/ 0 w 69"/>
                <a:gd name="T7" fmla="*/ 42 h 48"/>
                <a:gd name="T8" fmla="*/ 5 w 69"/>
                <a:gd name="T9" fmla="*/ 48 h 48"/>
                <a:gd name="T10" fmla="*/ 11 w 69"/>
                <a:gd name="T11" fmla="*/ 42 h 48"/>
                <a:gd name="T12" fmla="*/ 13 w 69"/>
                <a:gd name="T13" fmla="*/ 21 h 48"/>
                <a:gd name="T14" fmla="*/ 20 w 69"/>
                <a:gd name="T15" fmla="*/ 14 h 48"/>
                <a:gd name="T16" fmla="*/ 63 w 69"/>
                <a:gd name="T17" fmla="*/ 11 h 48"/>
                <a:gd name="T18" fmla="*/ 69 w 69"/>
                <a:gd name="T19" fmla="*/ 5 h 48"/>
                <a:gd name="T20" fmla="*/ 63 w 69"/>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48">
                  <a:moveTo>
                    <a:pt x="63" y="0"/>
                  </a:moveTo>
                  <a:cubicBezTo>
                    <a:pt x="10" y="4"/>
                    <a:pt x="10" y="4"/>
                    <a:pt x="10" y="4"/>
                  </a:cubicBezTo>
                  <a:cubicBezTo>
                    <a:pt x="7" y="4"/>
                    <a:pt x="4" y="7"/>
                    <a:pt x="3" y="10"/>
                  </a:cubicBezTo>
                  <a:cubicBezTo>
                    <a:pt x="0" y="42"/>
                    <a:pt x="0" y="42"/>
                    <a:pt x="0" y="42"/>
                  </a:cubicBezTo>
                  <a:cubicBezTo>
                    <a:pt x="0" y="46"/>
                    <a:pt x="2" y="48"/>
                    <a:pt x="5" y="48"/>
                  </a:cubicBezTo>
                  <a:cubicBezTo>
                    <a:pt x="8" y="48"/>
                    <a:pt x="11" y="46"/>
                    <a:pt x="11" y="42"/>
                  </a:cubicBezTo>
                  <a:cubicBezTo>
                    <a:pt x="13" y="21"/>
                    <a:pt x="13" y="21"/>
                    <a:pt x="13" y="21"/>
                  </a:cubicBezTo>
                  <a:cubicBezTo>
                    <a:pt x="14" y="17"/>
                    <a:pt x="16" y="15"/>
                    <a:pt x="20" y="14"/>
                  </a:cubicBezTo>
                  <a:cubicBezTo>
                    <a:pt x="63" y="11"/>
                    <a:pt x="63" y="11"/>
                    <a:pt x="63" y="11"/>
                  </a:cubicBezTo>
                  <a:cubicBezTo>
                    <a:pt x="66" y="11"/>
                    <a:pt x="69" y="9"/>
                    <a:pt x="69" y="5"/>
                  </a:cubicBezTo>
                  <a:cubicBezTo>
                    <a:pt x="69" y="2"/>
                    <a:pt x="66" y="0"/>
                    <a:pt x="6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grpSp>
      <p:grpSp>
        <p:nvGrpSpPr>
          <p:cNvPr id="122" name="Group 121"/>
          <p:cNvGrpSpPr/>
          <p:nvPr/>
        </p:nvGrpSpPr>
        <p:grpSpPr>
          <a:xfrm>
            <a:off x="5288293" y="1773610"/>
            <a:ext cx="296613" cy="316728"/>
            <a:chOff x="8342313" y="10972800"/>
            <a:chExt cx="1293813" cy="1381125"/>
          </a:xfrm>
          <a:solidFill>
            <a:schemeClr val="bg1"/>
          </a:solidFill>
        </p:grpSpPr>
        <p:sp>
          <p:nvSpPr>
            <p:cNvPr id="123" name="Freeform 5"/>
            <p:cNvSpPr>
              <a:spLocks noEditPoints="1"/>
            </p:cNvSpPr>
            <p:nvPr/>
          </p:nvSpPr>
          <p:spPr bwMode="auto">
            <a:xfrm>
              <a:off x="8342313" y="10972800"/>
              <a:ext cx="1293813" cy="1381125"/>
            </a:xfrm>
            <a:custGeom>
              <a:avLst/>
              <a:gdLst>
                <a:gd name="T0" fmla="*/ 299 w 345"/>
                <a:gd name="T1" fmla="*/ 0 h 368"/>
                <a:gd name="T2" fmla="*/ 46 w 345"/>
                <a:gd name="T3" fmla="*/ 0 h 368"/>
                <a:gd name="T4" fmla="*/ 0 w 345"/>
                <a:gd name="T5" fmla="*/ 46 h 368"/>
                <a:gd name="T6" fmla="*/ 0 w 345"/>
                <a:gd name="T7" fmla="*/ 322 h 368"/>
                <a:gd name="T8" fmla="*/ 46 w 345"/>
                <a:gd name="T9" fmla="*/ 368 h 368"/>
                <a:gd name="T10" fmla="*/ 299 w 345"/>
                <a:gd name="T11" fmla="*/ 368 h 368"/>
                <a:gd name="T12" fmla="*/ 345 w 345"/>
                <a:gd name="T13" fmla="*/ 322 h 368"/>
                <a:gd name="T14" fmla="*/ 345 w 345"/>
                <a:gd name="T15" fmla="*/ 46 h 368"/>
                <a:gd name="T16" fmla="*/ 299 w 345"/>
                <a:gd name="T17" fmla="*/ 0 h 368"/>
                <a:gd name="T18" fmla="*/ 322 w 345"/>
                <a:gd name="T19" fmla="*/ 322 h 368"/>
                <a:gd name="T20" fmla="*/ 299 w 345"/>
                <a:gd name="T21" fmla="*/ 345 h 368"/>
                <a:gd name="T22" fmla="*/ 46 w 345"/>
                <a:gd name="T23" fmla="*/ 345 h 368"/>
                <a:gd name="T24" fmla="*/ 23 w 345"/>
                <a:gd name="T25" fmla="*/ 322 h 368"/>
                <a:gd name="T26" fmla="*/ 23 w 345"/>
                <a:gd name="T27" fmla="*/ 46 h 368"/>
                <a:gd name="T28" fmla="*/ 46 w 345"/>
                <a:gd name="T29" fmla="*/ 23 h 368"/>
                <a:gd name="T30" fmla="*/ 299 w 345"/>
                <a:gd name="T31" fmla="*/ 23 h 368"/>
                <a:gd name="T32" fmla="*/ 322 w 345"/>
                <a:gd name="T33" fmla="*/ 46 h 368"/>
                <a:gd name="T34" fmla="*/ 322 w 345"/>
                <a:gd name="T35" fmla="*/ 32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5" h="368">
                  <a:moveTo>
                    <a:pt x="299" y="0"/>
                  </a:moveTo>
                  <a:cubicBezTo>
                    <a:pt x="46" y="0"/>
                    <a:pt x="46" y="0"/>
                    <a:pt x="46" y="0"/>
                  </a:cubicBezTo>
                  <a:cubicBezTo>
                    <a:pt x="20" y="0"/>
                    <a:pt x="0" y="21"/>
                    <a:pt x="0" y="46"/>
                  </a:cubicBezTo>
                  <a:cubicBezTo>
                    <a:pt x="0" y="322"/>
                    <a:pt x="0" y="322"/>
                    <a:pt x="0" y="322"/>
                  </a:cubicBezTo>
                  <a:cubicBezTo>
                    <a:pt x="0" y="348"/>
                    <a:pt x="20" y="368"/>
                    <a:pt x="46" y="368"/>
                  </a:cubicBezTo>
                  <a:cubicBezTo>
                    <a:pt x="299" y="368"/>
                    <a:pt x="299" y="368"/>
                    <a:pt x="299" y="368"/>
                  </a:cubicBezTo>
                  <a:cubicBezTo>
                    <a:pt x="324" y="368"/>
                    <a:pt x="345" y="348"/>
                    <a:pt x="345" y="322"/>
                  </a:cubicBezTo>
                  <a:cubicBezTo>
                    <a:pt x="345" y="46"/>
                    <a:pt x="345" y="46"/>
                    <a:pt x="345" y="46"/>
                  </a:cubicBezTo>
                  <a:cubicBezTo>
                    <a:pt x="345" y="21"/>
                    <a:pt x="324" y="0"/>
                    <a:pt x="299" y="0"/>
                  </a:cubicBezTo>
                  <a:close/>
                  <a:moveTo>
                    <a:pt x="322" y="322"/>
                  </a:moveTo>
                  <a:cubicBezTo>
                    <a:pt x="322" y="335"/>
                    <a:pt x="312" y="345"/>
                    <a:pt x="299" y="345"/>
                  </a:cubicBezTo>
                  <a:cubicBezTo>
                    <a:pt x="46" y="345"/>
                    <a:pt x="46" y="345"/>
                    <a:pt x="46" y="345"/>
                  </a:cubicBezTo>
                  <a:cubicBezTo>
                    <a:pt x="33" y="345"/>
                    <a:pt x="23" y="335"/>
                    <a:pt x="23" y="322"/>
                  </a:cubicBezTo>
                  <a:cubicBezTo>
                    <a:pt x="23" y="46"/>
                    <a:pt x="23" y="46"/>
                    <a:pt x="23" y="46"/>
                  </a:cubicBezTo>
                  <a:cubicBezTo>
                    <a:pt x="23" y="33"/>
                    <a:pt x="33" y="23"/>
                    <a:pt x="46" y="23"/>
                  </a:cubicBezTo>
                  <a:cubicBezTo>
                    <a:pt x="299" y="23"/>
                    <a:pt x="299" y="23"/>
                    <a:pt x="299" y="23"/>
                  </a:cubicBezTo>
                  <a:cubicBezTo>
                    <a:pt x="312" y="23"/>
                    <a:pt x="322" y="33"/>
                    <a:pt x="322" y="46"/>
                  </a:cubicBezTo>
                  <a:lnTo>
                    <a:pt x="322" y="3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24" name="Freeform 6"/>
            <p:cNvSpPr>
              <a:spLocks noEditPoints="1"/>
            </p:cNvSpPr>
            <p:nvPr/>
          </p:nvSpPr>
          <p:spPr bwMode="auto">
            <a:xfrm>
              <a:off x="8513763" y="11145838"/>
              <a:ext cx="949325" cy="863600"/>
            </a:xfrm>
            <a:custGeom>
              <a:avLst/>
              <a:gdLst>
                <a:gd name="T0" fmla="*/ 241 w 253"/>
                <a:gd name="T1" fmla="*/ 0 h 230"/>
                <a:gd name="T2" fmla="*/ 11 w 253"/>
                <a:gd name="T3" fmla="*/ 0 h 230"/>
                <a:gd name="T4" fmla="*/ 0 w 253"/>
                <a:gd name="T5" fmla="*/ 11 h 230"/>
                <a:gd name="T6" fmla="*/ 0 w 253"/>
                <a:gd name="T7" fmla="*/ 219 h 230"/>
                <a:gd name="T8" fmla="*/ 11 w 253"/>
                <a:gd name="T9" fmla="*/ 230 h 230"/>
                <a:gd name="T10" fmla="*/ 241 w 253"/>
                <a:gd name="T11" fmla="*/ 230 h 230"/>
                <a:gd name="T12" fmla="*/ 253 w 253"/>
                <a:gd name="T13" fmla="*/ 219 h 230"/>
                <a:gd name="T14" fmla="*/ 253 w 253"/>
                <a:gd name="T15" fmla="*/ 11 h 230"/>
                <a:gd name="T16" fmla="*/ 241 w 253"/>
                <a:gd name="T17" fmla="*/ 0 h 230"/>
                <a:gd name="T18" fmla="*/ 241 w 253"/>
                <a:gd name="T19" fmla="*/ 11 h 230"/>
                <a:gd name="T20" fmla="*/ 241 w 253"/>
                <a:gd name="T21" fmla="*/ 171 h 230"/>
                <a:gd name="T22" fmla="*/ 204 w 253"/>
                <a:gd name="T23" fmla="*/ 130 h 230"/>
                <a:gd name="T24" fmla="*/ 195 w 253"/>
                <a:gd name="T25" fmla="*/ 127 h 230"/>
                <a:gd name="T26" fmla="*/ 187 w 253"/>
                <a:gd name="T27" fmla="*/ 130 h 230"/>
                <a:gd name="T28" fmla="*/ 157 w 253"/>
                <a:gd name="T29" fmla="*/ 164 h 230"/>
                <a:gd name="T30" fmla="*/ 66 w 253"/>
                <a:gd name="T31" fmla="*/ 61 h 230"/>
                <a:gd name="T32" fmla="*/ 57 w 253"/>
                <a:gd name="T33" fmla="*/ 57 h 230"/>
                <a:gd name="T34" fmla="*/ 49 w 253"/>
                <a:gd name="T35" fmla="*/ 61 h 230"/>
                <a:gd name="T36" fmla="*/ 11 w 253"/>
                <a:gd name="T37" fmla="*/ 105 h 230"/>
                <a:gd name="T38" fmla="*/ 11 w 253"/>
                <a:gd name="T39" fmla="*/ 11 h 230"/>
                <a:gd name="T40" fmla="*/ 241 w 253"/>
                <a:gd name="T41" fmla="*/ 11 h 230"/>
                <a:gd name="T42" fmla="*/ 11 w 253"/>
                <a:gd name="T43" fmla="*/ 122 h 230"/>
                <a:gd name="T44" fmla="*/ 57 w 253"/>
                <a:gd name="T45" fmla="*/ 69 h 230"/>
                <a:gd name="T46" fmla="*/ 150 w 253"/>
                <a:gd name="T47" fmla="*/ 174 h 230"/>
                <a:gd name="T48" fmla="*/ 157 w 253"/>
                <a:gd name="T49" fmla="*/ 182 h 230"/>
                <a:gd name="T50" fmla="*/ 189 w 253"/>
                <a:gd name="T51" fmla="*/ 219 h 230"/>
                <a:gd name="T52" fmla="*/ 11 w 253"/>
                <a:gd name="T53" fmla="*/ 219 h 230"/>
                <a:gd name="T54" fmla="*/ 11 w 253"/>
                <a:gd name="T55" fmla="*/ 122 h 230"/>
                <a:gd name="T56" fmla="*/ 204 w 253"/>
                <a:gd name="T57" fmla="*/ 219 h 230"/>
                <a:gd name="T58" fmla="*/ 165 w 253"/>
                <a:gd name="T59" fmla="*/ 173 h 230"/>
                <a:gd name="T60" fmla="*/ 195 w 253"/>
                <a:gd name="T61" fmla="*/ 138 h 230"/>
                <a:gd name="T62" fmla="*/ 241 w 253"/>
                <a:gd name="T63" fmla="*/ 188 h 230"/>
                <a:gd name="T64" fmla="*/ 241 w 253"/>
                <a:gd name="T65" fmla="*/ 219 h 230"/>
                <a:gd name="T66" fmla="*/ 204 w 253"/>
                <a:gd name="T6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3" h="230">
                  <a:moveTo>
                    <a:pt x="241" y="0"/>
                  </a:moveTo>
                  <a:cubicBezTo>
                    <a:pt x="11" y="0"/>
                    <a:pt x="11" y="0"/>
                    <a:pt x="11" y="0"/>
                  </a:cubicBezTo>
                  <a:cubicBezTo>
                    <a:pt x="5" y="0"/>
                    <a:pt x="0" y="5"/>
                    <a:pt x="0" y="11"/>
                  </a:cubicBezTo>
                  <a:cubicBezTo>
                    <a:pt x="0" y="219"/>
                    <a:pt x="0" y="219"/>
                    <a:pt x="0" y="219"/>
                  </a:cubicBezTo>
                  <a:cubicBezTo>
                    <a:pt x="0" y="225"/>
                    <a:pt x="5" y="230"/>
                    <a:pt x="11" y="230"/>
                  </a:cubicBezTo>
                  <a:cubicBezTo>
                    <a:pt x="241" y="230"/>
                    <a:pt x="241" y="230"/>
                    <a:pt x="241" y="230"/>
                  </a:cubicBezTo>
                  <a:cubicBezTo>
                    <a:pt x="248" y="230"/>
                    <a:pt x="253" y="225"/>
                    <a:pt x="253" y="219"/>
                  </a:cubicBezTo>
                  <a:cubicBezTo>
                    <a:pt x="253" y="11"/>
                    <a:pt x="253" y="11"/>
                    <a:pt x="253" y="11"/>
                  </a:cubicBezTo>
                  <a:cubicBezTo>
                    <a:pt x="253" y="5"/>
                    <a:pt x="248" y="0"/>
                    <a:pt x="241" y="0"/>
                  </a:cubicBezTo>
                  <a:close/>
                  <a:moveTo>
                    <a:pt x="241" y="11"/>
                  </a:moveTo>
                  <a:cubicBezTo>
                    <a:pt x="241" y="171"/>
                    <a:pt x="241" y="171"/>
                    <a:pt x="241" y="171"/>
                  </a:cubicBezTo>
                  <a:cubicBezTo>
                    <a:pt x="204" y="130"/>
                    <a:pt x="204" y="130"/>
                    <a:pt x="204" y="130"/>
                  </a:cubicBezTo>
                  <a:cubicBezTo>
                    <a:pt x="202" y="128"/>
                    <a:pt x="199" y="127"/>
                    <a:pt x="195" y="127"/>
                  </a:cubicBezTo>
                  <a:cubicBezTo>
                    <a:pt x="192" y="127"/>
                    <a:pt x="189" y="128"/>
                    <a:pt x="187" y="130"/>
                  </a:cubicBezTo>
                  <a:cubicBezTo>
                    <a:pt x="157" y="164"/>
                    <a:pt x="157" y="164"/>
                    <a:pt x="157" y="164"/>
                  </a:cubicBezTo>
                  <a:cubicBezTo>
                    <a:pt x="66" y="61"/>
                    <a:pt x="66" y="61"/>
                    <a:pt x="66" y="61"/>
                  </a:cubicBezTo>
                  <a:cubicBezTo>
                    <a:pt x="64" y="59"/>
                    <a:pt x="61" y="57"/>
                    <a:pt x="57" y="57"/>
                  </a:cubicBezTo>
                  <a:cubicBezTo>
                    <a:pt x="54" y="57"/>
                    <a:pt x="51" y="59"/>
                    <a:pt x="49" y="61"/>
                  </a:cubicBezTo>
                  <a:cubicBezTo>
                    <a:pt x="11" y="105"/>
                    <a:pt x="11" y="105"/>
                    <a:pt x="11" y="105"/>
                  </a:cubicBezTo>
                  <a:cubicBezTo>
                    <a:pt x="11" y="11"/>
                    <a:pt x="11" y="11"/>
                    <a:pt x="11" y="11"/>
                  </a:cubicBezTo>
                  <a:lnTo>
                    <a:pt x="241" y="11"/>
                  </a:lnTo>
                  <a:close/>
                  <a:moveTo>
                    <a:pt x="11" y="122"/>
                  </a:moveTo>
                  <a:cubicBezTo>
                    <a:pt x="57" y="69"/>
                    <a:pt x="57" y="69"/>
                    <a:pt x="57" y="69"/>
                  </a:cubicBezTo>
                  <a:cubicBezTo>
                    <a:pt x="150" y="174"/>
                    <a:pt x="150" y="174"/>
                    <a:pt x="150" y="174"/>
                  </a:cubicBezTo>
                  <a:cubicBezTo>
                    <a:pt x="157" y="182"/>
                    <a:pt x="157" y="182"/>
                    <a:pt x="157" y="182"/>
                  </a:cubicBezTo>
                  <a:cubicBezTo>
                    <a:pt x="189" y="219"/>
                    <a:pt x="189" y="219"/>
                    <a:pt x="189" y="219"/>
                  </a:cubicBezTo>
                  <a:cubicBezTo>
                    <a:pt x="11" y="219"/>
                    <a:pt x="11" y="219"/>
                    <a:pt x="11" y="219"/>
                  </a:cubicBezTo>
                  <a:lnTo>
                    <a:pt x="11" y="122"/>
                  </a:lnTo>
                  <a:close/>
                  <a:moveTo>
                    <a:pt x="204" y="219"/>
                  </a:moveTo>
                  <a:cubicBezTo>
                    <a:pt x="165" y="173"/>
                    <a:pt x="165" y="173"/>
                    <a:pt x="165" y="173"/>
                  </a:cubicBezTo>
                  <a:cubicBezTo>
                    <a:pt x="195" y="138"/>
                    <a:pt x="195" y="138"/>
                    <a:pt x="195" y="138"/>
                  </a:cubicBezTo>
                  <a:cubicBezTo>
                    <a:pt x="241" y="188"/>
                    <a:pt x="241" y="188"/>
                    <a:pt x="241" y="188"/>
                  </a:cubicBezTo>
                  <a:cubicBezTo>
                    <a:pt x="241" y="219"/>
                    <a:pt x="241" y="219"/>
                    <a:pt x="241" y="219"/>
                  </a:cubicBezTo>
                  <a:lnTo>
                    <a:pt x="204" y="2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25" name="Freeform 7"/>
            <p:cNvSpPr>
              <a:spLocks noEditPoints="1"/>
            </p:cNvSpPr>
            <p:nvPr/>
          </p:nvSpPr>
          <p:spPr bwMode="auto">
            <a:xfrm>
              <a:off x="9032875" y="11272838"/>
              <a:ext cx="258763" cy="263525"/>
            </a:xfrm>
            <a:custGeom>
              <a:avLst/>
              <a:gdLst>
                <a:gd name="T0" fmla="*/ 34 w 69"/>
                <a:gd name="T1" fmla="*/ 70 h 70"/>
                <a:gd name="T2" fmla="*/ 69 w 69"/>
                <a:gd name="T3" fmla="*/ 35 h 70"/>
                <a:gd name="T4" fmla="*/ 34 w 69"/>
                <a:gd name="T5" fmla="*/ 0 h 70"/>
                <a:gd name="T6" fmla="*/ 0 w 69"/>
                <a:gd name="T7" fmla="*/ 35 h 70"/>
                <a:gd name="T8" fmla="*/ 34 w 69"/>
                <a:gd name="T9" fmla="*/ 70 h 70"/>
                <a:gd name="T10" fmla="*/ 34 w 69"/>
                <a:gd name="T11" fmla="*/ 12 h 70"/>
                <a:gd name="T12" fmla="*/ 57 w 69"/>
                <a:gd name="T13" fmla="*/ 35 h 70"/>
                <a:gd name="T14" fmla="*/ 34 w 69"/>
                <a:gd name="T15" fmla="*/ 58 h 70"/>
                <a:gd name="T16" fmla="*/ 11 w 69"/>
                <a:gd name="T17" fmla="*/ 35 h 70"/>
                <a:gd name="T18" fmla="*/ 34 w 69"/>
                <a:gd name="T19" fmla="*/ 1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0">
                  <a:moveTo>
                    <a:pt x="34" y="70"/>
                  </a:moveTo>
                  <a:cubicBezTo>
                    <a:pt x="53" y="70"/>
                    <a:pt x="69" y="54"/>
                    <a:pt x="69" y="35"/>
                  </a:cubicBezTo>
                  <a:cubicBezTo>
                    <a:pt x="69" y="16"/>
                    <a:pt x="53" y="0"/>
                    <a:pt x="34" y="0"/>
                  </a:cubicBezTo>
                  <a:cubicBezTo>
                    <a:pt x="15" y="0"/>
                    <a:pt x="0" y="16"/>
                    <a:pt x="0" y="35"/>
                  </a:cubicBezTo>
                  <a:cubicBezTo>
                    <a:pt x="0" y="54"/>
                    <a:pt x="15" y="70"/>
                    <a:pt x="34" y="70"/>
                  </a:cubicBezTo>
                  <a:close/>
                  <a:moveTo>
                    <a:pt x="34" y="12"/>
                  </a:moveTo>
                  <a:cubicBezTo>
                    <a:pt x="47" y="12"/>
                    <a:pt x="57" y="22"/>
                    <a:pt x="57" y="35"/>
                  </a:cubicBezTo>
                  <a:cubicBezTo>
                    <a:pt x="57" y="48"/>
                    <a:pt x="47" y="58"/>
                    <a:pt x="34" y="58"/>
                  </a:cubicBezTo>
                  <a:cubicBezTo>
                    <a:pt x="22" y="58"/>
                    <a:pt x="11" y="48"/>
                    <a:pt x="11" y="35"/>
                  </a:cubicBezTo>
                  <a:cubicBezTo>
                    <a:pt x="11" y="22"/>
                    <a:pt x="22" y="12"/>
                    <a:pt x="3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grpSp>
      <p:grpSp>
        <p:nvGrpSpPr>
          <p:cNvPr id="135" name="Group 134"/>
          <p:cNvGrpSpPr/>
          <p:nvPr/>
        </p:nvGrpSpPr>
        <p:grpSpPr>
          <a:xfrm>
            <a:off x="1444852" y="3448739"/>
            <a:ext cx="316630" cy="267580"/>
            <a:chOff x="13828713" y="2805113"/>
            <a:chExt cx="1381125" cy="1166812"/>
          </a:xfrm>
          <a:solidFill>
            <a:schemeClr val="bg1"/>
          </a:solidFill>
        </p:grpSpPr>
        <p:sp>
          <p:nvSpPr>
            <p:cNvPr id="136" name="Freeform 10"/>
            <p:cNvSpPr>
              <a:spLocks noEditPoints="1"/>
            </p:cNvSpPr>
            <p:nvPr/>
          </p:nvSpPr>
          <p:spPr bwMode="auto">
            <a:xfrm>
              <a:off x="14173200" y="3109913"/>
              <a:ext cx="690563" cy="690562"/>
            </a:xfrm>
            <a:custGeom>
              <a:avLst/>
              <a:gdLst>
                <a:gd name="T0" fmla="*/ 92 w 184"/>
                <a:gd name="T1" fmla="*/ 0 h 184"/>
                <a:gd name="T2" fmla="*/ 0 w 184"/>
                <a:gd name="T3" fmla="*/ 92 h 184"/>
                <a:gd name="T4" fmla="*/ 92 w 184"/>
                <a:gd name="T5" fmla="*/ 184 h 184"/>
                <a:gd name="T6" fmla="*/ 184 w 184"/>
                <a:gd name="T7" fmla="*/ 92 h 184"/>
                <a:gd name="T8" fmla="*/ 92 w 184"/>
                <a:gd name="T9" fmla="*/ 0 h 184"/>
                <a:gd name="T10" fmla="*/ 144 w 184"/>
                <a:gd name="T11" fmla="*/ 137 h 184"/>
                <a:gd name="T12" fmla="*/ 47 w 184"/>
                <a:gd name="T13" fmla="*/ 144 h 184"/>
                <a:gd name="T14" fmla="*/ 39 w 184"/>
                <a:gd name="T15" fmla="*/ 47 h 184"/>
                <a:gd name="T16" fmla="*/ 137 w 184"/>
                <a:gd name="T17" fmla="*/ 39 h 184"/>
                <a:gd name="T18" fmla="*/ 144 w 184"/>
                <a:gd name="T19" fmla="*/ 13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84">
                  <a:moveTo>
                    <a:pt x="92" y="0"/>
                  </a:moveTo>
                  <a:cubicBezTo>
                    <a:pt x="41" y="0"/>
                    <a:pt x="0" y="41"/>
                    <a:pt x="0" y="92"/>
                  </a:cubicBezTo>
                  <a:cubicBezTo>
                    <a:pt x="0" y="143"/>
                    <a:pt x="41" y="184"/>
                    <a:pt x="92" y="184"/>
                  </a:cubicBezTo>
                  <a:cubicBezTo>
                    <a:pt x="143" y="184"/>
                    <a:pt x="184" y="143"/>
                    <a:pt x="184" y="92"/>
                  </a:cubicBezTo>
                  <a:cubicBezTo>
                    <a:pt x="184" y="41"/>
                    <a:pt x="143" y="0"/>
                    <a:pt x="92" y="0"/>
                  </a:cubicBezTo>
                  <a:close/>
                  <a:moveTo>
                    <a:pt x="144" y="137"/>
                  </a:moveTo>
                  <a:cubicBezTo>
                    <a:pt x="119" y="166"/>
                    <a:pt x="76" y="169"/>
                    <a:pt x="47" y="144"/>
                  </a:cubicBezTo>
                  <a:cubicBezTo>
                    <a:pt x="18" y="120"/>
                    <a:pt x="15" y="76"/>
                    <a:pt x="39" y="47"/>
                  </a:cubicBezTo>
                  <a:cubicBezTo>
                    <a:pt x="64" y="18"/>
                    <a:pt x="108" y="15"/>
                    <a:pt x="137" y="39"/>
                  </a:cubicBezTo>
                  <a:cubicBezTo>
                    <a:pt x="166" y="64"/>
                    <a:pt x="169" y="108"/>
                    <a:pt x="144" y="1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37" name="Freeform 11"/>
            <p:cNvSpPr>
              <a:spLocks/>
            </p:cNvSpPr>
            <p:nvPr/>
          </p:nvSpPr>
          <p:spPr bwMode="auto">
            <a:xfrm>
              <a:off x="14346238" y="3281363"/>
              <a:ext cx="195263" cy="195262"/>
            </a:xfrm>
            <a:custGeom>
              <a:avLst/>
              <a:gdLst>
                <a:gd name="T0" fmla="*/ 46 w 52"/>
                <a:gd name="T1" fmla="*/ 0 h 52"/>
                <a:gd name="T2" fmla="*/ 0 w 52"/>
                <a:gd name="T3" fmla="*/ 46 h 52"/>
                <a:gd name="T4" fmla="*/ 0 w 52"/>
                <a:gd name="T5" fmla="*/ 46 h 52"/>
                <a:gd name="T6" fmla="*/ 6 w 52"/>
                <a:gd name="T7" fmla="*/ 52 h 52"/>
                <a:gd name="T8" fmla="*/ 11 w 52"/>
                <a:gd name="T9" fmla="*/ 46 h 52"/>
                <a:gd name="T10" fmla="*/ 11 w 52"/>
                <a:gd name="T11" fmla="*/ 46 h 52"/>
                <a:gd name="T12" fmla="*/ 46 w 52"/>
                <a:gd name="T13" fmla="*/ 11 h 52"/>
                <a:gd name="T14" fmla="*/ 52 w 52"/>
                <a:gd name="T15" fmla="*/ 6 h 52"/>
                <a:gd name="T16" fmla="*/ 46 w 52"/>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2">
                  <a:moveTo>
                    <a:pt x="46" y="0"/>
                  </a:moveTo>
                  <a:cubicBezTo>
                    <a:pt x="20" y="0"/>
                    <a:pt x="0" y="20"/>
                    <a:pt x="0" y="46"/>
                  </a:cubicBezTo>
                  <a:cubicBezTo>
                    <a:pt x="0" y="46"/>
                    <a:pt x="0" y="46"/>
                    <a:pt x="0" y="46"/>
                  </a:cubicBezTo>
                  <a:cubicBezTo>
                    <a:pt x="0" y="49"/>
                    <a:pt x="2" y="52"/>
                    <a:pt x="6" y="52"/>
                  </a:cubicBezTo>
                  <a:cubicBezTo>
                    <a:pt x="9" y="52"/>
                    <a:pt x="11" y="49"/>
                    <a:pt x="11" y="46"/>
                  </a:cubicBezTo>
                  <a:cubicBezTo>
                    <a:pt x="11" y="46"/>
                    <a:pt x="11" y="46"/>
                    <a:pt x="11" y="46"/>
                  </a:cubicBezTo>
                  <a:cubicBezTo>
                    <a:pt x="11" y="27"/>
                    <a:pt x="27" y="11"/>
                    <a:pt x="46" y="11"/>
                  </a:cubicBezTo>
                  <a:cubicBezTo>
                    <a:pt x="49" y="11"/>
                    <a:pt x="52" y="9"/>
                    <a:pt x="52" y="6"/>
                  </a:cubicBezTo>
                  <a:cubicBezTo>
                    <a:pt x="52" y="2"/>
                    <a:pt x="49" y="0"/>
                    <a:pt x="4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38" name="Freeform 12"/>
            <p:cNvSpPr>
              <a:spLocks noEditPoints="1"/>
            </p:cNvSpPr>
            <p:nvPr/>
          </p:nvSpPr>
          <p:spPr bwMode="auto">
            <a:xfrm>
              <a:off x="13828713" y="2805113"/>
              <a:ext cx="1381125" cy="1166812"/>
            </a:xfrm>
            <a:custGeom>
              <a:avLst/>
              <a:gdLst>
                <a:gd name="T0" fmla="*/ 339 w 368"/>
                <a:gd name="T1" fmla="*/ 70 h 311"/>
                <a:gd name="T2" fmla="*/ 289 w 368"/>
                <a:gd name="T3" fmla="*/ 61 h 311"/>
                <a:gd name="T4" fmla="*/ 273 w 368"/>
                <a:gd name="T5" fmla="*/ 22 h 311"/>
                <a:gd name="T6" fmla="*/ 241 w 368"/>
                <a:gd name="T7" fmla="*/ 0 h 311"/>
                <a:gd name="T8" fmla="*/ 126 w 368"/>
                <a:gd name="T9" fmla="*/ 0 h 311"/>
                <a:gd name="T10" fmla="*/ 94 w 368"/>
                <a:gd name="T11" fmla="*/ 22 h 311"/>
                <a:gd name="T12" fmla="*/ 78 w 368"/>
                <a:gd name="T13" fmla="*/ 61 h 311"/>
                <a:gd name="T14" fmla="*/ 29 w 368"/>
                <a:gd name="T15" fmla="*/ 70 h 311"/>
                <a:gd name="T16" fmla="*/ 0 w 368"/>
                <a:gd name="T17" fmla="*/ 104 h 311"/>
                <a:gd name="T18" fmla="*/ 0 w 368"/>
                <a:gd name="T19" fmla="*/ 277 h 311"/>
                <a:gd name="T20" fmla="*/ 34 w 368"/>
                <a:gd name="T21" fmla="*/ 311 h 311"/>
                <a:gd name="T22" fmla="*/ 333 w 368"/>
                <a:gd name="T23" fmla="*/ 311 h 311"/>
                <a:gd name="T24" fmla="*/ 368 w 368"/>
                <a:gd name="T25" fmla="*/ 277 h 311"/>
                <a:gd name="T26" fmla="*/ 368 w 368"/>
                <a:gd name="T27" fmla="*/ 104 h 311"/>
                <a:gd name="T28" fmla="*/ 339 w 368"/>
                <a:gd name="T29" fmla="*/ 70 h 311"/>
                <a:gd name="T30" fmla="*/ 345 w 368"/>
                <a:gd name="T31" fmla="*/ 277 h 311"/>
                <a:gd name="T32" fmla="*/ 333 w 368"/>
                <a:gd name="T33" fmla="*/ 288 h 311"/>
                <a:gd name="T34" fmla="*/ 34 w 368"/>
                <a:gd name="T35" fmla="*/ 288 h 311"/>
                <a:gd name="T36" fmla="*/ 23 w 368"/>
                <a:gd name="T37" fmla="*/ 277 h 311"/>
                <a:gd name="T38" fmla="*/ 23 w 368"/>
                <a:gd name="T39" fmla="*/ 104 h 311"/>
                <a:gd name="T40" fmla="*/ 32 w 368"/>
                <a:gd name="T41" fmla="*/ 92 h 311"/>
                <a:gd name="T42" fmla="*/ 95 w 368"/>
                <a:gd name="T43" fmla="*/ 82 h 311"/>
                <a:gd name="T44" fmla="*/ 116 w 368"/>
                <a:gd name="T45" fmla="*/ 31 h 311"/>
                <a:gd name="T46" fmla="*/ 126 w 368"/>
                <a:gd name="T47" fmla="*/ 23 h 311"/>
                <a:gd name="T48" fmla="*/ 241 w 368"/>
                <a:gd name="T49" fmla="*/ 23 h 311"/>
                <a:gd name="T50" fmla="*/ 252 w 368"/>
                <a:gd name="T51" fmla="*/ 31 h 311"/>
                <a:gd name="T52" fmla="*/ 273 w 368"/>
                <a:gd name="T53" fmla="*/ 82 h 311"/>
                <a:gd name="T54" fmla="*/ 335 w 368"/>
                <a:gd name="T55" fmla="*/ 92 h 311"/>
                <a:gd name="T56" fmla="*/ 345 w 368"/>
                <a:gd name="T57" fmla="*/ 104 h 311"/>
                <a:gd name="T58" fmla="*/ 345 w 368"/>
                <a:gd name="T59" fmla="*/ 277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8" h="311">
                  <a:moveTo>
                    <a:pt x="339" y="70"/>
                  </a:moveTo>
                  <a:cubicBezTo>
                    <a:pt x="289" y="61"/>
                    <a:pt x="289" y="61"/>
                    <a:pt x="289" y="61"/>
                  </a:cubicBezTo>
                  <a:cubicBezTo>
                    <a:pt x="273" y="22"/>
                    <a:pt x="273" y="22"/>
                    <a:pt x="273" y="22"/>
                  </a:cubicBezTo>
                  <a:cubicBezTo>
                    <a:pt x="268" y="9"/>
                    <a:pt x="256" y="0"/>
                    <a:pt x="241" y="0"/>
                  </a:cubicBezTo>
                  <a:cubicBezTo>
                    <a:pt x="126" y="0"/>
                    <a:pt x="126" y="0"/>
                    <a:pt x="126" y="0"/>
                  </a:cubicBezTo>
                  <a:cubicBezTo>
                    <a:pt x="112" y="0"/>
                    <a:pt x="99" y="9"/>
                    <a:pt x="94" y="22"/>
                  </a:cubicBezTo>
                  <a:cubicBezTo>
                    <a:pt x="78" y="61"/>
                    <a:pt x="78" y="61"/>
                    <a:pt x="78" y="61"/>
                  </a:cubicBezTo>
                  <a:cubicBezTo>
                    <a:pt x="29" y="70"/>
                    <a:pt x="29" y="70"/>
                    <a:pt x="29" y="70"/>
                  </a:cubicBezTo>
                  <a:cubicBezTo>
                    <a:pt x="12" y="73"/>
                    <a:pt x="0" y="87"/>
                    <a:pt x="0" y="104"/>
                  </a:cubicBezTo>
                  <a:cubicBezTo>
                    <a:pt x="0" y="277"/>
                    <a:pt x="0" y="277"/>
                    <a:pt x="0" y="277"/>
                  </a:cubicBezTo>
                  <a:cubicBezTo>
                    <a:pt x="0" y="296"/>
                    <a:pt x="15" y="311"/>
                    <a:pt x="34" y="311"/>
                  </a:cubicBezTo>
                  <a:cubicBezTo>
                    <a:pt x="333" y="311"/>
                    <a:pt x="333" y="311"/>
                    <a:pt x="333" y="311"/>
                  </a:cubicBezTo>
                  <a:cubicBezTo>
                    <a:pt x="353" y="311"/>
                    <a:pt x="368" y="296"/>
                    <a:pt x="368" y="277"/>
                  </a:cubicBezTo>
                  <a:cubicBezTo>
                    <a:pt x="368" y="104"/>
                    <a:pt x="368" y="104"/>
                    <a:pt x="368" y="104"/>
                  </a:cubicBezTo>
                  <a:cubicBezTo>
                    <a:pt x="368" y="87"/>
                    <a:pt x="356" y="73"/>
                    <a:pt x="339" y="70"/>
                  </a:cubicBezTo>
                  <a:close/>
                  <a:moveTo>
                    <a:pt x="345" y="277"/>
                  </a:moveTo>
                  <a:cubicBezTo>
                    <a:pt x="345" y="283"/>
                    <a:pt x="340" y="288"/>
                    <a:pt x="333" y="288"/>
                  </a:cubicBezTo>
                  <a:cubicBezTo>
                    <a:pt x="34" y="288"/>
                    <a:pt x="34" y="288"/>
                    <a:pt x="34" y="288"/>
                  </a:cubicBezTo>
                  <a:cubicBezTo>
                    <a:pt x="28" y="288"/>
                    <a:pt x="23" y="283"/>
                    <a:pt x="23" y="277"/>
                  </a:cubicBezTo>
                  <a:cubicBezTo>
                    <a:pt x="23" y="104"/>
                    <a:pt x="23" y="104"/>
                    <a:pt x="23" y="104"/>
                  </a:cubicBezTo>
                  <a:cubicBezTo>
                    <a:pt x="23" y="98"/>
                    <a:pt x="27" y="93"/>
                    <a:pt x="32" y="92"/>
                  </a:cubicBezTo>
                  <a:cubicBezTo>
                    <a:pt x="95" y="82"/>
                    <a:pt x="95" y="82"/>
                    <a:pt x="95" y="82"/>
                  </a:cubicBezTo>
                  <a:cubicBezTo>
                    <a:pt x="116" y="31"/>
                    <a:pt x="116" y="31"/>
                    <a:pt x="116" y="31"/>
                  </a:cubicBezTo>
                  <a:cubicBezTo>
                    <a:pt x="117" y="26"/>
                    <a:pt x="122" y="23"/>
                    <a:pt x="126" y="23"/>
                  </a:cubicBezTo>
                  <a:cubicBezTo>
                    <a:pt x="241" y="23"/>
                    <a:pt x="241" y="23"/>
                    <a:pt x="241" y="23"/>
                  </a:cubicBezTo>
                  <a:cubicBezTo>
                    <a:pt x="246" y="23"/>
                    <a:pt x="250" y="26"/>
                    <a:pt x="252" y="31"/>
                  </a:cubicBezTo>
                  <a:cubicBezTo>
                    <a:pt x="273" y="82"/>
                    <a:pt x="273" y="82"/>
                    <a:pt x="273" y="82"/>
                  </a:cubicBezTo>
                  <a:cubicBezTo>
                    <a:pt x="335" y="92"/>
                    <a:pt x="335" y="92"/>
                    <a:pt x="335" y="92"/>
                  </a:cubicBezTo>
                  <a:cubicBezTo>
                    <a:pt x="341" y="93"/>
                    <a:pt x="345" y="98"/>
                    <a:pt x="345" y="104"/>
                  </a:cubicBezTo>
                  <a:lnTo>
                    <a:pt x="345" y="2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grpSp>
      <p:grpSp>
        <p:nvGrpSpPr>
          <p:cNvPr id="139" name="Group 138"/>
          <p:cNvGrpSpPr/>
          <p:nvPr/>
        </p:nvGrpSpPr>
        <p:grpSpPr>
          <a:xfrm>
            <a:off x="3393802" y="3455130"/>
            <a:ext cx="335555" cy="289059"/>
            <a:chOff x="2727325" y="-39687"/>
            <a:chExt cx="1463675" cy="1260475"/>
          </a:xfrm>
          <a:solidFill>
            <a:schemeClr val="bg1"/>
          </a:solidFill>
        </p:grpSpPr>
        <p:sp>
          <p:nvSpPr>
            <p:cNvPr id="140" name="Freeform 20"/>
            <p:cNvSpPr>
              <a:spLocks noEditPoints="1"/>
            </p:cNvSpPr>
            <p:nvPr/>
          </p:nvSpPr>
          <p:spPr bwMode="auto">
            <a:xfrm>
              <a:off x="2727325" y="-39687"/>
              <a:ext cx="1463675" cy="1260475"/>
            </a:xfrm>
            <a:custGeom>
              <a:avLst/>
              <a:gdLst>
                <a:gd name="T0" fmla="*/ 347 w 390"/>
                <a:gd name="T1" fmla="*/ 42 h 336"/>
                <a:gd name="T2" fmla="*/ 195 w 390"/>
                <a:gd name="T3" fmla="*/ 38 h 336"/>
                <a:gd name="T4" fmla="*/ 43 w 390"/>
                <a:gd name="T5" fmla="*/ 42 h 336"/>
                <a:gd name="T6" fmla="*/ 43 w 390"/>
                <a:gd name="T7" fmla="*/ 196 h 336"/>
                <a:gd name="T8" fmla="*/ 170 w 390"/>
                <a:gd name="T9" fmla="*/ 322 h 336"/>
                <a:gd name="T10" fmla="*/ 220 w 390"/>
                <a:gd name="T11" fmla="*/ 322 h 336"/>
                <a:gd name="T12" fmla="*/ 347 w 390"/>
                <a:gd name="T13" fmla="*/ 196 h 336"/>
                <a:gd name="T14" fmla="*/ 347 w 390"/>
                <a:gd name="T15" fmla="*/ 42 h 336"/>
                <a:gd name="T16" fmla="*/ 330 w 390"/>
                <a:gd name="T17" fmla="*/ 180 h 336"/>
                <a:gd name="T18" fmla="*/ 203 w 390"/>
                <a:gd name="T19" fmla="*/ 306 h 336"/>
                <a:gd name="T20" fmla="*/ 187 w 390"/>
                <a:gd name="T21" fmla="*/ 306 h 336"/>
                <a:gd name="T22" fmla="*/ 59 w 390"/>
                <a:gd name="T23" fmla="*/ 180 h 336"/>
                <a:gd name="T24" fmla="*/ 59 w 390"/>
                <a:gd name="T25" fmla="*/ 58 h 336"/>
                <a:gd name="T26" fmla="*/ 179 w 390"/>
                <a:gd name="T27" fmla="*/ 55 h 336"/>
                <a:gd name="T28" fmla="*/ 195 w 390"/>
                <a:gd name="T29" fmla="*/ 70 h 336"/>
                <a:gd name="T30" fmla="*/ 210 w 390"/>
                <a:gd name="T31" fmla="*/ 55 h 336"/>
                <a:gd name="T32" fmla="*/ 330 w 390"/>
                <a:gd name="T33" fmla="*/ 58 h 336"/>
                <a:gd name="T34" fmla="*/ 330 w 390"/>
                <a:gd name="T35" fmla="*/ 18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0" h="336">
                  <a:moveTo>
                    <a:pt x="347" y="42"/>
                  </a:moveTo>
                  <a:cubicBezTo>
                    <a:pt x="305" y="0"/>
                    <a:pt x="238" y="0"/>
                    <a:pt x="195" y="38"/>
                  </a:cubicBezTo>
                  <a:cubicBezTo>
                    <a:pt x="152" y="0"/>
                    <a:pt x="85" y="0"/>
                    <a:pt x="43" y="42"/>
                  </a:cubicBezTo>
                  <a:cubicBezTo>
                    <a:pt x="0" y="84"/>
                    <a:pt x="0" y="154"/>
                    <a:pt x="43" y="196"/>
                  </a:cubicBezTo>
                  <a:cubicBezTo>
                    <a:pt x="55" y="208"/>
                    <a:pt x="170" y="322"/>
                    <a:pt x="170" y="322"/>
                  </a:cubicBezTo>
                  <a:cubicBezTo>
                    <a:pt x="184" y="336"/>
                    <a:pt x="206" y="336"/>
                    <a:pt x="220" y="322"/>
                  </a:cubicBezTo>
                  <a:cubicBezTo>
                    <a:pt x="220" y="322"/>
                    <a:pt x="345" y="198"/>
                    <a:pt x="347" y="196"/>
                  </a:cubicBezTo>
                  <a:cubicBezTo>
                    <a:pt x="390" y="154"/>
                    <a:pt x="390" y="84"/>
                    <a:pt x="347" y="42"/>
                  </a:cubicBezTo>
                  <a:close/>
                  <a:moveTo>
                    <a:pt x="330" y="180"/>
                  </a:moveTo>
                  <a:cubicBezTo>
                    <a:pt x="203" y="306"/>
                    <a:pt x="203" y="306"/>
                    <a:pt x="203" y="306"/>
                  </a:cubicBezTo>
                  <a:cubicBezTo>
                    <a:pt x="199" y="310"/>
                    <a:pt x="191" y="310"/>
                    <a:pt x="187" y="306"/>
                  </a:cubicBezTo>
                  <a:cubicBezTo>
                    <a:pt x="59" y="180"/>
                    <a:pt x="59" y="180"/>
                    <a:pt x="59" y="180"/>
                  </a:cubicBezTo>
                  <a:cubicBezTo>
                    <a:pt x="25" y="146"/>
                    <a:pt x="25" y="92"/>
                    <a:pt x="59" y="58"/>
                  </a:cubicBezTo>
                  <a:cubicBezTo>
                    <a:pt x="92" y="26"/>
                    <a:pt x="145" y="25"/>
                    <a:pt x="179" y="55"/>
                  </a:cubicBezTo>
                  <a:cubicBezTo>
                    <a:pt x="195" y="70"/>
                    <a:pt x="195" y="70"/>
                    <a:pt x="195" y="70"/>
                  </a:cubicBezTo>
                  <a:cubicBezTo>
                    <a:pt x="210" y="55"/>
                    <a:pt x="210" y="55"/>
                    <a:pt x="210" y="55"/>
                  </a:cubicBezTo>
                  <a:cubicBezTo>
                    <a:pt x="245" y="25"/>
                    <a:pt x="298" y="26"/>
                    <a:pt x="330" y="58"/>
                  </a:cubicBezTo>
                  <a:cubicBezTo>
                    <a:pt x="364" y="92"/>
                    <a:pt x="364" y="146"/>
                    <a:pt x="330"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41" name="Freeform 21"/>
            <p:cNvSpPr>
              <a:spLocks/>
            </p:cNvSpPr>
            <p:nvPr/>
          </p:nvSpPr>
          <p:spPr bwMode="auto">
            <a:xfrm>
              <a:off x="2982913" y="215900"/>
              <a:ext cx="206375" cy="201612"/>
            </a:xfrm>
            <a:custGeom>
              <a:avLst/>
              <a:gdLst>
                <a:gd name="T0" fmla="*/ 49 w 55"/>
                <a:gd name="T1" fmla="*/ 0 h 54"/>
                <a:gd name="T2" fmla="*/ 49 w 55"/>
                <a:gd name="T3" fmla="*/ 0 h 54"/>
                <a:gd name="T4" fmla="*/ 0 w 55"/>
                <a:gd name="T5" fmla="*/ 48 h 54"/>
                <a:gd name="T6" fmla="*/ 0 w 55"/>
                <a:gd name="T7" fmla="*/ 48 h 54"/>
                <a:gd name="T8" fmla="*/ 6 w 55"/>
                <a:gd name="T9" fmla="*/ 54 h 54"/>
                <a:gd name="T10" fmla="*/ 12 w 55"/>
                <a:gd name="T11" fmla="*/ 48 h 54"/>
                <a:gd name="T12" fmla="*/ 12 w 55"/>
                <a:gd name="T13" fmla="*/ 48 h 54"/>
                <a:gd name="T14" fmla="*/ 49 w 55"/>
                <a:gd name="T15" fmla="*/ 11 h 54"/>
                <a:gd name="T16" fmla="*/ 49 w 55"/>
                <a:gd name="T17" fmla="*/ 11 h 54"/>
                <a:gd name="T18" fmla="*/ 55 w 55"/>
                <a:gd name="T19" fmla="*/ 5 h 54"/>
                <a:gd name="T20" fmla="*/ 49 w 55"/>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54">
                  <a:moveTo>
                    <a:pt x="49" y="0"/>
                  </a:moveTo>
                  <a:cubicBezTo>
                    <a:pt x="49" y="0"/>
                    <a:pt x="49" y="0"/>
                    <a:pt x="49" y="0"/>
                  </a:cubicBezTo>
                  <a:cubicBezTo>
                    <a:pt x="22" y="0"/>
                    <a:pt x="0" y="21"/>
                    <a:pt x="0" y="48"/>
                  </a:cubicBezTo>
                  <a:cubicBezTo>
                    <a:pt x="0" y="48"/>
                    <a:pt x="0" y="48"/>
                    <a:pt x="0" y="48"/>
                  </a:cubicBezTo>
                  <a:cubicBezTo>
                    <a:pt x="0" y="52"/>
                    <a:pt x="3" y="54"/>
                    <a:pt x="6" y="54"/>
                  </a:cubicBezTo>
                  <a:cubicBezTo>
                    <a:pt x="9" y="54"/>
                    <a:pt x="12" y="52"/>
                    <a:pt x="12" y="48"/>
                  </a:cubicBezTo>
                  <a:cubicBezTo>
                    <a:pt x="12" y="48"/>
                    <a:pt x="12" y="48"/>
                    <a:pt x="12" y="48"/>
                  </a:cubicBezTo>
                  <a:cubicBezTo>
                    <a:pt x="12" y="28"/>
                    <a:pt x="29" y="11"/>
                    <a:pt x="49" y="11"/>
                  </a:cubicBezTo>
                  <a:cubicBezTo>
                    <a:pt x="49" y="11"/>
                    <a:pt x="49" y="11"/>
                    <a:pt x="49" y="11"/>
                  </a:cubicBezTo>
                  <a:cubicBezTo>
                    <a:pt x="52" y="11"/>
                    <a:pt x="55" y="8"/>
                    <a:pt x="55" y="5"/>
                  </a:cubicBezTo>
                  <a:cubicBezTo>
                    <a:pt x="55" y="2"/>
                    <a:pt x="52" y="0"/>
                    <a:pt x="4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grpSp>
      <p:sp>
        <p:nvSpPr>
          <p:cNvPr id="142" name="Freeform 22"/>
          <p:cNvSpPr>
            <a:spLocks noEditPoints="1"/>
          </p:cNvSpPr>
          <p:nvPr/>
        </p:nvSpPr>
        <p:spPr bwMode="auto">
          <a:xfrm>
            <a:off x="3403265" y="1817843"/>
            <a:ext cx="316630" cy="228262"/>
          </a:xfrm>
          <a:custGeom>
            <a:avLst/>
            <a:gdLst>
              <a:gd name="T0" fmla="*/ 298 w 368"/>
              <a:gd name="T1" fmla="*/ 94 h 265"/>
              <a:gd name="T2" fmla="*/ 196 w 368"/>
              <a:gd name="T3" fmla="*/ 0 h 265"/>
              <a:gd name="T4" fmla="*/ 102 w 368"/>
              <a:gd name="T5" fmla="*/ 60 h 265"/>
              <a:gd name="T6" fmla="*/ 86 w 368"/>
              <a:gd name="T7" fmla="*/ 58 h 265"/>
              <a:gd name="T8" fmla="*/ 35 w 368"/>
              <a:gd name="T9" fmla="*/ 109 h 265"/>
              <a:gd name="T10" fmla="*/ 37 w 368"/>
              <a:gd name="T11" fmla="*/ 126 h 265"/>
              <a:gd name="T12" fmla="*/ 0 w 368"/>
              <a:gd name="T13" fmla="*/ 190 h 265"/>
              <a:gd name="T14" fmla="*/ 75 w 368"/>
              <a:gd name="T15" fmla="*/ 265 h 265"/>
              <a:gd name="T16" fmla="*/ 75 w 368"/>
              <a:gd name="T17" fmla="*/ 265 h 265"/>
              <a:gd name="T18" fmla="*/ 282 w 368"/>
              <a:gd name="T19" fmla="*/ 265 h 265"/>
              <a:gd name="T20" fmla="*/ 282 w 368"/>
              <a:gd name="T21" fmla="*/ 265 h 265"/>
              <a:gd name="T22" fmla="*/ 368 w 368"/>
              <a:gd name="T23" fmla="*/ 178 h 265"/>
              <a:gd name="T24" fmla="*/ 298 w 368"/>
              <a:gd name="T25" fmla="*/ 94 h 265"/>
              <a:gd name="T26" fmla="*/ 282 w 368"/>
              <a:gd name="T27" fmla="*/ 242 h 265"/>
              <a:gd name="T28" fmla="*/ 282 w 368"/>
              <a:gd name="T29" fmla="*/ 242 h 265"/>
              <a:gd name="T30" fmla="*/ 75 w 368"/>
              <a:gd name="T31" fmla="*/ 242 h 265"/>
              <a:gd name="T32" fmla="*/ 23 w 368"/>
              <a:gd name="T33" fmla="*/ 190 h 265"/>
              <a:gd name="T34" fmla="*/ 49 w 368"/>
              <a:gd name="T35" fmla="*/ 145 h 265"/>
              <a:gd name="T36" fmla="*/ 59 w 368"/>
              <a:gd name="T37" fmla="*/ 118 h 265"/>
              <a:gd name="T38" fmla="*/ 58 w 368"/>
              <a:gd name="T39" fmla="*/ 109 h 265"/>
              <a:gd name="T40" fmla="*/ 86 w 368"/>
              <a:gd name="T41" fmla="*/ 81 h 265"/>
              <a:gd name="T42" fmla="*/ 102 w 368"/>
              <a:gd name="T43" fmla="*/ 83 h 265"/>
              <a:gd name="T44" fmla="*/ 123 w 368"/>
              <a:gd name="T45" fmla="*/ 70 h 265"/>
              <a:gd name="T46" fmla="*/ 196 w 368"/>
              <a:gd name="T47" fmla="*/ 23 h 265"/>
              <a:gd name="T48" fmla="*/ 275 w 368"/>
              <a:gd name="T49" fmla="*/ 96 h 265"/>
              <a:gd name="T50" fmla="*/ 294 w 368"/>
              <a:gd name="T51" fmla="*/ 116 h 265"/>
              <a:gd name="T52" fmla="*/ 345 w 368"/>
              <a:gd name="T53" fmla="*/ 178 h 265"/>
              <a:gd name="T54" fmla="*/ 282 w 368"/>
              <a:gd name="T55" fmla="*/ 242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8" h="265">
                <a:moveTo>
                  <a:pt x="298" y="94"/>
                </a:moveTo>
                <a:cubicBezTo>
                  <a:pt x="293" y="41"/>
                  <a:pt x="250" y="0"/>
                  <a:pt x="196" y="0"/>
                </a:cubicBezTo>
                <a:cubicBezTo>
                  <a:pt x="154" y="0"/>
                  <a:pt x="118" y="25"/>
                  <a:pt x="102" y="60"/>
                </a:cubicBezTo>
                <a:cubicBezTo>
                  <a:pt x="97" y="59"/>
                  <a:pt x="92" y="58"/>
                  <a:pt x="86" y="58"/>
                </a:cubicBezTo>
                <a:cubicBezTo>
                  <a:pt x="58" y="58"/>
                  <a:pt x="35" y="81"/>
                  <a:pt x="35" y="109"/>
                </a:cubicBezTo>
                <a:cubicBezTo>
                  <a:pt x="35" y="115"/>
                  <a:pt x="36" y="120"/>
                  <a:pt x="37" y="126"/>
                </a:cubicBezTo>
                <a:cubicBezTo>
                  <a:pt x="15" y="139"/>
                  <a:pt x="0" y="162"/>
                  <a:pt x="0" y="190"/>
                </a:cubicBezTo>
                <a:cubicBezTo>
                  <a:pt x="0" y="231"/>
                  <a:pt x="34" y="265"/>
                  <a:pt x="75" y="265"/>
                </a:cubicBezTo>
                <a:cubicBezTo>
                  <a:pt x="75" y="265"/>
                  <a:pt x="75" y="265"/>
                  <a:pt x="75" y="265"/>
                </a:cubicBezTo>
                <a:cubicBezTo>
                  <a:pt x="282" y="265"/>
                  <a:pt x="282" y="265"/>
                  <a:pt x="282" y="265"/>
                </a:cubicBezTo>
                <a:cubicBezTo>
                  <a:pt x="282" y="265"/>
                  <a:pt x="282" y="265"/>
                  <a:pt x="282" y="265"/>
                </a:cubicBezTo>
                <a:cubicBezTo>
                  <a:pt x="330" y="265"/>
                  <a:pt x="368" y="226"/>
                  <a:pt x="368" y="178"/>
                </a:cubicBezTo>
                <a:cubicBezTo>
                  <a:pt x="368" y="136"/>
                  <a:pt x="338" y="101"/>
                  <a:pt x="298" y="94"/>
                </a:cubicBezTo>
                <a:close/>
                <a:moveTo>
                  <a:pt x="282" y="242"/>
                </a:moveTo>
                <a:cubicBezTo>
                  <a:pt x="282" y="242"/>
                  <a:pt x="282" y="242"/>
                  <a:pt x="282" y="242"/>
                </a:cubicBezTo>
                <a:cubicBezTo>
                  <a:pt x="75" y="242"/>
                  <a:pt x="75" y="242"/>
                  <a:pt x="75" y="242"/>
                </a:cubicBezTo>
                <a:cubicBezTo>
                  <a:pt x="46" y="242"/>
                  <a:pt x="23" y="219"/>
                  <a:pt x="23" y="190"/>
                </a:cubicBezTo>
                <a:cubicBezTo>
                  <a:pt x="23" y="172"/>
                  <a:pt x="33" y="155"/>
                  <a:pt x="49" y="145"/>
                </a:cubicBezTo>
                <a:cubicBezTo>
                  <a:pt x="65" y="136"/>
                  <a:pt x="66" y="135"/>
                  <a:pt x="59" y="118"/>
                </a:cubicBezTo>
                <a:cubicBezTo>
                  <a:pt x="58" y="115"/>
                  <a:pt x="58" y="112"/>
                  <a:pt x="58" y="109"/>
                </a:cubicBezTo>
                <a:cubicBezTo>
                  <a:pt x="58" y="94"/>
                  <a:pt x="70" y="81"/>
                  <a:pt x="86" y="81"/>
                </a:cubicBezTo>
                <a:cubicBezTo>
                  <a:pt x="86" y="81"/>
                  <a:pt x="94" y="80"/>
                  <a:pt x="102" y="83"/>
                </a:cubicBezTo>
                <a:cubicBezTo>
                  <a:pt x="115" y="89"/>
                  <a:pt x="117" y="83"/>
                  <a:pt x="123" y="70"/>
                </a:cubicBezTo>
                <a:cubicBezTo>
                  <a:pt x="136" y="41"/>
                  <a:pt x="165" y="23"/>
                  <a:pt x="196" y="23"/>
                </a:cubicBezTo>
                <a:cubicBezTo>
                  <a:pt x="237" y="23"/>
                  <a:pt x="271" y="54"/>
                  <a:pt x="275" y="96"/>
                </a:cubicBezTo>
                <a:cubicBezTo>
                  <a:pt x="277" y="112"/>
                  <a:pt x="277" y="112"/>
                  <a:pt x="294" y="116"/>
                </a:cubicBezTo>
                <a:cubicBezTo>
                  <a:pt x="324" y="122"/>
                  <a:pt x="345" y="148"/>
                  <a:pt x="345" y="178"/>
                </a:cubicBezTo>
                <a:cubicBezTo>
                  <a:pt x="345" y="213"/>
                  <a:pt x="317" y="242"/>
                  <a:pt x="282" y="242"/>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id-ID">
              <a:solidFill>
                <a:srgbClr val="C0C0C0"/>
              </a:solidFill>
            </a:endParaRPr>
          </a:p>
        </p:txBody>
      </p:sp>
      <p:cxnSp>
        <p:nvCxnSpPr>
          <p:cNvPr id="134" name="直接连接符 133"/>
          <p:cNvCxnSpPr/>
          <p:nvPr/>
        </p:nvCxnSpPr>
        <p:spPr>
          <a:xfrm>
            <a:off x="423884" y="628328"/>
            <a:ext cx="825257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43" name="组合 142"/>
          <p:cNvGrpSpPr/>
          <p:nvPr/>
        </p:nvGrpSpPr>
        <p:grpSpPr>
          <a:xfrm rot="14400000">
            <a:off x="390146" y="232657"/>
            <a:ext cx="344020" cy="281678"/>
            <a:chOff x="3059816" y="700304"/>
            <a:chExt cx="615694" cy="504120"/>
          </a:xfrm>
          <a:solidFill>
            <a:schemeClr val="accent1"/>
          </a:solidFill>
        </p:grpSpPr>
        <p:sp>
          <p:nvSpPr>
            <p:cNvPr id="144" name="椭圆 143"/>
            <p:cNvSpPr/>
            <p:nvPr/>
          </p:nvSpPr>
          <p:spPr>
            <a:xfrm>
              <a:off x="3531462" y="844352"/>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p:cNvSpPr/>
            <p:nvPr/>
          </p:nvSpPr>
          <p:spPr>
            <a:xfrm>
              <a:off x="3059816" y="700304"/>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p:cNvSpPr/>
            <p:nvPr/>
          </p:nvSpPr>
          <p:spPr>
            <a:xfrm>
              <a:off x="3059816" y="1060376"/>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7" name="直接连接符 146"/>
            <p:cNvCxnSpPr>
              <a:stCxn id="144" idx="7"/>
              <a:endCxn id="146" idx="3"/>
            </p:cNvCxnSpPr>
            <p:nvPr/>
          </p:nvCxnSpPr>
          <p:spPr>
            <a:xfrm flipH="1">
              <a:off x="3080911" y="865447"/>
              <a:ext cx="573504" cy="317882"/>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a:stCxn id="145" idx="0"/>
            </p:cNvCxnSpPr>
            <p:nvPr/>
          </p:nvCxnSpPr>
          <p:spPr>
            <a:xfrm>
              <a:off x="3131840" y="700304"/>
              <a:ext cx="0" cy="447037"/>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49" name="Rectangle 22"/>
          <p:cNvSpPr>
            <a:spLocks noChangeArrowheads="1"/>
          </p:cNvSpPr>
          <p:nvPr/>
        </p:nvSpPr>
        <p:spPr bwMode="auto">
          <a:xfrm>
            <a:off x="771624" y="169523"/>
            <a:ext cx="3791272" cy="49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l" eaLnBrk="1" fontAlgn="base" hangingPunct="1">
              <a:lnSpc>
                <a:spcPct val="120000"/>
              </a:lnSpc>
            </a:pPr>
            <a:r>
              <a:rPr lang="zh-CN" altLang="en-US" sz="1400" b="1" dirty="0" smtClean="0">
                <a:latin typeface="微软雅黑" panose="020B0503020204020204" pitchFamily="34" charset="-122"/>
                <a:ea typeface="微软雅黑" panose="020B0503020204020204" pitchFamily="34" charset="-122"/>
              </a:rPr>
              <a:t>市场拓展</a:t>
            </a:r>
            <a:endParaRPr lang="en-US" altLang="zh-CN" sz="1400" b="1" dirty="0" smtClean="0">
              <a:latin typeface="微软雅黑" panose="020B0503020204020204" pitchFamily="34" charset="-122"/>
              <a:ea typeface="微软雅黑" panose="020B0503020204020204" pitchFamily="34" charset="-122"/>
            </a:endParaRPr>
          </a:p>
          <a:p>
            <a:pPr fontAlgn="base">
              <a:lnSpc>
                <a:spcPct val="120000"/>
              </a:lnSpc>
            </a:pP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以上标题可以根据您的需求随意更改</a:t>
            </a:r>
            <a:endParaRPr lang="en-US" altLang="zh-CN" sz="1400" b="1"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46202708"/>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43"/>
                                        </p:tgtEl>
                                        <p:attrNameLst>
                                          <p:attrName>style.visibility</p:attrName>
                                        </p:attrNameLst>
                                      </p:cBhvr>
                                      <p:to>
                                        <p:strVal val="visible"/>
                                      </p:to>
                                    </p:set>
                                    <p:anim calcmode="lin" valueType="num">
                                      <p:cBhvr additive="base">
                                        <p:cTn id="7" dur="500"/>
                                        <p:tgtEl>
                                          <p:spTgt spid="143"/>
                                        </p:tgtEl>
                                        <p:attrNameLst>
                                          <p:attrName>ppt_x</p:attrName>
                                        </p:attrNameLst>
                                      </p:cBhvr>
                                      <p:tavLst>
                                        <p:tav tm="0">
                                          <p:val>
                                            <p:strVal val="#ppt_x-#ppt_w*1.125000"/>
                                          </p:val>
                                        </p:tav>
                                        <p:tav tm="100000">
                                          <p:val>
                                            <p:strVal val="#ppt_x"/>
                                          </p:val>
                                        </p:tav>
                                      </p:tavLst>
                                    </p:anim>
                                    <p:animEffect transition="in" filter="wipe(right)">
                                      <p:cBhvr>
                                        <p:cTn id="8" dur="500"/>
                                        <p:tgtEl>
                                          <p:spTgt spid="143"/>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49"/>
                                        </p:tgtEl>
                                        <p:attrNameLst>
                                          <p:attrName>style.visibility</p:attrName>
                                        </p:attrNameLst>
                                      </p:cBhvr>
                                      <p:to>
                                        <p:strVal val="visible"/>
                                      </p:to>
                                    </p:set>
                                    <p:animEffect transition="in" filter="wipe(left)">
                                      <p:cBhvr>
                                        <p:cTn id="12" dur="1250"/>
                                        <p:tgtEl>
                                          <p:spTgt spid="149"/>
                                        </p:tgtEl>
                                      </p:cBhvr>
                                    </p:animEffect>
                                  </p:childTnLst>
                                </p:cTn>
                              </p:par>
                            </p:childTnLst>
                          </p:cTn>
                        </p:par>
                        <p:par>
                          <p:cTn id="13" fill="hold">
                            <p:stCondLst>
                              <p:cond delay="1750"/>
                            </p:stCondLst>
                            <p:childTnLst>
                              <p:par>
                                <p:cTn id="14" presetID="22" presetClass="entr" presetSubtype="8" fill="hold" nodeType="afterEffect">
                                  <p:stCondLst>
                                    <p:cond delay="0"/>
                                  </p:stCondLst>
                                  <p:childTnLst>
                                    <p:set>
                                      <p:cBhvr>
                                        <p:cTn id="15" dur="1" fill="hold">
                                          <p:stCondLst>
                                            <p:cond delay="0"/>
                                          </p:stCondLst>
                                        </p:cTn>
                                        <p:tgtEl>
                                          <p:spTgt spid="134"/>
                                        </p:tgtEl>
                                        <p:attrNameLst>
                                          <p:attrName>style.visibility</p:attrName>
                                        </p:attrNameLst>
                                      </p:cBhvr>
                                      <p:to>
                                        <p:strVal val="visible"/>
                                      </p:to>
                                    </p:set>
                                    <p:animEffect transition="in" filter="wipe(left)">
                                      <p:cBhvr>
                                        <p:cTn id="16" dur="500"/>
                                        <p:tgtEl>
                                          <p:spTgt spid="134"/>
                                        </p:tgtEl>
                                      </p:cBhvr>
                                    </p:animEffect>
                                  </p:childTnLst>
                                </p:cTn>
                              </p:par>
                            </p:childTnLst>
                          </p:cTn>
                        </p:par>
                        <p:par>
                          <p:cTn id="17" fill="hold">
                            <p:stCondLst>
                              <p:cond delay="2250"/>
                            </p:stCondLst>
                            <p:childTnLst>
                              <p:par>
                                <p:cTn id="18" presetID="10" presetClass="entr" presetSubtype="0" fill="hold" grpId="0" nodeType="afterEffect">
                                  <p:stCondLst>
                                    <p:cond delay="0"/>
                                  </p:stCondLst>
                                  <p:childTnLst>
                                    <p:set>
                                      <p:cBhvr>
                                        <p:cTn id="19" dur="1" fill="hold">
                                          <p:stCondLst>
                                            <p:cond delay="0"/>
                                          </p:stCondLst>
                                        </p:cTn>
                                        <p:tgtEl>
                                          <p:spTgt spid="80"/>
                                        </p:tgtEl>
                                        <p:attrNameLst>
                                          <p:attrName>style.visibility</p:attrName>
                                        </p:attrNameLst>
                                      </p:cBhvr>
                                      <p:to>
                                        <p:strVal val="visible"/>
                                      </p:to>
                                    </p:set>
                                    <p:animEffect transition="in" filter="fade">
                                      <p:cBhvr>
                                        <p:cTn id="20" dur="500"/>
                                        <p:tgtEl>
                                          <p:spTgt spid="8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fade">
                                      <p:cBhvr>
                                        <p:cTn id="23" dur="500"/>
                                        <p:tgtEl>
                                          <p:spTgt spid="57"/>
                                        </p:tgtEl>
                                      </p:cBhvr>
                                    </p:animEffect>
                                  </p:childTnLst>
                                </p:cTn>
                              </p:par>
                            </p:childTnLst>
                          </p:cTn>
                        </p:par>
                        <p:par>
                          <p:cTn id="24" fill="hold">
                            <p:stCondLst>
                              <p:cond delay="2750"/>
                            </p:stCondLst>
                            <p:childTnLst>
                              <p:par>
                                <p:cTn id="25" presetID="53" presetClass="entr" presetSubtype="16" fill="hold" nodeType="afterEffect">
                                  <p:stCondLst>
                                    <p:cond delay="0"/>
                                  </p:stCondLst>
                                  <p:childTnLst>
                                    <p:set>
                                      <p:cBhvr>
                                        <p:cTn id="26" dur="1" fill="hold">
                                          <p:stCondLst>
                                            <p:cond delay="0"/>
                                          </p:stCondLst>
                                        </p:cTn>
                                        <p:tgtEl>
                                          <p:spTgt spid="83"/>
                                        </p:tgtEl>
                                        <p:attrNameLst>
                                          <p:attrName>style.visibility</p:attrName>
                                        </p:attrNameLst>
                                      </p:cBhvr>
                                      <p:to>
                                        <p:strVal val="visible"/>
                                      </p:to>
                                    </p:set>
                                    <p:anim calcmode="lin" valueType="num">
                                      <p:cBhvr>
                                        <p:cTn id="27" dur="500" fill="hold"/>
                                        <p:tgtEl>
                                          <p:spTgt spid="83"/>
                                        </p:tgtEl>
                                        <p:attrNameLst>
                                          <p:attrName>ppt_w</p:attrName>
                                        </p:attrNameLst>
                                      </p:cBhvr>
                                      <p:tavLst>
                                        <p:tav tm="0">
                                          <p:val>
                                            <p:fltVal val="0"/>
                                          </p:val>
                                        </p:tav>
                                        <p:tav tm="100000">
                                          <p:val>
                                            <p:strVal val="#ppt_w"/>
                                          </p:val>
                                        </p:tav>
                                      </p:tavLst>
                                    </p:anim>
                                    <p:anim calcmode="lin" valueType="num">
                                      <p:cBhvr>
                                        <p:cTn id="28" dur="500" fill="hold"/>
                                        <p:tgtEl>
                                          <p:spTgt spid="83"/>
                                        </p:tgtEl>
                                        <p:attrNameLst>
                                          <p:attrName>ppt_h</p:attrName>
                                        </p:attrNameLst>
                                      </p:cBhvr>
                                      <p:tavLst>
                                        <p:tav tm="0">
                                          <p:val>
                                            <p:fltVal val="0"/>
                                          </p:val>
                                        </p:tav>
                                        <p:tav tm="100000">
                                          <p:val>
                                            <p:strVal val="#ppt_h"/>
                                          </p:val>
                                        </p:tav>
                                      </p:tavLst>
                                    </p:anim>
                                    <p:animEffect transition="in" filter="fade">
                                      <p:cBhvr>
                                        <p:cTn id="29" dur="500"/>
                                        <p:tgtEl>
                                          <p:spTgt spid="83"/>
                                        </p:tgtEl>
                                      </p:cBhvr>
                                    </p:animEffect>
                                  </p:childTnLst>
                                </p:cTn>
                              </p:par>
                            </p:childTnLst>
                          </p:cTn>
                        </p:par>
                        <p:par>
                          <p:cTn id="30" fill="hold">
                            <p:stCondLst>
                              <p:cond delay="3250"/>
                            </p:stCondLst>
                            <p:childTnLst>
                              <p:par>
                                <p:cTn id="31" presetID="10" presetClass="entr" presetSubtype="0" fill="hold" grpId="0" nodeType="afterEffect">
                                  <p:stCondLst>
                                    <p:cond delay="0"/>
                                  </p:stCondLst>
                                  <p:childTnLst>
                                    <p:set>
                                      <p:cBhvr>
                                        <p:cTn id="32" dur="1" fill="hold">
                                          <p:stCondLst>
                                            <p:cond delay="0"/>
                                          </p:stCondLst>
                                        </p:cTn>
                                        <p:tgtEl>
                                          <p:spTgt spid="81"/>
                                        </p:tgtEl>
                                        <p:attrNameLst>
                                          <p:attrName>style.visibility</p:attrName>
                                        </p:attrNameLst>
                                      </p:cBhvr>
                                      <p:to>
                                        <p:strVal val="visible"/>
                                      </p:to>
                                    </p:set>
                                    <p:animEffect transition="in" filter="fade">
                                      <p:cBhvr>
                                        <p:cTn id="33" dur="500"/>
                                        <p:tgtEl>
                                          <p:spTgt spid="8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82"/>
                                        </p:tgtEl>
                                        <p:attrNameLst>
                                          <p:attrName>style.visibility</p:attrName>
                                        </p:attrNameLst>
                                      </p:cBhvr>
                                      <p:to>
                                        <p:strVal val="visible"/>
                                      </p:to>
                                    </p:set>
                                    <p:animEffect transition="in" filter="fade">
                                      <p:cBhvr>
                                        <p:cTn id="36" dur="500"/>
                                        <p:tgtEl>
                                          <p:spTgt spid="82"/>
                                        </p:tgtEl>
                                      </p:cBhvr>
                                    </p:animEffect>
                                  </p:childTnLst>
                                </p:cTn>
                              </p:par>
                            </p:childTnLst>
                          </p:cTn>
                        </p:par>
                        <p:par>
                          <p:cTn id="37" fill="hold">
                            <p:stCondLst>
                              <p:cond delay="3750"/>
                            </p:stCondLst>
                            <p:childTnLst>
                              <p:par>
                                <p:cTn id="38" presetID="10" presetClass="entr" presetSubtype="0" fill="hold" grpId="0" nodeType="afterEffect">
                                  <p:stCondLst>
                                    <p:cond delay="0"/>
                                  </p:stCondLst>
                                  <p:childTnLst>
                                    <p:set>
                                      <p:cBhvr>
                                        <p:cTn id="39" dur="1" fill="hold">
                                          <p:stCondLst>
                                            <p:cond delay="0"/>
                                          </p:stCondLst>
                                        </p:cTn>
                                        <p:tgtEl>
                                          <p:spTgt spid="89"/>
                                        </p:tgtEl>
                                        <p:attrNameLst>
                                          <p:attrName>style.visibility</p:attrName>
                                        </p:attrNameLst>
                                      </p:cBhvr>
                                      <p:to>
                                        <p:strVal val="visible"/>
                                      </p:to>
                                    </p:set>
                                    <p:animEffect transition="in" filter="fade">
                                      <p:cBhvr>
                                        <p:cTn id="40" dur="500"/>
                                        <p:tgtEl>
                                          <p:spTgt spid="89"/>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59"/>
                                        </p:tgtEl>
                                        <p:attrNameLst>
                                          <p:attrName>style.visibility</p:attrName>
                                        </p:attrNameLst>
                                      </p:cBhvr>
                                      <p:to>
                                        <p:strVal val="visible"/>
                                      </p:to>
                                    </p:set>
                                    <p:animEffect transition="in" filter="fade">
                                      <p:cBhvr>
                                        <p:cTn id="43" dur="500"/>
                                        <p:tgtEl>
                                          <p:spTgt spid="59"/>
                                        </p:tgtEl>
                                      </p:cBhvr>
                                    </p:animEffect>
                                  </p:childTnLst>
                                </p:cTn>
                              </p:par>
                            </p:childTnLst>
                          </p:cTn>
                        </p:par>
                        <p:par>
                          <p:cTn id="44" fill="hold">
                            <p:stCondLst>
                              <p:cond delay="4250"/>
                            </p:stCondLst>
                            <p:childTnLst>
                              <p:par>
                                <p:cTn id="45" presetID="53" presetClass="entr" presetSubtype="16" fill="hold" grpId="0" nodeType="afterEffect">
                                  <p:stCondLst>
                                    <p:cond delay="0"/>
                                  </p:stCondLst>
                                  <p:childTnLst>
                                    <p:set>
                                      <p:cBhvr>
                                        <p:cTn id="46" dur="1" fill="hold">
                                          <p:stCondLst>
                                            <p:cond delay="0"/>
                                          </p:stCondLst>
                                        </p:cTn>
                                        <p:tgtEl>
                                          <p:spTgt spid="142"/>
                                        </p:tgtEl>
                                        <p:attrNameLst>
                                          <p:attrName>style.visibility</p:attrName>
                                        </p:attrNameLst>
                                      </p:cBhvr>
                                      <p:to>
                                        <p:strVal val="visible"/>
                                      </p:to>
                                    </p:set>
                                    <p:anim calcmode="lin" valueType="num">
                                      <p:cBhvr>
                                        <p:cTn id="47" dur="500" fill="hold"/>
                                        <p:tgtEl>
                                          <p:spTgt spid="142"/>
                                        </p:tgtEl>
                                        <p:attrNameLst>
                                          <p:attrName>ppt_w</p:attrName>
                                        </p:attrNameLst>
                                      </p:cBhvr>
                                      <p:tavLst>
                                        <p:tav tm="0">
                                          <p:val>
                                            <p:fltVal val="0"/>
                                          </p:val>
                                        </p:tav>
                                        <p:tav tm="100000">
                                          <p:val>
                                            <p:strVal val="#ppt_w"/>
                                          </p:val>
                                        </p:tav>
                                      </p:tavLst>
                                    </p:anim>
                                    <p:anim calcmode="lin" valueType="num">
                                      <p:cBhvr>
                                        <p:cTn id="48" dur="500" fill="hold"/>
                                        <p:tgtEl>
                                          <p:spTgt spid="142"/>
                                        </p:tgtEl>
                                        <p:attrNameLst>
                                          <p:attrName>ppt_h</p:attrName>
                                        </p:attrNameLst>
                                      </p:cBhvr>
                                      <p:tavLst>
                                        <p:tav tm="0">
                                          <p:val>
                                            <p:fltVal val="0"/>
                                          </p:val>
                                        </p:tav>
                                        <p:tav tm="100000">
                                          <p:val>
                                            <p:strVal val="#ppt_h"/>
                                          </p:val>
                                        </p:tav>
                                      </p:tavLst>
                                    </p:anim>
                                    <p:animEffect transition="in" filter="fade">
                                      <p:cBhvr>
                                        <p:cTn id="49" dur="500"/>
                                        <p:tgtEl>
                                          <p:spTgt spid="142"/>
                                        </p:tgtEl>
                                      </p:cBhvr>
                                    </p:animEffect>
                                  </p:childTnLst>
                                </p:cTn>
                              </p:par>
                            </p:childTnLst>
                          </p:cTn>
                        </p:par>
                        <p:par>
                          <p:cTn id="50" fill="hold">
                            <p:stCondLst>
                              <p:cond delay="4750"/>
                            </p:stCondLst>
                            <p:childTnLst>
                              <p:par>
                                <p:cTn id="51" presetID="10" presetClass="entr" presetSubtype="0" fill="hold" grpId="0" nodeType="afterEffect">
                                  <p:stCondLst>
                                    <p:cond delay="0"/>
                                  </p:stCondLst>
                                  <p:childTnLst>
                                    <p:set>
                                      <p:cBhvr>
                                        <p:cTn id="52" dur="1" fill="hold">
                                          <p:stCondLst>
                                            <p:cond delay="0"/>
                                          </p:stCondLst>
                                        </p:cTn>
                                        <p:tgtEl>
                                          <p:spTgt spid="90"/>
                                        </p:tgtEl>
                                        <p:attrNameLst>
                                          <p:attrName>style.visibility</p:attrName>
                                        </p:attrNameLst>
                                      </p:cBhvr>
                                      <p:to>
                                        <p:strVal val="visible"/>
                                      </p:to>
                                    </p:set>
                                    <p:animEffect transition="in" filter="fade">
                                      <p:cBhvr>
                                        <p:cTn id="53" dur="500"/>
                                        <p:tgtEl>
                                          <p:spTgt spid="9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91"/>
                                        </p:tgtEl>
                                        <p:attrNameLst>
                                          <p:attrName>style.visibility</p:attrName>
                                        </p:attrNameLst>
                                      </p:cBhvr>
                                      <p:to>
                                        <p:strVal val="visible"/>
                                      </p:to>
                                    </p:set>
                                    <p:animEffect transition="in" filter="fade">
                                      <p:cBhvr>
                                        <p:cTn id="56" dur="500"/>
                                        <p:tgtEl>
                                          <p:spTgt spid="91"/>
                                        </p:tgtEl>
                                      </p:cBhvr>
                                    </p:animEffect>
                                  </p:childTnLst>
                                </p:cTn>
                              </p:par>
                            </p:childTnLst>
                          </p:cTn>
                        </p:par>
                        <p:par>
                          <p:cTn id="57" fill="hold">
                            <p:stCondLst>
                              <p:cond delay="5250"/>
                            </p:stCondLst>
                            <p:childTnLst>
                              <p:par>
                                <p:cTn id="58" presetID="10" presetClass="entr" presetSubtype="0" fill="hold" grpId="0" nodeType="afterEffect">
                                  <p:stCondLst>
                                    <p:cond delay="0"/>
                                  </p:stCondLst>
                                  <p:childTnLst>
                                    <p:set>
                                      <p:cBhvr>
                                        <p:cTn id="59" dur="1" fill="hold">
                                          <p:stCondLst>
                                            <p:cond delay="0"/>
                                          </p:stCondLst>
                                        </p:cTn>
                                        <p:tgtEl>
                                          <p:spTgt spid="104"/>
                                        </p:tgtEl>
                                        <p:attrNameLst>
                                          <p:attrName>style.visibility</p:attrName>
                                        </p:attrNameLst>
                                      </p:cBhvr>
                                      <p:to>
                                        <p:strVal val="visible"/>
                                      </p:to>
                                    </p:set>
                                    <p:animEffect transition="in" filter="fade">
                                      <p:cBhvr>
                                        <p:cTn id="60" dur="500"/>
                                        <p:tgtEl>
                                          <p:spTgt spid="10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63"/>
                                        </p:tgtEl>
                                        <p:attrNameLst>
                                          <p:attrName>style.visibility</p:attrName>
                                        </p:attrNameLst>
                                      </p:cBhvr>
                                      <p:to>
                                        <p:strVal val="visible"/>
                                      </p:to>
                                    </p:set>
                                    <p:animEffect transition="in" filter="fade">
                                      <p:cBhvr>
                                        <p:cTn id="63" dur="500"/>
                                        <p:tgtEl>
                                          <p:spTgt spid="63"/>
                                        </p:tgtEl>
                                      </p:cBhvr>
                                    </p:animEffect>
                                  </p:childTnLst>
                                </p:cTn>
                              </p:par>
                            </p:childTnLst>
                          </p:cTn>
                        </p:par>
                        <p:par>
                          <p:cTn id="64" fill="hold">
                            <p:stCondLst>
                              <p:cond delay="5750"/>
                            </p:stCondLst>
                            <p:childTnLst>
                              <p:par>
                                <p:cTn id="65" presetID="53" presetClass="entr" presetSubtype="16" fill="hold" nodeType="afterEffect">
                                  <p:stCondLst>
                                    <p:cond delay="0"/>
                                  </p:stCondLst>
                                  <p:childTnLst>
                                    <p:set>
                                      <p:cBhvr>
                                        <p:cTn id="66" dur="1" fill="hold">
                                          <p:stCondLst>
                                            <p:cond delay="0"/>
                                          </p:stCondLst>
                                        </p:cTn>
                                        <p:tgtEl>
                                          <p:spTgt spid="122"/>
                                        </p:tgtEl>
                                        <p:attrNameLst>
                                          <p:attrName>style.visibility</p:attrName>
                                        </p:attrNameLst>
                                      </p:cBhvr>
                                      <p:to>
                                        <p:strVal val="visible"/>
                                      </p:to>
                                    </p:set>
                                    <p:anim calcmode="lin" valueType="num">
                                      <p:cBhvr>
                                        <p:cTn id="67" dur="500" fill="hold"/>
                                        <p:tgtEl>
                                          <p:spTgt spid="122"/>
                                        </p:tgtEl>
                                        <p:attrNameLst>
                                          <p:attrName>ppt_w</p:attrName>
                                        </p:attrNameLst>
                                      </p:cBhvr>
                                      <p:tavLst>
                                        <p:tav tm="0">
                                          <p:val>
                                            <p:fltVal val="0"/>
                                          </p:val>
                                        </p:tav>
                                        <p:tav tm="100000">
                                          <p:val>
                                            <p:strVal val="#ppt_w"/>
                                          </p:val>
                                        </p:tav>
                                      </p:tavLst>
                                    </p:anim>
                                    <p:anim calcmode="lin" valueType="num">
                                      <p:cBhvr>
                                        <p:cTn id="68" dur="500" fill="hold"/>
                                        <p:tgtEl>
                                          <p:spTgt spid="122"/>
                                        </p:tgtEl>
                                        <p:attrNameLst>
                                          <p:attrName>ppt_h</p:attrName>
                                        </p:attrNameLst>
                                      </p:cBhvr>
                                      <p:tavLst>
                                        <p:tav tm="0">
                                          <p:val>
                                            <p:fltVal val="0"/>
                                          </p:val>
                                        </p:tav>
                                        <p:tav tm="100000">
                                          <p:val>
                                            <p:strVal val="#ppt_h"/>
                                          </p:val>
                                        </p:tav>
                                      </p:tavLst>
                                    </p:anim>
                                    <p:animEffect transition="in" filter="fade">
                                      <p:cBhvr>
                                        <p:cTn id="69" dur="500"/>
                                        <p:tgtEl>
                                          <p:spTgt spid="122"/>
                                        </p:tgtEl>
                                      </p:cBhvr>
                                    </p:animEffect>
                                  </p:childTnLst>
                                </p:cTn>
                              </p:par>
                            </p:childTnLst>
                          </p:cTn>
                        </p:par>
                        <p:par>
                          <p:cTn id="70" fill="hold">
                            <p:stCondLst>
                              <p:cond delay="6250"/>
                            </p:stCondLst>
                            <p:childTnLst>
                              <p:par>
                                <p:cTn id="71" presetID="10" presetClass="entr" presetSubtype="0" fill="hold" grpId="0" nodeType="afterEffect">
                                  <p:stCondLst>
                                    <p:cond delay="0"/>
                                  </p:stCondLst>
                                  <p:childTnLst>
                                    <p:set>
                                      <p:cBhvr>
                                        <p:cTn id="72" dur="1" fill="hold">
                                          <p:stCondLst>
                                            <p:cond delay="0"/>
                                          </p:stCondLst>
                                        </p:cTn>
                                        <p:tgtEl>
                                          <p:spTgt spid="105"/>
                                        </p:tgtEl>
                                        <p:attrNameLst>
                                          <p:attrName>style.visibility</p:attrName>
                                        </p:attrNameLst>
                                      </p:cBhvr>
                                      <p:to>
                                        <p:strVal val="visible"/>
                                      </p:to>
                                    </p:set>
                                    <p:animEffect transition="in" filter="fade">
                                      <p:cBhvr>
                                        <p:cTn id="73" dur="500"/>
                                        <p:tgtEl>
                                          <p:spTgt spid="105"/>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06"/>
                                        </p:tgtEl>
                                        <p:attrNameLst>
                                          <p:attrName>style.visibility</p:attrName>
                                        </p:attrNameLst>
                                      </p:cBhvr>
                                      <p:to>
                                        <p:strVal val="visible"/>
                                      </p:to>
                                    </p:set>
                                    <p:animEffect transition="in" filter="fade">
                                      <p:cBhvr>
                                        <p:cTn id="76" dur="500"/>
                                        <p:tgtEl>
                                          <p:spTgt spid="106"/>
                                        </p:tgtEl>
                                      </p:cBhvr>
                                    </p:animEffect>
                                  </p:childTnLst>
                                </p:cTn>
                              </p:par>
                            </p:childTnLst>
                          </p:cTn>
                        </p:par>
                        <p:par>
                          <p:cTn id="77" fill="hold">
                            <p:stCondLst>
                              <p:cond delay="6750"/>
                            </p:stCondLst>
                            <p:childTnLst>
                              <p:par>
                                <p:cTn id="78" presetID="10" presetClass="entr" presetSubtype="0" fill="hold" grpId="0" nodeType="afterEffect">
                                  <p:stCondLst>
                                    <p:cond delay="0"/>
                                  </p:stCondLst>
                                  <p:childTnLst>
                                    <p:set>
                                      <p:cBhvr>
                                        <p:cTn id="79" dur="1" fill="hold">
                                          <p:stCondLst>
                                            <p:cond delay="0"/>
                                          </p:stCondLst>
                                        </p:cTn>
                                        <p:tgtEl>
                                          <p:spTgt spid="95"/>
                                        </p:tgtEl>
                                        <p:attrNameLst>
                                          <p:attrName>style.visibility</p:attrName>
                                        </p:attrNameLst>
                                      </p:cBhvr>
                                      <p:to>
                                        <p:strVal val="visible"/>
                                      </p:to>
                                    </p:set>
                                    <p:animEffect transition="in" filter="fade">
                                      <p:cBhvr>
                                        <p:cTn id="80" dur="500"/>
                                        <p:tgtEl>
                                          <p:spTgt spid="95"/>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61"/>
                                        </p:tgtEl>
                                        <p:attrNameLst>
                                          <p:attrName>style.visibility</p:attrName>
                                        </p:attrNameLst>
                                      </p:cBhvr>
                                      <p:to>
                                        <p:strVal val="visible"/>
                                      </p:to>
                                    </p:set>
                                    <p:animEffect transition="in" filter="fade">
                                      <p:cBhvr>
                                        <p:cTn id="83" dur="500"/>
                                        <p:tgtEl>
                                          <p:spTgt spid="61"/>
                                        </p:tgtEl>
                                      </p:cBhvr>
                                    </p:animEffect>
                                  </p:childTnLst>
                                </p:cTn>
                              </p:par>
                            </p:childTnLst>
                          </p:cTn>
                        </p:par>
                        <p:par>
                          <p:cTn id="84" fill="hold">
                            <p:stCondLst>
                              <p:cond delay="7250"/>
                            </p:stCondLst>
                            <p:childTnLst>
                              <p:par>
                                <p:cTn id="85" presetID="53" presetClass="entr" presetSubtype="16" fill="hold" nodeType="afterEffect">
                                  <p:stCondLst>
                                    <p:cond delay="0"/>
                                  </p:stCondLst>
                                  <p:childTnLst>
                                    <p:set>
                                      <p:cBhvr>
                                        <p:cTn id="86" dur="1" fill="hold">
                                          <p:stCondLst>
                                            <p:cond delay="0"/>
                                          </p:stCondLst>
                                        </p:cTn>
                                        <p:tgtEl>
                                          <p:spTgt spid="113"/>
                                        </p:tgtEl>
                                        <p:attrNameLst>
                                          <p:attrName>style.visibility</p:attrName>
                                        </p:attrNameLst>
                                      </p:cBhvr>
                                      <p:to>
                                        <p:strVal val="visible"/>
                                      </p:to>
                                    </p:set>
                                    <p:anim calcmode="lin" valueType="num">
                                      <p:cBhvr>
                                        <p:cTn id="87" dur="500" fill="hold"/>
                                        <p:tgtEl>
                                          <p:spTgt spid="113"/>
                                        </p:tgtEl>
                                        <p:attrNameLst>
                                          <p:attrName>ppt_w</p:attrName>
                                        </p:attrNameLst>
                                      </p:cBhvr>
                                      <p:tavLst>
                                        <p:tav tm="0">
                                          <p:val>
                                            <p:fltVal val="0"/>
                                          </p:val>
                                        </p:tav>
                                        <p:tav tm="100000">
                                          <p:val>
                                            <p:strVal val="#ppt_w"/>
                                          </p:val>
                                        </p:tav>
                                      </p:tavLst>
                                    </p:anim>
                                    <p:anim calcmode="lin" valueType="num">
                                      <p:cBhvr>
                                        <p:cTn id="88" dur="500" fill="hold"/>
                                        <p:tgtEl>
                                          <p:spTgt spid="113"/>
                                        </p:tgtEl>
                                        <p:attrNameLst>
                                          <p:attrName>ppt_h</p:attrName>
                                        </p:attrNameLst>
                                      </p:cBhvr>
                                      <p:tavLst>
                                        <p:tav tm="0">
                                          <p:val>
                                            <p:fltVal val="0"/>
                                          </p:val>
                                        </p:tav>
                                        <p:tav tm="100000">
                                          <p:val>
                                            <p:strVal val="#ppt_h"/>
                                          </p:val>
                                        </p:tav>
                                      </p:tavLst>
                                    </p:anim>
                                    <p:animEffect transition="in" filter="fade">
                                      <p:cBhvr>
                                        <p:cTn id="89" dur="500"/>
                                        <p:tgtEl>
                                          <p:spTgt spid="113"/>
                                        </p:tgtEl>
                                      </p:cBhvr>
                                    </p:animEffect>
                                  </p:childTnLst>
                                </p:cTn>
                              </p:par>
                            </p:childTnLst>
                          </p:cTn>
                        </p:par>
                        <p:par>
                          <p:cTn id="90" fill="hold">
                            <p:stCondLst>
                              <p:cond delay="7750"/>
                            </p:stCondLst>
                            <p:childTnLst>
                              <p:par>
                                <p:cTn id="91" presetID="10" presetClass="entr" presetSubtype="0" fill="hold" grpId="0" nodeType="afterEffect">
                                  <p:stCondLst>
                                    <p:cond delay="0"/>
                                  </p:stCondLst>
                                  <p:childTnLst>
                                    <p:set>
                                      <p:cBhvr>
                                        <p:cTn id="92" dur="1" fill="hold">
                                          <p:stCondLst>
                                            <p:cond delay="0"/>
                                          </p:stCondLst>
                                        </p:cTn>
                                        <p:tgtEl>
                                          <p:spTgt spid="96"/>
                                        </p:tgtEl>
                                        <p:attrNameLst>
                                          <p:attrName>style.visibility</p:attrName>
                                        </p:attrNameLst>
                                      </p:cBhvr>
                                      <p:to>
                                        <p:strVal val="visible"/>
                                      </p:to>
                                    </p:set>
                                    <p:animEffect transition="in" filter="fade">
                                      <p:cBhvr>
                                        <p:cTn id="93" dur="500"/>
                                        <p:tgtEl>
                                          <p:spTgt spid="96"/>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97"/>
                                        </p:tgtEl>
                                        <p:attrNameLst>
                                          <p:attrName>style.visibility</p:attrName>
                                        </p:attrNameLst>
                                      </p:cBhvr>
                                      <p:to>
                                        <p:strVal val="visible"/>
                                      </p:to>
                                    </p:set>
                                    <p:animEffect transition="in" filter="fade">
                                      <p:cBhvr>
                                        <p:cTn id="96" dur="500"/>
                                        <p:tgtEl>
                                          <p:spTgt spid="97"/>
                                        </p:tgtEl>
                                      </p:cBhvr>
                                    </p:animEffect>
                                  </p:childTnLst>
                                </p:cTn>
                              </p:par>
                            </p:childTnLst>
                          </p:cTn>
                        </p:par>
                        <p:par>
                          <p:cTn id="97" fill="hold">
                            <p:stCondLst>
                              <p:cond delay="8250"/>
                            </p:stCondLst>
                            <p:childTnLst>
                              <p:par>
                                <p:cTn id="98" presetID="10" presetClass="entr" presetSubtype="0" fill="hold" grpId="0" nodeType="afterEffect">
                                  <p:stCondLst>
                                    <p:cond delay="0"/>
                                  </p:stCondLst>
                                  <p:childTnLst>
                                    <p:set>
                                      <p:cBhvr>
                                        <p:cTn id="99" dur="1" fill="hold">
                                          <p:stCondLst>
                                            <p:cond delay="0"/>
                                          </p:stCondLst>
                                        </p:cTn>
                                        <p:tgtEl>
                                          <p:spTgt spid="86"/>
                                        </p:tgtEl>
                                        <p:attrNameLst>
                                          <p:attrName>style.visibility</p:attrName>
                                        </p:attrNameLst>
                                      </p:cBhvr>
                                      <p:to>
                                        <p:strVal val="visible"/>
                                      </p:to>
                                    </p:set>
                                    <p:animEffect transition="in" filter="fade">
                                      <p:cBhvr>
                                        <p:cTn id="100" dur="500"/>
                                        <p:tgtEl>
                                          <p:spTgt spid="86"/>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58"/>
                                        </p:tgtEl>
                                        <p:attrNameLst>
                                          <p:attrName>style.visibility</p:attrName>
                                        </p:attrNameLst>
                                      </p:cBhvr>
                                      <p:to>
                                        <p:strVal val="visible"/>
                                      </p:to>
                                    </p:set>
                                    <p:animEffect transition="in" filter="fade">
                                      <p:cBhvr>
                                        <p:cTn id="103" dur="500"/>
                                        <p:tgtEl>
                                          <p:spTgt spid="58"/>
                                        </p:tgtEl>
                                      </p:cBhvr>
                                    </p:animEffect>
                                  </p:childTnLst>
                                </p:cTn>
                              </p:par>
                            </p:childTnLst>
                          </p:cTn>
                        </p:par>
                        <p:par>
                          <p:cTn id="104" fill="hold">
                            <p:stCondLst>
                              <p:cond delay="8750"/>
                            </p:stCondLst>
                            <p:childTnLst>
                              <p:par>
                                <p:cTn id="105" presetID="53" presetClass="entr" presetSubtype="16" fill="hold" nodeType="afterEffect">
                                  <p:stCondLst>
                                    <p:cond delay="0"/>
                                  </p:stCondLst>
                                  <p:childTnLst>
                                    <p:set>
                                      <p:cBhvr>
                                        <p:cTn id="106" dur="1" fill="hold">
                                          <p:stCondLst>
                                            <p:cond delay="0"/>
                                          </p:stCondLst>
                                        </p:cTn>
                                        <p:tgtEl>
                                          <p:spTgt spid="135"/>
                                        </p:tgtEl>
                                        <p:attrNameLst>
                                          <p:attrName>style.visibility</p:attrName>
                                        </p:attrNameLst>
                                      </p:cBhvr>
                                      <p:to>
                                        <p:strVal val="visible"/>
                                      </p:to>
                                    </p:set>
                                    <p:anim calcmode="lin" valueType="num">
                                      <p:cBhvr>
                                        <p:cTn id="107" dur="500" fill="hold"/>
                                        <p:tgtEl>
                                          <p:spTgt spid="135"/>
                                        </p:tgtEl>
                                        <p:attrNameLst>
                                          <p:attrName>ppt_w</p:attrName>
                                        </p:attrNameLst>
                                      </p:cBhvr>
                                      <p:tavLst>
                                        <p:tav tm="0">
                                          <p:val>
                                            <p:fltVal val="0"/>
                                          </p:val>
                                        </p:tav>
                                        <p:tav tm="100000">
                                          <p:val>
                                            <p:strVal val="#ppt_w"/>
                                          </p:val>
                                        </p:tav>
                                      </p:tavLst>
                                    </p:anim>
                                    <p:anim calcmode="lin" valueType="num">
                                      <p:cBhvr>
                                        <p:cTn id="108" dur="500" fill="hold"/>
                                        <p:tgtEl>
                                          <p:spTgt spid="135"/>
                                        </p:tgtEl>
                                        <p:attrNameLst>
                                          <p:attrName>ppt_h</p:attrName>
                                        </p:attrNameLst>
                                      </p:cBhvr>
                                      <p:tavLst>
                                        <p:tav tm="0">
                                          <p:val>
                                            <p:fltVal val="0"/>
                                          </p:val>
                                        </p:tav>
                                        <p:tav tm="100000">
                                          <p:val>
                                            <p:strVal val="#ppt_h"/>
                                          </p:val>
                                        </p:tav>
                                      </p:tavLst>
                                    </p:anim>
                                    <p:animEffect transition="in" filter="fade">
                                      <p:cBhvr>
                                        <p:cTn id="109" dur="500"/>
                                        <p:tgtEl>
                                          <p:spTgt spid="135"/>
                                        </p:tgtEl>
                                      </p:cBhvr>
                                    </p:animEffect>
                                  </p:childTnLst>
                                </p:cTn>
                              </p:par>
                            </p:childTnLst>
                          </p:cTn>
                        </p:par>
                        <p:par>
                          <p:cTn id="110" fill="hold">
                            <p:stCondLst>
                              <p:cond delay="9250"/>
                            </p:stCondLst>
                            <p:childTnLst>
                              <p:par>
                                <p:cTn id="111" presetID="10" presetClass="entr" presetSubtype="0" fill="hold" grpId="0" nodeType="afterEffect">
                                  <p:stCondLst>
                                    <p:cond delay="0"/>
                                  </p:stCondLst>
                                  <p:childTnLst>
                                    <p:set>
                                      <p:cBhvr>
                                        <p:cTn id="112" dur="1" fill="hold">
                                          <p:stCondLst>
                                            <p:cond delay="0"/>
                                          </p:stCondLst>
                                        </p:cTn>
                                        <p:tgtEl>
                                          <p:spTgt spid="87"/>
                                        </p:tgtEl>
                                        <p:attrNameLst>
                                          <p:attrName>style.visibility</p:attrName>
                                        </p:attrNameLst>
                                      </p:cBhvr>
                                      <p:to>
                                        <p:strVal val="visible"/>
                                      </p:to>
                                    </p:set>
                                    <p:animEffect transition="in" filter="fade">
                                      <p:cBhvr>
                                        <p:cTn id="113" dur="500"/>
                                        <p:tgtEl>
                                          <p:spTgt spid="87"/>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88"/>
                                        </p:tgtEl>
                                        <p:attrNameLst>
                                          <p:attrName>style.visibility</p:attrName>
                                        </p:attrNameLst>
                                      </p:cBhvr>
                                      <p:to>
                                        <p:strVal val="visible"/>
                                      </p:to>
                                    </p:set>
                                    <p:animEffect transition="in" filter="fade">
                                      <p:cBhvr>
                                        <p:cTn id="116" dur="500"/>
                                        <p:tgtEl>
                                          <p:spTgt spid="88"/>
                                        </p:tgtEl>
                                      </p:cBhvr>
                                    </p:animEffect>
                                  </p:childTnLst>
                                </p:cTn>
                              </p:par>
                            </p:childTnLst>
                          </p:cTn>
                        </p:par>
                        <p:par>
                          <p:cTn id="117" fill="hold">
                            <p:stCondLst>
                              <p:cond delay="9750"/>
                            </p:stCondLst>
                            <p:childTnLst>
                              <p:par>
                                <p:cTn id="118" presetID="10" presetClass="entr" presetSubtype="0" fill="hold" grpId="0" nodeType="afterEffect">
                                  <p:stCondLst>
                                    <p:cond delay="0"/>
                                  </p:stCondLst>
                                  <p:childTnLst>
                                    <p:set>
                                      <p:cBhvr>
                                        <p:cTn id="119" dur="1" fill="hold">
                                          <p:stCondLst>
                                            <p:cond delay="0"/>
                                          </p:stCondLst>
                                        </p:cTn>
                                        <p:tgtEl>
                                          <p:spTgt spid="92"/>
                                        </p:tgtEl>
                                        <p:attrNameLst>
                                          <p:attrName>style.visibility</p:attrName>
                                        </p:attrNameLst>
                                      </p:cBhvr>
                                      <p:to>
                                        <p:strVal val="visible"/>
                                      </p:to>
                                    </p:set>
                                    <p:animEffect transition="in" filter="fade">
                                      <p:cBhvr>
                                        <p:cTn id="120" dur="500"/>
                                        <p:tgtEl>
                                          <p:spTgt spid="92"/>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60"/>
                                        </p:tgtEl>
                                        <p:attrNameLst>
                                          <p:attrName>style.visibility</p:attrName>
                                        </p:attrNameLst>
                                      </p:cBhvr>
                                      <p:to>
                                        <p:strVal val="visible"/>
                                      </p:to>
                                    </p:set>
                                    <p:animEffect transition="in" filter="fade">
                                      <p:cBhvr>
                                        <p:cTn id="123" dur="500"/>
                                        <p:tgtEl>
                                          <p:spTgt spid="60"/>
                                        </p:tgtEl>
                                      </p:cBhvr>
                                    </p:animEffect>
                                  </p:childTnLst>
                                </p:cTn>
                              </p:par>
                            </p:childTnLst>
                          </p:cTn>
                        </p:par>
                        <p:par>
                          <p:cTn id="124" fill="hold">
                            <p:stCondLst>
                              <p:cond delay="10250"/>
                            </p:stCondLst>
                            <p:childTnLst>
                              <p:par>
                                <p:cTn id="125" presetID="53" presetClass="entr" presetSubtype="16" fill="hold" nodeType="afterEffect">
                                  <p:stCondLst>
                                    <p:cond delay="0"/>
                                  </p:stCondLst>
                                  <p:childTnLst>
                                    <p:set>
                                      <p:cBhvr>
                                        <p:cTn id="126" dur="1" fill="hold">
                                          <p:stCondLst>
                                            <p:cond delay="0"/>
                                          </p:stCondLst>
                                        </p:cTn>
                                        <p:tgtEl>
                                          <p:spTgt spid="139"/>
                                        </p:tgtEl>
                                        <p:attrNameLst>
                                          <p:attrName>style.visibility</p:attrName>
                                        </p:attrNameLst>
                                      </p:cBhvr>
                                      <p:to>
                                        <p:strVal val="visible"/>
                                      </p:to>
                                    </p:set>
                                    <p:anim calcmode="lin" valueType="num">
                                      <p:cBhvr>
                                        <p:cTn id="127" dur="500" fill="hold"/>
                                        <p:tgtEl>
                                          <p:spTgt spid="139"/>
                                        </p:tgtEl>
                                        <p:attrNameLst>
                                          <p:attrName>ppt_w</p:attrName>
                                        </p:attrNameLst>
                                      </p:cBhvr>
                                      <p:tavLst>
                                        <p:tav tm="0">
                                          <p:val>
                                            <p:fltVal val="0"/>
                                          </p:val>
                                        </p:tav>
                                        <p:tav tm="100000">
                                          <p:val>
                                            <p:strVal val="#ppt_w"/>
                                          </p:val>
                                        </p:tav>
                                      </p:tavLst>
                                    </p:anim>
                                    <p:anim calcmode="lin" valueType="num">
                                      <p:cBhvr>
                                        <p:cTn id="128" dur="500" fill="hold"/>
                                        <p:tgtEl>
                                          <p:spTgt spid="139"/>
                                        </p:tgtEl>
                                        <p:attrNameLst>
                                          <p:attrName>ppt_h</p:attrName>
                                        </p:attrNameLst>
                                      </p:cBhvr>
                                      <p:tavLst>
                                        <p:tav tm="0">
                                          <p:val>
                                            <p:fltVal val="0"/>
                                          </p:val>
                                        </p:tav>
                                        <p:tav tm="100000">
                                          <p:val>
                                            <p:strVal val="#ppt_h"/>
                                          </p:val>
                                        </p:tav>
                                      </p:tavLst>
                                    </p:anim>
                                    <p:animEffect transition="in" filter="fade">
                                      <p:cBhvr>
                                        <p:cTn id="129" dur="500"/>
                                        <p:tgtEl>
                                          <p:spTgt spid="139"/>
                                        </p:tgtEl>
                                      </p:cBhvr>
                                    </p:animEffect>
                                  </p:childTnLst>
                                </p:cTn>
                              </p:par>
                            </p:childTnLst>
                          </p:cTn>
                        </p:par>
                        <p:par>
                          <p:cTn id="130" fill="hold">
                            <p:stCondLst>
                              <p:cond delay="10750"/>
                            </p:stCondLst>
                            <p:childTnLst>
                              <p:par>
                                <p:cTn id="131" presetID="10" presetClass="entr" presetSubtype="0" fill="hold" grpId="0" nodeType="afterEffect">
                                  <p:stCondLst>
                                    <p:cond delay="0"/>
                                  </p:stCondLst>
                                  <p:childTnLst>
                                    <p:set>
                                      <p:cBhvr>
                                        <p:cTn id="132" dur="1" fill="hold">
                                          <p:stCondLst>
                                            <p:cond delay="0"/>
                                          </p:stCondLst>
                                        </p:cTn>
                                        <p:tgtEl>
                                          <p:spTgt spid="93"/>
                                        </p:tgtEl>
                                        <p:attrNameLst>
                                          <p:attrName>style.visibility</p:attrName>
                                        </p:attrNameLst>
                                      </p:cBhvr>
                                      <p:to>
                                        <p:strVal val="visible"/>
                                      </p:to>
                                    </p:set>
                                    <p:animEffect transition="in" filter="fade">
                                      <p:cBhvr>
                                        <p:cTn id="133" dur="500"/>
                                        <p:tgtEl>
                                          <p:spTgt spid="93"/>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94"/>
                                        </p:tgtEl>
                                        <p:attrNameLst>
                                          <p:attrName>style.visibility</p:attrName>
                                        </p:attrNameLst>
                                      </p:cBhvr>
                                      <p:to>
                                        <p:strVal val="visible"/>
                                      </p:to>
                                    </p:set>
                                    <p:animEffect transition="in" filter="fade">
                                      <p:cBhvr>
                                        <p:cTn id="136" dur="500"/>
                                        <p:tgtEl>
                                          <p:spTgt spid="94"/>
                                        </p:tgtEl>
                                      </p:cBhvr>
                                    </p:animEffect>
                                  </p:childTnLst>
                                </p:cTn>
                              </p:par>
                            </p:childTnLst>
                          </p:cTn>
                        </p:par>
                        <p:par>
                          <p:cTn id="137" fill="hold">
                            <p:stCondLst>
                              <p:cond delay="11250"/>
                            </p:stCondLst>
                            <p:childTnLst>
                              <p:par>
                                <p:cTn id="138" presetID="10" presetClass="entr" presetSubtype="0" fill="hold" grpId="0" nodeType="afterEffect">
                                  <p:stCondLst>
                                    <p:cond delay="0"/>
                                  </p:stCondLst>
                                  <p:childTnLst>
                                    <p:set>
                                      <p:cBhvr>
                                        <p:cTn id="139" dur="1" fill="hold">
                                          <p:stCondLst>
                                            <p:cond delay="0"/>
                                          </p:stCondLst>
                                        </p:cTn>
                                        <p:tgtEl>
                                          <p:spTgt spid="107"/>
                                        </p:tgtEl>
                                        <p:attrNameLst>
                                          <p:attrName>style.visibility</p:attrName>
                                        </p:attrNameLst>
                                      </p:cBhvr>
                                      <p:to>
                                        <p:strVal val="visible"/>
                                      </p:to>
                                    </p:set>
                                    <p:animEffect transition="in" filter="fade">
                                      <p:cBhvr>
                                        <p:cTn id="140" dur="500"/>
                                        <p:tgtEl>
                                          <p:spTgt spid="107"/>
                                        </p:tgtEl>
                                      </p:cBhvr>
                                    </p:animEffect>
                                  </p:childTnLst>
                                </p:cTn>
                              </p:par>
                              <p:par>
                                <p:cTn id="141" presetID="10" presetClass="entr" presetSubtype="0" fill="hold" grpId="0" nodeType="withEffect">
                                  <p:stCondLst>
                                    <p:cond delay="0"/>
                                  </p:stCondLst>
                                  <p:childTnLst>
                                    <p:set>
                                      <p:cBhvr>
                                        <p:cTn id="142" dur="1" fill="hold">
                                          <p:stCondLst>
                                            <p:cond delay="0"/>
                                          </p:stCondLst>
                                        </p:cTn>
                                        <p:tgtEl>
                                          <p:spTgt spid="64"/>
                                        </p:tgtEl>
                                        <p:attrNameLst>
                                          <p:attrName>style.visibility</p:attrName>
                                        </p:attrNameLst>
                                      </p:cBhvr>
                                      <p:to>
                                        <p:strVal val="visible"/>
                                      </p:to>
                                    </p:set>
                                    <p:animEffect transition="in" filter="fade">
                                      <p:cBhvr>
                                        <p:cTn id="143" dur="500"/>
                                        <p:tgtEl>
                                          <p:spTgt spid="64"/>
                                        </p:tgtEl>
                                      </p:cBhvr>
                                    </p:animEffect>
                                  </p:childTnLst>
                                </p:cTn>
                              </p:par>
                            </p:childTnLst>
                          </p:cTn>
                        </p:par>
                        <p:par>
                          <p:cTn id="144" fill="hold">
                            <p:stCondLst>
                              <p:cond delay="11750"/>
                            </p:stCondLst>
                            <p:childTnLst>
                              <p:par>
                                <p:cTn id="145" presetID="53" presetClass="entr" presetSubtype="16" fill="hold" nodeType="afterEffect">
                                  <p:stCondLst>
                                    <p:cond delay="0"/>
                                  </p:stCondLst>
                                  <p:childTnLst>
                                    <p:set>
                                      <p:cBhvr>
                                        <p:cTn id="146" dur="1" fill="hold">
                                          <p:stCondLst>
                                            <p:cond delay="0"/>
                                          </p:stCondLst>
                                        </p:cTn>
                                        <p:tgtEl>
                                          <p:spTgt spid="110"/>
                                        </p:tgtEl>
                                        <p:attrNameLst>
                                          <p:attrName>style.visibility</p:attrName>
                                        </p:attrNameLst>
                                      </p:cBhvr>
                                      <p:to>
                                        <p:strVal val="visible"/>
                                      </p:to>
                                    </p:set>
                                    <p:anim calcmode="lin" valueType="num">
                                      <p:cBhvr>
                                        <p:cTn id="147" dur="500" fill="hold"/>
                                        <p:tgtEl>
                                          <p:spTgt spid="110"/>
                                        </p:tgtEl>
                                        <p:attrNameLst>
                                          <p:attrName>ppt_w</p:attrName>
                                        </p:attrNameLst>
                                      </p:cBhvr>
                                      <p:tavLst>
                                        <p:tav tm="0">
                                          <p:val>
                                            <p:fltVal val="0"/>
                                          </p:val>
                                        </p:tav>
                                        <p:tav tm="100000">
                                          <p:val>
                                            <p:strVal val="#ppt_w"/>
                                          </p:val>
                                        </p:tav>
                                      </p:tavLst>
                                    </p:anim>
                                    <p:anim calcmode="lin" valueType="num">
                                      <p:cBhvr>
                                        <p:cTn id="148" dur="500" fill="hold"/>
                                        <p:tgtEl>
                                          <p:spTgt spid="110"/>
                                        </p:tgtEl>
                                        <p:attrNameLst>
                                          <p:attrName>ppt_h</p:attrName>
                                        </p:attrNameLst>
                                      </p:cBhvr>
                                      <p:tavLst>
                                        <p:tav tm="0">
                                          <p:val>
                                            <p:fltVal val="0"/>
                                          </p:val>
                                        </p:tav>
                                        <p:tav tm="100000">
                                          <p:val>
                                            <p:strVal val="#ppt_h"/>
                                          </p:val>
                                        </p:tav>
                                      </p:tavLst>
                                    </p:anim>
                                    <p:animEffect transition="in" filter="fade">
                                      <p:cBhvr>
                                        <p:cTn id="149" dur="500"/>
                                        <p:tgtEl>
                                          <p:spTgt spid="110"/>
                                        </p:tgtEl>
                                      </p:cBhvr>
                                    </p:animEffect>
                                  </p:childTnLst>
                                </p:cTn>
                              </p:par>
                            </p:childTnLst>
                          </p:cTn>
                        </p:par>
                        <p:par>
                          <p:cTn id="150" fill="hold">
                            <p:stCondLst>
                              <p:cond delay="12250"/>
                            </p:stCondLst>
                            <p:childTnLst>
                              <p:par>
                                <p:cTn id="151" presetID="10" presetClass="entr" presetSubtype="0" fill="hold" grpId="0" nodeType="afterEffect">
                                  <p:stCondLst>
                                    <p:cond delay="0"/>
                                  </p:stCondLst>
                                  <p:childTnLst>
                                    <p:set>
                                      <p:cBhvr>
                                        <p:cTn id="152" dur="1" fill="hold">
                                          <p:stCondLst>
                                            <p:cond delay="0"/>
                                          </p:stCondLst>
                                        </p:cTn>
                                        <p:tgtEl>
                                          <p:spTgt spid="108"/>
                                        </p:tgtEl>
                                        <p:attrNameLst>
                                          <p:attrName>style.visibility</p:attrName>
                                        </p:attrNameLst>
                                      </p:cBhvr>
                                      <p:to>
                                        <p:strVal val="visible"/>
                                      </p:to>
                                    </p:set>
                                    <p:animEffect transition="in" filter="fade">
                                      <p:cBhvr>
                                        <p:cTn id="153" dur="500"/>
                                        <p:tgtEl>
                                          <p:spTgt spid="108"/>
                                        </p:tgtEl>
                                      </p:cBhvr>
                                    </p:animEffect>
                                  </p:childTnLst>
                                </p:cTn>
                              </p:par>
                              <p:par>
                                <p:cTn id="154" presetID="10" presetClass="entr" presetSubtype="0" fill="hold" grpId="0" nodeType="withEffect">
                                  <p:stCondLst>
                                    <p:cond delay="0"/>
                                  </p:stCondLst>
                                  <p:childTnLst>
                                    <p:set>
                                      <p:cBhvr>
                                        <p:cTn id="155" dur="1" fill="hold">
                                          <p:stCondLst>
                                            <p:cond delay="0"/>
                                          </p:stCondLst>
                                        </p:cTn>
                                        <p:tgtEl>
                                          <p:spTgt spid="109"/>
                                        </p:tgtEl>
                                        <p:attrNameLst>
                                          <p:attrName>style.visibility</p:attrName>
                                        </p:attrNameLst>
                                      </p:cBhvr>
                                      <p:to>
                                        <p:strVal val="visible"/>
                                      </p:to>
                                    </p:set>
                                    <p:animEffect transition="in" filter="fade">
                                      <p:cBhvr>
                                        <p:cTn id="156" dur="500"/>
                                        <p:tgtEl>
                                          <p:spTgt spid="109"/>
                                        </p:tgtEl>
                                      </p:cBhvr>
                                    </p:animEffect>
                                  </p:childTnLst>
                                </p:cTn>
                              </p:par>
                            </p:childTnLst>
                          </p:cTn>
                        </p:par>
                        <p:par>
                          <p:cTn id="157" fill="hold">
                            <p:stCondLst>
                              <p:cond delay="12750"/>
                            </p:stCondLst>
                            <p:childTnLst>
                              <p:par>
                                <p:cTn id="158" presetID="10" presetClass="entr" presetSubtype="0" fill="hold" grpId="0" nodeType="afterEffect">
                                  <p:stCondLst>
                                    <p:cond delay="0"/>
                                  </p:stCondLst>
                                  <p:childTnLst>
                                    <p:set>
                                      <p:cBhvr>
                                        <p:cTn id="159" dur="1" fill="hold">
                                          <p:stCondLst>
                                            <p:cond delay="0"/>
                                          </p:stCondLst>
                                        </p:cTn>
                                        <p:tgtEl>
                                          <p:spTgt spid="98"/>
                                        </p:tgtEl>
                                        <p:attrNameLst>
                                          <p:attrName>style.visibility</p:attrName>
                                        </p:attrNameLst>
                                      </p:cBhvr>
                                      <p:to>
                                        <p:strVal val="visible"/>
                                      </p:to>
                                    </p:set>
                                    <p:animEffect transition="in" filter="fade">
                                      <p:cBhvr>
                                        <p:cTn id="160" dur="500"/>
                                        <p:tgtEl>
                                          <p:spTgt spid="98"/>
                                        </p:tgtEl>
                                      </p:cBhvr>
                                    </p:animEffect>
                                  </p:childTnLst>
                                </p:cTn>
                              </p:par>
                              <p:par>
                                <p:cTn id="161" presetID="10" presetClass="entr" presetSubtype="0" fill="hold" grpId="0" nodeType="withEffect">
                                  <p:stCondLst>
                                    <p:cond delay="0"/>
                                  </p:stCondLst>
                                  <p:childTnLst>
                                    <p:set>
                                      <p:cBhvr>
                                        <p:cTn id="162" dur="1" fill="hold">
                                          <p:stCondLst>
                                            <p:cond delay="0"/>
                                          </p:stCondLst>
                                        </p:cTn>
                                        <p:tgtEl>
                                          <p:spTgt spid="62"/>
                                        </p:tgtEl>
                                        <p:attrNameLst>
                                          <p:attrName>style.visibility</p:attrName>
                                        </p:attrNameLst>
                                      </p:cBhvr>
                                      <p:to>
                                        <p:strVal val="visible"/>
                                      </p:to>
                                    </p:set>
                                    <p:animEffect transition="in" filter="fade">
                                      <p:cBhvr>
                                        <p:cTn id="163" dur="500"/>
                                        <p:tgtEl>
                                          <p:spTgt spid="62"/>
                                        </p:tgtEl>
                                      </p:cBhvr>
                                    </p:animEffect>
                                  </p:childTnLst>
                                </p:cTn>
                              </p:par>
                            </p:childTnLst>
                          </p:cTn>
                        </p:par>
                        <p:par>
                          <p:cTn id="164" fill="hold">
                            <p:stCondLst>
                              <p:cond delay="13250"/>
                            </p:stCondLst>
                            <p:childTnLst>
                              <p:par>
                                <p:cTn id="165" presetID="53" presetClass="entr" presetSubtype="16" fill="hold" nodeType="afterEffect">
                                  <p:stCondLst>
                                    <p:cond delay="0"/>
                                  </p:stCondLst>
                                  <p:childTnLst>
                                    <p:set>
                                      <p:cBhvr>
                                        <p:cTn id="166" dur="1" fill="hold">
                                          <p:stCondLst>
                                            <p:cond delay="0"/>
                                          </p:stCondLst>
                                        </p:cTn>
                                        <p:tgtEl>
                                          <p:spTgt spid="101"/>
                                        </p:tgtEl>
                                        <p:attrNameLst>
                                          <p:attrName>style.visibility</p:attrName>
                                        </p:attrNameLst>
                                      </p:cBhvr>
                                      <p:to>
                                        <p:strVal val="visible"/>
                                      </p:to>
                                    </p:set>
                                    <p:anim calcmode="lin" valueType="num">
                                      <p:cBhvr>
                                        <p:cTn id="167" dur="500" fill="hold"/>
                                        <p:tgtEl>
                                          <p:spTgt spid="101"/>
                                        </p:tgtEl>
                                        <p:attrNameLst>
                                          <p:attrName>ppt_w</p:attrName>
                                        </p:attrNameLst>
                                      </p:cBhvr>
                                      <p:tavLst>
                                        <p:tav tm="0">
                                          <p:val>
                                            <p:fltVal val="0"/>
                                          </p:val>
                                        </p:tav>
                                        <p:tav tm="100000">
                                          <p:val>
                                            <p:strVal val="#ppt_w"/>
                                          </p:val>
                                        </p:tav>
                                      </p:tavLst>
                                    </p:anim>
                                    <p:anim calcmode="lin" valueType="num">
                                      <p:cBhvr>
                                        <p:cTn id="168" dur="500" fill="hold"/>
                                        <p:tgtEl>
                                          <p:spTgt spid="101"/>
                                        </p:tgtEl>
                                        <p:attrNameLst>
                                          <p:attrName>ppt_h</p:attrName>
                                        </p:attrNameLst>
                                      </p:cBhvr>
                                      <p:tavLst>
                                        <p:tav tm="0">
                                          <p:val>
                                            <p:fltVal val="0"/>
                                          </p:val>
                                        </p:tav>
                                        <p:tav tm="100000">
                                          <p:val>
                                            <p:strVal val="#ppt_h"/>
                                          </p:val>
                                        </p:tav>
                                      </p:tavLst>
                                    </p:anim>
                                    <p:animEffect transition="in" filter="fade">
                                      <p:cBhvr>
                                        <p:cTn id="169" dur="500"/>
                                        <p:tgtEl>
                                          <p:spTgt spid="101"/>
                                        </p:tgtEl>
                                      </p:cBhvr>
                                    </p:animEffect>
                                  </p:childTnLst>
                                </p:cTn>
                              </p:par>
                            </p:childTnLst>
                          </p:cTn>
                        </p:par>
                        <p:par>
                          <p:cTn id="170" fill="hold">
                            <p:stCondLst>
                              <p:cond delay="13750"/>
                            </p:stCondLst>
                            <p:childTnLst>
                              <p:par>
                                <p:cTn id="171" presetID="10" presetClass="entr" presetSubtype="0" fill="hold" grpId="0" nodeType="afterEffect">
                                  <p:stCondLst>
                                    <p:cond delay="0"/>
                                  </p:stCondLst>
                                  <p:childTnLst>
                                    <p:set>
                                      <p:cBhvr>
                                        <p:cTn id="172" dur="1" fill="hold">
                                          <p:stCondLst>
                                            <p:cond delay="0"/>
                                          </p:stCondLst>
                                        </p:cTn>
                                        <p:tgtEl>
                                          <p:spTgt spid="99"/>
                                        </p:tgtEl>
                                        <p:attrNameLst>
                                          <p:attrName>style.visibility</p:attrName>
                                        </p:attrNameLst>
                                      </p:cBhvr>
                                      <p:to>
                                        <p:strVal val="visible"/>
                                      </p:to>
                                    </p:set>
                                    <p:animEffect transition="in" filter="fade">
                                      <p:cBhvr>
                                        <p:cTn id="173" dur="500"/>
                                        <p:tgtEl>
                                          <p:spTgt spid="99"/>
                                        </p:tgtEl>
                                      </p:cBhvr>
                                    </p:animEffect>
                                  </p:childTnLst>
                                </p:cTn>
                              </p:par>
                              <p:par>
                                <p:cTn id="174" presetID="10" presetClass="entr" presetSubtype="0" fill="hold" grpId="0" nodeType="withEffect">
                                  <p:stCondLst>
                                    <p:cond delay="0"/>
                                  </p:stCondLst>
                                  <p:childTnLst>
                                    <p:set>
                                      <p:cBhvr>
                                        <p:cTn id="175" dur="1" fill="hold">
                                          <p:stCondLst>
                                            <p:cond delay="0"/>
                                          </p:stCondLst>
                                        </p:cTn>
                                        <p:tgtEl>
                                          <p:spTgt spid="100"/>
                                        </p:tgtEl>
                                        <p:attrNameLst>
                                          <p:attrName>style.visibility</p:attrName>
                                        </p:attrNameLst>
                                      </p:cBhvr>
                                      <p:to>
                                        <p:strVal val="visible"/>
                                      </p:to>
                                    </p:set>
                                    <p:animEffect transition="in" filter="fade">
                                      <p:cBhvr>
                                        <p:cTn id="176"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59" grpId="0" animBg="1"/>
      <p:bldP spid="60" grpId="0" animBg="1"/>
      <p:bldP spid="61" grpId="0" animBg="1"/>
      <p:bldP spid="62" grpId="0" animBg="1"/>
      <p:bldP spid="63" grpId="0" animBg="1"/>
      <p:bldP spid="64" grpId="0" animBg="1"/>
      <p:bldP spid="80" grpId="0" animBg="1"/>
      <p:bldP spid="81" grpId="0"/>
      <p:bldP spid="82" grpId="0"/>
      <p:bldP spid="86" grpId="0" animBg="1"/>
      <p:bldP spid="87" grpId="0"/>
      <p:bldP spid="88" grpId="0"/>
      <p:bldP spid="89" grpId="0" animBg="1"/>
      <p:bldP spid="90" grpId="0"/>
      <p:bldP spid="91" grpId="0"/>
      <p:bldP spid="92" grpId="0" animBg="1"/>
      <p:bldP spid="93" grpId="0"/>
      <p:bldP spid="94" grpId="0"/>
      <p:bldP spid="95" grpId="0" animBg="1"/>
      <p:bldP spid="96" grpId="0"/>
      <p:bldP spid="97" grpId="0"/>
      <p:bldP spid="98" grpId="0" animBg="1"/>
      <p:bldP spid="99" grpId="0"/>
      <p:bldP spid="100" grpId="0"/>
      <p:bldP spid="104" grpId="0" animBg="1"/>
      <p:bldP spid="105" grpId="0"/>
      <p:bldP spid="106" grpId="0"/>
      <p:bldP spid="107" grpId="0" animBg="1"/>
      <p:bldP spid="108" grpId="0"/>
      <p:bldP spid="109" grpId="0"/>
      <p:bldP spid="142" grpId="0" animBg="1"/>
      <p:bldP spid="14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860350" y="2710955"/>
            <a:ext cx="2582657" cy="544772"/>
          </a:xfrm>
          <a:prstGeom prst="rect">
            <a:avLst/>
          </a:prstGeom>
          <a:gradFill>
            <a:gsLst>
              <a:gs pos="0">
                <a:schemeClr val="accent2">
                  <a:lumMod val="75000"/>
                </a:schemeClr>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5" name="Rectangle 4"/>
          <p:cNvSpPr/>
          <p:nvPr/>
        </p:nvSpPr>
        <p:spPr>
          <a:xfrm>
            <a:off x="1860350" y="3250745"/>
            <a:ext cx="2428027" cy="544772"/>
          </a:xfrm>
          <a:prstGeom prst="rect">
            <a:avLst/>
          </a:prstGeom>
          <a:gradFill>
            <a:gsLst>
              <a:gs pos="0">
                <a:schemeClr val="accent3">
                  <a:lumMod val="75000"/>
                </a:schemeClr>
              </a:gs>
              <a:gs pos="100000">
                <a:schemeClr val="accent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8" name="Rectangle 7"/>
          <p:cNvSpPr/>
          <p:nvPr/>
        </p:nvSpPr>
        <p:spPr>
          <a:xfrm>
            <a:off x="1860350" y="3789867"/>
            <a:ext cx="2225469" cy="54477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sp>
        <p:nvSpPr>
          <p:cNvPr id="9" name="Rectangle 8"/>
          <p:cNvSpPr/>
          <p:nvPr/>
        </p:nvSpPr>
        <p:spPr>
          <a:xfrm>
            <a:off x="1860350" y="2171832"/>
            <a:ext cx="2785214" cy="544772"/>
          </a:xfrm>
          <a:prstGeom prst="rect">
            <a:avLst/>
          </a:prstGeom>
          <a:gradFill>
            <a:gsLst>
              <a:gs pos="0">
                <a:schemeClr val="accent1">
                  <a:lumMod val="75000"/>
                </a:schemeClr>
              </a:gs>
              <a:gs pos="100000">
                <a:schemeClr val="accent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p>
        </p:txBody>
      </p:sp>
      <p:grpSp>
        <p:nvGrpSpPr>
          <p:cNvPr id="10" name="Group 9"/>
          <p:cNvGrpSpPr/>
          <p:nvPr/>
        </p:nvGrpSpPr>
        <p:grpSpPr>
          <a:xfrm>
            <a:off x="1058684" y="3654683"/>
            <a:ext cx="1636079" cy="769763"/>
            <a:chOff x="7064781" y="1349909"/>
            <a:chExt cx="2057954" cy="967954"/>
          </a:xfrm>
        </p:grpSpPr>
        <p:sp>
          <p:nvSpPr>
            <p:cNvPr id="11" name="Freeform 5"/>
            <p:cNvSpPr>
              <a:spLocks/>
            </p:cNvSpPr>
            <p:nvPr/>
          </p:nvSpPr>
          <p:spPr bwMode="auto">
            <a:xfrm>
              <a:off x="7064781" y="1639093"/>
              <a:ext cx="2057954" cy="678770"/>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id-ID"/>
            </a:p>
          </p:txBody>
        </p:sp>
        <p:sp>
          <p:nvSpPr>
            <p:cNvPr id="12" name="Oval 9"/>
            <p:cNvSpPr>
              <a:spLocks noChangeArrowheads="1"/>
            </p:cNvSpPr>
            <p:nvPr/>
          </p:nvSpPr>
          <p:spPr bwMode="auto">
            <a:xfrm>
              <a:off x="7064781" y="1349909"/>
              <a:ext cx="2057954" cy="578367"/>
            </a:xfrm>
            <a:prstGeom prst="ellipse">
              <a:avLst/>
            </a:pr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id-ID"/>
            </a:p>
          </p:txBody>
        </p:sp>
      </p:grpSp>
      <p:grpSp>
        <p:nvGrpSpPr>
          <p:cNvPr id="13" name="Group 12"/>
          <p:cNvGrpSpPr/>
          <p:nvPr/>
        </p:nvGrpSpPr>
        <p:grpSpPr>
          <a:xfrm>
            <a:off x="1058684" y="3158702"/>
            <a:ext cx="1636079" cy="769763"/>
            <a:chOff x="7064781" y="1349909"/>
            <a:chExt cx="2057954" cy="967954"/>
          </a:xfrm>
        </p:grpSpPr>
        <p:sp>
          <p:nvSpPr>
            <p:cNvPr id="14" name="Freeform 5"/>
            <p:cNvSpPr>
              <a:spLocks/>
            </p:cNvSpPr>
            <p:nvPr/>
          </p:nvSpPr>
          <p:spPr bwMode="auto">
            <a:xfrm>
              <a:off x="7064781" y="1639093"/>
              <a:ext cx="2057954" cy="678770"/>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id-ID"/>
            </a:p>
          </p:txBody>
        </p:sp>
        <p:sp>
          <p:nvSpPr>
            <p:cNvPr id="15" name="Oval 9"/>
            <p:cNvSpPr>
              <a:spLocks noChangeArrowheads="1"/>
            </p:cNvSpPr>
            <p:nvPr/>
          </p:nvSpPr>
          <p:spPr bwMode="auto">
            <a:xfrm>
              <a:off x="7064781" y="1349909"/>
              <a:ext cx="2057954" cy="578367"/>
            </a:xfrm>
            <a:prstGeom prst="ellipse">
              <a:avLst/>
            </a:pr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id-ID"/>
            </a:p>
          </p:txBody>
        </p:sp>
      </p:grpSp>
      <p:grpSp>
        <p:nvGrpSpPr>
          <p:cNvPr id="16" name="Group 15"/>
          <p:cNvGrpSpPr/>
          <p:nvPr/>
        </p:nvGrpSpPr>
        <p:grpSpPr>
          <a:xfrm>
            <a:off x="1058684" y="2667813"/>
            <a:ext cx="1636079" cy="769763"/>
            <a:chOff x="7064781" y="1349909"/>
            <a:chExt cx="2057954" cy="967954"/>
          </a:xfrm>
        </p:grpSpPr>
        <p:sp>
          <p:nvSpPr>
            <p:cNvPr id="17" name="Freeform 5"/>
            <p:cNvSpPr>
              <a:spLocks/>
            </p:cNvSpPr>
            <p:nvPr/>
          </p:nvSpPr>
          <p:spPr bwMode="auto">
            <a:xfrm>
              <a:off x="7064781" y="1639093"/>
              <a:ext cx="2057954" cy="678770"/>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id-ID"/>
            </a:p>
          </p:txBody>
        </p:sp>
        <p:sp>
          <p:nvSpPr>
            <p:cNvPr id="18" name="Oval 9"/>
            <p:cNvSpPr>
              <a:spLocks noChangeArrowheads="1"/>
            </p:cNvSpPr>
            <p:nvPr/>
          </p:nvSpPr>
          <p:spPr bwMode="auto">
            <a:xfrm>
              <a:off x="7064781" y="1349909"/>
              <a:ext cx="2057954" cy="578367"/>
            </a:xfrm>
            <a:prstGeom prst="ellipse">
              <a:avLst/>
            </a:pr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id-ID"/>
            </a:p>
          </p:txBody>
        </p:sp>
      </p:grpSp>
      <p:grpSp>
        <p:nvGrpSpPr>
          <p:cNvPr id="19" name="Group 18"/>
          <p:cNvGrpSpPr/>
          <p:nvPr/>
        </p:nvGrpSpPr>
        <p:grpSpPr>
          <a:xfrm>
            <a:off x="1058684" y="2171833"/>
            <a:ext cx="1636079" cy="769763"/>
            <a:chOff x="7064781" y="1349909"/>
            <a:chExt cx="2057954" cy="967954"/>
          </a:xfrm>
        </p:grpSpPr>
        <p:sp>
          <p:nvSpPr>
            <p:cNvPr id="20" name="Freeform 5"/>
            <p:cNvSpPr>
              <a:spLocks/>
            </p:cNvSpPr>
            <p:nvPr/>
          </p:nvSpPr>
          <p:spPr bwMode="auto">
            <a:xfrm>
              <a:off x="7064781" y="1639093"/>
              <a:ext cx="2057954" cy="678770"/>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id-ID"/>
            </a:p>
          </p:txBody>
        </p:sp>
        <p:sp>
          <p:nvSpPr>
            <p:cNvPr id="21" name="Oval 9"/>
            <p:cNvSpPr>
              <a:spLocks noChangeArrowheads="1"/>
            </p:cNvSpPr>
            <p:nvPr/>
          </p:nvSpPr>
          <p:spPr bwMode="auto">
            <a:xfrm>
              <a:off x="7064781" y="1349909"/>
              <a:ext cx="2057954" cy="578367"/>
            </a:xfrm>
            <a:prstGeom prst="ellipse">
              <a:avLst/>
            </a:pr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endParaRPr lang="id-ID"/>
            </a:p>
          </p:txBody>
        </p:sp>
      </p:grpSp>
      <p:cxnSp>
        <p:nvCxnSpPr>
          <p:cNvPr id="22" name="Straight Connector 21"/>
          <p:cNvCxnSpPr/>
          <p:nvPr/>
        </p:nvCxnSpPr>
        <p:spPr>
          <a:xfrm>
            <a:off x="5147029" y="2012659"/>
            <a:ext cx="0" cy="2521111"/>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1609102" y="2639079"/>
            <a:ext cx="571311" cy="300175"/>
          </a:xfrm>
          <a:prstGeom prst="rect">
            <a:avLst/>
          </a:prstGeom>
          <a:noFill/>
        </p:spPr>
        <p:txBody>
          <a:bodyPr wrap="none" lIns="68580" tIns="34290" rIns="68580" bIns="34290" rtlCol="0">
            <a:spAutoFit/>
          </a:bodyPr>
          <a:lstStyle/>
          <a:p>
            <a:pPr algn="ctr"/>
            <a:r>
              <a:rPr lang="id-ID" sz="1500" b="1" dirty="0">
                <a:solidFill>
                  <a:schemeClr val="bg1"/>
                </a:solidFill>
                <a:latin typeface="Calibri" panose="020F0502020204030204" pitchFamily="34" charset="0"/>
                <a:cs typeface="Calibri" panose="020F0502020204030204" pitchFamily="34" charset="0"/>
              </a:rPr>
              <a:t>100%</a:t>
            </a:r>
          </a:p>
        </p:txBody>
      </p:sp>
      <p:sp>
        <p:nvSpPr>
          <p:cNvPr id="24" name="TextBox 23"/>
          <p:cNvSpPr txBox="1"/>
          <p:nvPr/>
        </p:nvSpPr>
        <p:spPr>
          <a:xfrm>
            <a:off x="1657792" y="3120436"/>
            <a:ext cx="473928" cy="300175"/>
          </a:xfrm>
          <a:prstGeom prst="rect">
            <a:avLst/>
          </a:prstGeom>
          <a:noFill/>
        </p:spPr>
        <p:txBody>
          <a:bodyPr wrap="none" lIns="68580" tIns="34290" rIns="68580" bIns="34290" rtlCol="0">
            <a:spAutoFit/>
          </a:bodyPr>
          <a:lstStyle/>
          <a:p>
            <a:pPr algn="ctr"/>
            <a:r>
              <a:rPr lang="id-ID" sz="1500" b="1" dirty="0">
                <a:solidFill>
                  <a:schemeClr val="bg1"/>
                </a:solidFill>
                <a:latin typeface="Calibri" panose="020F0502020204030204" pitchFamily="34" charset="0"/>
                <a:cs typeface="Calibri" panose="020F0502020204030204" pitchFamily="34" charset="0"/>
              </a:rPr>
              <a:t>75%</a:t>
            </a:r>
          </a:p>
        </p:txBody>
      </p:sp>
      <p:sp>
        <p:nvSpPr>
          <p:cNvPr id="25" name="TextBox 24"/>
          <p:cNvSpPr txBox="1"/>
          <p:nvPr/>
        </p:nvSpPr>
        <p:spPr>
          <a:xfrm>
            <a:off x="1657792" y="3608018"/>
            <a:ext cx="473928" cy="300175"/>
          </a:xfrm>
          <a:prstGeom prst="rect">
            <a:avLst/>
          </a:prstGeom>
          <a:noFill/>
        </p:spPr>
        <p:txBody>
          <a:bodyPr wrap="none" lIns="68580" tIns="34290" rIns="68580" bIns="34290" rtlCol="0">
            <a:spAutoFit/>
          </a:bodyPr>
          <a:lstStyle/>
          <a:p>
            <a:pPr algn="ctr"/>
            <a:r>
              <a:rPr lang="id-ID" sz="1500" b="1" dirty="0">
                <a:solidFill>
                  <a:schemeClr val="bg1"/>
                </a:solidFill>
                <a:latin typeface="Calibri" panose="020F0502020204030204" pitchFamily="34" charset="0"/>
                <a:cs typeface="Calibri" panose="020F0502020204030204" pitchFamily="34" charset="0"/>
              </a:rPr>
              <a:t>50%</a:t>
            </a:r>
          </a:p>
        </p:txBody>
      </p:sp>
      <p:sp>
        <p:nvSpPr>
          <p:cNvPr id="26" name="TextBox 25"/>
          <p:cNvSpPr txBox="1"/>
          <p:nvPr/>
        </p:nvSpPr>
        <p:spPr>
          <a:xfrm>
            <a:off x="1657793" y="4117851"/>
            <a:ext cx="473928" cy="300175"/>
          </a:xfrm>
          <a:prstGeom prst="rect">
            <a:avLst/>
          </a:prstGeom>
          <a:noFill/>
        </p:spPr>
        <p:txBody>
          <a:bodyPr wrap="none" lIns="68580" tIns="34290" rIns="68580" bIns="34290" rtlCol="0">
            <a:spAutoFit/>
          </a:bodyPr>
          <a:lstStyle/>
          <a:p>
            <a:pPr algn="ctr"/>
            <a:r>
              <a:rPr lang="id-ID" sz="1500" b="1" dirty="0">
                <a:solidFill>
                  <a:schemeClr val="bg1"/>
                </a:solidFill>
                <a:latin typeface="Calibri" panose="020F0502020204030204" pitchFamily="34" charset="0"/>
                <a:cs typeface="Calibri" panose="020F0502020204030204" pitchFamily="34" charset="0"/>
              </a:rPr>
              <a:t>25%</a:t>
            </a:r>
          </a:p>
        </p:txBody>
      </p:sp>
      <p:sp>
        <p:nvSpPr>
          <p:cNvPr id="27" name="TextBox 26"/>
          <p:cNvSpPr txBox="1"/>
          <p:nvPr/>
        </p:nvSpPr>
        <p:spPr>
          <a:xfrm>
            <a:off x="2834378" y="2284512"/>
            <a:ext cx="1453999" cy="315471"/>
          </a:xfrm>
          <a:prstGeom prst="rect">
            <a:avLst/>
          </a:prstGeom>
          <a:noFill/>
        </p:spPr>
        <p:txBody>
          <a:bodyPr wrap="square" lIns="68580" tIns="34290" rIns="68580" bIns="34290" rtlCol="0">
            <a:spAutoFit/>
          </a:bodyPr>
          <a:lstStyle/>
          <a:p>
            <a:pPr defTabSz="1088205">
              <a:defRPr/>
            </a:pPr>
            <a:r>
              <a:rPr lang="zh-CN" altLang="en-US" sz="8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8" name="TextBox 27"/>
          <p:cNvSpPr txBox="1"/>
          <p:nvPr/>
        </p:nvSpPr>
        <p:spPr>
          <a:xfrm>
            <a:off x="2834378" y="2846006"/>
            <a:ext cx="1453999" cy="315471"/>
          </a:xfrm>
          <a:prstGeom prst="rect">
            <a:avLst/>
          </a:prstGeom>
          <a:noFill/>
        </p:spPr>
        <p:txBody>
          <a:bodyPr wrap="square" lIns="68580" tIns="34290" rIns="68580" bIns="34290" rtlCol="0">
            <a:spAutoFit/>
          </a:bodyPr>
          <a:lstStyle/>
          <a:p>
            <a:pPr defTabSz="1088205">
              <a:defRPr/>
            </a:pPr>
            <a:r>
              <a:rPr lang="zh-CN" altLang="en-US" sz="8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9" name="TextBox 28"/>
          <p:cNvSpPr txBox="1"/>
          <p:nvPr/>
        </p:nvSpPr>
        <p:spPr>
          <a:xfrm>
            <a:off x="2834378" y="3379532"/>
            <a:ext cx="1453999" cy="315471"/>
          </a:xfrm>
          <a:prstGeom prst="rect">
            <a:avLst/>
          </a:prstGeom>
          <a:noFill/>
        </p:spPr>
        <p:txBody>
          <a:bodyPr wrap="square" lIns="68580" tIns="34290" rIns="68580" bIns="34290" rtlCol="0">
            <a:spAutoFit/>
          </a:bodyPr>
          <a:lstStyle/>
          <a:p>
            <a:pPr defTabSz="1088205">
              <a:defRPr/>
            </a:pPr>
            <a:r>
              <a:rPr lang="zh-CN" altLang="en-US" sz="8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0" name="TextBox 29"/>
          <p:cNvSpPr txBox="1"/>
          <p:nvPr/>
        </p:nvSpPr>
        <p:spPr>
          <a:xfrm>
            <a:off x="2834378" y="3913257"/>
            <a:ext cx="1453999" cy="315471"/>
          </a:xfrm>
          <a:prstGeom prst="rect">
            <a:avLst/>
          </a:prstGeom>
          <a:noFill/>
        </p:spPr>
        <p:txBody>
          <a:bodyPr wrap="square" lIns="68580" tIns="34290" rIns="68580" bIns="34290" rtlCol="0">
            <a:spAutoFit/>
          </a:bodyPr>
          <a:lstStyle/>
          <a:p>
            <a:pPr defTabSz="1088205">
              <a:defRPr/>
            </a:pPr>
            <a:r>
              <a:rPr lang="zh-CN" altLang="en-US" sz="8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chemeClr val="bg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1" name="Freeform 5"/>
          <p:cNvSpPr>
            <a:spLocks/>
          </p:cNvSpPr>
          <p:nvPr/>
        </p:nvSpPr>
        <p:spPr bwMode="auto">
          <a:xfrm>
            <a:off x="5698996" y="2730314"/>
            <a:ext cx="302987" cy="277347"/>
          </a:xfrm>
          <a:custGeom>
            <a:avLst/>
            <a:gdLst>
              <a:gd name="T0" fmla="*/ 320 w 358"/>
              <a:gd name="T1" fmla="*/ 38 h 327"/>
              <a:gd name="T2" fmla="*/ 185 w 358"/>
              <a:gd name="T3" fmla="*/ 38 h 327"/>
              <a:gd name="T4" fmla="*/ 29 w 358"/>
              <a:gd name="T5" fmla="*/ 192 h 327"/>
              <a:gd name="T6" fmla="*/ 29 w 358"/>
              <a:gd name="T7" fmla="*/ 297 h 327"/>
              <a:gd name="T8" fmla="*/ 134 w 358"/>
              <a:gd name="T9" fmla="*/ 297 h 327"/>
              <a:gd name="T10" fmla="*/ 290 w 358"/>
              <a:gd name="T11" fmla="*/ 143 h 327"/>
              <a:gd name="T12" fmla="*/ 290 w 358"/>
              <a:gd name="T13" fmla="*/ 68 h 327"/>
              <a:gd name="T14" fmla="*/ 215 w 358"/>
              <a:gd name="T15" fmla="*/ 68 h 327"/>
              <a:gd name="T16" fmla="*/ 98 w 358"/>
              <a:gd name="T17" fmla="*/ 185 h 327"/>
              <a:gd name="T18" fmla="*/ 98 w 358"/>
              <a:gd name="T19" fmla="*/ 200 h 327"/>
              <a:gd name="T20" fmla="*/ 113 w 358"/>
              <a:gd name="T21" fmla="*/ 200 h 327"/>
              <a:gd name="T22" fmla="*/ 230 w 358"/>
              <a:gd name="T23" fmla="*/ 83 h 327"/>
              <a:gd name="T24" fmla="*/ 275 w 358"/>
              <a:gd name="T25" fmla="*/ 83 h 327"/>
              <a:gd name="T26" fmla="*/ 275 w 358"/>
              <a:gd name="T27" fmla="*/ 128 h 327"/>
              <a:gd name="T28" fmla="*/ 119 w 358"/>
              <a:gd name="T29" fmla="*/ 282 h 327"/>
              <a:gd name="T30" fmla="*/ 44 w 358"/>
              <a:gd name="T31" fmla="*/ 282 h 327"/>
              <a:gd name="T32" fmla="*/ 44 w 358"/>
              <a:gd name="T33" fmla="*/ 207 h 327"/>
              <a:gd name="T34" fmla="*/ 198 w 358"/>
              <a:gd name="T35" fmla="*/ 54 h 327"/>
              <a:gd name="T36" fmla="*/ 304 w 358"/>
              <a:gd name="T37" fmla="*/ 54 h 327"/>
              <a:gd name="T38" fmla="*/ 304 w 358"/>
              <a:gd name="T39" fmla="*/ 160 h 327"/>
              <a:gd name="T40" fmla="*/ 188 w 358"/>
              <a:gd name="T41" fmla="*/ 276 h 327"/>
              <a:gd name="T42" fmla="*/ 188 w 358"/>
              <a:gd name="T43" fmla="*/ 291 h 327"/>
              <a:gd name="T44" fmla="*/ 203 w 358"/>
              <a:gd name="T45" fmla="*/ 291 h 327"/>
              <a:gd name="T46" fmla="*/ 320 w 358"/>
              <a:gd name="T47" fmla="*/ 174 h 327"/>
              <a:gd name="T48" fmla="*/ 320 w 358"/>
              <a:gd name="T49" fmla="*/ 3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8" h="327">
                <a:moveTo>
                  <a:pt x="320" y="38"/>
                </a:moveTo>
                <a:cubicBezTo>
                  <a:pt x="283" y="0"/>
                  <a:pt x="222" y="0"/>
                  <a:pt x="185" y="38"/>
                </a:cubicBezTo>
                <a:cubicBezTo>
                  <a:pt x="29" y="192"/>
                  <a:pt x="29" y="192"/>
                  <a:pt x="29" y="192"/>
                </a:cubicBezTo>
                <a:cubicBezTo>
                  <a:pt x="0" y="221"/>
                  <a:pt x="0" y="268"/>
                  <a:pt x="29" y="297"/>
                </a:cubicBezTo>
                <a:cubicBezTo>
                  <a:pt x="58" y="327"/>
                  <a:pt x="105" y="327"/>
                  <a:pt x="134" y="297"/>
                </a:cubicBezTo>
                <a:cubicBezTo>
                  <a:pt x="290" y="143"/>
                  <a:pt x="290" y="143"/>
                  <a:pt x="290" y="143"/>
                </a:cubicBezTo>
                <a:cubicBezTo>
                  <a:pt x="311" y="123"/>
                  <a:pt x="311" y="89"/>
                  <a:pt x="290" y="68"/>
                </a:cubicBezTo>
                <a:cubicBezTo>
                  <a:pt x="269" y="47"/>
                  <a:pt x="236" y="47"/>
                  <a:pt x="215" y="68"/>
                </a:cubicBezTo>
                <a:cubicBezTo>
                  <a:pt x="98" y="185"/>
                  <a:pt x="98" y="185"/>
                  <a:pt x="98" y="185"/>
                </a:cubicBezTo>
                <a:cubicBezTo>
                  <a:pt x="93" y="189"/>
                  <a:pt x="93" y="196"/>
                  <a:pt x="98" y="200"/>
                </a:cubicBezTo>
                <a:cubicBezTo>
                  <a:pt x="102" y="204"/>
                  <a:pt x="109" y="204"/>
                  <a:pt x="113" y="200"/>
                </a:cubicBezTo>
                <a:cubicBezTo>
                  <a:pt x="230" y="83"/>
                  <a:pt x="230" y="83"/>
                  <a:pt x="230" y="83"/>
                </a:cubicBezTo>
                <a:cubicBezTo>
                  <a:pt x="242" y="70"/>
                  <a:pt x="263" y="70"/>
                  <a:pt x="275" y="83"/>
                </a:cubicBezTo>
                <a:cubicBezTo>
                  <a:pt x="288" y="95"/>
                  <a:pt x="288" y="116"/>
                  <a:pt x="275" y="128"/>
                </a:cubicBezTo>
                <a:cubicBezTo>
                  <a:pt x="119" y="282"/>
                  <a:pt x="119" y="282"/>
                  <a:pt x="119" y="282"/>
                </a:cubicBezTo>
                <a:cubicBezTo>
                  <a:pt x="98" y="303"/>
                  <a:pt x="65" y="303"/>
                  <a:pt x="44" y="282"/>
                </a:cubicBezTo>
                <a:cubicBezTo>
                  <a:pt x="23" y="261"/>
                  <a:pt x="23" y="228"/>
                  <a:pt x="44" y="207"/>
                </a:cubicBezTo>
                <a:cubicBezTo>
                  <a:pt x="198" y="54"/>
                  <a:pt x="198" y="54"/>
                  <a:pt x="198" y="54"/>
                </a:cubicBezTo>
                <a:cubicBezTo>
                  <a:pt x="227" y="25"/>
                  <a:pt x="275" y="25"/>
                  <a:pt x="304" y="54"/>
                </a:cubicBezTo>
                <a:cubicBezTo>
                  <a:pt x="333" y="83"/>
                  <a:pt x="333" y="131"/>
                  <a:pt x="304" y="160"/>
                </a:cubicBezTo>
                <a:cubicBezTo>
                  <a:pt x="188" y="276"/>
                  <a:pt x="188" y="276"/>
                  <a:pt x="188" y="276"/>
                </a:cubicBezTo>
                <a:cubicBezTo>
                  <a:pt x="184" y="280"/>
                  <a:pt x="184" y="287"/>
                  <a:pt x="188" y="291"/>
                </a:cubicBezTo>
                <a:cubicBezTo>
                  <a:pt x="192" y="295"/>
                  <a:pt x="199" y="295"/>
                  <a:pt x="203" y="291"/>
                </a:cubicBezTo>
                <a:cubicBezTo>
                  <a:pt x="320" y="174"/>
                  <a:pt x="320" y="174"/>
                  <a:pt x="320" y="174"/>
                </a:cubicBezTo>
                <a:cubicBezTo>
                  <a:pt x="358" y="136"/>
                  <a:pt x="358" y="75"/>
                  <a:pt x="320" y="38"/>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id-ID"/>
          </a:p>
        </p:txBody>
      </p:sp>
      <p:sp>
        <p:nvSpPr>
          <p:cNvPr id="32" name="Freeform 6"/>
          <p:cNvSpPr>
            <a:spLocks noEditPoints="1"/>
          </p:cNvSpPr>
          <p:nvPr/>
        </p:nvSpPr>
        <p:spPr bwMode="auto">
          <a:xfrm>
            <a:off x="5710072" y="4008293"/>
            <a:ext cx="291911" cy="280920"/>
          </a:xfrm>
          <a:custGeom>
            <a:avLst/>
            <a:gdLst>
              <a:gd name="T0" fmla="*/ 342 w 345"/>
              <a:gd name="T1" fmla="*/ 123 h 331"/>
              <a:gd name="T2" fmla="*/ 323 w 345"/>
              <a:gd name="T3" fmla="*/ 107 h 331"/>
              <a:gd name="T4" fmla="*/ 234 w 345"/>
              <a:gd name="T5" fmla="*/ 94 h 331"/>
              <a:gd name="T6" fmla="*/ 195 w 345"/>
              <a:gd name="T7" fmla="*/ 14 h 331"/>
              <a:gd name="T8" fmla="*/ 173 w 345"/>
              <a:gd name="T9" fmla="*/ 0 h 331"/>
              <a:gd name="T10" fmla="*/ 151 w 345"/>
              <a:gd name="T11" fmla="*/ 14 h 331"/>
              <a:gd name="T12" fmla="*/ 112 w 345"/>
              <a:gd name="T13" fmla="*/ 94 h 331"/>
              <a:gd name="T14" fmla="*/ 23 w 345"/>
              <a:gd name="T15" fmla="*/ 107 h 331"/>
              <a:gd name="T16" fmla="*/ 3 w 345"/>
              <a:gd name="T17" fmla="*/ 123 h 331"/>
              <a:gd name="T18" fmla="*/ 9 w 345"/>
              <a:gd name="T19" fmla="*/ 148 h 331"/>
              <a:gd name="T20" fmla="*/ 74 w 345"/>
              <a:gd name="T21" fmla="*/ 213 h 331"/>
              <a:gd name="T22" fmla="*/ 59 w 345"/>
              <a:gd name="T23" fmla="*/ 303 h 331"/>
              <a:gd name="T24" fmla="*/ 69 w 345"/>
              <a:gd name="T25" fmla="*/ 326 h 331"/>
              <a:gd name="T26" fmla="*/ 83 w 345"/>
              <a:gd name="T27" fmla="*/ 331 h 331"/>
              <a:gd name="T28" fmla="*/ 95 w 345"/>
              <a:gd name="T29" fmla="*/ 328 h 331"/>
              <a:gd name="T30" fmla="*/ 173 w 345"/>
              <a:gd name="T31" fmla="*/ 286 h 331"/>
              <a:gd name="T32" fmla="*/ 250 w 345"/>
              <a:gd name="T33" fmla="*/ 328 h 331"/>
              <a:gd name="T34" fmla="*/ 262 w 345"/>
              <a:gd name="T35" fmla="*/ 331 h 331"/>
              <a:gd name="T36" fmla="*/ 277 w 345"/>
              <a:gd name="T37" fmla="*/ 326 h 331"/>
              <a:gd name="T38" fmla="*/ 287 w 345"/>
              <a:gd name="T39" fmla="*/ 303 h 331"/>
              <a:gd name="T40" fmla="*/ 272 w 345"/>
              <a:gd name="T41" fmla="*/ 213 h 331"/>
              <a:gd name="T42" fmla="*/ 337 w 345"/>
              <a:gd name="T43" fmla="*/ 148 h 331"/>
              <a:gd name="T44" fmla="*/ 342 w 345"/>
              <a:gd name="T45" fmla="*/ 123 h 331"/>
              <a:gd name="T46" fmla="*/ 254 w 345"/>
              <a:gd name="T47" fmla="*/ 196 h 331"/>
              <a:gd name="T48" fmla="*/ 247 w 345"/>
              <a:gd name="T49" fmla="*/ 217 h 331"/>
              <a:gd name="T50" fmla="*/ 262 w 345"/>
              <a:gd name="T51" fmla="*/ 307 h 331"/>
              <a:gd name="T52" fmla="*/ 185 w 345"/>
              <a:gd name="T53" fmla="*/ 265 h 331"/>
              <a:gd name="T54" fmla="*/ 173 w 345"/>
              <a:gd name="T55" fmla="*/ 262 h 331"/>
              <a:gd name="T56" fmla="*/ 161 w 345"/>
              <a:gd name="T57" fmla="*/ 265 h 331"/>
              <a:gd name="T58" fmla="*/ 83 w 345"/>
              <a:gd name="T59" fmla="*/ 307 h 331"/>
              <a:gd name="T60" fmla="*/ 99 w 345"/>
              <a:gd name="T61" fmla="*/ 217 h 331"/>
              <a:gd name="T62" fmla="*/ 92 w 345"/>
              <a:gd name="T63" fmla="*/ 196 h 331"/>
              <a:gd name="T64" fmla="*/ 27 w 345"/>
              <a:gd name="T65" fmla="*/ 131 h 331"/>
              <a:gd name="T66" fmla="*/ 116 w 345"/>
              <a:gd name="T67" fmla="*/ 118 h 331"/>
              <a:gd name="T68" fmla="*/ 134 w 345"/>
              <a:gd name="T69" fmla="*/ 104 h 331"/>
              <a:gd name="T70" fmla="*/ 173 w 345"/>
              <a:gd name="T71" fmla="*/ 24 h 331"/>
              <a:gd name="T72" fmla="*/ 212 w 345"/>
              <a:gd name="T73" fmla="*/ 104 h 331"/>
              <a:gd name="T74" fmla="*/ 230 w 345"/>
              <a:gd name="T75" fmla="*/ 118 h 331"/>
              <a:gd name="T76" fmla="*/ 319 w 345"/>
              <a:gd name="T77" fmla="*/ 131 h 331"/>
              <a:gd name="T78" fmla="*/ 254 w 345"/>
              <a:gd name="T79" fmla="*/ 196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45" h="331">
                <a:moveTo>
                  <a:pt x="342" y="123"/>
                </a:moveTo>
                <a:cubicBezTo>
                  <a:pt x="340" y="115"/>
                  <a:pt x="332" y="108"/>
                  <a:pt x="323" y="107"/>
                </a:cubicBezTo>
                <a:cubicBezTo>
                  <a:pt x="234" y="94"/>
                  <a:pt x="234" y="94"/>
                  <a:pt x="234" y="94"/>
                </a:cubicBezTo>
                <a:cubicBezTo>
                  <a:pt x="195" y="14"/>
                  <a:pt x="195" y="14"/>
                  <a:pt x="195" y="14"/>
                </a:cubicBezTo>
                <a:cubicBezTo>
                  <a:pt x="191" y="5"/>
                  <a:pt x="182" y="0"/>
                  <a:pt x="173" y="0"/>
                </a:cubicBezTo>
                <a:cubicBezTo>
                  <a:pt x="163" y="0"/>
                  <a:pt x="155" y="5"/>
                  <a:pt x="151" y="14"/>
                </a:cubicBezTo>
                <a:cubicBezTo>
                  <a:pt x="112" y="94"/>
                  <a:pt x="112" y="94"/>
                  <a:pt x="112" y="94"/>
                </a:cubicBezTo>
                <a:cubicBezTo>
                  <a:pt x="23" y="107"/>
                  <a:pt x="23" y="107"/>
                  <a:pt x="23" y="107"/>
                </a:cubicBezTo>
                <a:cubicBezTo>
                  <a:pt x="14" y="108"/>
                  <a:pt x="6" y="115"/>
                  <a:pt x="3" y="123"/>
                </a:cubicBezTo>
                <a:cubicBezTo>
                  <a:pt x="0" y="132"/>
                  <a:pt x="3" y="141"/>
                  <a:pt x="9" y="148"/>
                </a:cubicBezTo>
                <a:cubicBezTo>
                  <a:pt x="74" y="213"/>
                  <a:pt x="74" y="213"/>
                  <a:pt x="74" y="213"/>
                </a:cubicBezTo>
                <a:cubicBezTo>
                  <a:pt x="59" y="303"/>
                  <a:pt x="59" y="303"/>
                  <a:pt x="59" y="303"/>
                </a:cubicBezTo>
                <a:cubicBezTo>
                  <a:pt x="58" y="312"/>
                  <a:pt x="61" y="321"/>
                  <a:pt x="69" y="326"/>
                </a:cubicBezTo>
                <a:cubicBezTo>
                  <a:pt x="73" y="329"/>
                  <a:pt x="78" y="331"/>
                  <a:pt x="83" y="331"/>
                </a:cubicBezTo>
                <a:cubicBezTo>
                  <a:pt x="88" y="331"/>
                  <a:pt x="92" y="330"/>
                  <a:pt x="95" y="328"/>
                </a:cubicBezTo>
                <a:cubicBezTo>
                  <a:pt x="173" y="286"/>
                  <a:pt x="173" y="286"/>
                  <a:pt x="173" y="286"/>
                </a:cubicBezTo>
                <a:cubicBezTo>
                  <a:pt x="250" y="328"/>
                  <a:pt x="250" y="328"/>
                  <a:pt x="250" y="328"/>
                </a:cubicBezTo>
                <a:cubicBezTo>
                  <a:pt x="254" y="330"/>
                  <a:pt x="258" y="331"/>
                  <a:pt x="262" y="331"/>
                </a:cubicBezTo>
                <a:cubicBezTo>
                  <a:pt x="267" y="331"/>
                  <a:pt x="272" y="329"/>
                  <a:pt x="277" y="326"/>
                </a:cubicBezTo>
                <a:cubicBezTo>
                  <a:pt x="284" y="321"/>
                  <a:pt x="288" y="312"/>
                  <a:pt x="287" y="303"/>
                </a:cubicBezTo>
                <a:cubicBezTo>
                  <a:pt x="272" y="213"/>
                  <a:pt x="272" y="213"/>
                  <a:pt x="272" y="213"/>
                </a:cubicBezTo>
                <a:cubicBezTo>
                  <a:pt x="337" y="148"/>
                  <a:pt x="337" y="148"/>
                  <a:pt x="337" y="148"/>
                </a:cubicBezTo>
                <a:cubicBezTo>
                  <a:pt x="343" y="141"/>
                  <a:pt x="345" y="132"/>
                  <a:pt x="342" y="123"/>
                </a:cubicBezTo>
                <a:close/>
                <a:moveTo>
                  <a:pt x="254" y="196"/>
                </a:moveTo>
                <a:cubicBezTo>
                  <a:pt x="248" y="201"/>
                  <a:pt x="246" y="209"/>
                  <a:pt x="247" y="217"/>
                </a:cubicBezTo>
                <a:cubicBezTo>
                  <a:pt x="262" y="307"/>
                  <a:pt x="262" y="307"/>
                  <a:pt x="262" y="307"/>
                </a:cubicBezTo>
                <a:cubicBezTo>
                  <a:pt x="185" y="265"/>
                  <a:pt x="185" y="265"/>
                  <a:pt x="185" y="265"/>
                </a:cubicBezTo>
                <a:cubicBezTo>
                  <a:pt x="181" y="263"/>
                  <a:pt x="177" y="262"/>
                  <a:pt x="173" y="262"/>
                </a:cubicBezTo>
                <a:cubicBezTo>
                  <a:pt x="169" y="262"/>
                  <a:pt x="165" y="263"/>
                  <a:pt x="161" y="265"/>
                </a:cubicBezTo>
                <a:cubicBezTo>
                  <a:pt x="83" y="307"/>
                  <a:pt x="83" y="307"/>
                  <a:pt x="83" y="307"/>
                </a:cubicBezTo>
                <a:cubicBezTo>
                  <a:pt x="99" y="217"/>
                  <a:pt x="99" y="217"/>
                  <a:pt x="99" y="217"/>
                </a:cubicBezTo>
                <a:cubicBezTo>
                  <a:pt x="100" y="209"/>
                  <a:pt x="97" y="201"/>
                  <a:pt x="92" y="196"/>
                </a:cubicBezTo>
                <a:cubicBezTo>
                  <a:pt x="27" y="131"/>
                  <a:pt x="27" y="131"/>
                  <a:pt x="27" y="131"/>
                </a:cubicBezTo>
                <a:cubicBezTo>
                  <a:pt x="116" y="118"/>
                  <a:pt x="116" y="118"/>
                  <a:pt x="116" y="118"/>
                </a:cubicBezTo>
                <a:cubicBezTo>
                  <a:pt x="124" y="116"/>
                  <a:pt x="131" y="111"/>
                  <a:pt x="134" y="104"/>
                </a:cubicBezTo>
                <a:cubicBezTo>
                  <a:pt x="173" y="24"/>
                  <a:pt x="173" y="24"/>
                  <a:pt x="173" y="24"/>
                </a:cubicBezTo>
                <a:cubicBezTo>
                  <a:pt x="212" y="104"/>
                  <a:pt x="212" y="104"/>
                  <a:pt x="212" y="104"/>
                </a:cubicBezTo>
                <a:cubicBezTo>
                  <a:pt x="215" y="111"/>
                  <a:pt x="222" y="116"/>
                  <a:pt x="230" y="118"/>
                </a:cubicBezTo>
                <a:cubicBezTo>
                  <a:pt x="319" y="131"/>
                  <a:pt x="319" y="131"/>
                  <a:pt x="319" y="131"/>
                </a:cubicBezTo>
                <a:lnTo>
                  <a:pt x="254" y="196"/>
                </a:lnTo>
                <a:close/>
              </a:path>
            </a:pathLst>
          </a:custGeom>
          <a:solidFill>
            <a:schemeClr val="accent5"/>
          </a:solidFill>
          <a:ln>
            <a:noFill/>
          </a:ln>
        </p:spPr>
        <p:txBody>
          <a:bodyPr vert="horz" wrap="square" lIns="68580" tIns="34290" rIns="68580" bIns="34290" numCol="1" anchor="t" anchorCtr="0" compatLnSpc="1">
            <a:prstTxWarp prst="textNoShape">
              <a:avLst/>
            </a:prstTxWarp>
          </a:bodyPr>
          <a:lstStyle/>
          <a:p>
            <a:endParaRPr lang="id-ID"/>
          </a:p>
        </p:txBody>
      </p:sp>
      <p:grpSp>
        <p:nvGrpSpPr>
          <p:cNvPr id="33" name="Group 32"/>
          <p:cNvGrpSpPr/>
          <p:nvPr/>
        </p:nvGrpSpPr>
        <p:grpSpPr>
          <a:xfrm>
            <a:off x="5697210" y="2083079"/>
            <a:ext cx="306560" cy="264838"/>
            <a:chOff x="2820988" y="1049338"/>
            <a:chExt cx="1362075" cy="1176338"/>
          </a:xfrm>
          <a:solidFill>
            <a:schemeClr val="accent1"/>
          </a:solidFill>
        </p:grpSpPr>
        <p:sp>
          <p:nvSpPr>
            <p:cNvPr id="34" name="Freeform 7"/>
            <p:cNvSpPr>
              <a:spLocks noEditPoints="1"/>
            </p:cNvSpPr>
            <p:nvPr/>
          </p:nvSpPr>
          <p:spPr bwMode="auto">
            <a:xfrm>
              <a:off x="2820988" y="1049338"/>
              <a:ext cx="1362075" cy="1176338"/>
            </a:xfrm>
            <a:custGeom>
              <a:avLst/>
              <a:gdLst>
                <a:gd name="T0" fmla="*/ 322 w 362"/>
                <a:gd name="T1" fmla="*/ 40 h 312"/>
                <a:gd name="T2" fmla="*/ 181 w 362"/>
                <a:gd name="T3" fmla="*/ 37 h 312"/>
                <a:gd name="T4" fmla="*/ 40 w 362"/>
                <a:gd name="T5" fmla="*/ 40 h 312"/>
                <a:gd name="T6" fmla="*/ 40 w 362"/>
                <a:gd name="T7" fmla="*/ 183 h 312"/>
                <a:gd name="T8" fmla="*/ 158 w 362"/>
                <a:gd name="T9" fmla="*/ 300 h 312"/>
                <a:gd name="T10" fmla="*/ 204 w 362"/>
                <a:gd name="T11" fmla="*/ 300 h 312"/>
                <a:gd name="T12" fmla="*/ 322 w 362"/>
                <a:gd name="T13" fmla="*/ 183 h 312"/>
                <a:gd name="T14" fmla="*/ 322 w 362"/>
                <a:gd name="T15" fmla="*/ 40 h 312"/>
                <a:gd name="T16" fmla="*/ 307 w 362"/>
                <a:gd name="T17" fmla="*/ 168 h 312"/>
                <a:gd name="T18" fmla="*/ 189 w 362"/>
                <a:gd name="T19" fmla="*/ 285 h 312"/>
                <a:gd name="T20" fmla="*/ 174 w 362"/>
                <a:gd name="T21" fmla="*/ 285 h 312"/>
                <a:gd name="T22" fmla="*/ 55 w 362"/>
                <a:gd name="T23" fmla="*/ 168 h 312"/>
                <a:gd name="T24" fmla="*/ 55 w 362"/>
                <a:gd name="T25" fmla="*/ 55 h 312"/>
                <a:gd name="T26" fmla="*/ 167 w 362"/>
                <a:gd name="T27" fmla="*/ 52 h 312"/>
                <a:gd name="T28" fmla="*/ 181 w 362"/>
                <a:gd name="T29" fmla="*/ 65 h 312"/>
                <a:gd name="T30" fmla="*/ 196 w 362"/>
                <a:gd name="T31" fmla="*/ 52 h 312"/>
                <a:gd name="T32" fmla="*/ 307 w 362"/>
                <a:gd name="T33" fmla="*/ 55 h 312"/>
                <a:gd name="T34" fmla="*/ 307 w 362"/>
                <a:gd name="T35" fmla="*/ 168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2" h="312">
                  <a:moveTo>
                    <a:pt x="322" y="40"/>
                  </a:moveTo>
                  <a:cubicBezTo>
                    <a:pt x="283" y="1"/>
                    <a:pt x="221" y="0"/>
                    <a:pt x="181" y="37"/>
                  </a:cubicBezTo>
                  <a:cubicBezTo>
                    <a:pt x="141" y="0"/>
                    <a:pt x="79" y="1"/>
                    <a:pt x="40" y="40"/>
                  </a:cubicBezTo>
                  <a:cubicBezTo>
                    <a:pt x="0" y="79"/>
                    <a:pt x="0" y="143"/>
                    <a:pt x="40" y="183"/>
                  </a:cubicBezTo>
                  <a:cubicBezTo>
                    <a:pt x="52" y="194"/>
                    <a:pt x="158" y="300"/>
                    <a:pt x="158" y="300"/>
                  </a:cubicBezTo>
                  <a:cubicBezTo>
                    <a:pt x="171" y="312"/>
                    <a:pt x="191" y="312"/>
                    <a:pt x="204" y="300"/>
                  </a:cubicBezTo>
                  <a:cubicBezTo>
                    <a:pt x="204" y="300"/>
                    <a:pt x="321" y="184"/>
                    <a:pt x="322" y="183"/>
                  </a:cubicBezTo>
                  <a:cubicBezTo>
                    <a:pt x="362" y="143"/>
                    <a:pt x="362" y="79"/>
                    <a:pt x="322" y="40"/>
                  </a:cubicBezTo>
                  <a:close/>
                  <a:moveTo>
                    <a:pt x="307" y="168"/>
                  </a:moveTo>
                  <a:cubicBezTo>
                    <a:pt x="189" y="285"/>
                    <a:pt x="189" y="285"/>
                    <a:pt x="189" y="285"/>
                  </a:cubicBezTo>
                  <a:cubicBezTo>
                    <a:pt x="185" y="289"/>
                    <a:pt x="178" y="289"/>
                    <a:pt x="174" y="285"/>
                  </a:cubicBezTo>
                  <a:cubicBezTo>
                    <a:pt x="55" y="168"/>
                    <a:pt x="55" y="168"/>
                    <a:pt x="55" y="168"/>
                  </a:cubicBezTo>
                  <a:cubicBezTo>
                    <a:pt x="24" y="137"/>
                    <a:pt x="24" y="86"/>
                    <a:pt x="55" y="55"/>
                  </a:cubicBezTo>
                  <a:cubicBezTo>
                    <a:pt x="86" y="25"/>
                    <a:pt x="135" y="24"/>
                    <a:pt x="167" y="52"/>
                  </a:cubicBezTo>
                  <a:cubicBezTo>
                    <a:pt x="181" y="65"/>
                    <a:pt x="181" y="65"/>
                    <a:pt x="181" y="65"/>
                  </a:cubicBezTo>
                  <a:cubicBezTo>
                    <a:pt x="196" y="52"/>
                    <a:pt x="196" y="52"/>
                    <a:pt x="196" y="52"/>
                  </a:cubicBezTo>
                  <a:cubicBezTo>
                    <a:pt x="228" y="24"/>
                    <a:pt x="276" y="25"/>
                    <a:pt x="307" y="55"/>
                  </a:cubicBezTo>
                  <a:cubicBezTo>
                    <a:pt x="338" y="86"/>
                    <a:pt x="338" y="137"/>
                    <a:pt x="307"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 name="Freeform 8"/>
            <p:cNvSpPr>
              <a:spLocks/>
            </p:cNvSpPr>
            <p:nvPr/>
          </p:nvSpPr>
          <p:spPr bwMode="auto">
            <a:xfrm>
              <a:off x="3062288" y="1290638"/>
              <a:ext cx="187325" cy="188913"/>
            </a:xfrm>
            <a:custGeom>
              <a:avLst/>
              <a:gdLst>
                <a:gd name="T0" fmla="*/ 45 w 50"/>
                <a:gd name="T1" fmla="*/ 0 h 50"/>
                <a:gd name="T2" fmla="*/ 45 w 50"/>
                <a:gd name="T3" fmla="*/ 0 h 50"/>
                <a:gd name="T4" fmla="*/ 0 w 50"/>
                <a:gd name="T5" fmla="*/ 45 h 50"/>
                <a:gd name="T6" fmla="*/ 0 w 50"/>
                <a:gd name="T7" fmla="*/ 45 h 50"/>
                <a:gd name="T8" fmla="*/ 5 w 50"/>
                <a:gd name="T9" fmla="*/ 50 h 50"/>
                <a:gd name="T10" fmla="*/ 10 w 50"/>
                <a:gd name="T11" fmla="*/ 45 h 50"/>
                <a:gd name="T12" fmla="*/ 10 w 50"/>
                <a:gd name="T13" fmla="*/ 45 h 50"/>
                <a:gd name="T14" fmla="*/ 45 w 50"/>
                <a:gd name="T15" fmla="*/ 10 h 50"/>
                <a:gd name="T16" fmla="*/ 45 w 50"/>
                <a:gd name="T17" fmla="*/ 10 h 50"/>
                <a:gd name="T18" fmla="*/ 50 w 50"/>
                <a:gd name="T19" fmla="*/ 5 h 50"/>
                <a:gd name="T20" fmla="*/ 45 w 50"/>
                <a:gd name="T2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50">
                  <a:moveTo>
                    <a:pt x="45" y="0"/>
                  </a:moveTo>
                  <a:cubicBezTo>
                    <a:pt x="45" y="0"/>
                    <a:pt x="45" y="0"/>
                    <a:pt x="45" y="0"/>
                  </a:cubicBezTo>
                  <a:cubicBezTo>
                    <a:pt x="20" y="0"/>
                    <a:pt x="0" y="20"/>
                    <a:pt x="0" y="45"/>
                  </a:cubicBezTo>
                  <a:cubicBezTo>
                    <a:pt x="0" y="45"/>
                    <a:pt x="0" y="45"/>
                    <a:pt x="0" y="45"/>
                  </a:cubicBezTo>
                  <a:cubicBezTo>
                    <a:pt x="0" y="48"/>
                    <a:pt x="2" y="50"/>
                    <a:pt x="5" y="50"/>
                  </a:cubicBezTo>
                  <a:cubicBezTo>
                    <a:pt x="8" y="50"/>
                    <a:pt x="10" y="48"/>
                    <a:pt x="10" y="45"/>
                  </a:cubicBezTo>
                  <a:cubicBezTo>
                    <a:pt x="10" y="45"/>
                    <a:pt x="10" y="45"/>
                    <a:pt x="10" y="45"/>
                  </a:cubicBezTo>
                  <a:cubicBezTo>
                    <a:pt x="10" y="26"/>
                    <a:pt x="26" y="10"/>
                    <a:pt x="45" y="10"/>
                  </a:cubicBezTo>
                  <a:cubicBezTo>
                    <a:pt x="45" y="10"/>
                    <a:pt x="45" y="10"/>
                    <a:pt x="45" y="10"/>
                  </a:cubicBezTo>
                  <a:cubicBezTo>
                    <a:pt x="48" y="10"/>
                    <a:pt x="50" y="8"/>
                    <a:pt x="50" y="5"/>
                  </a:cubicBezTo>
                  <a:cubicBezTo>
                    <a:pt x="50" y="2"/>
                    <a:pt x="48" y="0"/>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36" name="Freeform 9"/>
          <p:cNvSpPr>
            <a:spLocks noEditPoints="1"/>
          </p:cNvSpPr>
          <p:nvPr/>
        </p:nvSpPr>
        <p:spPr bwMode="auto">
          <a:xfrm>
            <a:off x="5697210" y="3402852"/>
            <a:ext cx="289409" cy="208725"/>
          </a:xfrm>
          <a:custGeom>
            <a:avLst/>
            <a:gdLst>
              <a:gd name="T0" fmla="*/ 277 w 342"/>
              <a:gd name="T1" fmla="*/ 87 h 246"/>
              <a:gd name="T2" fmla="*/ 182 w 342"/>
              <a:gd name="T3" fmla="*/ 0 h 246"/>
              <a:gd name="T4" fmla="*/ 95 w 342"/>
              <a:gd name="T5" fmla="*/ 56 h 246"/>
              <a:gd name="T6" fmla="*/ 81 w 342"/>
              <a:gd name="T7" fmla="*/ 54 h 246"/>
              <a:gd name="T8" fmla="*/ 33 w 342"/>
              <a:gd name="T9" fmla="*/ 102 h 246"/>
              <a:gd name="T10" fmla="*/ 35 w 342"/>
              <a:gd name="T11" fmla="*/ 117 h 246"/>
              <a:gd name="T12" fmla="*/ 0 w 342"/>
              <a:gd name="T13" fmla="*/ 176 h 246"/>
              <a:gd name="T14" fmla="*/ 70 w 342"/>
              <a:gd name="T15" fmla="*/ 246 h 246"/>
              <a:gd name="T16" fmla="*/ 70 w 342"/>
              <a:gd name="T17" fmla="*/ 246 h 246"/>
              <a:gd name="T18" fmla="*/ 262 w 342"/>
              <a:gd name="T19" fmla="*/ 246 h 246"/>
              <a:gd name="T20" fmla="*/ 262 w 342"/>
              <a:gd name="T21" fmla="*/ 246 h 246"/>
              <a:gd name="T22" fmla="*/ 342 w 342"/>
              <a:gd name="T23" fmla="*/ 166 h 246"/>
              <a:gd name="T24" fmla="*/ 277 w 342"/>
              <a:gd name="T25" fmla="*/ 87 h 246"/>
              <a:gd name="T26" fmla="*/ 262 w 342"/>
              <a:gd name="T27" fmla="*/ 224 h 246"/>
              <a:gd name="T28" fmla="*/ 262 w 342"/>
              <a:gd name="T29" fmla="*/ 224 h 246"/>
              <a:gd name="T30" fmla="*/ 70 w 342"/>
              <a:gd name="T31" fmla="*/ 224 h 246"/>
              <a:gd name="T32" fmla="*/ 22 w 342"/>
              <a:gd name="T33" fmla="*/ 176 h 246"/>
              <a:gd name="T34" fmla="*/ 46 w 342"/>
              <a:gd name="T35" fmla="*/ 135 h 246"/>
              <a:gd name="T36" fmla="*/ 55 w 342"/>
              <a:gd name="T37" fmla="*/ 110 h 246"/>
              <a:gd name="T38" fmla="*/ 54 w 342"/>
              <a:gd name="T39" fmla="*/ 102 h 246"/>
              <a:gd name="T40" fmla="*/ 81 w 342"/>
              <a:gd name="T41" fmla="*/ 75 h 246"/>
              <a:gd name="T42" fmla="*/ 95 w 342"/>
              <a:gd name="T43" fmla="*/ 77 h 246"/>
              <a:gd name="T44" fmla="*/ 114 w 342"/>
              <a:gd name="T45" fmla="*/ 65 h 246"/>
              <a:gd name="T46" fmla="*/ 182 w 342"/>
              <a:gd name="T47" fmla="*/ 22 h 246"/>
              <a:gd name="T48" fmla="*/ 256 w 342"/>
              <a:gd name="T49" fmla="*/ 89 h 246"/>
              <a:gd name="T50" fmla="*/ 273 w 342"/>
              <a:gd name="T51" fmla="*/ 108 h 246"/>
              <a:gd name="T52" fmla="*/ 321 w 342"/>
              <a:gd name="T53" fmla="*/ 166 h 246"/>
              <a:gd name="T54" fmla="*/ 262 w 342"/>
              <a:gd name="T55" fmla="*/ 224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42" h="246">
                <a:moveTo>
                  <a:pt x="277" y="87"/>
                </a:moveTo>
                <a:cubicBezTo>
                  <a:pt x="273" y="38"/>
                  <a:pt x="232" y="0"/>
                  <a:pt x="182" y="0"/>
                </a:cubicBezTo>
                <a:cubicBezTo>
                  <a:pt x="143" y="0"/>
                  <a:pt x="110" y="23"/>
                  <a:pt x="95" y="56"/>
                </a:cubicBezTo>
                <a:cubicBezTo>
                  <a:pt x="90" y="55"/>
                  <a:pt x="86" y="54"/>
                  <a:pt x="81" y="54"/>
                </a:cubicBezTo>
                <a:cubicBezTo>
                  <a:pt x="54" y="54"/>
                  <a:pt x="33" y="75"/>
                  <a:pt x="33" y="102"/>
                </a:cubicBezTo>
                <a:cubicBezTo>
                  <a:pt x="33" y="107"/>
                  <a:pt x="34" y="112"/>
                  <a:pt x="35" y="117"/>
                </a:cubicBezTo>
                <a:cubicBezTo>
                  <a:pt x="15" y="129"/>
                  <a:pt x="0" y="151"/>
                  <a:pt x="0" y="176"/>
                </a:cubicBezTo>
                <a:cubicBezTo>
                  <a:pt x="0" y="215"/>
                  <a:pt x="32" y="246"/>
                  <a:pt x="70" y="246"/>
                </a:cubicBezTo>
                <a:cubicBezTo>
                  <a:pt x="70" y="246"/>
                  <a:pt x="70" y="246"/>
                  <a:pt x="70" y="246"/>
                </a:cubicBezTo>
                <a:cubicBezTo>
                  <a:pt x="262" y="246"/>
                  <a:pt x="262" y="246"/>
                  <a:pt x="262" y="246"/>
                </a:cubicBezTo>
                <a:cubicBezTo>
                  <a:pt x="262" y="246"/>
                  <a:pt x="262" y="246"/>
                  <a:pt x="262" y="246"/>
                </a:cubicBezTo>
                <a:cubicBezTo>
                  <a:pt x="306" y="246"/>
                  <a:pt x="342" y="210"/>
                  <a:pt x="342" y="166"/>
                </a:cubicBezTo>
                <a:cubicBezTo>
                  <a:pt x="342" y="127"/>
                  <a:pt x="314" y="94"/>
                  <a:pt x="277" y="87"/>
                </a:cubicBezTo>
                <a:close/>
                <a:moveTo>
                  <a:pt x="262" y="224"/>
                </a:moveTo>
                <a:cubicBezTo>
                  <a:pt x="262" y="224"/>
                  <a:pt x="262" y="224"/>
                  <a:pt x="262" y="224"/>
                </a:cubicBezTo>
                <a:cubicBezTo>
                  <a:pt x="70" y="224"/>
                  <a:pt x="70" y="224"/>
                  <a:pt x="70" y="224"/>
                </a:cubicBezTo>
                <a:cubicBezTo>
                  <a:pt x="43" y="224"/>
                  <a:pt x="22" y="203"/>
                  <a:pt x="22" y="176"/>
                </a:cubicBezTo>
                <a:cubicBezTo>
                  <a:pt x="22" y="159"/>
                  <a:pt x="31" y="144"/>
                  <a:pt x="46" y="135"/>
                </a:cubicBezTo>
                <a:cubicBezTo>
                  <a:pt x="61" y="127"/>
                  <a:pt x="62" y="125"/>
                  <a:pt x="55" y="110"/>
                </a:cubicBezTo>
                <a:cubicBezTo>
                  <a:pt x="54" y="107"/>
                  <a:pt x="54" y="104"/>
                  <a:pt x="54" y="102"/>
                </a:cubicBezTo>
                <a:cubicBezTo>
                  <a:pt x="54" y="87"/>
                  <a:pt x="66" y="75"/>
                  <a:pt x="81" y="75"/>
                </a:cubicBezTo>
                <a:cubicBezTo>
                  <a:pt x="81" y="75"/>
                  <a:pt x="88" y="74"/>
                  <a:pt x="95" y="77"/>
                </a:cubicBezTo>
                <a:cubicBezTo>
                  <a:pt x="107" y="82"/>
                  <a:pt x="109" y="78"/>
                  <a:pt x="114" y="65"/>
                </a:cubicBezTo>
                <a:cubicBezTo>
                  <a:pt x="127" y="39"/>
                  <a:pt x="153" y="22"/>
                  <a:pt x="182" y="22"/>
                </a:cubicBezTo>
                <a:cubicBezTo>
                  <a:pt x="220" y="22"/>
                  <a:pt x="252" y="51"/>
                  <a:pt x="256" y="89"/>
                </a:cubicBezTo>
                <a:cubicBezTo>
                  <a:pt x="257" y="105"/>
                  <a:pt x="257" y="105"/>
                  <a:pt x="273" y="108"/>
                </a:cubicBezTo>
                <a:cubicBezTo>
                  <a:pt x="301" y="113"/>
                  <a:pt x="321" y="138"/>
                  <a:pt x="321" y="166"/>
                </a:cubicBezTo>
                <a:cubicBezTo>
                  <a:pt x="321" y="198"/>
                  <a:pt x="295" y="224"/>
                  <a:pt x="262" y="224"/>
                </a:cubicBezTo>
                <a:close/>
              </a:path>
            </a:pathLst>
          </a:custGeom>
          <a:solidFill>
            <a:schemeClr val="accent3"/>
          </a:solidFill>
          <a:ln>
            <a:noFill/>
          </a:ln>
        </p:spPr>
        <p:txBody>
          <a:bodyPr vert="horz" wrap="square" lIns="68580" tIns="34290" rIns="68580" bIns="34290" numCol="1" anchor="t" anchorCtr="0" compatLnSpc="1">
            <a:prstTxWarp prst="textNoShape">
              <a:avLst/>
            </a:prstTxWarp>
          </a:bodyPr>
          <a:lstStyle/>
          <a:p>
            <a:endParaRPr lang="id-ID"/>
          </a:p>
        </p:txBody>
      </p:sp>
      <p:grpSp>
        <p:nvGrpSpPr>
          <p:cNvPr id="38" name="Group 37"/>
          <p:cNvGrpSpPr/>
          <p:nvPr/>
        </p:nvGrpSpPr>
        <p:grpSpPr>
          <a:xfrm>
            <a:off x="6137206" y="1911722"/>
            <a:ext cx="1691134" cy="570484"/>
            <a:chOff x="8184262" y="3829029"/>
            <a:chExt cx="2254845" cy="760411"/>
          </a:xfrm>
        </p:grpSpPr>
        <p:sp>
          <p:nvSpPr>
            <p:cNvPr id="39" name="TextBox 38"/>
            <p:cNvSpPr txBox="1"/>
            <p:nvPr/>
          </p:nvSpPr>
          <p:spPr>
            <a:xfrm>
              <a:off x="8184262" y="3829029"/>
              <a:ext cx="793380" cy="451266"/>
            </a:xfrm>
            <a:prstGeom prst="rect">
              <a:avLst/>
            </a:prstGeom>
            <a:noFill/>
          </p:spPr>
          <p:txBody>
            <a:bodyPr wrap="none" rtlCol="0">
              <a:spAutoFit/>
            </a:bodyPr>
            <a:lstStyle/>
            <a:p>
              <a:pPr lvl="0"/>
              <a:r>
                <a:rPr lang="zh-CN" altLang="en-US" sz="1600" dirty="0">
                  <a:solidFill>
                    <a:srgbClr val="C0C0C0"/>
                  </a:solidFill>
                  <a:latin typeface="微软雅黑" panose="020B0503020204020204" pitchFamily="34" charset="-122"/>
                  <a:ea typeface="微软雅黑" panose="020B0503020204020204" pitchFamily="34" charset="-122"/>
                </a:rPr>
                <a:t>标题</a:t>
              </a:r>
              <a:endParaRPr lang="en-US" altLang="zh-CN" sz="1600" dirty="0">
                <a:solidFill>
                  <a:srgbClr val="C0C0C0"/>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8198838" y="4138174"/>
              <a:ext cx="2240269" cy="451266"/>
            </a:xfrm>
            <a:prstGeom prst="rect">
              <a:avLst/>
            </a:prstGeom>
            <a:noFill/>
          </p:spPr>
          <p:txBody>
            <a:bodyPr wrap="square" rtlCol="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41" name="Group 40"/>
          <p:cNvGrpSpPr/>
          <p:nvPr/>
        </p:nvGrpSpPr>
        <p:grpSpPr>
          <a:xfrm>
            <a:off x="6137206" y="2580226"/>
            <a:ext cx="1569692" cy="570484"/>
            <a:chOff x="8184261" y="3829029"/>
            <a:chExt cx="2092922" cy="760411"/>
          </a:xfrm>
        </p:grpSpPr>
        <p:sp>
          <p:nvSpPr>
            <p:cNvPr id="42" name="TextBox 41"/>
            <p:cNvSpPr txBox="1"/>
            <p:nvPr/>
          </p:nvSpPr>
          <p:spPr>
            <a:xfrm>
              <a:off x="8184261" y="3829029"/>
              <a:ext cx="793380" cy="451266"/>
            </a:xfrm>
            <a:prstGeom prst="rect">
              <a:avLst/>
            </a:prstGeom>
            <a:noFill/>
          </p:spPr>
          <p:txBody>
            <a:bodyPr wrap="none" rtlCol="0">
              <a:spAutoFit/>
            </a:bodyPr>
            <a:lstStyle/>
            <a:p>
              <a:pPr lvl="0"/>
              <a:r>
                <a:rPr lang="zh-CN" altLang="en-US" sz="1600" dirty="0">
                  <a:solidFill>
                    <a:srgbClr val="C0C0C0"/>
                  </a:solidFill>
                  <a:latin typeface="微软雅黑" panose="020B0503020204020204" pitchFamily="34" charset="-122"/>
                  <a:ea typeface="微软雅黑" panose="020B0503020204020204" pitchFamily="34" charset="-122"/>
                </a:rPr>
                <a:t>标题</a:t>
              </a:r>
              <a:endParaRPr lang="en-US" altLang="zh-CN" sz="1600" dirty="0">
                <a:solidFill>
                  <a:srgbClr val="C0C0C0"/>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8198839" y="4138174"/>
              <a:ext cx="2078344" cy="451266"/>
            </a:xfrm>
            <a:prstGeom prst="rect">
              <a:avLst/>
            </a:prstGeom>
            <a:noFill/>
          </p:spPr>
          <p:txBody>
            <a:bodyPr wrap="square" rtlCol="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44" name="Group 43"/>
          <p:cNvGrpSpPr/>
          <p:nvPr/>
        </p:nvGrpSpPr>
        <p:grpSpPr>
          <a:xfrm>
            <a:off x="6137206" y="3218014"/>
            <a:ext cx="1662751" cy="570484"/>
            <a:chOff x="8184262" y="3829029"/>
            <a:chExt cx="2217001" cy="760411"/>
          </a:xfrm>
        </p:grpSpPr>
        <p:sp>
          <p:nvSpPr>
            <p:cNvPr id="45" name="TextBox 44"/>
            <p:cNvSpPr txBox="1"/>
            <p:nvPr/>
          </p:nvSpPr>
          <p:spPr>
            <a:xfrm>
              <a:off x="8184262" y="3829029"/>
              <a:ext cx="793380" cy="451266"/>
            </a:xfrm>
            <a:prstGeom prst="rect">
              <a:avLst/>
            </a:prstGeom>
            <a:noFill/>
          </p:spPr>
          <p:txBody>
            <a:bodyPr wrap="none" rtlCol="0">
              <a:spAutoFit/>
            </a:bodyPr>
            <a:lstStyle/>
            <a:p>
              <a:pPr lvl="0"/>
              <a:r>
                <a:rPr lang="zh-CN" altLang="en-US" sz="1600" dirty="0">
                  <a:solidFill>
                    <a:srgbClr val="C0C0C0"/>
                  </a:solidFill>
                  <a:latin typeface="微软雅黑" panose="020B0503020204020204" pitchFamily="34" charset="-122"/>
                  <a:ea typeface="微软雅黑" panose="020B0503020204020204" pitchFamily="34" charset="-122"/>
                </a:rPr>
                <a:t>标题</a:t>
              </a:r>
              <a:endParaRPr lang="en-US" altLang="zh-CN" sz="1600" dirty="0">
                <a:solidFill>
                  <a:srgbClr val="C0C0C0"/>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8198839" y="4138174"/>
              <a:ext cx="2202424" cy="451266"/>
            </a:xfrm>
            <a:prstGeom prst="rect">
              <a:avLst/>
            </a:prstGeom>
            <a:noFill/>
          </p:spPr>
          <p:txBody>
            <a:bodyPr wrap="square" rtlCol="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47" name="Group 46"/>
          <p:cNvGrpSpPr/>
          <p:nvPr/>
        </p:nvGrpSpPr>
        <p:grpSpPr>
          <a:xfrm>
            <a:off x="6137206" y="3871007"/>
            <a:ext cx="1662751" cy="570484"/>
            <a:chOff x="8184262" y="3829029"/>
            <a:chExt cx="2217001" cy="760411"/>
          </a:xfrm>
        </p:grpSpPr>
        <p:sp>
          <p:nvSpPr>
            <p:cNvPr id="48" name="TextBox 47"/>
            <p:cNvSpPr txBox="1"/>
            <p:nvPr/>
          </p:nvSpPr>
          <p:spPr>
            <a:xfrm>
              <a:off x="8184262" y="3829029"/>
              <a:ext cx="793380" cy="451266"/>
            </a:xfrm>
            <a:prstGeom prst="rect">
              <a:avLst/>
            </a:prstGeom>
            <a:noFill/>
          </p:spPr>
          <p:txBody>
            <a:bodyPr wrap="none" rtlCol="0">
              <a:spAutoFit/>
            </a:bodyPr>
            <a:lstStyle/>
            <a:p>
              <a:pPr lvl="0"/>
              <a:r>
                <a:rPr lang="zh-CN" altLang="en-US" sz="1600" dirty="0">
                  <a:solidFill>
                    <a:srgbClr val="C0C0C0"/>
                  </a:solidFill>
                  <a:latin typeface="微软雅黑" panose="020B0503020204020204" pitchFamily="34" charset="-122"/>
                  <a:ea typeface="微软雅黑" panose="020B0503020204020204" pitchFamily="34" charset="-122"/>
                </a:rPr>
                <a:t>标题</a:t>
              </a:r>
              <a:endParaRPr lang="en-US" altLang="zh-CN" sz="1600" dirty="0">
                <a:solidFill>
                  <a:srgbClr val="C0C0C0"/>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8198838" y="4138174"/>
              <a:ext cx="2202425" cy="451266"/>
            </a:xfrm>
            <a:prstGeom prst="rect">
              <a:avLst/>
            </a:prstGeom>
            <a:noFill/>
          </p:spPr>
          <p:txBody>
            <a:bodyPr wrap="square" rtlCol="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cxnSp>
        <p:nvCxnSpPr>
          <p:cNvPr id="74" name="直接连接符 73"/>
          <p:cNvCxnSpPr/>
          <p:nvPr/>
        </p:nvCxnSpPr>
        <p:spPr>
          <a:xfrm>
            <a:off x="423884" y="628328"/>
            <a:ext cx="825257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rot="14400000">
            <a:off x="390146" y="232657"/>
            <a:ext cx="344020" cy="281678"/>
            <a:chOff x="3059816" y="700304"/>
            <a:chExt cx="615694" cy="504120"/>
          </a:xfrm>
          <a:solidFill>
            <a:schemeClr val="accent1"/>
          </a:solidFill>
        </p:grpSpPr>
        <p:sp>
          <p:nvSpPr>
            <p:cNvPr id="76" name="椭圆 75"/>
            <p:cNvSpPr/>
            <p:nvPr/>
          </p:nvSpPr>
          <p:spPr>
            <a:xfrm>
              <a:off x="3531462" y="844352"/>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3059816" y="700304"/>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3059816" y="1060376"/>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9" name="直接连接符 78"/>
            <p:cNvCxnSpPr>
              <a:stCxn id="76" idx="7"/>
              <a:endCxn id="78" idx="3"/>
            </p:cNvCxnSpPr>
            <p:nvPr/>
          </p:nvCxnSpPr>
          <p:spPr>
            <a:xfrm flipH="1">
              <a:off x="3080911" y="865447"/>
              <a:ext cx="573504" cy="317882"/>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77" idx="0"/>
            </p:cNvCxnSpPr>
            <p:nvPr/>
          </p:nvCxnSpPr>
          <p:spPr>
            <a:xfrm>
              <a:off x="3131840" y="700304"/>
              <a:ext cx="0" cy="447037"/>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81" name="Rectangle 22"/>
          <p:cNvSpPr>
            <a:spLocks noChangeArrowheads="1"/>
          </p:cNvSpPr>
          <p:nvPr/>
        </p:nvSpPr>
        <p:spPr bwMode="auto">
          <a:xfrm>
            <a:off x="771624" y="169523"/>
            <a:ext cx="3791272" cy="49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l" eaLnBrk="1" fontAlgn="base" hangingPunct="1">
              <a:lnSpc>
                <a:spcPct val="120000"/>
              </a:lnSpc>
            </a:pPr>
            <a:r>
              <a:rPr lang="zh-CN" altLang="en-US" sz="1400" b="1" dirty="0" smtClean="0">
                <a:latin typeface="微软雅黑" panose="020B0503020204020204" pitchFamily="34" charset="-122"/>
                <a:ea typeface="微软雅黑" panose="020B0503020204020204" pitchFamily="34" charset="-122"/>
              </a:rPr>
              <a:t>市场拓展</a:t>
            </a:r>
            <a:endParaRPr lang="en-US" altLang="zh-CN" sz="1400" b="1" dirty="0" smtClean="0">
              <a:latin typeface="微软雅黑" panose="020B0503020204020204" pitchFamily="34" charset="-122"/>
              <a:ea typeface="微软雅黑" panose="020B0503020204020204" pitchFamily="34" charset="-122"/>
            </a:endParaRPr>
          </a:p>
          <a:p>
            <a:pPr fontAlgn="base">
              <a:lnSpc>
                <a:spcPct val="120000"/>
              </a:lnSpc>
            </a:pP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以上标题可以根据您的需求随意更改</a:t>
            </a:r>
            <a:endParaRPr lang="en-US" altLang="zh-CN" sz="1400" b="1"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35061950"/>
      </p:ext>
    </p:extLst>
  </p:cSld>
  <p:clrMapOvr>
    <a:masterClrMapping/>
  </p:clrMapOvr>
  <mc:AlternateContent xmlns:mc="http://schemas.openxmlformats.org/markup-compatibility/2006" xmlns:p14="http://schemas.microsoft.com/office/powerpoint/2010/main">
    <mc:Choice Requires="p14">
      <p:transition spd="slow" p14:dur="2000" advTm="0">
        <p14:prism isContent="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500"/>
                                        <p:tgtEl>
                                          <p:spTgt spid="75"/>
                                        </p:tgtEl>
                                        <p:attrNameLst>
                                          <p:attrName>ppt_x</p:attrName>
                                        </p:attrNameLst>
                                      </p:cBhvr>
                                      <p:tavLst>
                                        <p:tav tm="0">
                                          <p:val>
                                            <p:strVal val="#ppt_x-#ppt_w*1.125000"/>
                                          </p:val>
                                        </p:tav>
                                        <p:tav tm="100000">
                                          <p:val>
                                            <p:strVal val="#ppt_x"/>
                                          </p:val>
                                        </p:tav>
                                      </p:tavLst>
                                    </p:anim>
                                    <p:animEffect transition="in" filter="wipe(right)">
                                      <p:cBhvr>
                                        <p:cTn id="8" dur="500"/>
                                        <p:tgtEl>
                                          <p:spTgt spid="75"/>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81"/>
                                        </p:tgtEl>
                                        <p:attrNameLst>
                                          <p:attrName>style.visibility</p:attrName>
                                        </p:attrNameLst>
                                      </p:cBhvr>
                                      <p:to>
                                        <p:strVal val="visible"/>
                                      </p:to>
                                    </p:set>
                                    <p:animEffect transition="in" filter="wipe(left)">
                                      <p:cBhvr>
                                        <p:cTn id="12" dur="1250"/>
                                        <p:tgtEl>
                                          <p:spTgt spid="81"/>
                                        </p:tgtEl>
                                      </p:cBhvr>
                                    </p:animEffect>
                                  </p:childTnLst>
                                </p:cTn>
                              </p:par>
                            </p:childTnLst>
                          </p:cTn>
                        </p:par>
                        <p:par>
                          <p:cTn id="13" fill="hold">
                            <p:stCondLst>
                              <p:cond delay="1750"/>
                            </p:stCondLst>
                            <p:childTnLst>
                              <p:par>
                                <p:cTn id="14" presetID="22" presetClass="entr" presetSubtype="8" fill="hold" nodeType="afterEffect">
                                  <p:stCondLst>
                                    <p:cond delay="0"/>
                                  </p:stCondLst>
                                  <p:childTnLst>
                                    <p:set>
                                      <p:cBhvr>
                                        <p:cTn id="15" dur="1" fill="hold">
                                          <p:stCondLst>
                                            <p:cond delay="0"/>
                                          </p:stCondLst>
                                        </p:cTn>
                                        <p:tgtEl>
                                          <p:spTgt spid="74"/>
                                        </p:tgtEl>
                                        <p:attrNameLst>
                                          <p:attrName>style.visibility</p:attrName>
                                        </p:attrNameLst>
                                      </p:cBhvr>
                                      <p:to>
                                        <p:strVal val="visible"/>
                                      </p:to>
                                    </p:set>
                                    <p:animEffect transition="in" filter="wipe(left)">
                                      <p:cBhvr>
                                        <p:cTn id="16" dur="500"/>
                                        <p:tgtEl>
                                          <p:spTgt spid="74"/>
                                        </p:tgtEl>
                                      </p:cBhvr>
                                    </p:animEffect>
                                  </p:childTnLst>
                                </p:cTn>
                              </p:par>
                            </p:childTnLst>
                          </p:cTn>
                        </p:par>
                        <p:par>
                          <p:cTn id="17" fill="hold">
                            <p:stCondLst>
                              <p:cond delay="2250"/>
                            </p:stCondLst>
                            <p:childTnLst>
                              <p:par>
                                <p:cTn id="18" presetID="2" presetClass="entr" presetSubtype="4"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500" fill="hold"/>
                                        <p:tgtEl>
                                          <p:spTgt spid="19"/>
                                        </p:tgtEl>
                                        <p:attrNameLst>
                                          <p:attrName>ppt_x</p:attrName>
                                        </p:attrNameLst>
                                      </p:cBhvr>
                                      <p:tavLst>
                                        <p:tav tm="0">
                                          <p:val>
                                            <p:strVal val="#ppt_x"/>
                                          </p:val>
                                        </p:tav>
                                        <p:tav tm="100000">
                                          <p:val>
                                            <p:strVal val="#ppt_x"/>
                                          </p:val>
                                        </p:tav>
                                      </p:tavLst>
                                    </p:anim>
                                    <p:anim calcmode="lin" valueType="num">
                                      <p:cBhvr additive="base">
                                        <p:cTn id="21" dur="500" fill="hold"/>
                                        <p:tgtEl>
                                          <p:spTgt spid="19"/>
                                        </p:tgtEl>
                                        <p:attrNameLst>
                                          <p:attrName>ppt_y</p:attrName>
                                        </p:attrNameLst>
                                      </p:cBhvr>
                                      <p:tavLst>
                                        <p:tav tm="0">
                                          <p:val>
                                            <p:strVal val="1+#ppt_h/2"/>
                                          </p:val>
                                        </p:tav>
                                        <p:tav tm="100000">
                                          <p:val>
                                            <p:strVal val="#ppt_y"/>
                                          </p:val>
                                        </p:tav>
                                      </p:tavLst>
                                    </p:anim>
                                  </p:childTnLst>
                                </p:cTn>
                              </p:par>
                            </p:childTnLst>
                          </p:cTn>
                        </p:par>
                        <p:par>
                          <p:cTn id="22" fill="hold">
                            <p:stCondLst>
                              <p:cond delay="2750"/>
                            </p:stCondLst>
                            <p:childTnLst>
                              <p:par>
                                <p:cTn id="23" presetID="10" presetClass="entr" presetSubtype="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childTnLst>
                          </p:cTn>
                        </p:par>
                        <p:par>
                          <p:cTn id="26" fill="hold">
                            <p:stCondLst>
                              <p:cond delay="3250"/>
                            </p:stCondLst>
                            <p:childTnLst>
                              <p:par>
                                <p:cTn id="27" presetID="22" presetClass="entr" presetSubtype="8"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left)">
                                      <p:cBhvr>
                                        <p:cTn id="29" dur="500"/>
                                        <p:tgtEl>
                                          <p:spTgt spid="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childTnLst>
                          </p:cTn>
                        </p:par>
                        <p:par>
                          <p:cTn id="33" fill="hold">
                            <p:stCondLst>
                              <p:cond delay="3750"/>
                            </p:stCondLst>
                            <p:childTnLst>
                              <p:par>
                                <p:cTn id="34" presetID="2" presetClass="entr" presetSubtype="4"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childTnLst>
                          </p:cTn>
                        </p:par>
                        <p:par>
                          <p:cTn id="38" fill="hold">
                            <p:stCondLst>
                              <p:cond delay="4250"/>
                            </p:stCondLst>
                            <p:childTnLst>
                              <p:par>
                                <p:cTn id="39" presetID="10" presetClass="entr" presetSubtype="0"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childTnLst>
                          </p:cTn>
                        </p:par>
                        <p:par>
                          <p:cTn id="42" fill="hold">
                            <p:stCondLst>
                              <p:cond delay="4750"/>
                            </p:stCondLst>
                            <p:childTnLst>
                              <p:par>
                                <p:cTn id="43" presetID="22" presetClass="entr" presetSubtype="8"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left)">
                                      <p:cBhvr>
                                        <p:cTn id="45" dur="500"/>
                                        <p:tgtEl>
                                          <p:spTgt spid="4"/>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500"/>
                                        <p:tgtEl>
                                          <p:spTgt spid="28"/>
                                        </p:tgtEl>
                                      </p:cBhvr>
                                    </p:animEffect>
                                  </p:childTnLst>
                                </p:cTn>
                              </p:par>
                            </p:childTnLst>
                          </p:cTn>
                        </p:par>
                        <p:par>
                          <p:cTn id="49" fill="hold">
                            <p:stCondLst>
                              <p:cond delay="5250"/>
                            </p:stCondLst>
                            <p:childTnLst>
                              <p:par>
                                <p:cTn id="50" presetID="2" presetClass="entr" presetSubtype="4" fill="hold"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500" fill="hold"/>
                                        <p:tgtEl>
                                          <p:spTgt spid="13"/>
                                        </p:tgtEl>
                                        <p:attrNameLst>
                                          <p:attrName>ppt_x</p:attrName>
                                        </p:attrNameLst>
                                      </p:cBhvr>
                                      <p:tavLst>
                                        <p:tav tm="0">
                                          <p:val>
                                            <p:strVal val="#ppt_x"/>
                                          </p:val>
                                        </p:tav>
                                        <p:tav tm="100000">
                                          <p:val>
                                            <p:strVal val="#ppt_x"/>
                                          </p:val>
                                        </p:tav>
                                      </p:tavLst>
                                    </p:anim>
                                    <p:anim calcmode="lin" valueType="num">
                                      <p:cBhvr additive="base">
                                        <p:cTn id="53" dur="500" fill="hold"/>
                                        <p:tgtEl>
                                          <p:spTgt spid="13"/>
                                        </p:tgtEl>
                                        <p:attrNameLst>
                                          <p:attrName>ppt_y</p:attrName>
                                        </p:attrNameLst>
                                      </p:cBhvr>
                                      <p:tavLst>
                                        <p:tav tm="0">
                                          <p:val>
                                            <p:strVal val="1+#ppt_h/2"/>
                                          </p:val>
                                        </p:tav>
                                        <p:tav tm="100000">
                                          <p:val>
                                            <p:strVal val="#ppt_y"/>
                                          </p:val>
                                        </p:tav>
                                      </p:tavLst>
                                    </p:anim>
                                  </p:childTnLst>
                                </p:cTn>
                              </p:par>
                            </p:childTnLst>
                          </p:cTn>
                        </p:par>
                        <p:par>
                          <p:cTn id="54" fill="hold">
                            <p:stCondLst>
                              <p:cond delay="5750"/>
                            </p:stCondLst>
                            <p:childTnLst>
                              <p:par>
                                <p:cTn id="55" presetID="10" presetClass="entr" presetSubtype="0"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500"/>
                                        <p:tgtEl>
                                          <p:spTgt spid="25"/>
                                        </p:tgtEl>
                                      </p:cBhvr>
                                    </p:animEffect>
                                  </p:childTnLst>
                                </p:cTn>
                              </p:par>
                            </p:childTnLst>
                          </p:cTn>
                        </p:par>
                        <p:par>
                          <p:cTn id="58" fill="hold">
                            <p:stCondLst>
                              <p:cond delay="6250"/>
                            </p:stCondLst>
                            <p:childTnLst>
                              <p:par>
                                <p:cTn id="59" presetID="22" presetClass="entr" presetSubtype="8" fill="hold" grpId="0" nodeType="after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wipe(left)">
                                      <p:cBhvr>
                                        <p:cTn id="61" dur="500"/>
                                        <p:tgtEl>
                                          <p:spTgt spid="5"/>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fade">
                                      <p:cBhvr>
                                        <p:cTn id="64" dur="500"/>
                                        <p:tgtEl>
                                          <p:spTgt spid="29"/>
                                        </p:tgtEl>
                                      </p:cBhvr>
                                    </p:animEffect>
                                  </p:childTnLst>
                                </p:cTn>
                              </p:par>
                            </p:childTnLst>
                          </p:cTn>
                        </p:par>
                        <p:par>
                          <p:cTn id="65" fill="hold">
                            <p:stCondLst>
                              <p:cond delay="6750"/>
                            </p:stCondLst>
                            <p:childTnLst>
                              <p:par>
                                <p:cTn id="66" presetID="2" presetClass="entr" presetSubtype="4" fill="hold" nodeType="afterEffect">
                                  <p:stCondLst>
                                    <p:cond delay="0"/>
                                  </p:stCondLst>
                                  <p:childTnLst>
                                    <p:set>
                                      <p:cBhvr>
                                        <p:cTn id="67" dur="1" fill="hold">
                                          <p:stCondLst>
                                            <p:cond delay="0"/>
                                          </p:stCondLst>
                                        </p:cTn>
                                        <p:tgtEl>
                                          <p:spTgt spid="10"/>
                                        </p:tgtEl>
                                        <p:attrNameLst>
                                          <p:attrName>style.visibility</p:attrName>
                                        </p:attrNameLst>
                                      </p:cBhvr>
                                      <p:to>
                                        <p:strVal val="visible"/>
                                      </p:to>
                                    </p:set>
                                    <p:anim calcmode="lin" valueType="num">
                                      <p:cBhvr additive="base">
                                        <p:cTn id="68" dur="500" fill="hold"/>
                                        <p:tgtEl>
                                          <p:spTgt spid="10"/>
                                        </p:tgtEl>
                                        <p:attrNameLst>
                                          <p:attrName>ppt_x</p:attrName>
                                        </p:attrNameLst>
                                      </p:cBhvr>
                                      <p:tavLst>
                                        <p:tav tm="0">
                                          <p:val>
                                            <p:strVal val="#ppt_x"/>
                                          </p:val>
                                        </p:tav>
                                        <p:tav tm="100000">
                                          <p:val>
                                            <p:strVal val="#ppt_x"/>
                                          </p:val>
                                        </p:tav>
                                      </p:tavLst>
                                    </p:anim>
                                    <p:anim calcmode="lin" valueType="num">
                                      <p:cBhvr additive="base">
                                        <p:cTn id="69" dur="500" fill="hold"/>
                                        <p:tgtEl>
                                          <p:spTgt spid="10"/>
                                        </p:tgtEl>
                                        <p:attrNameLst>
                                          <p:attrName>ppt_y</p:attrName>
                                        </p:attrNameLst>
                                      </p:cBhvr>
                                      <p:tavLst>
                                        <p:tav tm="0">
                                          <p:val>
                                            <p:strVal val="1+#ppt_h/2"/>
                                          </p:val>
                                        </p:tav>
                                        <p:tav tm="100000">
                                          <p:val>
                                            <p:strVal val="#ppt_y"/>
                                          </p:val>
                                        </p:tav>
                                      </p:tavLst>
                                    </p:anim>
                                  </p:childTnLst>
                                </p:cTn>
                              </p:par>
                            </p:childTnLst>
                          </p:cTn>
                        </p:par>
                        <p:par>
                          <p:cTn id="70" fill="hold">
                            <p:stCondLst>
                              <p:cond delay="7250"/>
                            </p:stCondLst>
                            <p:childTnLst>
                              <p:par>
                                <p:cTn id="71" presetID="10" presetClass="entr" presetSubtype="0" fill="hold" grpId="0" nodeType="after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500"/>
                                        <p:tgtEl>
                                          <p:spTgt spid="26"/>
                                        </p:tgtEl>
                                      </p:cBhvr>
                                    </p:animEffect>
                                  </p:childTnLst>
                                </p:cTn>
                              </p:par>
                            </p:childTnLst>
                          </p:cTn>
                        </p:par>
                        <p:par>
                          <p:cTn id="74" fill="hold">
                            <p:stCondLst>
                              <p:cond delay="7750"/>
                            </p:stCondLst>
                            <p:childTnLst>
                              <p:par>
                                <p:cTn id="75" presetID="22" presetClass="entr" presetSubtype="8" fill="hold" grpId="0" nodeType="after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wipe(left)">
                                      <p:cBhvr>
                                        <p:cTn id="77" dur="500"/>
                                        <p:tgtEl>
                                          <p:spTgt spid="8"/>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30"/>
                                        </p:tgtEl>
                                        <p:attrNameLst>
                                          <p:attrName>style.visibility</p:attrName>
                                        </p:attrNameLst>
                                      </p:cBhvr>
                                      <p:to>
                                        <p:strVal val="visible"/>
                                      </p:to>
                                    </p:set>
                                    <p:animEffect transition="in" filter="fade">
                                      <p:cBhvr>
                                        <p:cTn id="80" dur="500"/>
                                        <p:tgtEl>
                                          <p:spTgt spid="30"/>
                                        </p:tgtEl>
                                      </p:cBhvr>
                                    </p:animEffect>
                                  </p:childTnLst>
                                </p:cTn>
                              </p:par>
                              <p:par>
                                <p:cTn id="81" presetID="16" presetClass="entr" presetSubtype="42" fill="hold" nodeType="with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barn(outHorizontal)">
                                      <p:cBhvr>
                                        <p:cTn id="83" dur="500"/>
                                        <p:tgtEl>
                                          <p:spTgt spid="22"/>
                                        </p:tgtEl>
                                      </p:cBhvr>
                                    </p:animEffect>
                                  </p:childTnLst>
                                </p:cTn>
                              </p:par>
                            </p:childTnLst>
                          </p:cTn>
                        </p:par>
                        <p:par>
                          <p:cTn id="84" fill="hold">
                            <p:stCondLst>
                              <p:cond delay="8250"/>
                            </p:stCondLst>
                            <p:childTnLst>
                              <p:par>
                                <p:cTn id="85" presetID="53" presetClass="entr" presetSubtype="16" fill="hold" nodeType="afterEffect">
                                  <p:stCondLst>
                                    <p:cond delay="0"/>
                                  </p:stCondLst>
                                  <p:childTnLst>
                                    <p:set>
                                      <p:cBhvr>
                                        <p:cTn id="86" dur="1" fill="hold">
                                          <p:stCondLst>
                                            <p:cond delay="0"/>
                                          </p:stCondLst>
                                        </p:cTn>
                                        <p:tgtEl>
                                          <p:spTgt spid="33"/>
                                        </p:tgtEl>
                                        <p:attrNameLst>
                                          <p:attrName>style.visibility</p:attrName>
                                        </p:attrNameLst>
                                      </p:cBhvr>
                                      <p:to>
                                        <p:strVal val="visible"/>
                                      </p:to>
                                    </p:set>
                                    <p:anim calcmode="lin" valueType="num">
                                      <p:cBhvr>
                                        <p:cTn id="87" dur="500" fill="hold"/>
                                        <p:tgtEl>
                                          <p:spTgt spid="33"/>
                                        </p:tgtEl>
                                        <p:attrNameLst>
                                          <p:attrName>ppt_w</p:attrName>
                                        </p:attrNameLst>
                                      </p:cBhvr>
                                      <p:tavLst>
                                        <p:tav tm="0">
                                          <p:val>
                                            <p:fltVal val="0"/>
                                          </p:val>
                                        </p:tav>
                                        <p:tav tm="100000">
                                          <p:val>
                                            <p:strVal val="#ppt_w"/>
                                          </p:val>
                                        </p:tav>
                                      </p:tavLst>
                                    </p:anim>
                                    <p:anim calcmode="lin" valueType="num">
                                      <p:cBhvr>
                                        <p:cTn id="88" dur="500" fill="hold"/>
                                        <p:tgtEl>
                                          <p:spTgt spid="33"/>
                                        </p:tgtEl>
                                        <p:attrNameLst>
                                          <p:attrName>ppt_h</p:attrName>
                                        </p:attrNameLst>
                                      </p:cBhvr>
                                      <p:tavLst>
                                        <p:tav tm="0">
                                          <p:val>
                                            <p:fltVal val="0"/>
                                          </p:val>
                                        </p:tav>
                                        <p:tav tm="100000">
                                          <p:val>
                                            <p:strVal val="#ppt_h"/>
                                          </p:val>
                                        </p:tav>
                                      </p:tavLst>
                                    </p:anim>
                                    <p:animEffect transition="in" filter="fade">
                                      <p:cBhvr>
                                        <p:cTn id="89" dur="500"/>
                                        <p:tgtEl>
                                          <p:spTgt spid="33"/>
                                        </p:tgtEl>
                                      </p:cBhvr>
                                    </p:animEffect>
                                  </p:childTnLst>
                                </p:cTn>
                              </p:par>
                            </p:childTnLst>
                          </p:cTn>
                        </p:par>
                        <p:par>
                          <p:cTn id="90" fill="hold">
                            <p:stCondLst>
                              <p:cond delay="8750"/>
                            </p:stCondLst>
                            <p:childTnLst>
                              <p:par>
                                <p:cTn id="91" presetID="10" presetClass="entr" presetSubtype="0" fill="hold" nodeType="afterEffect">
                                  <p:stCondLst>
                                    <p:cond delay="0"/>
                                  </p:stCondLst>
                                  <p:childTnLst>
                                    <p:set>
                                      <p:cBhvr>
                                        <p:cTn id="92" dur="1" fill="hold">
                                          <p:stCondLst>
                                            <p:cond delay="0"/>
                                          </p:stCondLst>
                                        </p:cTn>
                                        <p:tgtEl>
                                          <p:spTgt spid="38"/>
                                        </p:tgtEl>
                                        <p:attrNameLst>
                                          <p:attrName>style.visibility</p:attrName>
                                        </p:attrNameLst>
                                      </p:cBhvr>
                                      <p:to>
                                        <p:strVal val="visible"/>
                                      </p:to>
                                    </p:set>
                                    <p:animEffect transition="in" filter="fade">
                                      <p:cBhvr>
                                        <p:cTn id="93" dur="500"/>
                                        <p:tgtEl>
                                          <p:spTgt spid="38"/>
                                        </p:tgtEl>
                                      </p:cBhvr>
                                    </p:animEffect>
                                  </p:childTnLst>
                                </p:cTn>
                              </p:par>
                            </p:childTnLst>
                          </p:cTn>
                        </p:par>
                        <p:par>
                          <p:cTn id="94" fill="hold">
                            <p:stCondLst>
                              <p:cond delay="9250"/>
                            </p:stCondLst>
                            <p:childTnLst>
                              <p:par>
                                <p:cTn id="95" presetID="53" presetClass="entr" presetSubtype="16" fill="hold" grpId="0" nodeType="afterEffect">
                                  <p:stCondLst>
                                    <p:cond delay="0"/>
                                  </p:stCondLst>
                                  <p:childTnLst>
                                    <p:set>
                                      <p:cBhvr>
                                        <p:cTn id="96" dur="1" fill="hold">
                                          <p:stCondLst>
                                            <p:cond delay="0"/>
                                          </p:stCondLst>
                                        </p:cTn>
                                        <p:tgtEl>
                                          <p:spTgt spid="31"/>
                                        </p:tgtEl>
                                        <p:attrNameLst>
                                          <p:attrName>style.visibility</p:attrName>
                                        </p:attrNameLst>
                                      </p:cBhvr>
                                      <p:to>
                                        <p:strVal val="visible"/>
                                      </p:to>
                                    </p:set>
                                    <p:anim calcmode="lin" valueType="num">
                                      <p:cBhvr>
                                        <p:cTn id="97" dur="500" fill="hold"/>
                                        <p:tgtEl>
                                          <p:spTgt spid="31"/>
                                        </p:tgtEl>
                                        <p:attrNameLst>
                                          <p:attrName>ppt_w</p:attrName>
                                        </p:attrNameLst>
                                      </p:cBhvr>
                                      <p:tavLst>
                                        <p:tav tm="0">
                                          <p:val>
                                            <p:fltVal val="0"/>
                                          </p:val>
                                        </p:tav>
                                        <p:tav tm="100000">
                                          <p:val>
                                            <p:strVal val="#ppt_w"/>
                                          </p:val>
                                        </p:tav>
                                      </p:tavLst>
                                    </p:anim>
                                    <p:anim calcmode="lin" valueType="num">
                                      <p:cBhvr>
                                        <p:cTn id="98" dur="500" fill="hold"/>
                                        <p:tgtEl>
                                          <p:spTgt spid="31"/>
                                        </p:tgtEl>
                                        <p:attrNameLst>
                                          <p:attrName>ppt_h</p:attrName>
                                        </p:attrNameLst>
                                      </p:cBhvr>
                                      <p:tavLst>
                                        <p:tav tm="0">
                                          <p:val>
                                            <p:fltVal val="0"/>
                                          </p:val>
                                        </p:tav>
                                        <p:tav tm="100000">
                                          <p:val>
                                            <p:strVal val="#ppt_h"/>
                                          </p:val>
                                        </p:tav>
                                      </p:tavLst>
                                    </p:anim>
                                    <p:animEffect transition="in" filter="fade">
                                      <p:cBhvr>
                                        <p:cTn id="99" dur="500"/>
                                        <p:tgtEl>
                                          <p:spTgt spid="31"/>
                                        </p:tgtEl>
                                      </p:cBhvr>
                                    </p:animEffect>
                                  </p:childTnLst>
                                </p:cTn>
                              </p:par>
                            </p:childTnLst>
                          </p:cTn>
                        </p:par>
                        <p:par>
                          <p:cTn id="100" fill="hold">
                            <p:stCondLst>
                              <p:cond delay="9750"/>
                            </p:stCondLst>
                            <p:childTnLst>
                              <p:par>
                                <p:cTn id="101" presetID="10" presetClass="entr" presetSubtype="0" fill="hold" nodeType="afterEffect">
                                  <p:stCondLst>
                                    <p:cond delay="0"/>
                                  </p:stCondLst>
                                  <p:childTnLst>
                                    <p:set>
                                      <p:cBhvr>
                                        <p:cTn id="102" dur="1" fill="hold">
                                          <p:stCondLst>
                                            <p:cond delay="0"/>
                                          </p:stCondLst>
                                        </p:cTn>
                                        <p:tgtEl>
                                          <p:spTgt spid="41"/>
                                        </p:tgtEl>
                                        <p:attrNameLst>
                                          <p:attrName>style.visibility</p:attrName>
                                        </p:attrNameLst>
                                      </p:cBhvr>
                                      <p:to>
                                        <p:strVal val="visible"/>
                                      </p:to>
                                    </p:set>
                                    <p:animEffect transition="in" filter="fade">
                                      <p:cBhvr>
                                        <p:cTn id="103" dur="500"/>
                                        <p:tgtEl>
                                          <p:spTgt spid="41"/>
                                        </p:tgtEl>
                                      </p:cBhvr>
                                    </p:animEffect>
                                  </p:childTnLst>
                                </p:cTn>
                              </p:par>
                            </p:childTnLst>
                          </p:cTn>
                        </p:par>
                        <p:par>
                          <p:cTn id="104" fill="hold">
                            <p:stCondLst>
                              <p:cond delay="10250"/>
                            </p:stCondLst>
                            <p:childTnLst>
                              <p:par>
                                <p:cTn id="105" presetID="53" presetClass="entr" presetSubtype="16" fill="hold" grpId="0" nodeType="afterEffect">
                                  <p:stCondLst>
                                    <p:cond delay="0"/>
                                  </p:stCondLst>
                                  <p:childTnLst>
                                    <p:set>
                                      <p:cBhvr>
                                        <p:cTn id="106" dur="1" fill="hold">
                                          <p:stCondLst>
                                            <p:cond delay="0"/>
                                          </p:stCondLst>
                                        </p:cTn>
                                        <p:tgtEl>
                                          <p:spTgt spid="36"/>
                                        </p:tgtEl>
                                        <p:attrNameLst>
                                          <p:attrName>style.visibility</p:attrName>
                                        </p:attrNameLst>
                                      </p:cBhvr>
                                      <p:to>
                                        <p:strVal val="visible"/>
                                      </p:to>
                                    </p:set>
                                    <p:anim calcmode="lin" valueType="num">
                                      <p:cBhvr>
                                        <p:cTn id="107" dur="500" fill="hold"/>
                                        <p:tgtEl>
                                          <p:spTgt spid="36"/>
                                        </p:tgtEl>
                                        <p:attrNameLst>
                                          <p:attrName>ppt_w</p:attrName>
                                        </p:attrNameLst>
                                      </p:cBhvr>
                                      <p:tavLst>
                                        <p:tav tm="0">
                                          <p:val>
                                            <p:fltVal val="0"/>
                                          </p:val>
                                        </p:tav>
                                        <p:tav tm="100000">
                                          <p:val>
                                            <p:strVal val="#ppt_w"/>
                                          </p:val>
                                        </p:tav>
                                      </p:tavLst>
                                    </p:anim>
                                    <p:anim calcmode="lin" valueType="num">
                                      <p:cBhvr>
                                        <p:cTn id="108" dur="500" fill="hold"/>
                                        <p:tgtEl>
                                          <p:spTgt spid="36"/>
                                        </p:tgtEl>
                                        <p:attrNameLst>
                                          <p:attrName>ppt_h</p:attrName>
                                        </p:attrNameLst>
                                      </p:cBhvr>
                                      <p:tavLst>
                                        <p:tav tm="0">
                                          <p:val>
                                            <p:fltVal val="0"/>
                                          </p:val>
                                        </p:tav>
                                        <p:tav tm="100000">
                                          <p:val>
                                            <p:strVal val="#ppt_h"/>
                                          </p:val>
                                        </p:tav>
                                      </p:tavLst>
                                    </p:anim>
                                    <p:animEffect transition="in" filter="fade">
                                      <p:cBhvr>
                                        <p:cTn id="109" dur="500"/>
                                        <p:tgtEl>
                                          <p:spTgt spid="36"/>
                                        </p:tgtEl>
                                      </p:cBhvr>
                                    </p:animEffect>
                                  </p:childTnLst>
                                </p:cTn>
                              </p:par>
                            </p:childTnLst>
                          </p:cTn>
                        </p:par>
                        <p:par>
                          <p:cTn id="110" fill="hold">
                            <p:stCondLst>
                              <p:cond delay="10750"/>
                            </p:stCondLst>
                            <p:childTnLst>
                              <p:par>
                                <p:cTn id="111" presetID="10" presetClass="entr" presetSubtype="0" fill="hold" nodeType="afterEffect">
                                  <p:stCondLst>
                                    <p:cond delay="0"/>
                                  </p:stCondLst>
                                  <p:childTnLst>
                                    <p:set>
                                      <p:cBhvr>
                                        <p:cTn id="112" dur="1" fill="hold">
                                          <p:stCondLst>
                                            <p:cond delay="0"/>
                                          </p:stCondLst>
                                        </p:cTn>
                                        <p:tgtEl>
                                          <p:spTgt spid="44"/>
                                        </p:tgtEl>
                                        <p:attrNameLst>
                                          <p:attrName>style.visibility</p:attrName>
                                        </p:attrNameLst>
                                      </p:cBhvr>
                                      <p:to>
                                        <p:strVal val="visible"/>
                                      </p:to>
                                    </p:set>
                                    <p:animEffect transition="in" filter="fade">
                                      <p:cBhvr>
                                        <p:cTn id="113" dur="500"/>
                                        <p:tgtEl>
                                          <p:spTgt spid="44"/>
                                        </p:tgtEl>
                                      </p:cBhvr>
                                    </p:animEffect>
                                  </p:childTnLst>
                                </p:cTn>
                              </p:par>
                            </p:childTnLst>
                          </p:cTn>
                        </p:par>
                        <p:par>
                          <p:cTn id="114" fill="hold">
                            <p:stCondLst>
                              <p:cond delay="11250"/>
                            </p:stCondLst>
                            <p:childTnLst>
                              <p:par>
                                <p:cTn id="115" presetID="53" presetClass="entr" presetSubtype="16" fill="hold" grpId="0" nodeType="afterEffect">
                                  <p:stCondLst>
                                    <p:cond delay="0"/>
                                  </p:stCondLst>
                                  <p:childTnLst>
                                    <p:set>
                                      <p:cBhvr>
                                        <p:cTn id="116" dur="1" fill="hold">
                                          <p:stCondLst>
                                            <p:cond delay="0"/>
                                          </p:stCondLst>
                                        </p:cTn>
                                        <p:tgtEl>
                                          <p:spTgt spid="32"/>
                                        </p:tgtEl>
                                        <p:attrNameLst>
                                          <p:attrName>style.visibility</p:attrName>
                                        </p:attrNameLst>
                                      </p:cBhvr>
                                      <p:to>
                                        <p:strVal val="visible"/>
                                      </p:to>
                                    </p:set>
                                    <p:anim calcmode="lin" valueType="num">
                                      <p:cBhvr>
                                        <p:cTn id="117" dur="500" fill="hold"/>
                                        <p:tgtEl>
                                          <p:spTgt spid="32"/>
                                        </p:tgtEl>
                                        <p:attrNameLst>
                                          <p:attrName>ppt_w</p:attrName>
                                        </p:attrNameLst>
                                      </p:cBhvr>
                                      <p:tavLst>
                                        <p:tav tm="0">
                                          <p:val>
                                            <p:fltVal val="0"/>
                                          </p:val>
                                        </p:tav>
                                        <p:tav tm="100000">
                                          <p:val>
                                            <p:strVal val="#ppt_w"/>
                                          </p:val>
                                        </p:tav>
                                      </p:tavLst>
                                    </p:anim>
                                    <p:anim calcmode="lin" valueType="num">
                                      <p:cBhvr>
                                        <p:cTn id="118" dur="500" fill="hold"/>
                                        <p:tgtEl>
                                          <p:spTgt spid="32"/>
                                        </p:tgtEl>
                                        <p:attrNameLst>
                                          <p:attrName>ppt_h</p:attrName>
                                        </p:attrNameLst>
                                      </p:cBhvr>
                                      <p:tavLst>
                                        <p:tav tm="0">
                                          <p:val>
                                            <p:fltVal val="0"/>
                                          </p:val>
                                        </p:tav>
                                        <p:tav tm="100000">
                                          <p:val>
                                            <p:strVal val="#ppt_h"/>
                                          </p:val>
                                        </p:tav>
                                      </p:tavLst>
                                    </p:anim>
                                    <p:animEffect transition="in" filter="fade">
                                      <p:cBhvr>
                                        <p:cTn id="119" dur="500"/>
                                        <p:tgtEl>
                                          <p:spTgt spid="32"/>
                                        </p:tgtEl>
                                      </p:cBhvr>
                                    </p:animEffect>
                                  </p:childTnLst>
                                </p:cTn>
                              </p:par>
                            </p:childTnLst>
                          </p:cTn>
                        </p:par>
                        <p:par>
                          <p:cTn id="120" fill="hold">
                            <p:stCondLst>
                              <p:cond delay="11750"/>
                            </p:stCondLst>
                            <p:childTnLst>
                              <p:par>
                                <p:cTn id="121" presetID="10" presetClass="entr" presetSubtype="0" fill="hold" nodeType="afterEffect">
                                  <p:stCondLst>
                                    <p:cond delay="0"/>
                                  </p:stCondLst>
                                  <p:childTnLst>
                                    <p:set>
                                      <p:cBhvr>
                                        <p:cTn id="122" dur="1" fill="hold">
                                          <p:stCondLst>
                                            <p:cond delay="0"/>
                                          </p:stCondLst>
                                        </p:cTn>
                                        <p:tgtEl>
                                          <p:spTgt spid="47"/>
                                        </p:tgtEl>
                                        <p:attrNameLst>
                                          <p:attrName>style.visibility</p:attrName>
                                        </p:attrNameLst>
                                      </p:cBhvr>
                                      <p:to>
                                        <p:strVal val="visible"/>
                                      </p:to>
                                    </p:set>
                                    <p:animEffect transition="in" filter="fade">
                                      <p:cBhvr>
                                        <p:cTn id="123"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animBg="1"/>
      <p:bldP spid="23" grpId="0"/>
      <p:bldP spid="24" grpId="0"/>
      <p:bldP spid="25" grpId="0"/>
      <p:bldP spid="26" grpId="0"/>
      <p:bldP spid="27" grpId="0"/>
      <p:bldP spid="28" grpId="0"/>
      <p:bldP spid="29" grpId="0"/>
      <p:bldP spid="30" grpId="0"/>
      <p:bldP spid="31" grpId="0" animBg="1"/>
      <p:bldP spid="32" grpId="0" animBg="1"/>
      <p:bldP spid="36" grpId="0" animBg="1"/>
      <p:bldP spid="8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Oval 44"/>
          <p:cNvSpPr/>
          <p:nvPr/>
        </p:nvSpPr>
        <p:spPr>
          <a:xfrm>
            <a:off x="700633" y="1754624"/>
            <a:ext cx="692870" cy="69308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46" name="Oval 45"/>
          <p:cNvSpPr/>
          <p:nvPr/>
        </p:nvSpPr>
        <p:spPr>
          <a:xfrm>
            <a:off x="700633" y="2735655"/>
            <a:ext cx="692870" cy="693084"/>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80" name="Oval 79"/>
          <p:cNvSpPr/>
          <p:nvPr/>
        </p:nvSpPr>
        <p:spPr>
          <a:xfrm>
            <a:off x="700633" y="3715713"/>
            <a:ext cx="692870" cy="693084"/>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81" name="Oval 80"/>
          <p:cNvSpPr/>
          <p:nvPr/>
        </p:nvSpPr>
        <p:spPr>
          <a:xfrm>
            <a:off x="4845593" y="1754624"/>
            <a:ext cx="692870" cy="693084"/>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82" name="Oval 81"/>
          <p:cNvSpPr/>
          <p:nvPr/>
        </p:nvSpPr>
        <p:spPr>
          <a:xfrm>
            <a:off x="4861941" y="2735655"/>
            <a:ext cx="692870" cy="69308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83" name="Oval 82"/>
          <p:cNvSpPr/>
          <p:nvPr/>
        </p:nvSpPr>
        <p:spPr>
          <a:xfrm>
            <a:off x="4861941" y="3715713"/>
            <a:ext cx="692870" cy="693084"/>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49" name="Oval 48"/>
          <p:cNvSpPr/>
          <p:nvPr/>
        </p:nvSpPr>
        <p:spPr>
          <a:xfrm>
            <a:off x="700633" y="1711516"/>
            <a:ext cx="692870" cy="6930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50" name="TextBox 49"/>
          <p:cNvSpPr txBox="1"/>
          <p:nvPr/>
        </p:nvSpPr>
        <p:spPr>
          <a:xfrm>
            <a:off x="1446057" y="1849418"/>
            <a:ext cx="1061829" cy="253916"/>
          </a:xfrm>
          <a:prstGeom prst="rect">
            <a:avLst/>
          </a:prstGeom>
          <a:noFill/>
        </p:spPr>
        <p:txBody>
          <a:bodyPr wrap="none" lIns="68580" tIns="34290" rIns="68580" bIns="34290" rtlCol="0">
            <a:spAutoFit/>
          </a:bodyPr>
          <a:lstStyle/>
          <a:p>
            <a:pPr algn="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51" name="Rectangle 50"/>
          <p:cNvSpPr/>
          <p:nvPr/>
        </p:nvSpPr>
        <p:spPr>
          <a:xfrm>
            <a:off x="1440146" y="2041049"/>
            <a:ext cx="3192793" cy="315471"/>
          </a:xfrm>
          <a:prstGeom prst="rect">
            <a:avLst/>
          </a:prstGeom>
        </p:spPr>
        <p:txBody>
          <a:bodyPr wrap="square" lIns="68580" tIns="34290" rIns="68580" bIns="3429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2" name="Oval 51"/>
          <p:cNvSpPr/>
          <p:nvPr/>
        </p:nvSpPr>
        <p:spPr>
          <a:xfrm>
            <a:off x="700633" y="2692546"/>
            <a:ext cx="692870" cy="69308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53" name="TextBox 52"/>
          <p:cNvSpPr txBox="1"/>
          <p:nvPr/>
        </p:nvSpPr>
        <p:spPr>
          <a:xfrm>
            <a:off x="1446057" y="2857529"/>
            <a:ext cx="1061829" cy="253916"/>
          </a:xfrm>
          <a:prstGeom prst="rect">
            <a:avLst/>
          </a:prstGeom>
          <a:noFill/>
        </p:spPr>
        <p:txBody>
          <a:bodyPr wrap="none" lIns="68580" tIns="34290" rIns="68580" bIns="34290" rtlCol="0">
            <a:spAutoFit/>
          </a:bodyPr>
          <a:lstStyle/>
          <a:p>
            <a:pPr algn="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54" name="Rectangle 53"/>
          <p:cNvSpPr/>
          <p:nvPr/>
        </p:nvSpPr>
        <p:spPr>
          <a:xfrm>
            <a:off x="1440146" y="3049161"/>
            <a:ext cx="3192793" cy="315471"/>
          </a:xfrm>
          <a:prstGeom prst="rect">
            <a:avLst/>
          </a:prstGeom>
        </p:spPr>
        <p:txBody>
          <a:bodyPr wrap="square" lIns="68580" tIns="34290" rIns="68580" bIns="3429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5" name="Oval 54"/>
          <p:cNvSpPr/>
          <p:nvPr/>
        </p:nvSpPr>
        <p:spPr>
          <a:xfrm>
            <a:off x="700633" y="3672604"/>
            <a:ext cx="692870" cy="69308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56" name="TextBox 55"/>
          <p:cNvSpPr txBox="1"/>
          <p:nvPr/>
        </p:nvSpPr>
        <p:spPr>
          <a:xfrm>
            <a:off x="1425520" y="3796680"/>
            <a:ext cx="1061829" cy="253916"/>
          </a:xfrm>
          <a:prstGeom prst="rect">
            <a:avLst/>
          </a:prstGeom>
          <a:noFill/>
        </p:spPr>
        <p:txBody>
          <a:bodyPr wrap="none" lIns="68580" tIns="34290" rIns="68580" bIns="34290" rtlCol="0">
            <a:spAutoFit/>
          </a:bodyPr>
          <a:lstStyle/>
          <a:p>
            <a:pPr algn="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57" name="Rectangle 56"/>
          <p:cNvSpPr/>
          <p:nvPr/>
        </p:nvSpPr>
        <p:spPr>
          <a:xfrm>
            <a:off x="1440146" y="4012633"/>
            <a:ext cx="3192793" cy="315471"/>
          </a:xfrm>
          <a:prstGeom prst="rect">
            <a:avLst/>
          </a:prstGeom>
        </p:spPr>
        <p:txBody>
          <a:bodyPr wrap="square" lIns="68580" tIns="34290" rIns="68580" bIns="3429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8" name="Oval 57"/>
          <p:cNvSpPr/>
          <p:nvPr/>
        </p:nvSpPr>
        <p:spPr>
          <a:xfrm>
            <a:off x="4845593" y="1711516"/>
            <a:ext cx="692870" cy="69308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59" name="TextBox 58"/>
          <p:cNvSpPr txBox="1"/>
          <p:nvPr/>
        </p:nvSpPr>
        <p:spPr>
          <a:xfrm>
            <a:off x="5622521" y="1849418"/>
            <a:ext cx="1061829" cy="253916"/>
          </a:xfrm>
          <a:prstGeom prst="rect">
            <a:avLst/>
          </a:prstGeom>
          <a:noFill/>
        </p:spPr>
        <p:txBody>
          <a:bodyPr wrap="none" lIns="68580" tIns="34290" rIns="68580" bIns="34290" rtlCol="0">
            <a:spAutoFit/>
          </a:bodyPr>
          <a:lstStyle/>
          <a:p>
            <a:pPr algn="ct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60" name="Rectangle 59"/>
          <p:cNvSpPr/>
          <p:nvPr/>
        </p:nvSpPr>
        <p:spPr>
          <a:xfrm>
            <a:off x="5601454" y="2041049"/>
            <a:ext cx="3363034" cy="315471"/>
          </a:xfrm>
          <a:prstGeom prst="rect">
            <a:avLst/>
          </a:prstGeom>
        </p:spPr>
        <p:txBody>
          <a:bodyPr wrap="square" lIns="68580" tIns="34290" rIns="68580" bIns="3429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61" name="Oval 60"/>
          <p:cNvSpPr/>
          <p:nvPr/>
        </p:nvSpPr>
        <p:spPr>
          <a:xfrm>
            <a:off x="4861941" y="2692546"/>
            <a:ext cx="692870" cy="6930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62" name="TextBox 61"/>
          <p:cNvSpPr txBox="1"/>
          <p:nvPr/>
        </p:nvSpPr>
        <p:spPr>
          <a:xfrm>
            <a:off x="5622521" y="2857529"/>
            <a:ext cx="1061829" cy="253916"/>
          </a:xfrm>
          <a:prstGeom prst="rect">
            <a:avLst/>
          </a:prstGeom>
          <a:noFill/>
        </p:spPr>
        <p:txBody>
          <a:bodyPr wrap="none" lIns="68580" tIns="34290" rIns="68580" bIns="34290" rtlCol="0">
            <a:spAutoFit/>
          </a:bodyPr>
          <a:lstStyle/>
          <a:p>
            <a:pPr algn="ct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63" name="Rectangle 62"/>
          <p:cNvSpPr/>
          <p:nvPr/>
        </p:nvSpPr>
        <p:spPr>
          <a:xfrm>
            <a:off x="5601454" y="3049161"/>
            <a:ext cx="3363034" cy="315471"/>
          </a:xfrm>
          <a:prstGeom prst="rect">
            <a:avLst/>
          </a:prstGeom>
        </p:spPr>
        <p:txBody>
          <a:bodyPr wrap="square" lIns="68580" tIns="34290" rIns="68580" bIns="3429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64" name="Oval 63"/>
          <p:cNvSpPr/>
          <p:nvPr/>
        </p:nvSpPr>
        <p:spPr>
          <a:xfrm>
            <a:off x="4861941" y="3672604"/>
            <a:ext cx="692870" cy="69308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65" name="TextBox 64"/>
          <p:cNvSpPr txBox="1"/>
          <p:nvPr/>
        </p:nvSpPr>
        <p:spPr>
          <a:xfrm>
            <a:off x="5622521" y="3796680"/>
            <a:ext cx="1061829" cy="253916"/>
          </a:xfrm>
          <a:prstGeom prst="rect">
            <a:avLst/>
          </a:prstGeom>
          <a:noFill/>
        </p:spPr>
        <p:txBody>
          <a:bodyPr wrap="none" lIns="68580" tIns="34290" rIns="68580" bIns="34290" rtlCol="0">
            <a:spAutoFit/>
          </a:bodyPr>
          <a:lstStyle/>
          <a:p>
            <a:pPr algn="ct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66" name="Rectangle 65"/>
          <p:cNvSpPr/>
          <p:nvPr/>
        </p:nvSpPr>
        <p:spPr>
          <a:xfrm>
            <a:off x="5601454" y="4012633"/>
            <a:ext cx="3363034" cy="315471"/>
          </a:xfrm>
          <a:prstGeom prst="rect">
            <a:avLst/>
          </a:prstGeom>
        </p:spPr>
        <p:txBody>
          <a:bodyPr wrap="square" lIns="68580" tIns="34290" rIns="68580" bIns="3429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67" name="Group 66"/>
          <p:cNvGrpSpPr/>
          <p:nvPr/>
        </p:nvGrpSpPr>
        <p:grpSpPr>
          <a:xfrm>
            <a:off x="5051334" y="2932210"/>
            <a:ext cx="324273" cy="247921"/>
            <a:chOff x="5516563" y="84138"/>
            <a:chExt cx="1414463" cy="1081087"/>
          </a:xfrm>
          <a:solidFill>
            <a:schemeClr val="bg1"/>
          </a:solidFill>
        </p:grpSpPr>
        <p:sp>
          <p:nvSpPr>
            <p:cNvPr id="68" name="Freeform 13"/>
            <p:cNvSpPr>
              <a:spLocks noEditPoints="1"/>
            </p:cNvSpPr>
            <p:nvPr/>
          </p:nvSpPr>
          <p:spPr bwMode="auto">
            <a:xfrm>
              <a:off x="5688013" y="249238"/>
              <a:ext cx="896938" cy="698500"/>
            </a:xfrm>
            <a:custGeom>
              <a:avLst/>
              <a:gdLst>
                <a:gd name="T0" fmla="*/ 214 w 239"/>
                <a:gd name="T1" fmla="*/ 9 h 186"/>
                <a:gd name="T2" fmla="*/ 120 w 239"/>
                <a:gd name="T3" fmla="*/ 0 h 186"/>
                <a:gd name="T4" fmla="*/ 26 w 239"/>
                <a:gd name="T5" fmla="*/ 9 h 186"/>
                <a:gd name="T6" fmla="*/ 17 w 239"/>
                <a:gd name="T7" fmla="*/ 17 h 186"/>
                <a:gd name="T8" fmla="*/ 17 w 239"/>
                <a:gd name="T9" fmla="*/ 169 h 186"/>
                <a:gd name="T10" fmla="*/ 26 w 239"/>
                <a:gd name="T11" fmla="*/ 177 h 186"/>
                <a:gd name="T12" fmla="*/ 120 w 239"/>
                <a:gd name="T13" fmla="*/ 186 h 186"/>
                <a:gd name="T14" fmla="*/ 214 w 239"/>
                <a:gd name="T15" fmla="*/ 177 h 186"/>
                <a:gd name="T16" fmla="*/ 222 w 239"/>
                <a:gd name="T17" fmla="*/ 169 h 186"/>
                <a:gd name="T18" fmla="*/ 222 w 239"/>
                <a:gd name="T19" fmla="*/ 17 h 186"/>
                <a:gd name="T20" fmla="*/ 214 w 239"/>
                <a:gd name="T21" fmla="*/ 9 h 186"/>
                <a:gd name="T22" fmla="*/ 211 w 239"/>
                <a:gd name="T23" fmla="*/ 165 h 186"/>
                <a:gd name="T24" fmla="*/ 28 w 239"/>
                <a:gd name="T25" fmla="*/ 165 h 186"/>
                <a:gd name="T26" fmla="*/ 28 w 239"/>
                <a:gd name="T27" fmla="*/ 21 h 186"/>
                <a:gd name="T28" fmla="*/ 211 w 239"/>
                <a:gd name="T29" fmla="*/ 21 h 186"/>
                <a:gd name="T30" fmla="*/ 211 w 239"/>
                <a:gd name="T31" fmla="*/ 16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9" h="186">
                  <a:moveTo>
                    <a:pt x="214" y="9"/>
                  </a:moveTo>
                  <a:cubicBezTo>
                    <a:pt x="182" y="3"/>
                    <a:pt x="151" y="0"/>
                    <a:pt x="120" y="0"/>
                  </a:cubicBezTo>
                  <a:cubicBezTo>
                    <a:pt x="88" y="0"/>
                    <a:pt x="57" y="3"/>
                    <a:pt x="26" y="9"/>
                  </a:cubicBezTo>
                  <a:cubicBezTo>
                    <a:pt x="22" y="10"/>
                    <a:pt x="18" y="13"/>
                    <a:pt x="17" y="17"/>
                  </a:cubicBezTo>
                  <a:cubicBezTo>
                    <a:pt x="0" y="67"/>
                    <a:pt x="0" y="118"/>
                    <a:pt x="17" y="169"/>
                  </a:cubicBezTo>
                  <a:cubicBezTo>
                    <a:pt x="18" y="173"/>
                    <a:pt x="22" y="176"/>
                    <a:pt x="26" y="177"/>
                  </a:cubicBezTo>
                  <a:cubicBezTo>
                    <a:pt x="57" y="183"/>
                    <a:pt x="88" y="186"/>
                    <a:pt x="120" y="186"/>
                  </a:cubicBezTo>
                  <a:cubicBezTo>
                    <a:pt x="151" y="186"/>
                    <a:pt x="182" y="183"/>
                    <a:pt x="214" y="177"/>
                  </a:cubicBezTo>
                  <a:cubicBezTo>
                    <a:pt x="218" y="176"/>
                    <a:pt x="221" y="173"/>
                    <a:pt x="222" y="169"/>
                  </a:cubicBezTo>
                  <a:cubicBezTo>
                    <a:pt x="239" y="118"/>
                    <a:pt x="239" y="67"/>
                    <a:pt x="222" y="17"/>
                  </a:cubicBezTo>
                  <a:cubicBezTo>
                    <a:pt x="221" y="13"/>
                    <a:pt x="218" y="10"/>
                    <a:pt x="214" y="9"/>
                  </a:cubicBezTo>
                  <a:close/>
                  <a:moveTo>
                    <a:pt x="211" y="165"/>
                  </a:moveTo>
                  <a:cubicBezTo>
                    <a:pt x="150" y="178"/>
                    <a:pt x="89" y="178"/>
                    <a:pt x="28" y="165"/>
                  </a:cubicBezTo>
                  <a:cubicBezTo>
                    <a:pt x="12" y="117"/>
                    <a:pt x="12" y="69"/>
                    <a:pt x="28" y="21"/>
                  </a:cubicBezTo>
                  <a:cubicBezTo>
                    <a:pt x="89" y="8"/>
                    <a:pt x="150" y="8"/>
                    <a:pt x="211" y="21"/>
                  </a:cubicBezTo>
                  <a:cubicBezTo>
                    <a:pt x="227" y="69"/>
                    <a:pt x="227" y="117"/>
                    <a:pt x="211"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69" name="Freeform 14"/>
            <p:cNvSpPr>
              <a:spLocks noEditPoints="1"/>
            </p:cNvSpPr>
            <p:nvPr/>
          </p:nvSpPr>
          <p:spPr bwMode="auto">
            <a:xfrm>
              <a:off x="5516563" y="84138"/>
              <a:ext cx="1414463" cy="1081087"/>
            </a:xfrm>
            <a:custGeom>
              <a:avLst/>
              <a:gdLst>
                <a:gd name="T0" fmla="*/ 359 w 377"/>
                <a:gd name="T1" fmla="*/ 27 h 288"/>
                <a:gd name="T2" fmla="*/ 340 w 377"/>
                <a:gd name="T3" fmla="*/ 9 h 288"/>
                <a:gd name="T4" fmla="*/ 189 w 377"/>
                <a:gd name="T5" fmla="*/ 0 h 288"/>
                <a:gd name="T6" fmla="*/ 37 w 377"/>
                <a:gd name="T7" fmla="*/ 9 h 288"/>
                <a:gd name="T8" fmla="*/ 18 w 377"/>
                <a:gd name="T9" fmla="*/ 27 h 288"/>
                <a:gd name="T10" fmla="*/ 18 w 377"/>
                <a:gd name="T11" fmla="*/ 250 h 288"/>
                <a:gd name="T12" fmla="*/ 37 w 377"/>
                <a:gd name="T13" fmla="*/ 267 h 288"/>
                <a:gd name="T14" fmla="*/ 110 w 377"/>
                <a:gd name="T15" fmla="*/ 274 h 288"/>
                <a:gd name="T16" fmla="*/ 108 w 377"/>
                <a:gd name="T17" fmla="*/ 276 h 288"/>
                <a:gd name="T18" fmla="*/ 189 w 377"/>
                <a:gd name="T19" fmla="*/ 288 h 288"/>
                <a:gd name="T20" fmla="*/ 269 w 377"/>
                <a:gd name="T21" fmla="*/ 276 h 288"/>
                <a:gd name="T22" fmla="*/ 267 w 377"/>
                <a:gd name="T23" fmla="*/ 274 h 288"/>
                <a:gd name="T24" fmla="*/ 340 w 377"/>
                <a:gd name="T25" fmla="*/ 267 h 288"/>
                <a:gd name="T26" fmla="*/ 359 w 377"/>
                <a:gd name="T27" fmla="*/ 250 h 288"/>
                <a:gd name="T28" fmla="*/ 359 w 377"/>
                <a:gd name="T29" fmla="*/ 27 h 288"/>
                <a:gd name="T30" fmla="*/ 337 w 377"/>
                <a:gd name="T31" fmla="*/ 244 h 288"/>
                <a:gd name="T32" fmla="*/ 40 w 377"/>
                <a:gd name="T33" fmla="*/ 244 h 288"/>
                <a:gd name="T34" fmla="*/ 40 w 377"/>
                <a:gd name="T35" fmla="*/ 32 h 288"/>
                <a:gd name="T36" fmla="*/ 337 w 377"/>
                <a:gd name="T37" fmla="*/ 32 h 288"/>
                <a:gd name="T38" fmla="*/ 337 w 377"/>
                <a:gd name="T39" fmla="*/ 2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7" h="288">
                  <a:moveTo>
                    <a:pt x="359" y="27"/>
                  </a:moveTo>
                  <a:cubicBezTo>
                    <a:pt x="357" y="17"/>
                    <a:pt x="349" y="10"/>
                    <a:pt x="340" y="9"/>
                  </a:cubicBezTo>
                  <a:cubicBezTo>
                    <a:pt x="290" y="3"/>
                    <a:pt x="239" y="0"/>
                    <a:pt x="189" y="0"/>
                  </a:cubicBezTo>
                  <a:cubicBezTo>
                    <a:pt x="138" y="0"/>
                    <a:pt x="87" y="3"/>
                    <a:pt x="37" y="9"/>
                  </a:cubicBezTo>
                  <a:cubicBezTo>
                    <a:pt x="28" y="10"/>
                    <a:pt x="20" y="17"/>
                    <a:pt x="18" y="27"/>
                  </a:cubicBezTo>
                  <a:cubicBezTo>
                    <a:pt x="0" y="101"/>
                    <a:pt x="0" y="176"/>
                    <a:pt x="18" y="250"/>
                  </a:cubicBezTo>
                  <a:cubicBezTo>
                    <a:pt x="20" y="259"/>
                    <a:pt x="28" y="266"/>
                    <a:pt x="37" y="267"/>
                  </a:cubicBezTo>
                  <a:cubicBezTo>
                    <a:pt x="61" y="270"/>
                    <a:pt x="86" y="272"/>
                    <a:pt x="110" y="274"/>
                  </a:cubicBezTo>
                  <a:cubicBezTo>
                    <a:pt x="109" y="275"/>
                    <a:pt x="108" y="275"/>
                    <a:pt x="108" y="276"/>
                  </a:cubicBezTo>
                  <a:cubicBezTo>
                    <a:pt x="108" y="283"/>
                    <a:pt x="144" y="288"/>
                    <a:pt x="189" y="288"/>
                  </a:cubicBezTo>
                  <a:cubicBezTo>
                    <a:pt x="233" y="288"/>
                    <a:pt x="269" y="283"/>
                    <a:pt x="269" y="276"/>
                  </a:cubicBezTo>
                  <a:cubicBezTo>
                    <a:pt x="269" y="275"/>
                    <a:pt x="268" y="275"/>
                    <a:pt x="267" y="274"/>
                  </a:cubicBezTo>
                  <a:cubicBezTo>
                    <a:pt x="291" y="272"/>
                    <a:pt x="316" y="270"/>
                    <a:pt x="340" y="267"/>
                  </a:cubicBezTo>
                  <a:cubicBezTo>
                    <a:pt x="349" y="266"/>
                    <a:pt x="357" y="259"/>
                    <a:pt x="359" y="250"/>
                  </a:cubicBezTo>
                  <a:cubicBezTo>
                    <a:pt x="377" y="176"/>
                    <a:pt x="377" y="101"/>
                    <a:pt x="359" y="27"/>
                  </a:cubicBezTo>
                  <a:close/>
                  <a:moveTo>
                    <a:pt x="337" y="244"/>
                  </a:moveTo>
                  <a:cubicBezTo>
                    <a:pt x="238" y="256"/>
                    <a:pt x="139" y="256"/>
                    <a:pt x="40" y="244"/>
                  </a:cubicBezTo>
                  <a:cubicBezTo>
                    <a:pt x="23" y="174"/>
                    <a:pt x="23" y="103"/>
                    <a:pt x="40" y="32"/>
                  </a:cubicBezTo>
                  <a:cubicBezTo>
                    <a:pt x="139" y="20"/>
                    <a:pt x="238" y="20"/>
                    <a:pt x="337" y="32"/>
                  </a:cubicBezTo>
                  <a:cubicBezTo>
                    <a:pt x="354" y="103"/>
                    <a:pt x="354" y="174"/>
                    <a:pt x="337" y="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70" name="Freeform 15"/>
            <p:cNvSpPr>
              <a:spLocks noEditPoints="1"/>
            </p:cNvSpPr>
            <p:nvPr/>
          </p:nvSpPr>
          <p:spPr bwMode="auto">
            <a:xfrm>
              <a:off x="6611938" y="301625"/>
              <a:ext cx="131763" cy="128587"/>
            </a:xfrm>
            <a:custGeom>
              <a:avLst/>
              <a:gdLst>
                <a:gd name="T0" fmla="*/ 17 w 35"/>
                <a:gd name="T1" fmla="*/ 34 h 34"/>
                <a:gd name="T2" fmla="*/ 35 w 35"/>
                <a:gd name="T3" fmla="*/ 17 h 34"/>
                <a:gd name="T4" fmla="*/ 17 w 35"/>
                <a:gd name="T5" fmla="*/ 0 h 34"/>
                <a:gd name="T6" fmla="*/ 0 w 35"/>
                <a:gd name="T7" fmla="*/ 17 h 34"/>
                <a:gd name="T8" fmla="*/ 17 w 35"/>
                <a:gd name="T9" fmla="*/ 34 h 34"/>
                <a:gd name="T10" fmla="*/ 17 w 35"/>
                <a:gd name="T11" fmla="*/ 11 h 34"/>
                <a:gd name="T12" fmla="*/ 23 w 35"/>
                <a:gd name="T13" fmla="*/ 17 h 34"/>
                <a:gd name="T14" fmla="*/ 17 w 35"/>
                <a:gd name="T15" fmla="*/ 23 h 34"/>
                <a:gd name="T16" fmla="*/ 12 w 35"/>
                <a:gd name="T17" fmla="*/ 17 h 34"/>
                <a:gd name="T18" fmla="*/ 17 w 35"/>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7" y="34"/>
                  </a:moveTo>
                  <a:cubicBezTo>
                    <a:pt x="27" y="34"/>
                    <a:pt x="35" y="26"/>
                    <a:pt x="35" y="17"/>
                  </a:cubicBezTo>
                  <a:cubicBezTo>
                    <a:pt x="35" y="7"/>
                    <a:pt x="27" y="0"/>
                    <a:pt x="17" y="0"/>
                  </a:cubicBezTo>
                  <a:cubicBezTo>
                    <a:pt x="8" y="0"/>
                    <a:pt x="0" y="7"/>
                    <a:pt x="0" y="17"/>
                  </a:cubicBezTo>
                  <a:cubicBezTo>
                    <a:pt x="0" y="26"/>
                    <a:pt x="8" y="34"/>
                    <a:pt x="17" y="34"/>
                  </a:cubicBezTo>
                  <a:close/>
                  <a:moveTo>
                    <a:pt x="17" y="11"/>
                  </a:moveTo>
                  <a:cubicBezTo>
                    <a:pt x="21" y="11"/>
                    <a:pt x="23" y="14"/>
                    <a:pt x="23" y="17"/>
                  </a:cubicBezTo>
                  <a:cubicBezTo>
                    <a:pt x="23" y="20"/>
                    <a:pt x="21" y="23"/>
                    <a:pt x="17" y="23"/>
                  </a:cubicBezTo>
                  <a:cubicBezTo>
                    <a:pt x="14" y="23"/>
                    <a:pt x="12" y="20"/>
                    <a:pt x="12" y="17"/>
                  </a:cubicBezTo>
                  <a:cubicBezTo>
                    <a:pt x="12" y="14"/>
                    <a:pt x="14" y="11"/>
                    <a:pt x="17"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71" name="Freeform 16"/>
            <p:cNvSpPr>
              <a:spLocks/>
            </p:cNvSpPr>
            <p:nvPr/>
          </p:nvSpPr>
          <p:spPr bwMode="auto">
            <a:xfrm>
              <a:off x="6570663" y="860425"/>
              <a:ext cx="173038" cy="46037"/>
            </a:xfrm>
            <a:custGeom>
              <a:avLst/>
              <a:gdLst>
                <a:gd name="T0" fmla="*/ 40 w 46"/>
                <a:gd name="T1" fmla="*/ 0 h 12"/>
                <a:gd name="T2" fmla="*/ 5 w 46"/>
                <a:gd name="T3" fmla="*/ 0 h 12"/>
                <a:gd name="T4" fmla="*/ 0 w 46"/>
                <a:gd name="T5" fmla="*/ 6 h 12"/>
                <a:gd name="T6" fmla="*/ 5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5" y="0"/>
                    <a:pt x="5" y="0"/>
                    <a:pt x="5" y="0"/>
                  </a:cubicBezTo>
                  <a:cubicBezTo>
                    <a:pt x="2" y="0"/>
                    <a:pt x="0" y="3"/>
                    <a:pt x="0" y="6"/>
                  </a:cubicBezTo>
                  <a:cubicBezTo>
                    <a:pt x="0" y="9"/>
                    <a:pt x="2" y="12"/>
                    <a:pt x="5" y="12"/>
                  </a:cubicBezTo>
                  <a:cubicBezTo>
                    <a:pt x="40" y="12"/>
                    <a:pt x="40" y="12"/>
                    <a:pt x="40" y="12"/>
                  </a:cubicBezTo>
                  <a:cubicBezTo>
                    <a:pt x="43" y="12"/>
                    <a:pt x="46" y="9"/>
                    <a:pt x="46" y="6"/>
                  </a:cubicBezTo>
                  <a:cubicBezTo>
                    <a:pt x="46" y="3"/>
                    <a:pt x="43"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72" name="Freeform 17"/>
            <p:cNvSpPr>
              <a:spLocks/>
            </p:cNvSpPr>
            <p:nvPr/>
          </p:nvSpPr>
          <p:spPr bwMode="auto">
            <a:xfrm>
              <a:off x="6611938" y="733425"/>
              <a:ext cx="173038" cy="41275"/>
            </a:xfrm>
            <a:custGeom>
              <a:avLst/>
              <a:gdLst>
                <a:gd name="T0" fmla="*/ 40 w 46"/>
                <a:gd name="T1" fmla="*/ 0 h 11"/>
                <a:gd name="T2" fmla="*/ 6 w 46"/>
                <a:gd name="T3" fmla="*/ 0 h 11"/>
                <a:gd name="T4" fmla="*/ 0 w 46"/>
                <a:gd name="T5" fmla="*/ 5 h 11"/>
                <a:gd name="T6" fmla="*/ 6 w 46"/>
                <a:gd name="T7" fmla="*/ 11 h 11"/>
                <a:gd name="T8" fmla="*/ 40 w 46"/>
                <a:gd name="T9" fmla="*/ 11 h 11"/>
                <a:gd name="T10" fmla="*/ 46 w 46"/>
                <a:gd name="T11" fmla="*/ 5 h 11"/>
                <a:gd name="T12" fmla="*/ 40 w 4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46" h="11">
                  <a:moveTo>
                    <a:pt x="40" y="0"/>
                  </a:moveTo>
                  <a:cubicBezTo>
                    <a:pt x="6" y="0"/>
                    <a:pt x="6" y="0"/>
                    <a:pt x="6" y="0"/>
                  </a:cubicBezTo>
                  <a:cubicBezTo>
                    <a:pt x="3" y="0"/>
                    <a:pt x="0" y="2"/>
                    <a:pt x="0" y="5"/>
                  </a:cubicBezTo>
                  <a:cubicBezTo>
                    <a:pt x="0" y="9"/>
                    <a:pt x="3" y="11"/>
                    <a:pt x="6" y="11"/>
                  </a:cubicBezTo>
                  <a:cubicBezTo>
                    <a:pt x="40" y="11"/>
                    <a:pt x="40" y="11"/>
                    <a:pt x="40" y="11"/>
                  </a:cubicBezTo>
                  <a:cubicBezTo>
                    <a:pt x="44" y="11"/>
                    <a:pt x="46" y="9"/>
                    <a:pt x="46" y="5"/>
                  </a:cubicBezTo>
                  <a:cubicBezTo>
                    <a:pt x="46" y="2"/>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73" name="Freeform 18"/>
            <p:cNvSpPr>
              <a:spLocks/>
            </p:cNvSpPr>
            <p:nvPr/>
          </p:nvSpPr>
          <p:spPr bwMode="auto">
            <a:xfrm>
              <a:off x="6611938" y="601663"/>
              <a:ext cx="173038" cy="46037"/>
            </a:xfrm>
            <a:custGeom>
              <a:avLst/>
              <a:gdLst>
                <a:gd name="T0" fmla="*/ 40 w 46"/>
                <a:gd name="T1" fmla="*/ 0 h 12"/>
                <a:gd name="T2" fmla="*/ 6 w 46"/>
                <a:gd name="T3" fmla="*/ 0 h 12"/>
                <a:gd name="T4" fmla="*/ 0 w 46"/>
                <a:gd name="T5" fmla="*/ 6 h 12"/>
                <a:gd name="T6" fmla="*/ 6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6" y="0"/>
                    <a:pt x="6" y="0"/>
                    <a:pt x="6" y="0"/>
                  </a:cubicBezTo>
                  <a:cubicBezTo>
                    <a:pt x="3" y="0"/>
                    <a:pt x="0" y="3"/>
                    <a:pt x="0" y="6"/>
                  </a:cubicBezTo>
                  <a:cubicBezTo>
                    <a:pt x="0" y="9"/>
                    <a:pt x="3" y="12"/>
                    <a:pt x="6" y="12"/>
                  </a:cubicBezTo>
                  <a:cubicBezTo>
                    <a:pt x="40" y="12"/>
                    <a:pt x="40" y="12"/>
                    <a:pt x="40" y="12"/>
                  </a:cubicBezTo>
                  <a:cubicBezTo>
                    <a:pt x="44" y="12"/>
                    <a:pt x="46" y="9"/>
                    <a:pt x="46" y="6"/>
                  </a:cubicBezTo>
                  <a:cubicBezTo>
                    <a:pt x="46" y="3"/>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74" name="Freeform 19"/>
            <p:cNvSpPr>
              <a:spLocks/>
            </p:cNvSpPr>
            <p:nvPr/>
          </p:nvSpPr>
          <p:spPr bwMode="auto">
            <a:xfrm>
              <a:off x="5880100" y="422275"/>
              <a:ext cx="258763" cy="179387"/>
            </a:xfrm>
            <a:custGeom>
              <a:avLst/>
              <a:gdLst>
                <a:gd name="T0" fmla="*/ 63 w 69"/>
                <a:gd name="T1" fmla="*/ 0 h 48"/>
                <a:gd name="T2" fmla="*/ 10 w 69"/>
                <a:gd name="T3" fmla="*/ 4 h 48"/>
                <a:gd name="T4" fmla="*/ 3 w 69"/>
                <a:gd name="T5" fmla="*/ 10 h 48"/>
                <a:gd name="T6" fmla="*/ 0 w 69"/>
                <a:gd name="T7" fmla="*/ 42 h 48"/>
                <a:gd name="T8" fmla="*/ 5 w 69"/>
                <a:gd name="T9" fmla="*/ 48 h 48"/>
                <a:gd name="T10" fmla="*/ 11 w 69"/>
                <a:gd name="T11" fmla="*/ 42 h 48"/>
                <a:gd name="T12" fmla="*/ 13 w 69"/>
                <a:gd name="T13" fmla="*/ 21 h 48"/>
                <a:gd name="T14" fmla="*/ 20 w 69"/>
                <a:gd name="T15" fmla="*/ 14 h 48"/>
                <a:gd name="T16" fmla="*/ 63 w 69"/>
                <a:gd name="T17" fmla="*/ 11 h 48"/>
                <a:gd name="T18" fmla="*/ 69 w 69"/>
                <a:gd name="T19" fmla="*/ 5 h 48"/>
                <a:gd name="T20" fmla="*/ 63 w 69"/>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48">
                  <a:moveTo>
                    <a:pt x="63" y="0"/>
                  </a:moveTo>
                  <a:cubicBezTo>
                    <a:pt x="10" y="4"/>
                    <a:pt x="10" y="4"/>
                    <a:pt x="10" y="4"/>
                  </a:cubicBezTo>
                  <a:cubicBezTo>
                    <a:pt x="7" y="4"/>
                    <a:pt x="4" y="7"/>
                    <a:pt x="3" y="10"/>
                  </a:cubicBezTo>
                  <a:cubicBezTo>
                    <a:pt x="0" y="42"/>
                    <a:pt x="0" y="42"/>
                    <a:pt x="0" y="42"/>
                  </a:cubicBezTo>
                  <a:cubicBezTo>
                    <a:pt x="0" y="46"/>
                    <a:pt x="2" y="48"/>
                    <a:pt x="5" y="48"/>
                  </a:cubicBezTo>
                  <a:cubicBezTo>
                    <a:pt x="8" y="48"/>
                    <a:pt x="11" y="46"/>
                    <a:pt x="11" y="42"/>
                  </a:cubicBezTo>
                  <a:cubicBezTo>
                    <a:pt x="13" y="21"/>
                    <a:pt x="13" y="21"/>
                    <a:pt x="13" y="21"/>
                  </a:cubicBezTo>
                  <a:cubicBezTo>
                    <a:pt x="14" y="17"/>
                    <a:pt x="16" y="15"/>
                    <a:pt x="20" y="14"/>
                  </a:cubicBezTo>
                  <a:cubicBezTo>
                    <a:pt x="63" y="11"/>
                    <a:pt x="63" y="11"/>
                    <a:pt x="63" y="11"/>
                  </a:cubicBezTo>
                  <a:cubicBezTo>
                    <a:pt x="66" y="11"/>
                    <a:pt x="69" y="9"/>
                    <a:pt x="69" y="5"/>
                  </a:cubicBezTo>
                  <a:cubicBezTo>
                    <a:pt x="69" y="2"/>
                    <a:pt x="66" y="0"/>
                    <a:pt x="6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grpSp>
      <p:grpSp>
        <p:nvGrpSpPr>
          <p:cNvPr id="75" name="Group 74"/>
          <p:cNvGrpSpPr/>
          <p:nvPr/>
        </p:nvGrpSpPr>
        <p:grpSpPr>
          <a:xfrm>
            <a:off x="911532" y="3860782"/>
            <a:ext cx="296613" cy="316728"/>
            <a:chOff x="8342313" y="10972800"/>
            <a:chExt cx="1293813" cy="1381125"/>
          </a:xfrm>
          <a:solidFill>
            <a:schemeClr val="bg1"/>
          </a:solidFill>
        </p:grpSpPr>
        <p:sp>
          <p:nvSpPr>
            <p:cNvPr id="76" name="Freeform 5"/>
            <p:cNvSpPr>
              <a:spLocks noEditPoints="1"/>
            </p:cNvSpPr>
            <p:nvPr/>
          </p:nvSpPr>
          <p:spPr bwMode="auto">
            <a:xfrm>
              <a:off x="8342313" y="10972800"/>
              <a:ext cx="1293813" cy="1381125"/>
            </a:xfrm>
            <a:custGeom>
              <a:avLst/>
              <a:gdLst>
                <a:gd name="T0" fmla="*/ 299 w 345"/>
                <a:gd name="T1" fmla="*/ 0 h 368"/>
                <a:gd name="T2" fmla="*/ 46 w 345"/>
                <a:gd name="T3" fmla="*/ 0 h 368"/>
                <a:gd name="T4" fmla="*/ 0 w 345"/>
                <a:gd name="T5" fmla="*/ 46 h 368"/>
                <a:gd name="T6" fmla="*/ 0 w 345"/>
                <a:gd name="T7" fmla="*/ 322 h 368"/>
                <a:gd name="T8" fmla="*/ 46 w 345"/>
                <a:gd name="T9" fmla="*/ 368 h 368"/>
                <a:gd name="T10" fmla="*/ 299 w 345"/>
                <a:gd name="T11" fmla="*/ 368 h 368"/>
                <a:gd name="T12" fmla="*/ 345 w 345"/>
                <a:gd name="T13" fmla="*/ 322 h 368"/>
                <a:gd name="T14" fmla="*/ 345 w 345"/>
                <a:gd name="T15" fmla="*/ 46 h 368"/>
                <a:gd name="T16" fmla="*/ 299 w 345"/>
                <a:gd name="T17" fmla="*/ 0 h 368"/>
                <a:gd name="T18" fmla="*/ 322 w 345"/>
                <a:gd name="T19" fmla="*/ 322 h 368"/>
                <a:gd name="T20" fmla="*/ 299 w 345"/>
                <a:gd name="T21" fmla="*/ 345 h 368"/>
                <a:gd name="T22" fmla="*/ 46 w 345"/>
                <a:gd name="T23" fmla="*/ 345 h 368"/>
                <a:gd name="T24" fmla="*/ 23 w 345"/>
                <a:gd name="T25" fmla="*/ 322 h 368"/>
                <a:gd name="T26" fmla="*/ 23 w 345"/>
                <a:gd name="T27" fmla="*/ 46 h 368"/>
                <a:gd name="T28" fmla="*/ 46 w 345"/>
                <a:gd name="T29" fmla="*/ 23 h 368"/>
                <a:gd name="T30" fmla="*/ 299 w 345"/>
                <a:gd name="T31" fmla="*/ 23 h 368"/>
                <a:gd name="T32" fmla="*/ 322 w 345"/>
                <a:gd name="T33" fmla="*/ 46 h 368"/>
                <a:gd name="T34" fmla="*/ 322 w 345"/>
                <a:gd name="T35" fmla="*/ 32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5" h="368">
                  <a:moveTo>
                    <a:pt x="299" y="0"/>
                  </a:moveTo>
                  <a:cubicBezTo>
                    <a:pt x="46" y="0"/>
                    <a:pt x="46" y="0"/>
                    <a:pt x="46" y="0"/>
                  </a:cubicBezTo>
                  <a:cubicBezTo>
                    <a:pt x="20" y="0"/>
                    <a:pt x="0" y="21"/>
                    <a:pt x="0" y="46"/>
                  </a:cubicBezTo>
                  <a:cubicBezTo>
                    <a:pt x="0" y="322"/>
                    <a:pt x="0" y="322"/>
                    <a:pt x="0" y="322"/>
                  </a:cubicBezTo>
                  <a:cubicBezTo>
                    <a:pt x="0" y="348"/>
                    <a:pt x="20" y="368"/>
                    <a:pt x="46" y="368"/>
                  </a:cubicBezTo>
                  <a:cubicBezTo>
                    <a:pt x="299" y="368"/>
                    <a:pt x="299" y="368"/>
                    <a:pt x="299" y="368"/>
                  </a:cubicBezTo>
                  <a:cubicBezTo>
                    <a:pt x="324" y="368"/>
                    <a:pt x="345" y="348"/>
                    <a:pt x="345" y="322"/>
                  </a:cubicBezTo>
                  <a:cubicBezTo>
                    <a:pt x="345" y="46"/>
                    <a:pt x="345" y="46"/>
                    <a:pt x="345" y="46"/>
                  </a:cubicBezTo>
                  <a:cubicBezTo>
                    <a:pt x="345" y="21"/>
                    <a:pt x="324" y="0"/>
                    <a:pt x="299" y="0"/>
                  </a:cubicBezTo>
                  <a:close/>
                  <a:moveTo>
                    <a:pt x="322" y="322"/>
                  </a:moveTo>
                  <a:cubicBezTo>
                    <a:pt x="322" y="335"/>
                    <a:pt x="312" y="345"/>
                    <a:pt x="299" y="345"/>
                  </a:cubicBezTo>
                  <a:cubicBezTo>
                    <a:pt x="46" y="345"/>
                    <a:pt x="46" y="345"/>
                    <a:pt x="46" y="345"/>
                  </a:cubicBezTo>
                  <a:cubicBezTo>
                    <a:pt x="33" y="345"/>
                    <a:pt x="23" y="335"/>
                    <a:pt x="23" y="322"/>
                  </a:cubicBezTo>
                  <a:cubicBezTo>
                    <a:pt x="23" y="46"/>
                    <a:pt x="23" y="46"/>
                    <a:pt x="23" y="46"/>
                  </a:cubicBezTo>
                  <a:cubicBezTo>
                    <a:pt x="23" y="33"/>
                    <a:pt x="33" y="23"/>
                    <a:pt x="46" y="23"/>
                  </a:cubicBezTo>
                  <a:cubicBezTo>
                    <a:pt x="299" y="23"/>
                    <a:pt x="299" y="23"/>
                    <a:pt x="299" y="23"/>
                  </a:cubicBezTo>
                  <a:cubicBezTo>
                    <a:pt x="312" y="23"/>
                    <a:pt x="322" y="33"/>
                    <a:pt x="322" y="46"/>
                  </a:cubicBezTo>
                  <a:lnTo>
                    <a:pt x="322" y="3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77" name="Freeform 6"/>
            <p:cNvSpPr>
              <a:spLocks noEditPoints="1"/>
            </p:cNvSpPr>
            <p:nvPr/>
          </p:nvSpPr>
          <p:spPr bwMode="auto">
            <a:xfrm>
              <a:off x="8513763" y="11145838"/>
              <a:ext cx="949325" cy="863600"/>
            </a:xfrm>
            <a:custGeom>
              <a:avLst/>
              <a:gdLst>
                <a:gd name="T0" fmla="*/ 241 w 253"/>
                <a:gd name="T1" fmla="*/ 0 h 230"/>
                <a:gd name="T2" fmla="*/ 11 w 253"/>
                <a:gd name="T3" fmla="*/ 0 h 230"/>
                <a:gd name="T4" fmla="*/ 0 w 253"/>
                <a:gd name="T5" fmla="*/ 11 h 230"/>
                <a:gd name="T6" fmla="*/ 0 w 253"/>
                <a:gd name="T7" fmla="*/ 219 h 230"/>
                <a:gd name="T8" fmla="*/ 11 w 253"/>
                <a:gd name="T9" fmla="*/ 230 h 230"/>
                <a:gd name="T10" fmla="*/ 241 w 253"/>
                <a:gd name="T11" fmla="*/ 230 h 230"/>
                <a:gd name="T12" fmla="*/ 253 w 253"/>
                <a:gd name="T13" fmla="*/ 219 h 230"/>
                <a:gd name="T14" fmla="*/ 253 w 253"/>
                <a:gd name="T15" fmla="*/ 11 h 230"/>
                <a:gd name="T16" fmla="*/ 241 w 253"/>
                <a:gd name="T17" fmla="*/ 0 h 230"/>
                <a:gd name="T18" fmla="*/ 241 w 253"/>
                <a:gd name="T19" fmla="*/ 11 h 230"/>
                <a:gd name="T20" fmla="*/ 241 w 253"/>
                <a:gd name="T21" fmla="*/ 171 h 230"/>
                <a:gd name="T22" fmla="*/ 204 w 253"/>
                <a:gd name="T23" fmla="*/ 130 h 230"/>
                <a:gd name="T24" fmla="*/ 195 w 253"/>
                <a:gd name="T25" fmla="*/ 127 h 230"/>
                <a:gd name="T26" fmla="*/ 187 w 253"/>
                <a:gd name="T27" fmla="*/ 130 h 230"/>
                <a:gd name="T28" fmla="*/ 157 w 253"/>
                <a:gd name="T29" fmla="*/ 164 h 230"/>
                <a:gd name="T30" fmla="*/ 66 w 253"/>
                <a:gd name="T31" fmla="*/ 61 h 230"/>
                <a:gd name="T32" fmla="*/ 57 w 253"/>
                <a:gd name="T33" fmla="*/ 57 h 230"/>
                <a:gd name="T34" fmla="*/ 49 w 253"/>
                <a:gd name="T35" fmla="*/ 61 h 230"/>
                <a:gd name="T36" fmla="*/ 11 w 253"/>
                <a:gd name="T37" fmla="*/ 105 h 230"/>
                <a:gd name="T38" fmla="*/ 11 w 253"/>
                <a:gd name="T39" fmla="*/ 11 h 230"/>
                <a:gd name="T40" fmla="*/ 241 w 253"/>
                <a:gd name="T41" fmla="*/ 11 h 230"/>
                <a:gd name="T42" fmla="*/ 11 w 253"/>
                <a:gd name="T43" fmla="*/ 122 h 230"/>
                <a:gd name="T44" fmla="*/ 57 w 253"/>
                <a:gd name="T45" fmla="*/ 69 h 230"/>
                <a:gd name="T46" fmla="*/ 150 w 253"/>
                <a:gd name="T47" fmla="*/ 174 h 230"/>
                <a:gd name="T48" fmla="*/ 157 w 253"/>
                <a:gd name="T49" fmla="*/ 182 h 230"/>
                <a:gd name="T50" fmla="*/ 189 w 253"/>
                <a:gd name="T51" fmla="*/ 219 h 230"/>
                <a:gd name="T52" fmla="*/ 11 w 253"/>
                <a:gd name="T53" fmla="*/ 219 h 230"/>
                <a:gd name="T54" fmla="*/ 11 w 253"/>
                <a:gd name="T55" fmla="*/ 122 h 230"/>
                <a:gd name="T56" fmla="*/ 204 w 253"/>
                <a:gd name="T57" fmla="*/ 219 h 230"/>
                <a:gd name="T58" fmla="*/ 165 w 253"/>
                <a:gd name="T59" fmla="*/ 173 h 230"/>
                <a:gd name="T60" fmla="*/ 195 w 253"/>
                <a:gd name="T61" fmla="*/ 138 h 230"/>
                <a:gd name="T62" fmla="*/ 241 w 253"/>
                <a:gd name="T63" fmla="*/ 188 h 230"/>
                <a:gd name="T64" fmla="*/ 241 w 253"/>
                <a:gd name="T65" fmla="*/ 219 h 230"/>
                <a:gd name="T66" fmla="*/ 204 w 253"/>
                <a:gd name="T6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3" h="230">
                  <a:moveTo>
                    <a:pt x="241" y="0"/>
                  </a:moveTo>
                  <a:cubicBezTo>
                    <a:pt x="11" y="0"/>
                    <a:pt x="11" y="0"/>
                    <a:pt x="11" y="0"/>
                  </a:cubicBezTo>
                  <a:cubicBezTo>
                    <a:pt x="5" y="0"/>
                    <a:pt x="0" y="5"/>
                    <a:pt x="0" y="11"/>
                  </a:cubicBezTo>
                  <a:cubicBezTo>
                    <a:pt x="0" y="219"/>
                    <a:pt x="0" y="219"/>
                    <a:pt x="0" y="219"/>
                  </a:cubicBezTo>
                  <a:cubicBezTo>
                    <a:pt x="0" y="225"/>
                    <a:pt x="5" y="230"/>
                    <a:pt x="11" y="230"/>
                  </a:cubicBezTo>
                  <a:cubicBezTo>
                    <a:pt x="241" y="230"/>
                    <a:pt x="241" y="230"/>
                    <a:pt x="241" y="230"/>
                  </a:cubicBezTo>
                  <a:cubicBezTo>
                    <a:pt x="248" y="230"/>
                    <a:pt x="253" y="225"/>
                    <a:pt x="253" y="219"/>
                  </a:cubicBezTo>
                  <a:cubicBezTo>
                    <a:pt x="253" y="11"/>
                    <a:pt x="253" y="11"/>
                    <a:pt x="253" y="11"/>
                  </a:cubicBezTo>
                  <a:cubicBezTo>
                    <a:pt x="253" y="5"/>
                    <a:pt x="248" y="0"/>
                    <a:pt x="241" y="0"/>
                  </a:cubicBezTo>
                  <a:close/>
                  <a:moveTo>
                    <a:pt x="241" y="11"/>
                  </a:moveTo>
                  <a:cubicBezTo>
                    <a:pt x="241" y="171"/>
                    <a:pt x="241" y="171"/>
                    <a:pt x="241" y="171"/>
                  </a:cubicBezTo>
                  <a:cubicBezTo>
                    <a:pt x="204" y="130"/>
                    <a:pt x="204" y="130"/>
                    <a:pt x="204" y="130"/>
                  </a:cubicBezTo>
                  <a:cubicBezTo>
                    <a:pt x="202" y="128"/>
                    <a:pt x="199" y="127"/>
                    <a:pt x="195" y="127"/>
                  </a:cubicBezTo>
                  <a:cubicBezTo>
                    <a:pt x="192" y="127"/>
                    <a:pt x="189" y="128"/>
                    <a:pt x="187" y="130"/>
                  </a:cubicBezTo>
                  <a:cubicBezTo>
                    <a:pt x="157" y="164"/>
                    <a:pt x="157" y="164"/>
                    <a:pt x="157" y="164"/>
                  </a:cubicBezTo>
                  <a:cubicBezTo>
                    <a:pt x="66" y="61"/>
                    <a:pt x="66" y="61"/>
                    <a:pt x="66" y="61"/>
                  </a:cubicBezTo>
                  <a:cubicBezTo>
                    <a:pt x="64" y="59"/>
                    <a:pt x="61" y="57"/>
                    <a:pt x="57" y="57"/>
                  </a:cubicBezTo>
                  <a:cubicBezTo>
                    <a:pt x="54" y="57"/>
                    <a:pt x="51" y="59"/>
                    <a:pt x="49" y="61"/>
                  </a:cubicBezTo>
                  <a:cubicBezTo>
                    <a:pt x="11" y="105"/>
                    <a:pt x="11" y="105"/>
                    <a:pt x="11" y="105"/>
                  </a:cubicBezTo>
                  <a:cubicBezTo>
                    <a:pt x="11" y="11"/>
                    <a:pt x="11" y="11"/>
                    <a:pt x="11" y="11"/>
                  </a:cubicBezTo>
                  <a:lnTo>
                    <a:pt x="241" y="11"/>
                  </a:lnTo>
                  <a:close/>
                  <a:moveTo>
                    <a:pt x="11" y="122"/>
                  </a:moveTo>
                  <a:cubicBezTo>
                    <a:pt x="57" y="69"/>
                    <a:pt x="57" y="69"/>
                    <a:pt x="57" y="69"/>
                  </a:cubicBezTo>
                  <a:cubicBezTo>
                    <a:pt x="150" y="174"/>
                    <a:pt x="150" y="174"/>
                    <a:pt x="150" y="174"/>
                  </a:cubicBezTo>
                  <a:cubicBezTo>
                    <a:pt x="157" y="182"/>
                    <a:pt x="157" y="182"/>
                    <a:pt x="157" y="182"/>
                  </a:cubicBezTo>
                  <a:cubicBezTo>
                    <a:pt x="189" y="219"/>
                    <a:pt x="189" y="219"/>
                    <a:pt x="189" y="219"/>
                  </a:cubicBezTo>
                  <a:cubicBezTo>
                    <a:pt x="11" y="219"/>
                    <a:pt x="11" y="219"/>
                    <a:pt x="11" y="219"/>
                  </a:cubicBezTo>
                  <a:lnTo>
                    <a:pt x="11" y="122"/>
                  </a:lnTo>
                  <a:close/>
                  <a:moveTo>
                    <a:pt x="204" y="219"/>
                  </a:moveTo>
                  <a:cubicBezTo>
                    <a:pt x="165" y="173"/>
                    <a:pt x="165" y="173"/>
                    <a:pt x="165" y="173"/>
                  </a:cubicBezTo>
                  <a:cubicBezTo>
                    <a:pt x="195" y="138"/>
                    <a:pt x="195" y="138"/>
                    <a:pt x="195" y="138"/>
                  </a:cubicBezTo>
                  <a:cubicBezTo>
                    <a:pt x="241" y="188"/>
                    <a:pt x="241" y="188"/>
                    <a:pt x="241" y="188"/>
                  </a:cubicBezTo>
                  <a:cubicBezTo>
                    <a:pt x="241" y="219"/>
                    <a:pt x="241" y="219"/>
                    <a:pt x="241" y="219"/>
                  </a:cubicBezTo>
                  <a:lnTo>
                    <a:pt x="204" y="2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78" name="Freeform 7"/>
            <p:cNvSpPr>
              <a:spLocks noEditPoints="1"/>
            </p:cNvSpPr>
            <p:nvPr/>
          </p:nvSpPr>
          <p:spPr bwMode="auto">
            <a:xfrm>
              <a:off x="9032875" y="11272838"/>
              <a:ext cx="258763" cy="263525"/>
            </a:xfrm>
            <a:custGeom>
              <a:avLst/>
              <a:gdLst>
                <a:gd name="T0" fmla="*/ 34 w 69"/>
                <a:gd name="T1" fmla="*/ 70 h 70"/>
                <a:gd name="T2" fmla="*/ 69 w 69"/>
                <a:gd name="T3" fmla="*/ 35 h 70"/>
                <a:gd name="T4" fmla="*/ 34 w 69"/>
                <a:gd name="T5" fmla="*/ 0 h 70"/>
                <a:gd name="T6" fmla="*/ 0 w 69"/>
                <a:gd name="T7" fmla="*/ 35 h 70"/>
                <a:gd name="T8" fmla="*/ 34 w 69"/>
                <a:gd name="T9" fmla="*/ 70 h 70"/>
                <a:gd name="T10" fmla="*/ 34 w 69"/>
                <a:gd name="T11" fmla="*/ 12 h 70"/>
                <a:gd name="T12" fmla="*/ 57 w 69"/>
                <a:gd name="T13" fmla="*/ 35 h 70"/>
                <a:gd name="T14" fmla="*/ 34 w 69"/>
                <a:gd name="T15" fmla="*/ 58 h 70"/>
                <a:gd name="T16" fmla="*/ 11 w 69"/>
                <a:gd name="T17" fmla="*/ 35 h 70"/>
                <a:gd name="T18" fmla="*/ 34 w 69"/>
                <a:gd name="T19" fmla="*/ 1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0">
                  <a:moveTo>
                    <a:pt x="34" y="70"/>
                  </a:moveTo>
                  <a:cubicBezTo>
                    <a:pt x="53" y="70"/>
                    <a:pt x="69" y="54"/>
                    <a:pt x="69" y="35"/>
                  </a:cubicBezTo>
                  <a:cubicBezTo>
                    <a:pt x="69" y="16"/>
                    <a:pt x="53" y="0"/>
                    <a:pt x="34" y="0"/>
                  </a:cubicBezTo>
                  <a:cubicBezTo>
                    <a:pt x="15" y="0"/>
                    <a:pt x="0" y="16"/>
                    <a:pt x="0" y="35"/>
                  </a:cubicBezTo>
                  <a:cubicBezTo>
                    <a:pt x="0" y="54"/>
                    <a:pt x="15" y="70"/>
                    <a:pt x="34" y="70"/>
                  </a:cubicBezTo>
                  <a:close/>
                  <a:moveTo>
                    <a:pt x="34" y="12"/>
                  </a:moveTo>
                  <a:cubicBezTo>
                    <a:pt x="47" y="12"/>
                    <a:pt x="57" y="22"/>
                    <a:pt x="57" y="35"/>
                  </a:cubicBezTo>
                  <a:cubicBezTo>
                    <a:pt x="57" y="48"/>
                    <a:pt x="47" y="58"/>
                    <a:pt x="34" y="58"/>
                  </a:cubicBezTo>
                  <a:cubicBezTo>
                    <a:pt x="22" y="58"/>
                    <a:pt x="11" y="48"/>
                    <a:pt x="11" y="35"/>
                  </a:cubicBezTo>
                  <a:cubicBezTo>
                    <a:pt x="11" y="22"/>
                    <a:pt x="22" y="12"/>
                    <a:pt x="3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grpSp>
      <p:grpSp>
        <p:nvGrpSpPr>
          <p:cNvPr id="79" name="Group 78"/>
          <p:cNvGrpSpPr/>
          <p:nvPr/>
        </p:nvGrpSpPr>
        <p:grpSpPr>
          <a:xfrm>
            <a:off x="900978" y="1906718"/>
            <a:ext cx="317722" cy="277774"/>
            <a:chOff x="8296275" y="8293096"/>
            <a:chExt cx="1385888" cy="1211261"/>
          </a:xfrm>
          <a:solidFill>
            <a:schemeClr val="bg1"/>
          </a:solidFill>
        </p:grpSpPr>
        <p:sp>
          <p:nvSpPr>
            <p:cNvPr id="114" name="Freeform 8"/>
            <p:cNvSpPr>
              <a:spLocks noEditPoints="1"/>
            </p:cNvSpPr>
            <p:nvPr/>
          </p:nvSpPr>
          <p:spPr bwMode="auto">
            <a:xfrm>
              <a:off x="8296275" y="8293096"/>
              <a:ext cx="1385888" cy="1211261"/>
            </a:xfrm>
            <a:custGeom>
              <a:avLst/>
              <a:gdLst>
                <a:gd name="T0" fmla="*/ 368 w 369"/>
                <a:gd name="T1" fmla="*/ 190 h 323"/>
                <a:gd name="T2" fmla="*/ 322 w 369"/>
                <a:gd name="T3" fmla="*/ 17 h 323"/>
                <a:gd name="T4" fmla="*/ 299 w 369"/>
                <a:gd name="T5" fmla="*/ 0 h 323"/>
                <a:gd name="T6" fmla="*/ 184 w 369"/>
                <a:gd name="T7" fmla="*/ 0 h 323"/>
                <a:gd name="T8" fmla="*/ 69 w 369"/>
                <a:gd name="T9" fmla="*/ 0 h 323"/>
                <a:gd name="T10" fmla="*/ 47 w 369"/>
                <a:gd name="T11" fmla="*/ 17 h 323"/>
                <a:gd name="T12" fmla="*/ 1 w 369"/>
                <a:gd name="T13" fmla="*/ 190 h 323"/>
                <a:gd name="T14" fmla="*/ 0 w 369"/>
                <a:gd name="T15" fmla="*/ 196 h 323"/>
                <a:gd name="T16" fmla="*/ 0 w 369"/>
                <a:gd name="T17" fmla="*/ 276 h 323"/>
                <a:gd name="T18" fmla="*/ 46 w 369"/>
                <a:gd name="T19" fmla="*/ 323 h 323"/>
                <a:gd name="T20" fmla="*/ 323 w 369"/>
                <a:gd name="T21" fmla="*/ 323 h 323"/>
                <a:gd name="T22" fmla="*/ 369 w 369"/>
                <a:gd name="T23" fmla="*/ 276 h 323"/>
                <a:gd name="T24" fmla="*/ 369 w 369"/>
                <a:gd name="T25" fmla="*/ 196 h 323"/>
                <a:gd name="T26" fmla="*/ 368 w 369"/>
                <a:gd name="T27" fmla="*/ 190 h 323"/>
                <a:gd name="T28" fmla="*/ 346 w 369"/>
                <a:gd name="T29" fmla="*/ 276 h 323"/>
                <a:gd name="T30" fmla="*/ 323 w 369"/>
                <a:gd name="T31" fmla="*/ 299 h 323"/>
                <a:gd name="T32" fmla="*/ 46 w 369"/>
                <a:gd name="T33" fmla="*/ 299 h 323"/>
                <a:gd name="T34" fmla="*/ 23 w 369"/>
                <a:gd name="T35" fmla="*/ 276 h 323"/>
                <a:gd name="T36" fmla="*/ 23 w 369"/>
                <a:gd name="T37" fmla="*/ 196 h 323"/>
                <a:gd name="T38" fmla="*/ 69 w 369"/>
                <a:gd name="T39" fmla="*/ 23 h 323"/>
                <a:gd name="T40" fmla="*/ 299 w 369"/>
                <a:gd name="T41" fmla="*/ 23 h 323"/>
                <a:gd name="T42" fmla="*/ 346 w 369"/>
                <a:gd name="T43" fmla="*/ 196 h 323"/>
                <a:gd name="T44" fmla="*/ 346 w 369"/>
                <a:gd name="T45" fmla="*/ 276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9" h="323">
                  <a:moveTo>
                    <a:pt x="368" y="190"/>
                  </a:moveTo>
                  <a:cubicBezTo>
                    <a:pt x="322" y="17"/>
                    <a:pt x="322" y="17"/>
                    <a:pt x="322" y="17"/>
                  </a:cubicBezTo>
                  <a:cubicBezTo>
                    <a:pt x="319" y="7"/>
                    <a:pt x="310" y="0"/>
                    <a:pt x="299" y="0"/>
                  </a:cubicBezTo>
                  <a:cubicBezTo>
                    <a:pt x="184" y="0"/>
                    <a:pt x="184" y="0"/>
                    <a:pt x="184" y="0"/>
                  </a:cubicBezTo>
                  <a:cubicBezTo>
                    <a:pt x="69" y="0"/>
                    <a:pt x="69" y="0"/>
                    <a:pt x="69" y="0"/>
                  </a:cubicBezTo>
                  <a:cubicBezTo>
                    <a:pt x="59" y="0"/>
                    <a:pt x="50" y="7"/>
                    <a:pt x="47" y="17"/>
                  </a:cubicBezTo>
                  <a:cubicBezTo>
                    <a:pt x="1" y="190"/>
                    <a:pt x="1" y="190"/>
                    <a:pt x="1" y="190"/>
                  </a:cubicBezTo>
                  <a:cubicBezTo>
                    <a:pt x="0" y="192"/>
                    <a:pt x="0" y="194"/>
                    <a:pt x="0" y="196"/>
                  </a:cubicBezTo>
                  <a:cubicBezTo>
                    <a:pt x="0" y="276"/>
                    <a:pt x="0" y="276"/>
                    <a:pt x="0" y="276"/>
                  </a:cubicBezTo>
                  <a:cubicBezTo>
                    <a:pt x="0" y="302"/>
                    <a:pt x="21" y="323"/>
                    <a:pt x="46" y="323"/>
                  </a:cubicBezTo>
                  <a:cubicBezTo>
                    <a:pt x="323" y="323"/>
                    <a:pt x="323" y="323"/>
                    <a:pt x="323" y="323"/>
                  </a:cubicBezTo>
                  <a:cubicBezTo>
                    <a:pt x="348" y="323"/>
                    <a:pt x="369" y="302"/>
                    <a:pt x="369" y="276"/>
                  </a:cubicBezTo>
                  <a:cubicBezTo>
                    <a:pt x="369" y="196"/>
                    <a:pt x="369" y="196"/>
                    <a:pt x="369" y="196"/>
                  </a:cubicBezTo>
                  <a:cubicBezTo>
                    <a:pt x="369" y="194"/>
                    <a:pt x="368" y="192"/>
                    <a:pt x="368" y="190"/>
                  </a:cubicBezTo>
                  <a:close/>
                  <a:moveTo>
                    <a:pt x="346" y="276"/>
                  </a:moveTo>
                  <a:cubicBezTo>
                    <a:pt x="346" y="289"/>
                    <a:pt x="335" y="299"/>
                    <a:pt x="323" y="299"/>
                  </a:cubicBezTo>
                  <a:cubicBezTo>
                    <a:pt x="46" y="299"/>
                    <a:pt x="46" y="299"/>
                    <a:pt x="46" y="299"/>
                  </a:cubicBezTo>
                  <a:cubicBezTo>
                    <a:pt x="34" y="299"/>
                    <a:pt x="23" y="289"/>
                    <a:pt x="23" y="276"/>
                  </a:cubicBezTo>
                  <a:cubicBezTo>
                    <a:pt x="23" y="196"/>
                    <a:pt x="23" y="196"/>
                    <a:pt x="23" y="196"/>
                  </a:cubicBezTo>
                  <a:cubicBezTo>
                    <a:pt x="69" y="23"/>
                    <a:pt x="69" y="23"/>
                    <a:pt x="69" y="23"/>
                  </a:cubicBezTo>
                  <a:cubicBezTo>
                    <a:pt x="299" y="23"/>
                    <a:pt x="299" y="23"/>
                    <a:pt x="299" y="23"/>
                  </a:cubicBezTo>
                  <a:cubicBezTo>
                    <a:pt x="346" y="196"/>
                    <a:pt x="346" y="196"/>
                    <a:pt x="346" y="196"/>
                  </a:cubicBezTo>
                  <a:lnTo>
                    <a:pt x="346" y="2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26" name="Freeform 9"/>
            <p:cNvSpPr>
              <a:spLocks noEditPoints="1"/>
            </p:cNvSpPr>
            <p:nvPr/>
          </p:nvSpPr>
          <p:spPr bwMode="auto">
            <a:xfrm>
              <a:off x="8461376" y="8466137"/>
              <a:ext cx="1055689" cy="776288"/>
            </a:xfrm>
            <a:custGeom>
              <a:avLst/>
              <a:gdLst>
                <a:gd name="T0" fmla="*/ 229 w 281"/>
                <a:gd name="T1" fmla="*/ 0 h 207"/>
                <a:gd name="T2" fmla="*/ 51 w 281"/>
                <a:gd name="T3" fmla="*/ 0 h 207"/>
                <a:gd name="T4" fmla="*/ 40 w 281"/>
                <a:gd name="T5" fmla="*/ 9 h 207"/>
                <a:gd name="T6" fmla="*/ 0 w 281"/>
                <a:gd name="T7" fmla="*/ 147 h 207"/>
                <a:gd name="T8" fmla="*/ 2 w 281"/>
                <a:gd name="T9" fmla="*/ 157 h 207"/>
                <a:gd name="T10" fmla="*/ 12 w 281"/>
                <a:gd name="T11" fmla="*/ 161 h 207"/>
                <a:gd name="T12" fmla="*/ 45 w 281"/>
                <a:gd name="T13" fmla="*/ 161 h 207"/>
                <a:gd name="T14" fmla="*/ 58 w 281"/>
                <a:gd name="T15" fmla="*/ 161 h 207"/>
                <a:gd name="T16" fmla="*/ 64 w 281"/>
                <a:gd name="T17" fmla="*/ 161 h 207"/>
                <a:gd name="T18" fmla="*/ 81 w 281"/>
                <a:gd name="T19" fmla="*/ 195 h 207"/>
                <a:gd name="T20" fmla="*/ 101 w 281"/>
                <a:gd name="T21" fmla="*/ 207 h 207"/>
                <a:gd name="T22" fmla="*/ 179 w 281"/>
                <a:gd name="T23" fmla="*/ 207 h 207"/>
                <a:gd name="T24" fmla="*/ 200 w 281"/>
                <a:gd name="T25" fmla="*/ 195 h 207"/>
                <a:gd name="T26" fmla="*/ 217 w 281"/>
                <a:gd name="T27" fmla="*/ 161 h 207"/>
                <a:gd name="T28" fmla="*/ 223 w 281"/>
                <a:gd name="T29" fmla="*/ 161 h 207"/>
                <a:gd name="T30" fmla="*/ 236 w 281"/>
                <a:gd name="T31" fmla="*/ 161 h 207"/>
                <a:gd name="T32" fmla="*/ 269 w 281"/>
                <a:gd name="T33" fmla="*/ 161 h 207"/>
                <a:gd name="T34" fmla="*/ 278 w 281"/>
                <a:gd name="T35" fmla="*/ 157 h 207"/>
                <a:gd name="T36" fmla="*/ 280 w 281"/>
                <a:gd name="T37" fmla="*/ 147 h 207"/>
                <a:gd name="T38" fmla="*/ 241 w 281"/>
                <a:gd name="T39" fmla="*/ 9 h 207"/>
                <a:gd name="T40" fmla="*/ 229 w 281"/>
                <a:gd name="T41" fmla="*/ 0 h 207"/>
                <a:gd name="T42" fmla="*/ 236 w 281"/>
                <a:gd name="T43" fmla="*/ 138 h 207"/>
                <a:gd name="T44" fmla="*/ 217 w 281"/>
                <a:gd name="T45" fmla="*/ 138 h 207"/>
                <a:gd name="T46" fmla="*/ 196 w 281"/>
                <a:gd name="T47" fmla="*/ 151 h 207"/>
                <a:gd name="T48" fmla="*/ 179 w 281"/>
                <a:gd name="T49" fmla="*/ 184 h 207"/>
                <a:gd name="T50" fmla="*/ 101 w 281"/>
                <a:gd name="T51" fmla="*/ 184 h 207"/>
                <a:gd name="T52" fmla="*/ 85 w 281"/>
                <a:gd name="T53" fmla="*/ 151 h 207"/>
                <a:gd name="T54" fmla="*/ 64 w 281"/>
                <a:gd name="T55" fmla="*/ 138 h 207"/>
                <a:gd name="T56" fmla="*/ 45 w 281"/>
                <a:gd name="T57" fmla="*/ 138 h 207"/>
                <a:gd name="T58" fmla="*/ 18 w 281"/>
                <a:gd name="T59" fmla="*/ 138 h 207"/>
                <a:gd name="T60" fmla="*/ 51 w 281"/>
                <a:gd name="T61" fmla="*/ 12 h 207"/>
                <a:gd name="T62" fmla="*/ 229 w 281"/>
                <a:gd name="T63" fmla="*/ 12 h 207"/>
                <a:gd name="T64" fmla="*/ 263 w 281"/>
                <a:gd name="T65" fmla="*/ 138 h 207"/>
                <a:gd name="T66" fmla="*/ 236 w 281"/>
                <a:gd name="T67" fmla="*/ 138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1" h="207">
                  <a:moveTo>
                    <a:pt x="229" y="0"/>
                  </a:moveTo>
                  <a:cubicBezTo>
                    <a:pt x="51" y="0"/>
                    <a:pt x="51" y="0"/>
                    <a:pt x="51" y="0"/>
                  </a:cubicBezTo>
                  <a:cubicBezTo>
                    <a:pt x="46" y="0"/>
                    <a:pt x="41" y="4"/>
                    <a:pt x="40" y="9"/>
                  </a:cubicBezTo>
                  <a:cubicBezTo>
                    <a:pt x="0" y="147"/>
                    <a:pt x="0" y="147"/>
                    <a:pt x="0" y="147"/>
                  </a:cubicBezTo>
                  <a:cubicBezTo>
                    <a:pt x="0" y="150"/>
                    <a:pt x="0" y="154"/>
                    <a:pt x="2" y="157"/>
                  </a:cubicBezTo>
                  <a:cubicBezTo>
                    <a:pt x="5" y="160"/>
                    <a:pt x="8" y="161"/>
                    <a:pt x="12" y="161"/>
                  </a:cubicBezTo>
                  <a:cubicBezTo>
                    <a:pt x="45" y="161"/>
                    <a:pt x="45" y="161"/>
                    <a:pt x="45" y="161"/>
                  </a:cubicBezTo>
                  <a:cubicBezTo>
                    <a:pt x="58" y="161"/>
                    <a:pt x="58" y="161"/>
                    <a:pt x="58" y="161"/>
                  </a:cubicBezTo>
                  <a:cubicBezTo>
                    <a:pt x="64" y="161"/>
                    <a:pt x="64" y="161"/>
                    <a:pt x="64" y="161"/>
                  </a:cubicBezTo>
                  <a:cubicBezTo>
                    <a:pt x="81" y="195"/>
                    <a:pt x="81" y="195"/>
                    <a:pt x="81" y="195"/>
                  </a:cubicBezTo>
                  <a:cubicBezTo>
                    <a:pt x="85" y="203"/>
                    <a:pt x="93" y="207"/>
                    <a:pt x="101" y="207"/>
                  </a:cubicBezTo>
                  <a:cubicBezTo>
                    <a:pt x="179" y="207"/>
                    <a:pt x="179" y="207"/>
                    <a:pt x="179" y="207"/>
                  </a:cubicBezTo>
                  <a:cubicBezTo>
                    <a:pt x="188" y="207"/>
                    <a:pt x="196" y="203"/>
                    <a:pt x="200" y="195"/>
                  </a:cubicBezTo>
                  <a:cubicBezTo>
                    <a:pt x="217" y="161"/>
                    <a:pt x="217" y="161"/>
                    <a:pt x="217" y="161"/>
                  </a:cubicBezTo>
                  <a:cubicBezTo>
                    <a:pt x="223" y="161"/>
                    <a:pt x="223" y="161"/>
                    <a:pt x="223" y="161"/>
                  </a:cubicBezTo>
                  <a:cubicBezTo>
                    <a:pt x="236" y="161"/>
                    <a:pt x="236" y="161"/>
                    <a:pt x="236" y="161"/>
                  </a:cubicBezTo>
                  <a:cubicBezTo>
                    <a:pt x="269" y="161"/>
                    <a:pt x="269" y="161"/>
                    <a:pt x="269" y="161"/>
                  </a:cubicBezTo>
                  <a:cubicBezTo>
                    <a:pt x="273" y="161"/>
                    <a:pt x="276" y="160"/>
                    <a:pt x="278" y="157"/>
                  </a:cubicBezTo>
                  <a:cubicBezTo>
                    <a:pt x="280" y="154"/>
                    <a:pt x="281" y="150"/>
                    <a:pt x="280" y="147"/>
                  </a:cubicBezTo>
                  <a:cubicBezTo>
                    <a:pt x="241" y="9"/>
                    <a:pt x="241" y="9"/>
                    <a:pt x="241" y="9"/>
                  </a:cubicBezTo>
                  <a:cubicBezTo>
                    <a:pt x="239" y="4"/>
                    <a:pt x="235" y="0"/>
                    <a:pt x="229" y="0"/>
                  </a:cubicBezTo>
                  <a:close/>
                  <a:moveTo>
                    <a:pt x="236" y="138"/>
                  </a:moveTo>
                  <a:cubicBezTo>
                    <a:pt x="217" y="138"/>
                    <a:pt x="217" y="138"/>
                    <a:pt x="217" y="138"/>
                  </a:cubicBezTo>
                  <a:cubicBezTo>
                    <a:pt x="208" y="138"/>
                    <a:pt x="200" y="143"/>
                    <a:pt x="196" y="151"/>
                  </a:cubicBezTo>
                  <a:cubicBezTo>
                    <a:pt x="179" y="184"/>
                    <a:pt x="179" y="184"/>
                    <a:pt x="179" y="184"/>
                  </a:cubicBezTo>
                  <a:cubicBezTo>
                    <a:pt x="101" y="184"/>
                    <a:pt x="101" y="184"/>
                    <a:pt x="101" y="184"/>
                  </a:cubicBezTo>
                  <a:cubicBezTo>
                    <a:pt x="85" y="151"/>
                    <a:pt x="85" y="151"/>
                    <a:pt x="85" y="151"/>
                  </a:cubicBezTo>
                  <a:cubicBezTo>
                    <a:pt x="81" y="143"/>
                    <a:pt x="73" y="138"/>
                    <a:pt x="64" y="138"/>
                  </a:cubicBezTo>
                  <a:cubicBezTo>
                    <a:pt x="45" y="138"/>
                    <a:pt x="45" y="138"/>
                    <a:pt x="45" y="138"/>
                  </a:cubicBezTo>
                  <a:cubicBezTo>
                    <a:pt x="18" y="138"/>
                    <a:pt x="18" y="138"/>
                    <a:pt x="18" y="138"/>
                  </a:cubicBezTo>
                  <a:cubicBezTo>
                    <a:pt x="51" y="12"/>
                    <a:pt x="51" y="12"/>
                    <a:pt x="51" y="12"/>
                  </a:cubicBezTo>
                  <a:cubicBezTo>
                    <a:pt x="229" y="12"/>
                    <a:pt x="229" y="12"/>
                    <a:pt x="229" y="12"/>
                  </a:cubicBezTo>
                  <a:cubicBezTo>
                    <a:pt x="263" y="138"/>
                    <a:pt x="263" y="138"/>
                    <a:pt x="263" y="138"/>
                  </a:cubicBezTo>
                  <a:lnTo>
                    <a:pt x="236"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grpSp>
      <p:grpSp>
        <p:nvGrpSpPr>
          <p:cNvPr id="127" name="Group 126"/>
          <p:cNvGrpSpPr/>
          <p:nvPr/>
        </p:nvGrpSpPr>
        <p:grpSpPr>
          <a:xfrm>
            <a:off x="5050060" y="1911815"/>
            <a:ext cx="316630" cy="267580"/>
            <a:chOff x="13828713" y="2805113"/>
            <a:chExt cx="1381125" cy="1166812"/>
          </a:xfrm>
          <a:solidFill>
            <a:schemeClr val="bg1"/>
          </a:solidFill>
        </p:grpSpPr>
        <p:sp>
          <p:nvSpPr>
            <p:cNvPr id="128" name="Freeform 10"/>
            <p:cNvSpPr>
              <a:spLocks noEditPoints="1"/>
            </p:cNvSpPr>
            <p:nvPr/>
          </p:nvSpPr>
          <p:spPr bwMode="auto">
            <a:xfrm>
              <a:off x="14173200" y="3109913"/>
              <a:ext cx="690563" cy="690562"/>
            </a:xfrm>
            <a:custGeom>
              <a:avLst/>
              <a:gdLst>
                <a:gd name="T0" fmla="*/ 92 w 184"/>
                <a:gd name="T1" fmla="*/ 0 h 184"/>
                <a:gd name="T2" fmla="*/ 0 w 184"/>
                <a:gd name="T3" fmla="*/ 92 h 184"/>
                <a:gd name="T4" fmla="*/ 92 w 184"/>
                <a:gd name="T5" fmla="*/ 184 h 184"/>
                <a:gd name="T6" fmla="*/ 184 w 184"/>
                <a:gd name="T7" fmla="*/ 92 h 184"/>
                <a:gd name="T8" fmla="*/ 92 w 184"/>
                <a:gd name="T9" fmla="*/ 0 h 184"/>
                <a:gd name="T10" fmla="*/ 144 w 184"/>
                <a:gd name="T11" fmla="*/ 137 h 184"/>
                <a:gd name="T12" fmla="*/ 47 w 184"/>
                <a:gd name="T13" fmla="*/ 144 h 184"/>
                <a:gd name="T14" fmla="*/ 39 w 184"/>
                <a:gd name="T15" fmla="*/ 47 h 184"/>
                <a:gd name="T16" fmla="*/ 137 w 184"/>
                <a:gd name="T17" fmla="*/ 39 h 184"/>
                <a:gd name="T18" fmla="*/ 144 w 184"/>
                <a:gd name="T19" fmla="*/ 13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84">
                  <a:moveTo>
                    <a:pt x="92" y="0"/>
                  </a:moveTo>
                  <a:cubicBezTo>
                    <a:pt x="41" y="0"/>
                    <a:pt x="0" y="41"/>
                    <a:pt x="0" y="92"/>
                  </a:cubicBezTo>
                  <a:cubicBezTo>
                    <a:pt x="0" y="143"/>
                    <a:pt x="41" y="184"/>
                    <a:pt x="92" y="184"/>
                  </a:cubicBezTo>
                  <a:cubicBezTo>
                    <a:pt x="143" y="184"/>
                    <a:pt x="184" y="143"/>
                    <a:pt x="184" y="92"/>
                  </a:cubicBezTo>
                  <a:cubicBezTo>
                    <a:pt x="184" y="41"/>
                    <a:pt x="143" y="0"/>
                    <a:pt x="92" y="0"/>
                  </a:cubicBezTo>
                  <a:close/>
                  <a:moveTo>
                    <a:pt x="144" y="137"/>
                  </a:moveTo>
                  <a:cubicBezTo>
                    <a:pt x="119" y="166"/>
                    <a:pt x="76" y="169"/>
                    <a:pt x="47" y="144"/>
                  </a:cubicBezTo>
                  <a:cubicBezTo>
                    <a:pt x="18" y="120"/>
                    <a:pt x="15" y="76"/>
                    <a:pt x="39" y="47"/>
                  </a:cubicBezTo>
                  <a:cubicBezTo>
                    <a:pt x="64" y="18"/>
                    <a:pt x="108" y="15"/>
                    <a:pt x="137" y="39"/>
                  </a:cubicBezTo>
                  <a:cubicBezTo>
                    <a:pt x="166" y="64"/>
                    <a:pt x="169" y="108"/>
                    <a:pt x="144" y="1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29" name="Freeform 11"/>
            <p:cNvSpPr>
              <a:spLocks/>
            </p:cNvSpPr>
            <p:nvPr/>
          </p:nvSpPr>
          <p:spPr bwMode="auto">
            <a:xfrm>
              <a:off x="14346238" y="3281363"/>
              <a:ext cx="195263" cy="195262"/>
            </a:xfrm>
            <a:custGeom>
              <a:avLst/>
              <a:gdLst>
                <a:gd name="T0" fmla="*/ 46 w 52"/>
                <a:gd name="T1" fmla="*/ 0 h 52"/>
                <a:gd name="T2" fmla="*/ 0 w 52"/>
                <a:gd name="T3" fmla="*/ 46 h 52"/>
                <a:gd name="T4" fmla="*/ 0 w 52"/>
                <a:gd name="T5" fmla="*/ 46 h 52"/>
                <a:gd name="T6" fmla="*/ 6 w 52"/>
                <a:gd name="T7" fmla="*/ 52 h 52"/>
                <a:gd name="T8" fmla="*/ 11 w 52"/>
                <a:gd name="T9" fmla="*/ 46 h 52"/>
                <a:gd name="T10" fmla="*/ 11 w 52"/>
                <a:gd name="T11" fmla="*/ 46 h 52"/>
                <a:gd name="T12" fmla="*/ 46 w 52"/>
                <a:gd name="T13" fmla="*/ 11 h 52"/>
                <a:gd name="T14" fmla="*/ 52 w 52"/>
                <a:gd name="T15" fmla="*/ 6 h 52"/>
                <a:gd name="T16" fmla="*/ 46 w 52"/>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2">
                  <a:moveTo>
                    <a:pt x="46" y="0"/>
                  </a:moveTo>
                  <a:cubicBezTo>
                    <a:pt x="20" y="0"/>
                    <a:pt x="0" y="20"/>
                    <a:pt x="0" y="46"/>
                  </a:cubicBezTo>
                  <a:cubicBezTo>
                    <a:pt x="0" y="46"/>
                    <a:pt x="0" y="46"/>
                    <a:pt x="0" y="46"/>
                  </a:cubicBezTo>
                  <a:cubicBezTo>
                    <a:pt x="0" y="49"/>
                    <a:pt x="2" y="52"/>
                    <a:pt x="6" y="52"/>
                  </a:cubicBezTo>
                  <a:cubicBezTo>
                    <a:pt x="9" y="52"/>
                    <a:pt x="11" y="49"/>
                    <a:pt x="11" y="46"/>
                  </a:cubicBezTo>
                  <a:cubicBezTo>
                    <a:pt x="11" y="46"/>
                    <a:pt x="11" y="46"/>
                    <a:pt x="11" y="46"/>
                  </a:cubicBezTo>
                  <a:cubicBezTo>
                    <a:pt x="11" y="27"/>
                    <a:pt x="27" y="11"/>
                    <a:pt x="46" y="11"/>
                  </a:cubicBezTo>
                  <a:cubicBezTo>
                    <a:pt x="49" y="11"/>
                    <a:pt x="52" y="9"/>
                    <a:pt x="52" y="6"/>
                  </a:cubicBezTo>
                  <a:cubicBezTo>
                    <a:pt x="52" y="2"/>
                    <a:pt x="49" y="0"/>
                    <a:pt x="4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30" name="Freeform 12"/>
            <p:cNvSpPr>
              <a:spLocks noEditPoints="1"/>
            </p:cNvSpPr>
            <p:nvPr/>
          </p:nvSpPr>
          <p:spPr bwMode="auto">
            <a:xfrm>
              <a:off x="13828713" y="2805113"/>
              <a:ext cx="1381125" cy="1166812"/>
            </a:xfrm>
            <a:custGeom>
              <a:avLst/>
              <a:gdLst>
                <a:gd name="T0" fmla="*/ 339 w 368"/>
                <a:gd name="T1" fmla="*/ 70 h 311"/>
                <a:gd name="T2" fmla="*/ 289 w 368"/>
                <a:gd name="T3" fmla="*/ 61 h 311"/>
                <a:gd name="T4" fmla="*/ 273 w 368"/>
                <a:gd name="T5" fmla="*/ 22 h 311"/>
                <a:gd name="T6" fmla="*/ 241 w 368"/>
                <a:gd name="T7" fmla="*/ 0 h 311"/>
                <a:gd name="T8" fmla="*/ 126 w 368"/>
                <a:gd name="T9" fmla="*/ 0 h 311"/>
                <a:gd name="T10" fmla="*/ 94 w 368"/>
                <a:gd name="T11" fmla="*/ 22 h 311"/>
                <a:gd name="T12" fmla="*/ 78 w 368"/>
                <a:gd name="T13" fmla="*/ 61 h 311"/>
                <a:gd name="T14" fmla="*/ 29 w 368"/>
                <a:gd name="T15" fmla="*/ 70 h 311"/>
                <a:gd name="T16" fmla="*/ 0 w 368"/>
                <a:gd name="T17" fmla="*/ 104 h 311"/>
                <a:gd name="T18" fmla="*/ 0 w 368"/>
                <a:gd name="T19" fmla="*/ 277 h 311"/>
                <a:gd name="T20" fmla="*/ 34 w 368"/>
                <a:gd name="T21" fmla="*/ 311 h 311"/>
                <a:gd name="T22" fmla="*/ 333 w 368"/>
                <a:gd name="T23" fmla="*/ 311 h 311"/>
                <a:gd name="T24" fmla="*/ 368 w 368"/>
                <a:gd name="T25" fmla="*/ 277 h 311"/>
                <a:gd name="T26" fmla="*/ 368 w 368"/>
                <a:gd name="T27" fmla="*/ 104 h 311"/>
                <a:gd name="T28" fmla="*/ 339 w 368"/>
                <a:gd name="T29" fmla="*/ 70 h 311"/>
                <a:gd name="T30" fmla="*/ 345 w 368"/>
                <a:gd name="T31" fmla="*/ 277 h 311"/>
                <a:gd name="T32" fmla="*/ 333 w 368"/>
                <a:gd name="T33" fmla="*/ 288 h 311"/>
                <a:gd name="T34" fmla="*/ 34 w 368"/>
                <a:gd name="T35" fmla="*/ 288 h 311"/>
                <a:gd name="T36" fmla="*/ 23 w 368"/>
                <a:gd name="T37" fmla="*/ 277 h 311"/>
                <a:gd name="T38" fmla="*/ 23 w 368"/>
                <a:gd name="T39" fmla="*/ 104 h 311"/>
                <a:gd name="T40" fmla="*/ 32 w 368"/>
                <a:gd name="T41" fmla="*/ 92 h 311"/>
                <a:gd name="T42" fmla="*/ 95 w 368"/>
                <a:gd name="T43" fmla="*/ 82 h 311"/>
                <a:gd name="T44" fmla="*/ 116 w 368"/>
                <a:gd name="T45" fmla="*/ 31 h 311"/>
                <a:gd name="T46" fmla="*/ 126 w 368"/>
                <a:gd name="T47" fmla="*/ 23 h 311"/>
                <a:gd name="T48" fmla="*/ 241 w 368"/>
                <a:gd name="T49" fmla="*/ 23 h 311"/>
                <a:gd name="T50" fmla="*/ 252 w 368"/>
                <a:gd name="T51" fmla="*/ 31 h 311"/>
                <a:gd name="T52" fmla="*/ 273 w 368"/>
                <a:gd name="T53" fmla="*/ 82 h 311"/>
                <a:gd name="T54" fmla="*/ 335 w 368"/>
                <a:gd name="T55" fmla="*/ 92 h 311"/>
                <a:gd name="T56" fmla="*/ 345 w 368"/>
                <a:gd name="T57" fmla="*/ 104 h 311"/>
                <a:gd name="T58" fmla="*/ 345 w 368"/>
                <a:gd name="T59" fmla="*/ 277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8" h="311">
                  <a:moveTo>
                    <a:pt x="339" y="70"/>
                  </a:moveTo>
                  <a:cubicBezTo>
                    <a:pt x="289" y="61"/>
                    <a:pt x="289" y="61"/>
                    <a:pt x="289" y="61"/>
                  </a:cubicBezTo>
                  <a:cubicBezTo>
                    <a:pt x="273" y="22"/>
                    <a:pt x="273" y="22"/>
                    <a:pt x="273" y="22"/>
                  </a:cubicBezTo>
                  <a:cubicBezTo>
                    <a:pt x="268" y="9"/>
                    <a:pt x="256" y="0"/>
                    <a:pt x="241" y="0"/>
                  </a:cubicBezTo>
                  <a:cubicBezTo>
                    <a:pt x="126" y="0"/>
                    <a:pt x="126" y="0"/>
                    <a:pt x="126" y="0"/>
                  </a:cubicBezTo>
                  <a:cubicBezTo>
                    <a:pt x="112" y="0"/>
                    <a:pt x="99" y="9"/>
                    <a:pt x="94" y="22"/>
                  </a:cubicBezTo>
                  <a:cubicBezTo>
                    <a:pt x="78" y="61"/>
                    <a:pt x="78" y="61"/>
                    <a:pt x="78" y="61"/>
                  </a:cubicBezTo>
                  <a:cubicBezTo>
                    <a:pt x="29" y="70"/>
                    <a:pt x="29" y="70"/>
                    <a:pt x="29" y="70"/>
                  </a:cubicBezTo>
                  <a:cubicBezTo>
                    <a:pt x="12" y="73"/>
                    <a:pt x="0" y="87"/>
                    <a:pt x="0" y="104"/>
                  </a:cubicBezTo>
                  <a:cubicBezTo>
                    <a:pt x="0" y="277"/>
                    <a:pt x="0" y="277"/>
                    <a:pt x="0" y="277"/>
                  </a:cubicBezTo>
                  <a:cubicBezTo>
                    <a:pt x="0" y="296"/>
                    <a:pt x="15" y="311"/>
                    <a:pt x="34" y="311"/>
                  </a:cubicBezTo>
                  <a:cubicBezTo>
                    <a:pt x="333" y="311"/>
                    <a:pt x="333" y="311"/>
                    <a:pt x="333" y="311"/>
                  </a:cubicBezTo>
                  <a:cubicBezTo>
                    <a:pt x="353" y="311"/>
                    <a:pt x="368" y="296"/>
                    <a:pt x="368" y="277"/>
                  </a:cubicBezTo>
                  <a:cubicBezTo>
                    <a:pt x="368" y="104"/>
                    <a:pt x="368" y="104"/>
                    <a:pt x="368" y="104"/>
                  </a:cubicBezTo>
                  <a:cubicBezTo>
                    <a:pt x="368" y="87"/>
                    <a:pt x="356" y="73"/>
                    <a:pt x="339" y="70"/>
                  </a:cubicBezTo>
                  <a:close/>
                  <a:moveTo>
                    <a:pt x="345" y="277"/>
                  </a:moveTo>
                  <a:cubicBezTo>
                    <a:pt x="345" y="283"/>
                    <a:pt x="340" y="288"/>
                    <a:pt x="333" y="288"/>
                  </a:cubicBezTo>
                  <a:cubicBezTo>
                    <a:pt x="34" y="288"/>
                    <a:pt x="34" y="288"/>
                    <a:pt x="34" y="288"/>
                  </a:cubicBezTo>
                  <a:cubicBezTo>
                    <a:pt x="28" y="288"/>
                    <a:pt x="23" y="283"/>
                    <a:pt x="23" y="277"/>
                  </a:cubicBezTo>
                  <a:cubicBezTo>
                    <a:pt x="23" y="104"/>
                    <a:pt x="23" y="104"/>
                    <a:pt x="23" y="104"/>
                  </a:cubicBezTo>
                  <a:cubicBezTo>
                    <a:pt x="23" y="98"/>
                    <a:pt x="27" y="93"/>
                    <a:pt x="32" y="92"/>
                  </a:cubicBezTo>
                  <a:cubicBezTo>
                    <a:pt x="95" y="82"/>
                    <a:pt x="95" y="82"/>
                    <a:pt x="95" y="82"/>
                  </a:cubicBezTo>
                  <a:cubicBezTo>
                    <a:pt x="116" y="31"/>
                    <a:pt x="116" y="31"/>
                    <a:pt x="116" y="31"/>
                  </a:cubicBezTo>
                  <a:cubicBezTo>
                    <a:pt x="117" y="26"/>
                    <a:pt x="122" y="23"/>
                    <a:pt x="126" y="23"/>
                  </a:cubicBezTo>
                  <a:cubicBezTo>
                    <a:pt x="241" y="23"/>
                    <a:pt x="241" y="23"/>
                    <a:pt x="241" y="23"/>
                  </a:cubicBezTo>
                  <a:cubicBezTo>
                    <a:pt x="246" y="23"/>
                    <a:pt x="250" y="26"/>
                    <a:pt x="252" y="31"/>
                  </a:cubicBezTo>
                  <a:cubicBezTo>
                    <a:pt x="273" y="82"/>
                    <a:pt x="273" y="82"/>
                    <a:pt x="273" y="82"/>
                  </a:cubicBezTo>
                  <a:cubicBezTo>
                    <a:pt x="335" y="92"/>
                    <a:pt x="335" y="92"/>
                    <a:pt x="335" y="92"/>
                  </a:cubicBezTo>
                  <a:cubicBezTo>
                    <a:pt x="341" y="93"/>
                    <a:pt x="345" y="98"/>
                    <a:pt x="345" y="104"/>
                  </a:cubicBezTo>
                  <a:lnTo>
                    <a:pt x="345" y="2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grpSp>
      <p:grpSp>
        <p:nvGrpSpPr>
          <p:cNvPr id="131" name="Group 130"/>
          <p:cNvGrpSpPr/>
          <p:nvPr/>
        </p:nvGrpSpPr>
        <p:grpSpPr>
          <a:xfrm>
            <a:off x="5051055" y="3874615"/>
            <a:ext cx="335555" cy="289059"/>
            <a:chOff x="2727325" y="-39687"/>
            <a:chExt cx="1463675" cy="1260475"/>
          </a:xfrm>
          <a:solidFill>
            <a:schemeClr val="bg1"/>
          </a:solidFill>
        </p:grpSpPr>
        <p:sp>
          <p:nvSpPr>
            <p:cNvPr id="132" name="Freeform 20"/>
            <p:cNvSpPr>
              <a:spLocks noEditPoints="1"/>
            </p:cNvSpPr>
            <p:nvPr/>
          </p:nvSpPr>
          <p:spPr bwMode="auto">
            <a:xfrm>
              <a:off x="2727325" y="-39687"/>
              <a:ext cx="1463675" cy="1260475"/>
            </a:xfrm>
            <a:custGeom>
              <a:avLst/>
              <a:gdLst>
                <a:gd name="T0" fmla="*/ 347 w 390"/>
                <a:gd name="T1" fmla="*/ 42 h 336"/>
                <a:gd name="T2" fmla="*/ 195 w 390"/>
                <a:gd name="T3" fmla="*/ 38 h 336"/>
                <a:gd name="T4" fmla="*/ 43 w 390"/>
                <a:gd name="T5" fmla="*/ 42 h 336"/>
                <a:gd name="T6" fmla="*/ 43 w 390"/>
                <a:gd name="T7" fmla="*/ 196 h 336"/>
                <a:gd name="T8" fmla="*/ 170 w 390"/>
                <a:gd name="T9" fmla="*/ 322 h 336"/>
                <a:gd name="T10" fmla="*/ 220 w 390"/>
                <a:gd name="T11" fmla="*/ 322 h 336"/>
                <a:gd name="T12" fmla="*/ 347 w 390"/>
                <a:gd name="T13" fmla="*/ 196 h 336"/>
                <a:gd name="T14" fmla="*/ 347 w 390"/>
                <a:gd name="T15" fmla="*/ 42 h 336"/>
                <a:gd name="T16" fmla="*/ 330 w 390"/>
                <a:gd name="T17" fmla="*/ 180 h 336"/>
                <a:gd name="T18" fmla="*/ 203 w 390"/>
                <a:gd name="T19" fmla="*/ 306 h 336"/>
                <a:gd name="T20" fmla="*/ 187 w 390"/>
                <a:gd name="T21" fmla="*/ 306 h 336"/>
                <a:gd name="T22" fmla="*/ 59 w 390"/>
                <a:gd name="T23" fmla="*/ 180 h 336"/>
                <a:gd name="T24" fmla="*/ 59 w 390"/>
                <a:gd name="T25" fmla="*/ 58 h 336"/>
                <a:gd name="T26" fmla="*/ 179 w 390"/>
                <a:gd name="T27" fmla="*/ 55 h 336"/>
                <a:gd name="T28" fmla="*/ 195 w 390"/>
                <a:gd name="T29" fmla="*/ 70 h 336"/>
                <a:gd name="T30" fmla="*/ 210 w 390"/>
                <a:gd name="T31" fmla="*/ 55 h 336"/>
                <a:gd name="T32" fmla="*/ 330 w 390"/>
                <a:gd name="T33" fmla="*/ 58 h 336"/>
                <a:gd name="T34" fmla="*/ 330 w 390"/>
                <a:gd name="T35" fmla="*/ 18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0" h="336">
                  <a:moveTo>
                    <a:pt x="347" y="42"/>
                  </a:moveTo>
                  <a:cubicBezTo>
                    <a:pt x="305" y="0"/>
                    <a:pt x="238" y="0"/>
                    <a:pt x="195" y="38"/>
                  </a:cubicBezTo>
                  <a:cubicBezTo>
                    <a:pt x="152" y="0"/>
                    <a:pt x="85" y="0"/>
                    <a:pt x="43" y="42"/>
                  </a:cubicBezTo>
                  <a:cubicBezTo>
                    <a:pt x="0" y="84"/>
                    <a:pt x="0" y="154"/>
                    <a:pt x="43" y="196"/>
                  </a:cubicBezTo>
                  <a:cubicBezTo>
                    <a:pt x="55" y="208"/>
                    <a:pt x="170" y="322"/>
                    <a:pt x="170" y="322"/>
                  </a:cubicBezTo>
                  <a:cubicBezTo>
                    <a:pt x="184" y="336"/>
                    <a:pt x="206" y="336"/>
                    <a:pt x="220" y="322"/>
                  </a:cubicBezTo>
                  <a:cubicBezTo>
                    <a:pt x="220" y="322"/>
                    <a:pt x="345" y="198"/>
                    <a:pt x="347" y="196"/>
                  </a:cubicBezTo>
                  <a:cubicBezTo>
                    <a:pt x="390" y="154"/>
                    <a:pt x="390" y="84"/>
                    <a:pt x="347" y="42"/>
                  </a:cubicBezTo>
                  <a:close/>
                  <a:moveTo>
                    <a:pt x="330" y="180"/>
                  </a:moveTo>
                  <a:cubicBezTo>
                    <a:pt x="203" y="306"/>
                    <a:pt x="203" y="306"/>
                    <a:pt x="203" y="306"/>
                  </a:cubicBezTo>
                  <a:cubicBezTo>
                    <a:pt x="199" y="310"/>
                    <a:pt x="191" y="310"/>
                    <a:pt x="187" y="306"/>
                  </a:cubicBezTo>
                  <a:cubicBezTo>
                    <a:pt x="59" y="180"/>
                    <a:pt x="59" y="180"/>
                    <a:pt x="59" y="180"/>
                  </a:cubicBezTo>
                  <a:cubicBezTo>
                    <a:pt x="25" y="146"/>
                    <a:pt x="25" y="92"/>
                    <a:pt x="59" y="58"/>
                  </a:cubicBezTo>
                  <a:cubicBezTo>
                    <a:pt x="92" y="26"/>
                    <a:pt x="145" y="25"/>
                    <a:pt x="179" y="55"/>
                  </a:cubicBezTo>
                  <a:cubicBezTo>
                    <a:pt x="195" y="70"/>
                    <a:pt x="195" y="70"/>
                    <a:pt x="195" y="70"/>
                  </a:cubicBezTo>
                  <a:cubicBezTo>
                    <a:pt x="210" y="55"/>
                    <a:pt x="210" y="55"/>
                    <a:pt x="210" y="55"/>
                  </a:cubicBezTo>
                  <a:cubicBezTo>
                    <a:pt x="245" y="25"/>
                    <a:pt x="298" y="26"/>
                    <a:pt x="330" y="58"/>
                  </a:cubicBezTo>
                  <a:cubicBezTo>
                    <a:pt x="364" y="92"/>
                    <a:pt x="364" y="146"/>
                    <a:pt x="330"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33" name="Freeform 21"/>
            <p:cNvSpPr>
              <a:spLocks/>
            </p:cNvSpPr>
            <p:nvPr/>
          </p:nvSpPr>
          <p:spPr bwMode="auto">
            <a:xfrm>
              <a:off x="2982913" y="215900"/>
              <a:ext cx="206375" cy="201612"/>
            </a:xfrm>
            <a:custGeom>
              <a:avLst/>
              <a:gdLst>
                <a:gd name="T0" fmla="*/ 49 w 55"/>
                <a:gd name="T1" fmla="*/ 0 h 54"/>
                <a:gd name="T2" fmla="*/ 49 w 55"/>
                <a:gd name="T3" fmla="*/ 0 h 54"/>
                <a:gd name="T4" fmla="*/ 0 w 55"/>
                <a:gd name="T5" fmla="*/ 48 h 54"/>
                <a:gd name="T6" fmla="*/ 0 w 55"/>
                <a:gd name="T7" fmla="*/ 48 h 54"/>
                <a:gd name="T8" fmla="*/ 6 w 55"/>
                <a:gd name="T9" fmla="*/ 54 h 54"/>
                <a:gd name="T10" fmla="*/ 12 w 55"/>
                <a:gd name="T11" fmla="*/ 48 h 54"/>
                <a:gd name="T12" fmla="*/ 12 w 55"/>
                <a:gd name="T13" fmla="*/ 48 h 54"/>
                <a:gd name="T14" fmla="*/ 49 w 55"/>
                <a:gd name="T15" fmla="*/ 11 h 54"/>
                <a:gd name="T16" fmla="*/ 49 w 55"/>
                <a:gd name="T17" fmla="*/ 11 h 54"/>
                <a:gd name="T18" fmla="*/ 55 w 55"/>
                <a:gd name="T19" fmla="*/ 5 h 54"/>
                <a:gd name="T20" fmla="*/ 49 w 55"/>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54">
                  <a:moveTo>
                    <a:pt x="49" y="0"/>
                  </a:moveTo>
                  <a:cubicBezTo>
                    <a:pt x="49" y="0"/>
                    <a:pt x="49" y="0"/>
                    <a:pt x="49" y="0"/>
                  </a:cubicBezTo>
                  <a:cubicBezTo>
                    <a:pt x="22" y="0"/>
                    <a:pt x="0" y="21"/>
                    <a:pt x="0" y="48"/>
                  </a:cubicBezTo>
                  <a:cubicBezTo>
                    <a:pt x="0" y="48"/>
                    <a:pt x="0" y="48"/>
                    <a:pt x="0" y="48"/>
                  </a:cubicBezTo>
                  <a:cubicBezTo>
                    <a:pt x="0" y="52"/>
                    <a:pt x="3" y="54"/>
                    <a:pt x="6" y="54"/>
                  </a:cubicBezTo>
                  <a:cubicBezTo>
                    <a:pt x="9" y="54"/>
                    <a:pt x="12" y="52"/>
                    <a:pt x="12" y="48"/>
                  </a:cubicBezTo>
                  <a:cubicBezTo>
                    <a:pt x="12" y="48"/>
                    <a:pt x="12" y="48"/>
                    <a:pt x="12" y="48"/>
                  </a:cubicBezTo>
                  <a:cubicBezTo>
                    <a:pt x="12" y="28"/>
                    <a:pt x="29" y="11"/>
                    <a:pt x="49" y="11"/>
                  </a:cubicBezTo>
                  <a:cubicBezTo>
                    <a:pt x="49" y="11"/>
                    <a:pt x="49" y="11"/>
                    <a:pt x="49" y="11"/>
                  </a:cubicBezTo>
                  <a:cubicBezTo>
                    <a:pt x="52" y="11"/>
                    <a:pt x="55" y="8"/>
                    <a:pt x="55" y="5"/>
                  </a:cubicBezTo>
                  <a:cubicBezTo>
                    <a:pt x="55" y="2"/>
                    <a:pt x="52" y="0"/>
                    <a:pt x="4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grpSp>
      <p:sp>
        <p:nvSpPr>
          <p:cNvPr id="134" name="Freeform 22"/>
          <p:cNvSpPr>
            <a:spLocks noEditPoints="1"/>
          </p:cNvSpPr>
          <p:nvPr/>
        </p:nvSpPr>
        <p:spPr bwMode="auto">
          <a:xfrm>
            <a:off x="901524" y="2911232"/>
            <a:ext cx="316630" cy="228262"/>
          </a:xfrm>
          <a:custGeom>
            <a:avLst/>
            <a:gdLst>
              <a:gd name="T0" fmla="*/ 298 w 368"/>
              <a:gd name="T1" fmla="*/ 94 h 265"/>
              <a:gd name="T2" fmla="*/ 196 w 368"/>
              <a:gd name="T3" fmla="*/ 0 h 265"/>
              <a:gd name="T4" fmla="*/ 102 w 368"/>
              <a:gd name="T5" fmla="*/ 60 h 265"/>
              <a:gd name="T6" fmla="*/ 86 w 368"/>
              <a:gd name="T7" fmla="*/ 58 h 265"/>
              <a:gd name="T8" fmla="*/ 35 w 368"/>
              <a:gd name="T9" fmla="*/ 109 h 265"/>
              <a:gd name="T10" fmla="*/ 37 w 368"/>
              <a:gd name="T11" fmla="*/ 126 h 265"/>
              <a:gd name="T12" fmla="*/ 0 w 368"/>
              <a:gd name="T13" fmla="*/ 190 h 265"/>
              <a:gd name="T14" fmla="*/ 75 w 368"/>
              <a:gd name="T15" fmla="*/ 265 h 265"/>
              <a:gd name="T16" fmla="*/ 75 w 368"/>
              <a:gd name="T17" fmla="*/ 265 h 265"/>
              <a:gd name="T18" fmla="*/ 282 w 368"/>
              <a:gd name="T19" fmla="*/ 265 h 265"/>
              <a:gd name="T20" fmla="*/ 282 w 368"/>
              <a:gd name="T21" fmla="*/ 265 h 265"/>
              <a:gd name="T22" fmla="*/ 368 w 368"/>
              <a:gd name="T23" fmla="*/ 178 h 265"/>
              <a:gd name="T24" fmla="*/ 298 w 368"/>
              <a:gd name="T25" fmla="*/ 94 h 265"/>
              <a:gd name="T26" fmla="*/ 282 w 368"/>
              <a:gd name="T27" fmla="*/ 242 h 265"/>
              <a:gd name="T28" fmla="*/ 282 w 368"/>
              <a:gd name="T29" fmla="*/ 242 h 265"/>
              <a:gd name="T30" fmla="*/ 75 w 368"/>
              <a:gd name="T31" fmla="*/ 242 h 265"/>
              <a:gd name="T32" fmla="*/ 23 w 368"/>
              <a:gd name="T33" fmla="*/ 190 h 265"/>
              <a:gd name="T34" fmla="*/ 49 w 368"/>
              <a:gd name="T35" fmla="*/ 145 h 265"/>
              <a:gd name="T36" fmla="*/ 59 w 368"/>
              <a:gd name="T37" fmla="*/ 118 h 265"/>
              <a:gd name="T38" fmla="*/ 58 w 368"/>
              <a:gd name="T39" fmla="*/ 109 h 265"/>
              <a:gd name="T40" fmla="*/ 86 w 368"/>
              <a:gd name="T41" fmla="*/ 81 h 265"/>
              <a:gd name="T42" fmla="*/ 102 w 368"/>
              <a:gd name="T43" fmla="*/ 83 h 265"/>
              <a:gd name="T44" fmla="*/ 123 w 368"/>
              <a:gd name="T45" fmla="*/ 70 h 265"/>
              <a:gd name="T46" fmla="*/ 196 w 368"/>
              <a:gd name="T47" fmla="*/ 23 h 265"/>
              <a:gd name="T48" fmla="*/ 275 w 368"/>
              <a:gd name="T49" fmla="*/ 96 h 265"/>
              <a:gd name="T50" fmla="*/ 294 w 368"/>
              <a:gd name="T51" fmla="*/ 116 h 265"/>
              <a:gd name="T52" fmla="*/ 345 w 368"/>
              <a:gd name="T53" fmla="*/ 178 h 265"/>
              <a:gd name="T54" fmla="*/ 282 w 368"/>
              <a:gd name="T55" fmla="*/ 242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8" h="265">
                <a:moveTo>
                  <a:pt x="298" y="94"/>
                </a:moveTo>
                <a:cubicBezTo>
                  <a:pt x="293" y="41"/>
                  <a:pt x="250" y="0"/>
                  <a:pt x="196" y="0"/>
                </a:cubicBezTo>
                <a:cubicBezTo>
                  <a:pt x="154" y="0"/>
                  <a:pt x="118" y="25"/>
                  <a:pt x="102" y="60"/>
                </a:cubicBezTo>
                <a:cubicBezTo>
                  <a:pt x="97" y="59"/>
                  <a:pt x="92" y="58"/>
                  <a:pt x="86" y="58"/>
                </a:cubicBezTo>
                <a:cubicBezTo>
                  <a:pt x="58" y="58"/>
                  <a:pt x="35" y="81"/>
                  <a:pt x="35" y="109"/>
                </a:cubicBezTo>
                <a:cubicBezTo>
                  <a:pt x="35" y="115"/>
                  <a:pt x="36" y="120"/>
                  <a:pt x="37" y="126"/>
                </a:cubicBezTo>
                <a:cubicBezTo>
                  <a:pt x="15" y="139"/>
                  <a:pt x="0" y="162"/>
                  <a:pt x="0" y="190"/>
                </a:cubicBezTo>
                <a:cubicBezTo>
                  <a:pt x="0" y="231"/>
                  <a:pt x="34" y="265"/>
                  <a:pt x="75" y="265"/>
                </a:cubicBezTo>
                <a:cubicBezTo>
                  <a:pt x="75" y="265"/>
                  <a:pt x="75" y="265"/>
                  <a:pt x="75" y="265"/>
                </a:cubicBezTo>
                <a:cubicBezTo>
                  <a:pt x="282" y="265"/>
                  <a:pt x="282" y="265"/>
                  <a:pt x="282" y="265"/>
                </a:cubicBezTo>
                <a:cubicBezTo>
                  <a:pt x="282" y="265"/>
                  <a:pt x="282" y="265"/>
                  <a:pt x="282" y="265"/>
                </a:cubicBezTo>
                <a:cubicBezTo>
                  <a:pt x="330" y="265"/>
                  <a:pt x="368" y="226"/>
                  <a:pt x="368" y="178"/>
                </a:cubicBezTo>
                <a:cubicBezTo>
                  <a:pt x="368" y="136"/>
                  <a:pt x="338" y="101"/>
                  <a:pt x="298" y="94"/>
                </a:cubicBezTo>
                <a:close/>
                <a:moveTo>
                  <a:pt x="282" y="242"/>
                </a:moveTo>
                <a:cubicBezTo>
                  <a:pt x="282" y="242"/>
                  <a:pt x="282" y="242"/>
                  <a:pt x="282" y="242"/>
                </a:cubicBezTo>
                <a:cubicBezTo>
                  <a:pt x="75" y="242"/>
                  <a:pt x="75" y="242"/>
                  <a:pt x="75" y="242"/>
                </a:cubicBezTo>
                <a:cubicBezTo>
                  <a:pt x="46" y="242"/>
                  <a:pt x="23" y="219"/>
                  <a:pt x="23" y="190"/>
                </a:cubicBezTo>
                <a:cubicBezTo>
                  <a:pt x="23" y="172"/>
                  <a:pt x="33" y="155"/>
                  <a:pt x="49" y="145"/>
                </a:cubicBezTo>
                <a:cubicBezTo>
                  <a:pt x="65" y="136"/>
                  <a:pt x="66" y="135"/>
                  <a:pt x="59" y="118"/>
                </a:cubicBezTo>
                <a:cubicBezTo>
                  <a:pt x="58" y="115"/>
                  <a:pt x="58" y="112"/>
                  <a:pt x="58" y="109"/>
                </a:cubicBezTo>
                <a:cubicBezTo>
                  <a:pt x="58" y="94"/>
                  <a:pt x="70" y="81"/>
                  <a:pt x="86" y="81"/>
                </a:cubicBezTo>
                <a:cubicBezTo>
                  <a:pt x="86" y="81"/>
                  <a:pt x="94" y="80"/>
                  <a:pt x="102" y="83"/>
                </a:cubicBezTo>
                <a:cubicBezTo>
                  <a:pt x="115" y="89"/>
                  <a:pt x="117" y="83"/>
                  <a:pt x="123" y="70"/>
                </a:cubicBezTo>
                <a:cubicBezTo>
                  <a:pt x="136" y="41"/>
                  <a:pt x="165" y="23"/>
                  <a:pt x="196" y="23"/>
                </a:cubicBezTo>
                <a:cubicBezTo>
                  <a:pt x="237" y="23"/>
                  <a:pt x="271" y="54"/>
                  <a:pt x="275" y="96"/>
                </a:cubicBezTo>
                <a:cubicBezTo>
                  <a:pt x="277" y="112"/>
                  <a:pt x="277" y="112"/>
                  <a:pt x="294" y="116"/>
                </a:cubicBezTo>
                <a:cubicBezTo>
                  <a:pt x="324" y="122"/>
                  <a:pt x="345" y="148"/>
                  <a:pt x="345" y="178"/>
                </a:cubicBezTo>
                <a:cubicBezTo>
                  <a:pt x="345" y="213"/>
                  <a:pt x="317" y="242"/>
                  <a:pt x="282" y="242"/>
                </a:cubicBez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id-ID">
              <a:solidFill>
                <a:srgbClr val="C0C0C0"/>
              </a:solidFill>
            </a:endParaRPr>
          </a:p>
        </p:txBody>
      </p:sp>
      <p:cxnSp>
        <p:nvCxnSpPr>
          <p:cNvPr id="100" name="直接连接符 99"/>
          <p:cNvCxnSpPr/>
          <p:nvPr/>
        </p:nvCxnSpPr>
        <p:spPr>
          <a:xfrm>
            <a:off x="423884" y="628328"/>
            <a:ext cx="825257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01" name="组合 100"/>
          <p:cNvGrpSpPr/>
          <p:nvPr/>
        </p:nvGrpSpPr>
        <p:grpSpPr>
          <a:xfrm rot="14400000">
            <a:off x="390146" y="232657"/>
            <a:ext cx="344020" cy="281678"/>
            <a:chOff x="3059816" y="700304"/>
            <a:chExt cx="615694" cy="504120"/>
          </a:xfrm>
          <a:solidFill>
            <a:schemeClr val="accent1"/>
          </a:solidFill>
        </p:grpSpPr>
        <p:sp>
          <p:nvSpPr>
            <p:cNvPr id="102" name="椭圆 101"/>
            <p:cNvSpPr/>
            <p:nvPr/>
          </p:nvSpPr>
          <p:spPr>
            <a:xfrm>
              <a:off x="3531462" y="844352"/>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a:off x="3059816" y="700304"/>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p:cNvSpPr/>
            <p:nvPr/>
          </p:nvSpPr>
          <p:spPr>
            <a:xfrm>
              <a:off x="3059816" y="1060376"/>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5" name="直接连接符 104"/>
            <p:cNvCxnSpPr>
              <a:stCxn id="102" idx="7"/>
              <a:endCxn id="104" idx="3"/>
            </p:cNvCxnSpPr>
            <p:nvPr/>
          </p:nvCxnSpPr>
          <p:spPr>
            <a:xfrm flipH="1">
              <a:off x="3080911" y="865447"/>
              <a:ext cx="573504" cy="317882"/>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stCxn id="103" idx="0"/>
            </p:cNvCxnSpPr>
            <p:nvPr/>
          </p:nvCxnSpPr>
          <p:spPr>
            <a:xfrm>
              <a:off x="3131840" y="700304"/>
              <a:ext cx="0" cy="447037"/>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07" name="Rectangle 22"/>
          <p:cNvSpPr>
            <a:spLocks noChangeArrowheads="1"/>
          </p:cNvSpPr>
          <p:nvPr/>
        </p:nvSpPr>
        <p:spPr bwMode="auto">
          <a:xfrm>
            <a:off x="771624" y="169523"/>
            <a:ext cx="3791272" cy="49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l" eaLnBrk="1" fontAlgn="base" hangingPunct="1">
              <a:lnSpc>
                <a:spcPct val="120000"/>
              </a:lnSpc>
            </a:pPr>
            <a:r>
              <a:rPr lang="zh-CN" altLang="en-US" sz="1400" b="1" dirty="0" smtClean="0">
                <a:latin typeface="微软雅黑" panose="020B0503020204020204" pitchFamily="34" charset="-122"/>
                <a:ea typeface="微软雅黑" panose="020B0503020204020204" pitchFamily="34" charset="-122"/>
              </a:rPr>
              <a:t>发展计划</a:t>
            </a:r>
            <a:endParaRPr lang="en-US" altLang="zh-CN" sz="1400" b="1" dirty="0" smtClean="0">
              <a:latin typeface="微软雅黑" panose="020B0503020204020204" pitchFamily="34" charset="-122"/>
              <a:ea typeface="微软雅黑" panose="020B0503020204020204" pitchFamily="34" charset="-122"/>
            </a:endParaRPr>
          </a:p>
          <a:p>
            <a:pPr fontAlgn="base">
              <a:lnSpc>
                <a:spcPct val="120000"/>
              </a:lnSpc>
            </a:pP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以上标题可以根据您的需求随意更改</a:t>
            </a:r>
            <a:endParaRPr lang="en-US" altLang="zh-CN" sz="1400" b="1"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47924820"/>
      </p:ext>
    </p:extLst>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p:tgtEl>
                                          <p:spTgt spid="101"/>
                                        </p:tgtEl>
                                        <p:attrNameLst>
                                          <p:attrName>ppt_x</p:attrName>
                                        </p:attrNameLst>
                                      </p:cBhvr>
                                      <p:tavLst>
                                        <p:tav tm="0">
                                          <p:val>
                                            <p:strVal val="#ppt_x-#ppt_w*1.125000"/>
                                          </p:val>
                                        </p:tav>
                                        <p:tav tm="100000">
                                          <p:val>
                                            <p:strVal val="#ppt_x"/>
                                          </p:val>
                                        </p:tav>
                                      </p:tavLst>
                                    </p:anim>
                                    <p:animEffect transition="in" filter="wipe(right)">
                                      <p:cBhvr>
                                        <p:cTn id="8" dur="500"/>
                                        <p:tgtEl>
                                          <p:spTgt spid="101"/>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07"/>
                                        </p:tgtEl>
                                        <p:attrNameLst>
                                          <p:attrName>style.visibility</p:attrName>
                                        </p:attrNameLst>
                                      </p:cBhvr>
                                      <p:to>
                                        <p:strVal val="visible"/>
                                      </p:to>
                                    </p:set>
                                    <p:animEffect transition="in" filter="wipe(left)">
                                      <p:cBhvr>
                                        <p:cTn id="12" dur="1250"/>
                                        <p:tgtEl>
                                          <p:spTgt spid="107"/>
                                        </p:tgtEl>
                                      </p:cBhvr>
                                    </p:animEffect>
                                  </p:childTnLst>
                                </p:cTn>
                              </p:par>
                            </p:childTnLst>
                          </p:cTn>
                        </p:par>
                        <p:par>
                          <p:cTn id="13" fill="hold">
                            <p:stCondLst>
                              <p:cond delay="1750"/>
                            </p:stCondLst>
                            <p:childTnLst>
                              <p:par>
                                <p:cTn id="14" presetID="22" presetClass="entr" presetSubtype="8" fill="hold" nodeType="afterEffect">
                                  <p:stCondLst>
                                    <p:cond delay="0"/>
                                  </p:stCondLst>
                                  <p:childTnLst>
                                    <p:set>
                                      <p:cBhvr>
                                        <p:cTn id="15" dur="1" fill="hold">
                                          <p:stCondLst>
                                            <p:cond delay="0"/>
                                          </p:stCondLst>
                                        </p:cTn>
                                        <p:tgtEl>
                                          <p:spTgt spid="100"/>
                                        </p:tgtEl>
                                        <p:attrNameLst>
                                          <p:attrName>style.visibility</p:attrName>
                                        </p:attrNameLst>
                                      </p:cBhvr>
                                      <p:to>
                                        <p:strVal val="visible"/>
                                      </p:to>
                                    </p:set>
                                    <p:animEffect transition="in" filter="wipe(left)">
                                      <p:cBhvr>
                                        <p:cTn id="16" dur="500"/>
                                        <p:tgtEl>
                                          <p:spTgt spid="100"/>
                                        </p:tgtEl>
                                      </p:cBhvr>
                                    </p:animEffect>
                                  </p:childTnLst>
                                </p:cTn>
                              </p:par>
                            </p:childTnLst>
                          </p:cTn>
                        </p:par>
                        <p:par>
                          <p:cTn id="17" fill="hold">
                            <p:stCondLst>
                              <p:cond delay="2250"/>
                            </p:stCondLst>
                            <p:childTnLst>
                              <p:par>
                                <p:cTn id="18" presetID="10" presetClass="entr" presetSubtype="0" fill="hold" grpId="0" nodeType="after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fade">
                                      <p:cBhvr>
                                        <p:cTn id="20" dur="500"/>
                                        <p:tgtEl>
                                          <p:spTgt spid="4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500"/>
                                        <p:tgtEl>
                                          <p:spTgt spid="45"/>
                                        </p:tgtEl>
                                      </p:cBhvr>
                                    </p:animEffect>
                                  </p:childTnLst>
                                </p:cTn>
                              </p:par>
                            </p:childTnLst>
                          </p:cTn>
                        </p:par>
                        <p:par>
                          <p:cTn id="24" fill="hold">
                            <p:stCondLst>
                              <p:cond delay="2750"/>
                            </p:stCondLst>
                            <p:childTnLst>
                              <p:par>
                                <p:cTn id="25" presetID="53" presetClass="entr" presetSubtype="16" fill="hold" nodeType="afterEffect">
                                  <p:stCondLst>
                                    <p:cond delay="0"/>
                                  </p:stCondLst>
                                  <p:childTnLst>
                                    <p:set>
                                      <p:cBhvr>
                                        <p:cTn id="26" dur="1" fill="hold">
                                          <p:stCondLst>
                                            <p:cond delay="0"/>
                                          </p:stCondLst>
                                        </p:cTn>
                                        <p:tgtEl>
                                          <p:spTgt spid="79"/>
                                        </p:tgtEl>
                                        <p:attrNameLst>
                                          <p:attrName>style.visibility</p:attrName>
                                        </p:attrNameLst>
                                      </p:cBhvr>
                                      <p:to>
                                        <p:strVal val="visible"/>
                                      </p:to>
                                    </p:set>
                                    <p:anim calcmode="lin" valueType="num">
                                      <p:cBhvr>
                                        <p:cTn id="27" dur="500" fill="hold"/>
                                        <p:tgtEl>
                                          <p:spTgt spid="79"/>
                                        </p:tgtEl>
                                        <p:attrNameLst>
                                          <p:attrName>ppt_w</p:attrName>
                                        </p:attrNameLst>
                                      </p:cBhvr>
                                      <p:tavLst>
                                        <p:tav tm="0">
                                          <p:val>
                                            <p:fltVal val="0"/>
                                          </p:val>
                                        </p:tav>
                                        <p:tav tm="100000">
                                          <p:val>
                                            <p:strVal val="#ppt_w"/>
                                          </p:val>
                                        </p:tav>
                                      </p:tavLst>
                                    </p:anim>
                                    <p:anim calcmode="lin" valueType="num">
                                      <p:cBhvr>
                                        <p:cTn id="28" dur="500" fill="hold"/>
                                        <p:tgtEl>
                                          <p:spTgt spid="79"/>
                                        </p:tgtEl>
                                        <p:attrNameLst>
                                          <p:attrName>ppt_h</p:attrName>
                                        </p:attrNameLst>
                                      </p:cBhvr>
                                      <p:tavLst>
                                        <p:tav tm="0">
                                          <p:val>
                                            <p:fltVal val="0"/>
                                          </p:val>
                                        </p:tav>
                                        <p:tav tm="100000">
                                          <p:val>
                                            <p:strVal val="#ppt_h"/>
                                          </p:val>
                                        </p:tav>
                                      </p:tavLst>
                                    </p:anim>
                                    <p:animEffect transition="in" filter="fade">
                                      <p:cBhvr>
                                        <p:cTn id="29" dur="500"/>
                                        <p:tgtEl>
                                          <p:spTgt spid="79"/>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wipe(left)">
                                      <p:cBhvr>
                                        <p:cTn id="32" dur="500"/>
                                        <p:tgtEl>
                                          <p:spTgt spid="50"/>
                                        </p:tgtEl>
                                      </p:cBhvr>
                                    </p:animEffect>
                                  </p:childTnLst>
                                </p:cTn>
                              </p:par>
                            </p:childTnLst>
                          </p:cTn>
                        </p:par>
                        <p:par>
                          <p:cTn id="33" fill="hold">
                            <p:stCondLst>
                              <p:cond delay="3250"/>
                            </p:stCondLst>
                            <p:childTnLst>
                              <p:par>
                                <p:cTn id="34" presetID="10" presetClass="entr" presetSubtype="0" fill="hold" grpId="0" nodeType="after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fade">
                                      <p:cBhvr>
                                        <p:cTn id="36" dur="500"/>
                                        <p:tgtEl>
                                          <p:spTgt spid="51"/>
                                        </p:tgtEl>
                                      </p:cBhvr>
                                    </p:animEffect>
                                  </p:childTnLst>
                                </p:cTn>
                              </p:par>
                            </p:childTnLst>
                          </p:cTn>
                        </p:par>
                        <p:par>
                          <p:cTn id="37" fill="hold">
                            <p:stCondLst>
                              <p:cond delay="3750"/>
                            </p:stCondLst>
                            <p:childTnLst>
                              <p:par>
                                <p:cTn id="38" presetID="10" presetClass="entr" presetSubtype="0" fill="hold" grpId="0" nodeType="after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fade">
                                      <p:cBhvr>
                                        <p:cTn id="40" dur="500"/>
                                        <p:tgtEl>
                                          <p:spTgt spid="5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500"/>
                                        <p:tgtEl>
                                          <p:spTgt spid="46"/>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34"/>
                                        </p:tgtEl>
                                        <p:attrNameLst>
                                          <p:attrName>style.visibility</p:attrName>
                                        </p:attrNameLst>
                                      </p:cBhvr>
                                      <p:to>
                                        <p:strVal val="visible"/>
                                      </p:to>
                                    </p:set>
                                    <p:anim calcmode="lin" valueType="num">
                                      <p:cBhvr>
                                        <p:cTn id="46" dur="500" fill="hold"/>
                                        <p:tgtEl>
                                          <p:spTgt spid="134"/>
                                        </p:tgtEl>
                                        <p:attrNameLst>
                                          <p:attrName>ppt_w</p:attrName>
                                        </p:attrNameLst>
                                      </p:cBhvr>
                                      <p:tavLst>
                                        <p:tav tm="0">
                                          <p:val>
                                            <p:fltVal val="0"/>
                                          </p:val>
                                        </p:tav>
                                        <p:tav tm="100000">
                                          <p:val>
                                            <p:strVal val="#ppt_w"/>
                                          </p:val>
                                        </p:tav>
                                      </p:tavLst>
                                    </p:anim>
                                    <p:anim calcmode="lin" valueType="num">
                                      <p:cBhvr>
                                        <p:cTn id="47" dur="500" fill="hold"/>
                                        <p:tgtEl>
                                          <p:spTgt spid="134"/>
                                        </p:tgtEl>
                                        <p:attrNameLst>
                                          <p:attrName>ppt_h</p:attrName>
                                        </p:attrNameLst>
                                      </p:cBhvr>
                                      <p:tavLst>
                                        <p:tav tm="0">
                                          <p:val>
                                            <p:fltVal val="0"/>
                                          </p:val>
                                        </p:tav>
                                        <p:tav tm="100000">
                                          <p:val>
                                            <p:strVal val="#ppt_h"/>
                                          </p:val>
                                        </p:tav>
                                      </p:tavLst>
                                    </p:anim>
                                    <p:animEffect transition="in" filter="fade">
                                      <p:cBhvr>
                                        <p:cTn id="48" dur="500"/>
                                        <p:tgtEl>
                                          <p:spTgt spid="134"/>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53"/>
                                        </p:tgtEl>
                                        <p:attrNameLst>
                                          <p:attrName>style.visibility</p:attrName>
                                        </p:attrNameLst>
                                      </p:cBhvr>
                                      <p:to>
                                        <p:strVal val="visible"/>
                                      </p:to>
                                    </p:set>
                                    <p:animEffect transition="in" filter="wipe(left)">
                                      <p:cBhvr>
                                        <p:cTn id="51" dur="500"/>
                                        <p:tgtEl>
                                          <p:spTgt spid="53"/>
                                        </p:tgtEl>
                                      </p:cBhvr>
                                    </p:animEffect>
                                  </p:childTnLst>
                                </p:cTn>
                              </p:par>
                            </p:childTnLst>
                          </p:cTn>
                        </p:par>
                        <p:par>
                          <p:cTn id="52" fill="hold">
                            <p:stCondLst>
                              <p:cond delay="4250"/>
                            </p:stCondLst>
                            <p:childTnLst>
                              <p:par>
                                <p:cTn id="53" presetID="10" presetClass="entr" presetSubtype="0" fill="hold" grpId="0" nodeType="afterEffect">
                                  <p:stCondLst>
                                    <p:cond delay="0"/>
                                  </p:stCondLst>
                                  <p:childTnLst>
                                    <p:set>
                                      <p:cBhvr>
                                        <p:cTn id="54" dur="1" fill="hold">
                                          <p:stCondLst>
                                            <p:cond delay="0"/>
                                          </p:stCondLst>
                                        </p:cTn>
                                        <p:tgtEl>
                                          <p:spTgt spid="54"/>
                                        </p:tgtEl>
                                        <p:attrNameLst>
                                          <p:attrName>style.visibility</p:attrName>
                                        </p:attrNameLst>
                                      </p:cBhvr>
                                      <p:to>
                                        <p:strVal val="visible"/>
                                      </p:to>
                                    </p:set>
                                    <p:animEffect transition="in" filter="fade">
                                      <p:cBhvr>
                                        <p:cTn id="55" dur="500"/>
                                        <p:tgtEl>
                                          <p:spTgt spid="54"/>
                                        </p:tgtEl>
                                      </p:cBhvr>
                                    </p:animEffect>
                                  </p:childTnLst>
                                </p:cTn>
                              </p:par>
                            </p:childTnLst>
                          </p:cTn>
                        </p:par>
                        <p:par>
                          <p:cTn id="56" fill="hold">
                            <p:stCondLst>
                              <p:cond delay="4750"/>
                            </p:stCondLst>
                            <p:childTnLst>
                              <p:par>
                                <p:cTn id="57" presetID="10" presetClass="entr" presetSubtype="0" fill="hold" grpId="0" nodeType="afterEffect">
                                  <p:stCondLst>
                                    <p:cond delay="0"/>
                                  </p:stCondLst>
                                  <p:childTnLst>
                                    <p:set>
                                      <p:cBhvr>
                                        <p:cTn id="58" dur="1" fill="hold">
                                          <p:stCondLst>
                                            <p:cond delay="0"/>
                                          </p:stCondLst>
                                        </p:cTn>
                                        <p:tgtEl>
                                          <p:spTgt spid="55"/>
                                        </p:tgtEl>
                                        <p:attrNameLst>
                                          <p:attrName>style.visibility</p:attrName>
                                        </p:attrNameLst>
                                      </p:cBhvr>
                                      <p:to>
                                        <p:strVal val="visible"/>
                                      </p:to>
                                    </p:set>
                                    <p:animEffect transition="in" filter="fade">
                                      <p:cBhvr>
                                        <p:cTn id="59" dur="500"/>
                                        <p:tgtEl>
                                          <p:spTgt spid="5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0"/>
                                        </p:tgtEl>
                                        <p:attrNameLst>
                                          <p:attrName>style.visibility</p:attrName>
                                        </p:attrNameLst>
                                      </p:cBhvr>
                                      <p:to>
                                        <p:strVal val="visible"/>
                                      </p:to>
                                    </p:set>
                                    <p:animEffect transition="in" filter="fade">
                                      <p:cBhvr>
                                        <p:cTn id="62" dur="500"/>
                                        <p:tgtEl>
                                          <p:spTgt spid="80"/>
                                        </p:tgtEl>
                                      </p:cBhvr>
                                    </p:animEffect>
                                  </p:childTnLst>
                                </p:cTn>
                              </p:par>
                              <p:par>
                                <p:cTn id="63" presetID="53" presetClass="entr" presetSubtype="16" fill="hold" nodeType="withEffect">
                                  <p:stCondLst>
                                    <p:cond delay="0"/>
                                  </p:stCondLst>
                                  <p:childTnLst>
                                    <p:set>
                                      <p:cBhvr>
                                        <p:cTn id="64" dur="1" fill="hold">
                                          <p:stCondLst>
                                            <p:cond delay="0"/>
                                          </p:stCondLst>
                                        </p:cTn>
                                        <p:tgtEl>
                                          <p:spTgt spid="75"/>
                                        </p:tgtEl>
                                        <p:attrNameLst>
                                          <p:attrName>style.visibility</p:attrName>
                                        </p:attrNameLst>
                                      </p:cBhvr>
                                      <p:to>
                                        <p:strVal val="visible"/>
                                      </p:to>
                                    </p:set>
                                    <p:anim calcmode="lin" valueType="num">
                                      <p:cBhvr>
                                        <p:cTn id="65" dur="500" fill="hold"/>
                                        <p:tgtEl>
                                          <p:spTgt spid="75"/>
                                        </p:tgtEl>
                                        <p:attrNameLst>
                                          <p:attrName>ppt_w</p:attrName>
                                        </p:attrNameLst>
                                      </p:cBhvr>
                                      <p:tavLst>
                                        <p:tav tm="0">
                                          <p:val>
                                            <p:fltVal val="0"/>
                                          </p:val>
                                        </p:tav>
                                        <p:tav tm="100000">
                                          <p:val>
                                            <p:strVal val="#ppt_w"/>
                                          </p:val>
                                        </p:tav>
                                      </p:tavLst>
                                    </p:anim>
                                    <p:anim calcmode="lin" valueType="num">
                                      <p:cBhvr>
                                        <p:cTn id="66" dur="500" fill="hold"/>
                                        <p:tgtEl>
                                          <p:spTgt spid="75"/>
                                        </p:tgtEl>
                                        <p:attrNameLst>
                                          <p:attrName>ppt_h</p:attrName>
                                        </p:attrNameLst>
                                      </p:cBhvr>
                                      <p:tavLst>
                                        <p:tav tm="0">
                                          <p:val>
                                            <p:fltVal val="0"/>
                                          </p:val>
                                        </p:tav>
                                        <p:tav tm="100000">
                                          <p:val>
                                            <p:strVal val="#ppt_h"/>
                                          </p:val>
                                        </p:tav>
                                      </p:tavLst>
                                    </p:anim>
                                    <p:animEffect transition="in" filter="fade">
                                      <p:cBhvr>
                                        <p:cTn id="67" dur="500"/>
                                        <p:tgtEl>
                                          <p:spTgt spid="75"/>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56"/>
                                        </p:tgtEl>
                                        <p:attrNameLst>
                                          <p:attrName>style.visibility</p:attrName>
                                        </p:attrNameLst>
                                      </p:cBhvr>
                                      <p:to>
                                        <p:strVal val="visible"/>
                                      </p:to>
                                    </p:set>
                                    <p:animEffect transition="in" filter="wipe(left)">
                                      <p:cBhvr>
                                        <p:cTn id="70" dur="500"/>
                                        <p:tgtEl>
                                          <p:spTgt spid="56"/>
                                        </p:tgtEl>
                                      </p:cBhvr>
                                    </p:animEffect>
                                  </p:childTnLst>
                                </p:cTn>
                              </p:par>
                            </p:childTnLst>
                          </p:cTn>
                        </p:par>
                        <p:par>
                          <p:cTn id="71" fill="hold">
                            <p:stCondLst>
                              <p:cond delay="5250"/>
                            </p:stCondLst>
                            <p:childTnLst>
                              <p:par>
                                <p:cTn id="72" presetID="10" presetClass="entr" presetSubtype="0" fill="hold" grpId="0" nodeType="afterEffect">
                                  <p:stCondLst>
                                    <p:cond delay="0"/>
                                  </p:stCondLst>
                                  <p:childTnLst>
                                    <p:set>
                                      <p:cBhvr>
                                        <p:cTn id="73" dur="1" fill="hold">
                                          <p:stCondLst>
                                            <p:cond delay="0"/>
                                          </p:stCondLst>
                                        </p:cTn>
                                        <p:tgtEl>
                                          <p:spTgt spid="57"/>
                                        </p:tgtEl>
                                        <p:attrNameLst>
                                          <p:attrName>style.visibility</p:attrName>
                                        </p:attrNameLst>
                                      </p:cBhvr>
                                      <p:to>
                                        <p:strVal val="visible"/>
                                      </p:to>
                                    </p:set>
                                    <p:animEffect transition="in" filter="fade">
                                      <p:cBhvr>
                                        <p:cTn id="74" dur="500"/>
                                        <p:tgtEl>
                                          <p:spTgt spid="57"/>
                                        </p:tgtEl>
                                      </p:cBhvr>
                                    </p:animEffect>
                                  </p:childTnLst>
                                </p:cTn>
                              </p:par>
                            </p:childTnLst>
                          </p:cTn>
                        </p:par>
                        <p:par>
                          <p:cTn id="75" fill="hold">
                            <p:stCondLst>
                              <p:cond delay="5750"/>
                            </p:stCondLst>
                            <p:childTnLst>
                              <p:par>
                                <p:cTn id="76" presetID="10" presetClass="entr" presetSubtype="0" fill="hold" grpId="0" nodeType="afterEffect">
                                  <p:stCondLst>
                                    <p:cond delay="0"/>
                                  </p:stCondLst>
                                  <p:childTnLst>
                                    <p:set>
                                      <p:cBhvr>
                                        <p:cTn id="77" dur="1" fill="hold">
                                          <p:stCondLst>
                                            <p:cond delay="0"/>
                                          </p:stCondLst>
                                        </p:cTn>
                                        <p:tgtEl>
                                          <p:spTgt spid="58"/>
                                        </p:tgtEl>
                                        <p:attrNameLst>
                                          <p:attrName>style.visibility</p:attrName>
                                        </p:attrNameLst>
                                      </p:cBhvr>
                                      <p:to>
                                        <p:strVal val="visible"/>
                                      </p:to>
                                    </p:set>
                                    <p:animEffect transition="in" filter="fade">
                                      <p:cBhvr>
                                        <p:cTn id="78" dur="500"/>
                                        <p:tgtEl>
                                          <p:spTgt spid="58"/>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81"/>
                                        </p:tgtEl>
                                        <p:attrNameLst>
                                          <p:attrName>style.visibility</p:attrName>
                                        </p:attrNameLst>
                                      </p:cBhvr>
                                      <p:to>
                                        <p:strVal val="visible"/>
                                      </p:to>
                                    </p:set>
                                    <p:animEffect transition="in" filter="fade">
                                      <p:cBhvr>
                                        <p:cTn id="81" dur="500"/>
                                        <p:tgtEl>
                                          <p:spTgt spid="81"/>
                                        </p:tgtEl>
                                      </p:cBhvr>
                                    </p:animEffect>
                                  </p:childTnLst>
                                </p:cTn>
                              </p:par>
                              <p:par>
                                <p:cTn id="82" presetID="53" presetClass="entr" presetSubtype="16" fill="hold" nodeType="withEffect">
                                  <p:stCondLst>
                                    <p:cond delay="0"/>
                                  </p:stCondLst>
                                  <p:childTnLst>
                                    <p:set>
                                      <p:cBhvr>
                                        <p:cTn id="83" dur="1" fill="hold">
                                          <p:stCondLst>
                                            <p:cond delay="0"/>
                                          </p:stCondLst>
                                        </p:cTn>
                                        <p:tgtEl>
                                          <p:spTgt spid="127"/>
                                        </p:tgtEl>
                                        <p:attrNameLst>
                                          <p:attrName>style.visibility</p:attrName>
                                        </p:attrNameLst>
                                      </p:cBhvr>
                                      <p:to>
                                        <p:strVal val="visible"/>
                                      </p:to>
                                    </p:set>
                                    <p:anim calcmode="lin" valueType="num">
                                      <p:cBhvr>
                                        <p:cTn id="84" dur="500" fill="hold"/>
                                        <p:tgtEl>
                                          <p:spTgt spid="127"/>
                                        </p:tgtEl>
                                        <p:attrNameLst>
                                          <p:attrName>ppt_w</p:attrName>
                                        </p:attrNameLst>
                                      </p:cBhvr>
                                      <p:tavLst>
                                        <p:tav tm="0">
                                          <p:val>
                                            <p:fltVal val="0"/>
                                          </p:val>
                                        </p:tav>
                                        <p:tav tm="100000">
                                          <p:val>
                                            <p:strVal val="#ppt_w"/>
                                          </p:val>
                                        </p:tav>
                                      </p:tavLst>
                                    </p:anim>
                                    <p:anim calcmode="lin" valueType="num">
                                      <p:cBhvr>
                                        <p:cTn id="85" dur="500" fill="hold"/>
                                        <p:tgtEl>
                                          <p:spTgt spid="127"/>
                                        </p:tgtEl>
                                        <p:attrNameLst>
                                          <p:attrName>ppt_h</p:attrName>
                                        </p:attrNameLst>
                                      </p:cBhvr>
                                      <p:tavLst>
                                        <p:tav tm="0">
                                          <p:val>
                                            <p:fltVal val="0"/>
                                          </p:val>
                                        </p:tav>
                                        <p:tav tm="100000">
                                          <p:val>
                                            <p:strVal val="#ppt_h"/>
                                          </p:val>
                                        </p:tav>
                                      </p:tavLst>
                                    </p:anim>
                                    <p:animEffect transition="in" filter="fade">
                                      <p:cBhvr>
                                        <p:cTn id="86" dur="500"/>
                                        <p:tgtEl>
                                          <p:spTgt spid="127"/>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59"/>
                                        </p:tgtEl>
                                        <p:attrNameLst>
                                          <p:attrName>style.visibility</p:attrName>
                                        </p:attrNameLst>
                                      </p:cBhvr>
                                      <p:to>
                                        <p:strVal val="visible"/>
                                      </p:to>
                                    </p:set>
                                    <p:animEffect transition="in" filter="wipe(left)">
                                      <p:cBhvr>
                                        <p:cTn id="89" dur="500"/>
                                        <p:tgtEl>
                                          <p:spTgt spid="59"/>
                                        </p:tgtEl>
                                      </p:cBhvr>
                                    </p:animEffect>
                                  </p:childTnLst>
                                </p:cTn>
                              </p:par>
                            </p:childTnLst>
                          </p:cTn>
                        </p:par>
                        <p:par>
                          <p:cTn id="90" fill="hold">
                            <p:stCondLst>
                              <p:cond delay="6250"/>
                            </p:stCondLst>
                            <p:childTnLst>
                              <p:par>
                                <p:cTn id="91" presetID="10" presetClass="entr" presetSubtype="0" fill="hold" grpId="0" nodeType="afterEffect">
                                  <p:stCondLst>
                                    <p:cond delay="0"/>
                                  </p:stCondLst>
                                  <p:childTnLst>
                                    <p:set>
                                      <p:cBhvr>
                                        <p:cTn id="92" dur="1" fill="hold">
                                          <p:stCondLst>
                                            <p:cond delay="0"/>
                                          </p:stCondLst>
                                        </p:cTn>
                                        <p:tgtEl>
                                          <p:spTgt spid="60"/>
                                        </p:tgtEl>
                                        <p:attrNameLst>
                                          <p:attrName>style.visibility</p:attrName>
                                        </p:attrNameLst>
                                      </p:cBhvr>
                                      <p:to>
                                        <p:strVal val="visible"/>
                                      </p:to>
                                    </p:set>
                                    <p:animEffect transition="in" filter="fade">
                                      <p:cBhvr>
                                        <p:cTn id="93" dur="500"/>
                                        <p:tgtEl>
                                          <p:spTgt spid="60"/>
                                        </p:tgtEl>
                                      </p:cBhvr>
                                    </p:animEffect>
                                  </p:childTnLst>
                                </p:cTn>
                              </p:par>
                            </p:childTnLst>
                          </p:cTn>
                        </p:par>
                        <p:par>
                          <p:cTn id="94" fill="hold">
                            <p:stCondLst>
                              <p:cond delay="6750"/>
                            </p:stCondLst>
                            <p:childTnLst>
                              <p:par>
                                <p:cTn id="95" presetID="10" presetClass="entr" presetSubtype="0" fill="hold" grpId="0" nodeType="afterEffect">
                                  <p:stCondLst>
                                    <p:cond delay="0"/>
                                  </p:stCondLst>
                                  <p:childTnLst>
                                    <p:set>
                                      <p:cBhvr>
                                        <p:cTn id="96" dur="1" fill="hold">
                                          <p:stCondLst>
                                            <p:cond delay="0"/>
                                          </p:stCondLst>
                                        </p:cTn>
                                        <p:tgtEl>
                                          <p:spTgt spid="61"/>
                                        </p:tgtEl>
                                        <p:attrNameLst>
                                          <p:attrName>style.visibility</p:attrName>
                                        </p:attrNameLst>
                                      </p:cBhvr>
                                      <p:to>
                                        <p:strVal val="visible"/>
                                      </p:to>
                                    </p:set>
                                    <p:animEffect transition="in" filter="fade">
                                      <p:cBhvr>
                                        <p:cTn id="97" dur="500"/>
                                        <p:tgtEl>
                                          <p:spTgt spid="61"/>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82"/>
                                        </p:tgtEl>
                                        <p:attrNameLst>
                                          <p:attrName>style.visibility</p:attrName>
                                        </p:attrNameLst>
                                      </p:cBhvr>
                                      <p:to>
                                        <p:strVal val="visible"/>
                                      </p:to>
                                    </p:set>
                                    <p:animEffect transition="in" filter="fade">
                                      <p:cBhvr>
                                        <p:cTn id="100" dur="500"/>
                                        <p:tgtEl>
                                          <p:spTgt spid="82"/>
                                        </p:tgtEl>
                                      </p:cBhvr>
                                    </p:animEffect>
                                  </p:childTnLst>
                                </p:cTn>
                              </p:par>
                              <p:par>
                                <p:cTn id="101" presetID="53" presetClass="entr" presetSubtype="16" fill="hold" nodeType="withEffect">
                                  <p:stCondLst>
                                    <p:cond delay="0"/>
                                  </p:stCondLst>
                                  <p:childTnLst>
                                    <p:set>
                                      <p:cBhvr>
                                        <p:cTn id="102" dur="1" fill="hold">
                                          <p:stCondLst>
                                            <p:cond delay="0"/>
                                          </p:stCondLst>
                                        </p:cTn>
                                        <p:tgtEl>
                                          <p:spTgt spid="67"/>
                                        </p:tgtEl>
                                        <p:attrNameLst>
                                          <p:attrName>style.visibility</p:attrName>
                                        </p:attrNameLst>
                                      </p:cBhvr>
                                      <p:to>
                                        <p:strVal val="visible"/>
                                      </p:to>
                                    </p:set>
                                    <p:anim calcmode="lin" valueType="num">
                                      <p:cBhvr>
                                        <p:cTn id="103" dur="500" fill="hold"/>
                                        <p:tgtEl>
                                          <p:spTgt spid="67"/>
                                        </p:tgtEl>
                                        <p:attrNameLst>
                                          <p:attrName>ppt_w</p:attrName>
                                        </p:attrNameLst>
                                      </p:cBhvr>
                                      <p:tavLst>
                                        <p:tav tm="0">
                                          <p:val>
                                            <p:fltVal val="0"/>
                                          </p:val>
                                        </p:tav>
                                        <p:tav tm="100000">
                                          <p:val>
                                            <p:strVal val="#ppt_w"/>
                                          </p:val>
                                        </p:tav>
                                      </p:tavLst>
                                    </p:anim>
                                    <p:anim calcmode="lin" valueType="num">
                                      <p:cBhvr>
                                        <p:cTn id="104" dur="500" fill="hold"/>
                                        <p:tgtEl>
                                          <p:spTgt spid="67"/>
                                        </p:tgtEl>
                                        <p:attrNameLst>
                                          <p:attrName>ppt_h</p:attrName>
                                        </p:attrNameLst>
                                      </p:cBhvr>
                                      <p:tavLst>
                                        <p:tav tm="0">
                                          <p:val>
                                            <p:fltVal val="0"/>
                                          </p:val>
                                        </p:tav>
                                        <p:tav tm="100000">
                                          <p:val>
                                            <p:strVal val="#ppt_h"/>
                                          </p:val>
                                        </p:tav>
                                      </p:tavLst>
                                    </p:anim>
                                    <p:animEffect transition="in" filter="fade">
                                      <p:cBhvr>
                                        <p:cTn id="105" dur="500"/>
                                        <p:tgtEl>
                                          <p:spTgt spid="67"/>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62"/>
                                        </p:tgtEl>
                                        <p:attrNameLst>
                                          <p:attrName>style.visibility</p:attrName>
                                        </p:attrNameLst>
                                      </p:cBhvr>
                                      <p:to>
                                        <p:strVal val="visible"/>
                                      </p:to>
                                    </p:set>
                                    <p:animEffect transition="in" filter="wipe(left)">
                                      <p:cBhvr>
                                        <p:cTn id="108" dur="500"/>
                                        <p:tgtEl>
                                          <p:spTgt spid="62"/>
                                        </p:tgtEl>
                                      </p:cBhvr>
                                    </p:animEffect>
                                  </p:childTnLst>
                                </p:cTn>
                              </p:par>
                            </p:childTnLst>
                          </p:cTn>
                        </p:par>
                        <p:par>
                          <p:cTn id="109" fill="hold">
                            <p:stCondLst>
                              <p:cond delay="7250"/>
                            </p:stCondLst>
                            <p:childTnLst>
                              <p:par>
                                <p:cTn id="110" presetID="10" presetClass="entr" presetSubtype="0" fill="hold" grpId="0" nodeType="afterEffect">
                                  <p:stCondLst>
                                    <p:cond delay="0"/>
                                  </p:stCondLst>
                                  <p:childTnLst>
                                    <p:set>
                                      <p:cBhvr>
                                        <p:cTn id="111" dur="1" fill="hold">
                                          <p:stCondLst>
                                            <p:cond delay="0"/>
                                          </p:stCondLst>
                                        </p:cTn>
                                        <p:tgtEl>
                                          <p:spTgt spid="63"/>
                                        </p:tgtEl>
                                        <p:attrNameLst>
                                          <p:attrName>style.visibility</p:attrName>
                                        </p:attrNameLst>
                                      </p:cBhvr>
                                      <p:to>
                                        <p:strVal val="visible"/>
                                      </p:to>
                                    </p:set>
                                    <p:animEffect transition="in" filter="fade">
                                      <p:cBhvr>
                                        <p:cTn id="112" dur="500"/>
                                        <p:tgtEl>
                                          <p:spTgt spid="63"/>
                                        </p:tgtEl>
                                      </p:cBhvr>
                                    </p:animEffect>
                                  </p:childTnLst>
                                </p:cTn>
                              </p:par>
                            </p:childTnLst>
                          </p:cTn>
                        </p:par>
                        <p:par>
                          <p:cTn id="113" fill="hold">
                            <p:stCondLst>
                              <p:cond delay="7750"/>
                            </p:stCondLst>
                            <p:childTnLst>
                              <p:par>
                                <p:cTn id="114" presetID="10" presetClass="entr" presetSubtype="0" fill="hold" grpId="0" nodeType="afterEffect">
                                  <p:stCondLst>
                                    <p:cond delay="0"/>
                                  </p:stCondLst>
                                  <p:childTnLst>
                                    <p:set>
                                      <p:cBhvr>
                                        <p:cTn id="115" dur="1" fill="hold">
                                          <p:stCondLst>
                                            <p:cond delay="0"/>
                                          </p:stCondLst>
                                        </p:cTn>
                                        <p:tgtEl>
                                          <p:spTgt spid="64"/>
                                        </p:tgtEl>
                                        <p:attrNameLst>
                                          <p:attrName>style.visibility</p:attrName>
                                        </p:attrNameLst>
                                      </p:cBhvr>
                                      <p:to>
                                        <p:strVal val="visible"/>
                                      </p:to>
                                    </p:set>
                                    <p:animEffect transition="in" filter="fade">
                                      <p:cBhvr>
                                        <p:cTn id="116" dur="500"/>
                                        <p:tgtEl>
                                          <p:spTgt spid="64"/>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83"/>
                                        </p:tgtEl>
                                        <p:attrNameLst>
                                          <p:attrName>style.visibility</p:attrName>
                                        </p:attrNameLst>
                                      </p:cBhvr>
                                      <p:to>
                                        <p:strVal val="visible"/>
                                      </p:to>
                                    </p:set>
                                    <p:animEffect transition="in" filter="fade">
                                      <p:cBhvr>
                                        <p:cTn id="119" dur="500"/>
                                        <p:tgtEl>
                                          <p:spTgt spid="83"/>
                                        </p:tgtEl>
                                      </p:cBhvr>
                                    </p:animEffect>
                                  </p:childTnLst>
                                </p:cTn>
                              </p:par>
                              <p:par>
                                <p:cTn id="120" presetID="53" presetClass="entr" presetSubtype="16" fill="hold" nodeType="withEffect">
                                  <p:stCondLst>
                                    <p:cond delay="0"/>
                                  </p:stCondLst>
                                  <p:childTnLst>
                                    <p:set>
                                      <p:cBhvr>
                                        <p:cTn id="121" dur="1" fill="hold">
                                          <p:stCondLst>
                                            <p:cond delay="0"/>
                                          </p:stCondLst>
                                        </p:cTn>
                                        <p:tgtEl>
                                          <p:spTgt spid="131"/>
                                        </p:tgtEl>
                                        <p:attrNameLst>
                                          <p:attrName>style.visibility</p:attrName>
                                        </p:attrNameLst>
                                      </p:cBhvr>
                                      <p:to>
                                        <p:strVal val="visible"/>
                                      </p:to>
                                    </p:set>
                                    <p:anim calcmode="lin" valueType="num">
                                      <p:cBhvr>
                                        <p:cTn id="122" dur="500" fill="hold"/>
                                        <p:tgtEl>
                                          <p:spTgt spid="131"/>
                                        </p:tgtEl>
                                        <p:attrNameLst>
                                          <p:attrName>ppt_w</p:attrName>
                                        </p:attrNameLst>
                                      </p:cBhvr>
                                      <p:tavLst>
                                        <p:tav tm="0">
                                          <p:val>
                                            <p:fltVal val="0"/>
                                          </p:val>
                                        </p:tav>
                                        <p:tav tm="100000">
                                          <p:val>
                                            <p:strVal val="#ppt_w"/>
                                          </p:val>
                                        </p:tav>
                                      </p:tavLst>
                                    </p:anim>
                                    <p:anim calcmode="lin" valueType="num">
                                      <p:cBhvr>
                                        <p:cTn id="123" dur="500" fill="hold"/>
                                        <p:tgtEl>
                                          <p:spTgt spid="131"/>
                                        </p:tgtEl>
                                        <p:attrNameLst>
                                          <p:attrName>ppt_h</p:attrName>
                                        </p:attrNameLst>
                                      </p:cBhvr>
                                      <p:tavLst>
                                        <p:tav tm="0">
                                          <p:val>
                                            <p:fltVal val="0"/>
                                          </p:val>
                                        </p:tav>
                                        <p:tav tm="100000">
                                          <p:val>
                                            <p:strVal val="#ppt_h"/>
                                          </p:val>
                                        </p:tav>
                                      </p:tavLst>
                                    </p:anim>
                                    <p:animEffect transition="in" filter="fade">
                                      <p:cBhvr>
                                        <p:cTn id="124" dur="500"/>
                                        <p:tgtEl>
                                          <p:spTgt spid="131"/>
                                        </p:tgtEl>
                                      </p:cBhvr>
                                    </p:animEffect>
                                  </p:childTnLst>
                                </p:cTn>
                              </p:par>
                              <p:par>
                                <p:cTn id="125" presetID="22" presetClass="entr" presetSubtype="8" fill="hold" grpId="0" nodeType="withEffect">
                                  <p:stCondLst>
                                    <p:cond delay="0"/>
                                  </p:stCondLst>
                                  <p:childTnLst>
                                    <p:set>
                                      <p:cBhvr>
                                        <p:cTn id="126" dur="1" fill="hold">
                                          <p:stCondLst>
                                            <p:cond delay="0"/>
                                          </p:stCondLst>
                                        </p:cTn>
                                        <p:tgtEl>
                                          <p:spTgt spid="65"/>
                                        </p:tgtEl>
                                        <p:attrNameLst>
                                          <p:attrName>style.visibility</p:attrName>
                                        </p:attrNameLst>
                                      </p:cBhvr>
                                      <p:to>
                                        <p:strVal val="visible"/>
                                      </p:to>
                                    </p:set>
                                    <p:animEffect transition="in" filter="wipe(left)">
                                      <p:cBhvr>
                                        <p:cTn id="127" dur="500"/>
                                        <p:tgtEl>
                                          <p:spTgt spid="65"/>
                                        </p:tgtEl>
                                      </p:cBhvr>
                                    </p:animEffect>
                                  </p:childTnLst>
                                </p:cTn>
                              </p:par>
                            </p:childTnLst>
                          </p:cTn>
                        </p:par>
                        <p:par>
                          <p:cTn id="128" fill="hold">
                            <p:stCondLst>
                              <p:cond delay="8250"/>
                            </p:stCondLst>
                            <p:childTnLst>
                              <p:par>
                                <p:cTn id="129" presetID="10" presetClass="entr" presetSubtype="0" fill="hold" grpId="0" nodeType="afterEffect">
                                  <p:stCondLst>
                                    <p:cond delay="0"/>
                                  </p:stCondLst>
                                  <p:childTnLst>
                                    <p:set>
                                      <p:cBhvr>
                                        <p:cTn id="130" dur="1" fill="hold">
                                          <p:stCondLst>
                                            <p:cond delay="0"/>
                                          </p:stCondLst>
                                        </p:cTn>
                                        <p:tgtEl>
                                          <p:spTgt spid="66"/>
                                        </p:tgtEl>
                                        <p:attrNameLst>
                                          <p:attrName>style.visibility</p:attrName>
                                        </p:attrNameLst>
                                      </p:cBhvr>
                                      <p:to>
                                        <p:strVal val="visible"/>
                                      </p:to>
                                    </p:set>
                                    <p:animEffect transition="in" filter="fade">
                                      <p:cBhvr>
                                        <p:cTn id="131"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80" grpId="0" animBg="1"/>
      <p:bldP spid="81" grpId="0" animBg="1"/>
      <p:bldP spid="82" grpId="0" animBg="1"/>
      <p:bldP spid="83" grpId="0" animBg="1"/>
      <p:bldP spid="49" grpId="0" animBg="1"/>
      <p:bldP spid="50" grpId="0"/>
      <p:bldP spid="51" grpId="0"/>
      <p:bldP spid="52" grpId="0" animBg="1"/>
      <p:bldP spid="53" grpId="0"/>
      <p:bldP spid="54" grpId="0"/>
      <p:bldP spid="55" grpId="0" animBg="1"/>
      <p:bldP spid="56" grpId="0"/>
      <p:bldP spid="57" grpId="0"/>
      <p:bldP spid="58" grpId="0" animBg="1"/>
      <p:bldP spid="59" grpId="0"/>
      <p:bldP spid="60" grpId="0"/>
      <p:bldP spid="61" grpId="0" animBg="1"/>
      <p:bldP spid="62" grpId="0"/>
      <p:bldP spid="63" grpId="0"/>
      <p:bldP spid="64" grpId="0" animBg="1"/>
      <p:bldP spid="65" grpId="0"/>
      <p:bldP spid="66" grpId="0"/>
      <p:bldP spid="134" grpId="0" animBg="1"/>
      <p:bldP spid="10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7" name="Group 126"/>
          <p:cNvGrpSpPr/>
          <p:nvPr/>
        </p:nvGrpSpPr>
        <p:grpSpPr>
          <a:xfrm>
            <a:off x="1306384" y="1862058"/>
            <a:ext cx="2160166" cy="294989"/>
            <a:chOff x="1741845" y="2481978"/>
            <a:chExt cx="2880221" cy="393197"/>
          </a:xfrm>
        </p:grpSpPr>
        <p:cxnSp>
          <p:nvCxnSpPr>
            <p:cNvPr id="128" name="Straight Connector 127"/>
            <p:cNvCxnSpPr/>
            <p:nvPr/>
          </p:nvCxnSpPr>
          <p:spPr>
            <a:xfrm flipH="1" flipV="1">
              <a:off x="3555062" y="2481978"/>
              <a:ext cx="1067004" cy="3931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flipH="1">
              <a:off x="1741845" y="2481978"/>
              <a:ext cx="1813218"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130" name="Group 129"/>
          <p:cNvGrpSpPr/>
          <p:nvPr/>
        </p:nvGrpSpPr>
        <p:grpSpPr>
          <a:xfrm flipV="1">
            <a:off x="1306384" y="3508985"/>
            <a:ext cx="2160166" cy="294989"/>
            <a:chOff x="1741845" y="2481978"/>
            <a:chExt cx="2880221" cy="393197"/>
          </a:xfrm>
        </p:grpSpPr>
        <p:cxnSp>
          <p:nvCxnSpPr>
            <p:cNvPr id="131" name="Straight Connector 130"/>
            <p:cNvCxnSpPr/>
            <p:nvPr/>
          </p:nvCxnSpPr>
          <p:spPr>
            <a:xfrm flipH="1" flipV="1">
              <a:off x="3555062" y="2481978"/>
              <a:ext cx="1067004" cy="3931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flipH="1">
              <a:off x="1741845" y="2481978"/>
              <a:ext cx="1813218"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133" name="Group 132"/>
          <p:cNvGrpSpPr/>
          <p:nvPr/>
        </p:nvGrpSpPr>
        <p:grpSpPr>
          <a:xfrm flipH="1">
            <a:off x="5680578" y="1862058"/>
            <a:ext cx="2160166" cy="294989"/>
            <a:chOff x="1741845" y="2481978"/>
            <a:chExt cx="2880221" cy="393197"/>
          </a:xfrm>
        </p:grpSpPr>
        <p:cxnSp>
          <p:nvCxnSpPr>
            <p:cNvPr id="134" name="Straight Connector 133"/>
            <p:cNvCxnSpPr/>
            <p:nvPr/>
          </p:nvCxnSpPr>
          <p:spPr>
            <a:xfrm flipH="1" flipV="1">
              <a:off x="3555062" y="2481978"/>
              <a:ext cx="1067004" cy="3931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flipH="1">
              <a:off x="1741845" y="2481978"/>
              <a:ext cx="1813218"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136" name="Group 135"/>
          <p:cNvGrpSpPr/>
          <p:nvPr/>
        </p:nvGrpSpPr>
        <p:grpSpPr>
          <a:xfrm flipH="1" flipV="1">
            <a:off x="5680578" y="3508985"/>
            <a:ext cx="2160166" cy="294989"/>
            <a:chOff x="1741845" y="2481978"/>
            <a:chExt cx="2880221" cy="393197"/>
          </a:xfrm>
        </p:grpSpPr>
        <p:cxnSp>
          <p:nvCxnSpPr>
            <p:cNvPr id="137" name="Straight Connector 136"/>
            <p:cNvCxnSpPr/>
            <p:nvPr/>
          </p:nvCxnSpPr>
          <p:spPr>
            <a:xfrm flipH="1" flipV="1">
              <a:off x="3555062" y="2481978"/>
              <a:ext cx="1067004" cy="3931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flipH="1">
              <a:off x="1741845" y="2481978"/>
              <a:ext cx="1813218"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140" name="Group 139"/>
          <p:cNvGrpSpPr/>
          <p:nvPr/>
        </p:nvGrpSpPr>
        <p:grpSpPr>
          <a:xfrm>
            <a:off x="3302281" y="1831724"/>
            <a:ext cx="1236701" cy="1282122"/>
            <a:chOff x="4403041" y="2441544"/>
            <a:chExt cx="1648934" cy="1708969"/>
          </a:xfrm>
          <a:solidFill>
            <a:schemeClr val="accent2"/>
          </a:solidFill>
        </p:grpSpPr>
        <p:grpSp>
          <p:nvGrpSpPr>
            <p:cNvPr id="141" name="Group 140"/>
            <p:cNvGrpSpPr/>
            <p:nvPr/>
          </p:nvGrpSpPr>
          <p:grpSpPr>
            <a:xfrm>
              <a:off x="4403041" y="2441544"/>
              <a:ext cx="1648934" cy="1708969"/>
              <a:chOff x="1934067" y="2570684"/>
              <a:chExt cx="1941921" cy="2012622"/>
            </a:xfrm>
            <a:grpFill/>
          </p:grpSpPr>
          <p:sp>
            <p:nvSpPr>
              <p:cNvPr id="143" name="Rounded Rectangle 142"/>
              <p:cNvSpPr/>
              <p:nvPr/>
            </p:nvSpPr>
            <p:spPr>
              <a:xfrm>
                <a:off x="1934067" y="2641385"/>
                <a:ext cx="1941921" cy="1941921"/>
              </a:xfrm>
              <a:prstGeom prst="round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4" name="Rounded Rectangle 143"/>
              <p:cNvSpPr/>
              <p:nvPr/>
            </p:nvSpPr>
            <p:spPr>
              <a:xfrm>
                <a:off x="1934067" y="2570684"/>
                <a:ext cx="1941921" cy="1941921"/>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142" name="TextBox 141"/>
            <p:cNvSpPr txBox="1"/>
            <p:nvPr/>
          </p:nvSpPr>
          <p:spPr>
            <a:xfrm>
              <a:off x="4751850" y="3045075"/>
              <a:ext cx="861774" cy="492291"/>
            </a:xfrm>
            <a:prstGeom prst="rect">
              <a:avLst/>
            </a:prstGeom>
            <a:grpFill/>
            <a:ln>
              <a:noFill/>
            </a:ln>
          </p:spPr>
          <p:txBody>
            <a:bodyPr wrap="none" rtlCol="0">
              <a:spAutoFit/>
            </a:bodyPr>
            <a:lstStyle/>
            <a:p>
              <a:pPr lvl="0" algn="ctr"/>
              <a:r>
                <a:rPr lang="zh-CN" altLang="en-US" dirty="0">
                  <a:solidFill>
                    <a:schemeClr val="bg1"/>
                  </a:solidFill>
                  <a:latin typeface="微软雅黑" panose="020B0503020204020204" pitchFamily="34" charset="-122"/>
                  <a:ea typeface="微软雅黑" panose="020B0503020204020204" pitchFamily="34" charset="-122"/>
                </a:rPr>
                <a:t>标题</a:t>
              </a:r>
              <a:endParaRPr lang="en-US" altLang="zh-CN" dirty="0">
                <a:solidFill>
                  <a:schemeClr val="bg1"/>
                </a:solidFill>
                <a:latin typeface="微软雅黑" panose="020B0503020204020204" pitchFamily="34" charset="-122"/>
                <a:ea typeface="微软雅黑" panose="020B0503020204020204" pitchFamily="34" charset="-122"/>
              </a:endParaRPr>
            </a:p>
          </p:txBody>
        </p:sp>
      </p:grpSp>
      <p:grpSp>
        <p:nvGrpSpPr>
          <p:cNvPr id="145" name="Group 144"/>
          <p:cNvGrpSpPr/>
          <p:nvPr/>
        </p:nvGrpSpPr>
        <p:grpSpPr>
          <a:xfrm>
            <a:off x="4605019" y="1831724"/>
            <a:ext cx="1236701" cy="1282122"/>
            <a:chOff x="6140026" y="2441544"/>
            <a:chExt cx="1648934" cy="1708969"/>
          </a:xfrm>
        </p:grpSpPr>
        <p:grpSp>
          <p:nvGrpSpPr>
            <p:cNvPr id="146" name="Group 145"/>
            <p:cNvGrpSpPr/>
            <p:nvPr/>
          </p:nvGrpSpPr>
          <p:grpSpPr>
            <a:xfrm>
              <a:off x="6140026" y="2441544"/>
              <a:ext cx="1648934" cy="1708969"/>
              <a:chOff x="3979683" y="2570684"/>
              <a:chExt cx="1941921" cy="2012622"/>
            </a:xfrm>
          </p:grpSpPr>
          <p:sp>
            <p:nvSpPr>
              <p:cNvPr id="148" name="Rounded Rectangle 147"/>
              <p:cNvSpPr/>
              <p:nvPr/>
            </p:nvSpPr>
            <p:spPr>
              <a:xfrm>
                <a:off x="3979683" y="2641385"/>
                <a:ext cx="1941921" cy="1941921"/>
              </a:xfrm>
              <a:prstGeom prst="roundRect">
                <a:avLst/>
              </a:prstGeom>
              <a:pattFill prst="dkUpDiag">
                <a:fgClr>
                  <a:schemeClr val="accent1"/>
                </a:fgClr>
                <a:bgClr>
                  <a:schemeClr val="accent1">
                    <a:lumMod val="75000"/>
                  </a:schemeClr>
                </a:bgClr>
              </a:patt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49" name="Rounded Rectangle 148"/>
              <p:cNvSpPr/>
              <p:nvPr/>
            </p:nvSpPr>
            <p:spPr>
              <a:xfrm>
                <a:off x="3979683" y="2570684"/>
                <a:ext cx="1941921" cy="1941921"/>
              </a:xfrm>
              <a:prstGeom prst="round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147" name="TextBox 146"/>
            <p:cNvSpPr txBox="1"/>
            <p:nvPr/>
          </p:nvSpPr>
          <p:spPr>
            <a:xfrm>
              <a:off x="6527924" y="2997337"/>
              <a:ext cx="861775" cy="492291"/>
            </a:xfrm>
            <a:prstGeom prst="rect">
              <a:avLst/>
            </a:prstGeom>
            <a:noFill/>
          </p:spPr>
          <p:txBody>
            <a:bodyPr wrap="none" rtlCol="0">
              <a:spAutoFit/>
            </a:bodyPr>
            <a:lstStyle/>
            <a:p>
              <a:pPr lvl="0" algn="ctr"/>
              <a:r>
                <a:rPr lang="zh-CN" altLang="en-US" dirty="0">
                  <a:solidFill>
                    <a:schemeClr val="bg1"/>
                  </a:solidFill>
                  <a:latin typeface="微软雅黑" panose="020B0503020204020204" pitchFamily="34" charset="-122"/>
                  <a:ea typeface="微软雅黑" panose="020B0503020204020204" pitchFamily="34" charset="-122"/>
                </a:rPr>
                <a:t>标题</a:t>
              </a:r>
              <a:endParaRPr lang="en-US" altLang="zh-CN" dirty="0">
                <a:solidFill>
                  <a:schemeClr val="bg1"/>
                </a:solidFill>
                <a:latin typeface="微软雅黑" panose="020B0503020204020204" pitchFamily="34" charset="-122"/>
                <a:ea typeface="微软雅黑" panose="020B0503020204020204" pitchFamily="34" charset="-122"/>
              </a:endParaRPr>
            </a:p>
          </p:txBody>
        </p:sp>
      </p:grpSp>
      <p:grpSp>
        <p:nvGrpSpPr>
          <p:cNvPr id="150" name="Group 149"/>
          <p:cNvGrpSpPr/>
          <p:nvPr/>
        </p:nvGrpSpPr>
        <p:grpSpPr>
          <a:xfrm>
            <a:off x="3302281" y="3155883"/>
            <a:ext cx="1236701" cy="1282122"/>
            <a:chOff x="4403041" y="4206545"/>
            <a:chExt cx="1648934" cy="1708969"/>
          </a:xfrm>
        </p:grpSpPr>
        <p:grpSp>
          <p:nvGrpSpPr>
            <p:cNvPr id="151" name="Group 150"/>
            <p:cNvGrpSpPr/>
            <p:nvPr/>
          </p:nvGrpSpPr>
          <p:grpSpPr>
            <a:xfrm>
              <a:off x="4403041" y="4206545"/>
              <a:ext cx="1648934" cy="1708969"/>
              <a:chOff x="1934067" y="4649295"/>
              <a:chExt cx="1941921" cy="2012622"/>
            </a:xfrm>
          </p:grpSpPr>
          <p:sp>
            <p:nvSpPr>
              <p:cNvPr id="153" name="Rounded Rectangle 152"/>
              <p:cNvSpPr/>
              <p:nvPr/>
            </p:nvSpPr>
            <p:spPr>
              <a:xfrm>
                <a:off x="1934067" y="4719996"/>
                <a:ext cx="1941921" cy="1941921"/>
              </a:xfrm>
              <a:prstGeom prst="roundRect">
                <a:avLst/>
              </a:prstGeom>
              <a:pattFill prst="dkUpDiag">
                <a:fgClr>
                  <a:schemeClr val="accent3"/>
                </a:fgClr>
                <a:bgClr>
                  <a:schemeClr val="accent3">
                    <a:lumMod val="75000"/>
                  </a:schemeClr>
                </a:bgClr>
              </a:patt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4" name="Rounded Rectangle 153"/>
              <p:cNvSpPr/>
              <p:nvPr/>
            </p:nvSpPr>
            <p:spPr>
              <a:xfrm>
                <a:off x="1934067" y="4649295"/>
                <a:ext cx="1941921" cy="1941921"/>
              </a:xfrm>
              <a:prstGeom prst="round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152" name="TextBox 151"/>
            <p:cNvSpPr txBox="1"/>
            <p:nvPr/>
          </p:nvSpPr>
          <p:spPr>
            <a:xfrm>
              <a:off x="4812432" y="4856330"/>
              <a:ext cx="861776" cy="492291"/>
            </a:xfrm>
            <a:prstGeom prst="rect">
              <a:avLst/>
            </a:prstGeom>
            <a:noFill/>
          </p:spPr>
          <p:txBody>
            <a:bodyPr wrap="none" rtlCol="0">
              <a:spAutoFit/>
            </a:bodyPr>
            <a:lstStyle/>
            <a:p>
              <a:pPr lvl="0" algn="ctr"/>
              <a:r>
                <a:rPr lang="zh-CN" altLang="en-US" dirty="0">
                  <a:solidFill>
                    <a:schemeClr val="bg1"/>
                  </a:solidFill>
                  <a:latin typeface="微软雅黑" panose="020B0503020204020204" pitchFamily="34" charset="-122"/>
                  <a:ea typeface="微软雅黑" panose="020B0503020204020204" pitchFamily="34" charset="-122"/>
                </a:rPr>
                <a:t>标题</a:t>
              </a:r>
              <a:endParaRPr lang="en-US" altLang="zh-CN" dirty="0">
                <a:solidFill>
                  <a:schemeClr val="bg1"/>
                </a:solidFill>
                <a:latin typeface="微软雅黑" panose="020B0503020204020204" pitchFamily="34" charset="-122"/>
                <a:ea typeface="微软雅黑" panose="020B0503020204020204" pitchFamily="34" charset="-122"/>
              </a:endParaRPr>
            </a:p>
          </p:txBody>
        </p:sp>
      </p:grpSp>
      <p:grpSp>
        <p:nvGrpSpPr>
          <p:cNvPr id="155" name="Group 154"/>
          <p:cNvGrpSpPr/>
          <p:nvPr/>
        </p:nvGrpSpPr>
        <p:grpSpPr>
          <a:xfrm>
            <a:off x="4605019" y="3155883"/>
            <a:ext cx="1236701" cy="1282122"/>
            <a:chOff x="6140026" y="4206545"/>
            <a:chExt cx="1648934" cy="1708969"/>
          </a:xfrm>
        </p:grpSpPr>
        <p:grpSp>
          <p:nvGrpSpPr>
            <p:cNvPr id="156" name="Group 155"/>
            <p:cNvGrpSpPr/>
            <p:nvPr/>
          </p:nvGrpSpPr>
          <p:grpSpPr>
            <a:xfrm>
              <a:off x="6140026" y="4206545"/>
              <a:ext cx="1648934" cy="1708969"/>
              <a:chOff x="3979683" y="4649295"/>
              <a:chExt cx="1941921" cy="2012622"/>
            </a:xfrm>
          </p:grpSpPr>
          <p:sp>
            <p:nvSpPr>
              <p:cNvPr id="158" name="Rounded Rectangle 157"/>
              <p:cNvSpPr/>
              <p:nvPr/>
            </p:nvSpPr>
            <p:spPr>
              <a:xfrm>
                <a:off x="3979683" y="4719996"/>
                <a:ext cx="1941921" cy="1941921"/>
              </a:xfrm>
              <a:prstGeom prst="roundRect">
                <a:avLst/>
              </a:prstGeom>
              <a:pattFill prst="dkUpDiag">
                <a:fgClr>
                  <a:schemeClr val="accent4"/>
                </a:fgClr>
                <a:bgClr>
                  <a:schemeClr val="accent4">
                    <a:lumMod val="75000"/>
                  </a:schemeClr>
                </a:bgClr>
              </a:patt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9" name="Rounded Rectangle 158"/>
              <p:cNvSpPr/>
              <p:nvPr/>
            </p:nvSpPr>
            <p:spPr>
              <a:xfrm>
                <a:off x="3979683" y="4649295"/>
                <a:ext cx="1941921" cy="1941921"/>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sp>
          <p:nvSpPr>
            <p:cNvPr id="157" name="TextBox 156"/>
            <p:cNvSpPr txBox="1"/>
            <p:nvPr/>
          </p:nvSpPr>
          <p:spPr>
            <a:xfrm>
              <a:off x="6527923" y="4815702"/>
              <a:ext cx="861775" cy="492291"/>
            </a:xfrm>
            <a:prstGeom prst="rect">
              <a:avLst/>
            </a:prstGeom>
            <a:noFill/>
          </p:spPr>
          <p:txBody>
            <a:bodyPr wrap="none" rtlCol="0">
              <a:spAutoFit/>
            </a:bodyPr>
            <a:lstStyle/>
            <a:p>
              <a:pPr lvl="0" algn="ctr"/>
              <a:r>
                <a:rPr lang="zh-CN" altLang="en-US" dirty="0">
                  <a:solidFill>
                    <a:schemeClr val="bg1"/>
                  </a:solidFill>
                  <a:latin typeface="微软雅黑" panose="020B0503020204020204" pitchFamily="34" charset="-122"/>
                  <a:ea typeface="微软雅黑" panose="020B0503020204020204" pitchFamily="34" charset="-122"/>
                </a:rPr>
                <a:t>标题</a:t>
              </a:r>
              <a:endParaRPr lang="en-US" altLang="zh-CN" dirty="0">
                <a:solidFill>
                  <a:schemeClr val="bg1"/>
                </a:solidFill>
                <a:latin typeface="微软雅黑" panose="020B0503020204020204" pitchFamily="34" charset="-122"/>
                <a:ea typeface="微软雅黑" panose="020B0503020204020204" pitchFamily="34" charset="-122"/>
              </a:endParaRPr>
            </a:p>
          </p:txBody>
        </p:sp>
      </p:grpSp>
      <p:sp>
        <p:nvSpPr>
          <p:cNvPr id="166" name="TextBox 165"/>
          <p:cNvSpPr txBox="1"/>
          <p:nvPr/>
        </p:nvSpPr>
        <p:spPr>
          <a:xfrm>
            <a:off x="1270641" y="1561883"/>
            <a:ext cx="1178737" cy="253916"/>
          </a:xfrm>
          <a:prstGeom prst="rect">
            <a:avLst/>
          </a:prstGeom>
          <a:noFill/>
        </p:spPr>
        <p:txBody>
          <a:bodyPr wrap="square" lIns="68580" tIns="34290" rIns="68580" bIns="34290" rtlCol="0">
            <a:spAutoFit/>
          </a:bodyPr>
          <a:lstStyle/>
          <a:p>
            <a:pPr lvl="0"/>
            <a:r>
              <a:rPr lang="zh-CN" altLang="en-US" sz="1200" dirty="0">
                <a:solidFill>
                  <a:srgbClr val="C0C0C0"/>
                </a:solidFill>
                <a:latin typeface="微软雅黑" panose="020B0503020204020204" pitchFamily="34" charset="-122"/>
                <a:ea typeface="微软雅黑" panose="020B0503020204020204" pitchFamily="34" charset="-122"/>
              </a:rPr>
              <a:t>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167" name="TextBox 166"/>
          <p:cNvSpPr txBox="1"/>
          <p:nvPr/>
        </p:nvSpPr>
        <p:spPr>
          <a:xfrm>
            <a:off x="1270640" y="1866372"/>
            <a:ext cx="1407078" cy="315471"/>
          </a:xfrm>
          <a:prstGeom prst="rect">
            <a:avLst/>
          </a:prstGeom>
          <a:noFill/>
        </p:spPr>
        <p:txBody>
          <a:bodyPr wrap="square" lIns="68580" tIns="34290" rIns="68580" bIns="34290" rtlCol="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68" name="TextBox 167"/>
          <p:cNvSpPr txBox="1"/>
          <p:nvPr/>
        </p:nvSpPr>
        <p:spPr>
          <a:xfrm>
            <a:off x="1270641" y="3508984"/>
            <a:ext cx="1178737" cy="253916"/>
          </a:xfrm>
          <a:prstGeom prst="rect">
            <a:avLst/>
          </a:prstGeom>
          <a:noFill/>
        </p:spPr>
        <p:txBody>
          <a:bodyPr wrap="square" lIns="68580" tIns="34290" rIns="68580" bIns="34290" rtlCol="0">
            <a:spAutoFit/>
          </a:bodyPr>
          <a:lstStyle/>
          <a:p>
            <a:pPr lvl="0"/>
            <a:r>
              <a:rPr lang="zh-CN" altLang="en-US" sz="1200" dirty="0">
                <a:solidFill>
                  <a:srgbClr val="C0C0C0"/>
                </a:solidFill>
                <a:latin typeface="微软雅黑" panose="020B0503020204020204" pitchFamily="34" charset="-122"/>
                <a:ea typeface="微软雅黑" panose="020B0503020204020204" pitchFamily="34" charset="-122"/>
              </a:rPr>
              <a:t>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169" name="TextBox 168"/>
          <p:cNvSpPr txBox="1"/>
          <p:nvPr/>
        </p:nvSpPr>
        <p:spPr>
          <a:xfrm>
            <a:off x="1270640" y="3804097"/>
            <a:ext cx="1407078" cy="315471"/>
          </a:xfrm>
          <a:prstGeom prst="rect">
            <a:avLst/>
          </a:prstGeom>
          <a:noFill/>
        </p:spPr>
        <p:txBody>
          <a:bodyPr wrap="square" lIns="68580" tIns="34290" rIns="68580" bIns="34290" rtlCol="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70" name="TextBox 169"/>
          <p:cNvSpPr txBox="1"/>
          <p:nvPr/>
        </p:nvSpPr>
        <p:spPr>
          <a:xfrm>
            <a:off x="6673852" y="1561883"/>
            <a:ext cx="1178737" cy="253916"/>
          </a:xfrm>
          <a:prstGeom prst="rect">
            <a:avLst/>
          </a:prstGeom>
          <a:noFill/>
        </p:spPr>
        <p:txBody>
          <a:bodyPr wrap="square" lIns="68580" tIns="34290" rIns="68580" bIns="34290" rtlCol="0">
            <a:spAutoFit/>
          </a:bodyPr>
          <a:lstStyle/>
          <a:p>
            <a:pPr lvl="0" algn="r"/>
            <a:r>
              <a:rPr lang="zh-CN" altLang="en-US" sz="1200" dirty="0">
                <a:solidFill>
                  <a:srgbClr val="C0C0C0"/>
                </a:solidFill>
                <a:latin typeface="微软雅黑" panose="020B0503020204020204" pitchFamily="34" charset="-122"/>
                <a:ea typeface="微软雅黑" panose="020B0503020204020204" pitchFamily="34" charset="-122"/>
              </a:rPr>
              <a:t>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171" name="TextBox 170"/>
          <p:cNvSpPr txBox="1"/>
          <p:nvPr/>
        </p:nvSpPr>
        <p:spPr>
          <a:xfrm>
            <a:off x="6445511" y="1866372"/>
            <a:ext cx="1407078" cy="315471"/>
          </a:xfrm>
          <a:prstGeom prst="rect">
            <a:avLst/>
          </a:prstGeom>
          <a:noFill/>
        </p:spPr>
        <p:txBody>
          <a:bodyPr wrap="square" lIns="68580" tIns="34290" rIns="68580" bIns="34290" rtlCol="0">
            <a:spAutoFit/>
          </a:bodyPr>
          <a:lstStyle/>
          <a:p>
            <a:pPr algn="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72" name="TextBox 171"/>
          <p:cNvSpPr txBox="1"/>
          <p:nvPr/>
        </p:nvSpPr>
        <p:spPr>
          <a:xfrm>
            <a:off x="6673852" y="3508984"/>
            <a:ext cx="1178737" cy="253994"/>
          </a:xfrm>
          <a:prstGeom prst="rect">
            <a:avLst/>
          </a:prstGeom>
          <a:noFill/>
        </p:spPr>
        <p:txBody>
          <a:bodyPr wrap="square" lIns="68580" tIns="34290" rIns="68580" bIns="34290" rtlCol="0">
            <a:spAutoFit/>
          </a:bodyPr>
          <a:lstStyle/>
          <a:p>
            <a:pPr lvl="0" algn="r"/>
            <a:r>
              <a:rPr lang="zh-CN" altLang="en-US" sz="1200" dirty="0">
                <a:solidFill>
                  <a:srgbClr val="C0C0C0"/>
                </a:solidFill>
                <a:latin typeface="微软雅黑" panose="020B0503020204020204" pitchFamily="34" charset="-122"/>
                <a:ea typeface="微软雅黑" panose="020B0503020204020204" pitchFamily="34" charset="-122"/>
              </a:rPr>
              <a:t>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173" name="TextBox 172"/>
          <p:cNvSpPr txBox="1"/>
          <p:nvPr/>
        </p:nvSpPr>
        <p:spPr>
          <a:xfrm>
            <a:off x="6445511" y="3804097"/>
            <a:ext cx="1407078" cy="315471"/>
          </a:xfrm>
          <a:prstGeom prst="rect">
            <a:avLst/>
          </a:prstGeom>
          <a:noFill/>
        </p:spPr>
        <p:txBody>
          <a:bodyPr wrap="square" lIns="68580" tIns="34290" rIns="68580" bIns="34290" rtlCol="0">
            <a:spAutoFit/>
          </a:bodyPr>
          <a:lstStyle/>
          <a:p>
            <a:pPr algn="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cxnSp>
        <p:nvCxnSpPr>
          <p:cNvPr id="50" name="直接连接符 49"/>
          <p:cNvCxnSpPr/>
          <p:nvPr/>
        </p:nvCxnSpPr>
        <p:spPr>
          <a:xfrm>
            <a:off x="423884" y="628328"/>
            <a:ext cx="825257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rot="14400000">
            <a:off x="390146" y="232657"/>
            <a:ext cx="344020" cy="281678"/>
            <a:chOff x="3059816" y="700304"/>
            <a:chExt cx="615694" cy="504120"/>
          </a:xfrm>
          <a:solidFill>
            <a:schemeClr val="accent1"/>
          </a:solidFill>
        </p:grpSpPr>
        <p:sp>
          <p:nvSpPr>
            <p:cNvPr id="52" name="椭圆 51"/>
            <p:cNvSpPr/>
            <p:nvPr/>
          </p:nvSpPr>
          <p:spPr>
            <a:xfrm>
              <a:off x="3531462" y="844352"/>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3059816" y="700304"/>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059816" y="1060376"/>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5" name="直接连接符 54"/>
            <p:cNvCxnSpPr>
              <a:stCxn id="52" idx="7"/>
              <a:endCxn id="54" idx="3"/>
            </p:cNvCxnSpPr>
            <p:nvPr/>
          </p:nvCxnSpPr>
          <p:spPr>
            <a:xfrm flipH="1">
              <a:off x="3080911" y="865447"/>
              <a:ext cx="573504" cy="317882"/>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53" idx="0"/>
            </p:cNvCxnSpPr>
            <p:nvPr/>
          </p:nvCxnSpPr>
          <p:spPr>
            <a:xfrm>
              <a:off x="3131840" y="700304"/>
              <a:ext cx="0" cy="447037"/>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57" name="Rectangle 22"/>
          <p:cNvSpPr>
            <a:spLocks noChangeArrowheads="1"/>
          </p:cNvSpPr>
          <p:nvPr/>
        </p:nvSpPr>
        <p:spPr bwMode="auto">
          <a:xfrm>
            <a:off x="771624" y="169523"/>
            <a:ext cx="3791272" cy="49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l" eaLnBrk="1" fontAlgn="base" hangingPunct="1">
              <a:lnSpc>
                <a:spcPct val="120000"/>
              </a:lnSpc>
            </a:pPr>
            <a:r>
              <a:rPr lang="zh-CN" altLang="en-US" sz="1400" b="1" dirty="0" smtClean="0">
                <a:latin typeface="微软雅黑" panose="020B0503020204020204" pitchFamily="34" charset="-122"/>
                <a:ea typeface="微软雅黑" panose="020B0503020204020204" pitchFamily="34" charset="-122"/>
              </a:rPr>
              <a:t>发展计划</a:t>
            </a:r>
            <a:endParaRPr lang="en-US" altLang="zh-CN" sz="1400" b="1" dirty="0" smtClean="0">
              <a:latin typeface="微软雅黑" panose="020B0503020204020204" pitchFamily="34" charset="-122"/>
              <a:ea typeface="微软雅黑" panose="020B0503020204020204" pitchFamily="34" charset="-122"/>
            </a:endParaRPr>
          </a:p>
          <a:p>
            <a:pPr fontAlgn="base">
              <a:lnSpc>
                <a:spcPct val="120000"/>
              </a:lnSpc>
            </a:pP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以上标题可以根据您的需求随意更改</a:t>
            </a:r>
            <a:endParaRPr lang="en-US" altLang="zh-CN" sz="1400" b="1"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18604512"/>
      </p:ext>
    </p:extLst>
  </p:cSld>
  <p:clrMapOvr>
    <a:masterClrMapping/>
  </p:clrMapOvr>
  <p:transition spd="slow" advTm="0">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p:tgtEl>
                                          <p:spTgt spid="51"/>
                                        </p:tgtEl>
                                        <p:attrNameLst>
                                          <p:attrName>ppt_x</p:attrName>
                                        </p:attrNameLst>
                                      </p:cBhvr>
                                      <p:tavLst>
                                        <p:tav tm="0">
                                          <p:val>
                                            <p:strVal val="#ppt_x-#ppt_w*1.125000"/>
                                          </p:val>
                                        </p:tav>
                                        <p:tav tm="100000">
                                          <p:val>
                                            <p:strVal val="#ppt_x"/>
                                          </p:val>
                                        </p:tav>
                                      </p:tavLst>
                                    </p:anim>
                                    <p:animEffect transition="in" filter="wipe(right)">
                                      <p:cBhvr>
                                        <p:cTn id="8" dur="500"/>
                                        <p:tgtEl>
                                          <p:spTgt spid="51"/>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left)">
                                      <p:cBhvr>
                                        <p:cTn id="12" dur="1250"/>
                                        <p:tgtEl>
                                          <p:spTgt spid="57"/>
                                        </p:tgtEl>
                                      </p:cBhvr>
                                    </p:animEffect>
                                  </p:childTnLst>
                                </p:cTn>
                              </p:par>
                            </p:childTnLst>
                          </p:cTn>
                        </p:par>
                        <p:par>
                          <p:cTn id="13" fill="hold">
                            <p:stCondLst>
                              <p:cond delay="1750"/>
                            </p:stCondLst>
                            <p:childTnLst>
                              <p:par>
                                <p:cTn id="14" presetID="22" presetClass="entr" presetSubtype="8" fill="hold" nodeType="afterEffect">
                                  <p:stCondLst>
                                    <p:cond delay="0"/>
                                  </p:stCondLst>
                                  <p:childTnLst>
                                    <p:set>
                                      <p:cBhvr>
                                        <p:cTn id="15" dur="1" fill="hold">
                                          <p:stCondLst>
                                            <p:cond delay="0"/>
                                          </p:stCondLst>
                                        </p:cTn>
                                        <p:tgtEl>
                                          <p:spTgt spid="50"/>
                                        </p:tgtEl>
                                        <p:attrNameLst>
                                          <p:attrName>style.visibility</p:attrName>
                                        </p:attrNameLst>
                                      </p:cBhvr>
                                      <p:to>
                                        <p:strVal val="visible"/>
                                      </p:to>
                                    </p:set>
                                    <p:animEffect transition="in" filter="wipe(left)">
                                      <p:cBhvr>
                                        <p:cTn id="16" dur="500"/>
                                        <p:tgtEl>
                                          <p:spTgt spid="50"/>
                                        </p:tgtEl>
                                      </p:cBhvr>
                                    </p:animEffect>
                                  </p:childTnLst>
                                </p:cTn>
                              </p:par>
                            </p:childTnLst>
                          </p:cTn>
                        </p:par>
                        <p:par>
                          <p:cTn id="17" fill="hold">
                            <p:stCondLst>
                              <p:cond delay="2250"/>
                            </p:stCondLst>
                            <p:childTnLst>
                              <p:par>
                                <p:cTn id="18" presetID="2" presetClass="entr" presetSubtype="3" fill="hold" nodeType="afterEffect">
                                  <p:stCondLst>
                                    <p:cond delay="0"/>
                                  </p:stCondLst>
                                  <p:childTnLst>
                                    <p:set>
                                      <p:cBhvr>
                                        <p:cTn id="19" dur="1" fill="hold">
                                          <p:stCondLst>
                                            <p:cond delay="0"/>
                                          </p:stCondLst>
                                        </p:cTn>
                                        <p:tgtEl>
                                          <p:spTgt spid="145"/>
                                        </p:tgtEl>
                                        <p:attrNameLst>
                                          <p:attrName>style.visibility</p:attrName>
                                        </p:attrNameLst>
                                      </p:cBhvr>
                                      <p:to>
                                        <p:strVal val="visible"/>
                                      </p:to>
                                    </p:set>
                                    <p:anim calcmode="lin" valueType="num">
                                      <p:cBhvr additive="base">
                                        <p:cTn id="20" dur="500" fill="hold"/>
                                        <p:tgtEl>
                                          <p:spTgt spid="145"/>
                                        </p:tgtEl>
                                        <p:attrNameLst>
                                          <p:attrName>ppt_x</p:attrName>
                                        </p:attrNameLst>
                                      </p:cBhvr>
                                      <p:tavLst>
                                        <p:tav tm="0">
                                          <p:val>
                                            <p:strVal val="1+#ppt_w/2"/>
                                          </p:val>
                                        </p:tav>
                                        <p:tav tm="100000">
                                          <p:val>
                                            <p:strVal val="#ppt_x"/>
                                          </p:val>
                                        </p:tav>
                                      </p:tavLst>
                                    </p:anim>
                                    <p:anim calcmode="lin" valueType="num">
                                      <p:cBhvr additive="base">
                                        <p:cTn id="21" dur="500" fill="hold"/>
                                        <p:tgtEl>
                                          <p:spTgt spid="145"/>
                                        </p:tgtEl>
                                        <p:attrNameLst>
                                          <p:attrName>ppt_y</p:attrName>
                                        </p:attrNameLst>
                                      </p:cBhvr>
                                      <p:tavLst>
                                        <p:tav tm="0">
                                          <p:val>
                                            <p:strVal val="0-#ppt_h/2"/>
                                          </p:val>
                                        </p:tav>
                                        <p:tav tm="100000">
                                          <p:val>
                                            <p:strVal val="#ppt_y"/>
                                          </p:val>
                                        </p:tav>
                                      </p:tavLst>
                                    </p:anim>
                                  </p:childTnLst>
                                </p:cTn>
                              </p:par>
                              <p:par>
                                <p:cTn id="22" presetID="2" presetClass="entr" presetSubtype="9" fill="hold" nodeType="withEffect">
                                  <p:stCondLst>
                                    <p:cond delay="0"/>
                                  </p:stCondLst>
                                  <p:childTnLst>
                                    <p:set>
                                      <p:cBhvr>
                                        <p:cTn id="23" dur="1" fill="hold">
                                          <p:stCondLst>
                                            <p:cond delay="0"/>
                                          </p:stCondLst>
                                        </p:cTn>
                                        <p:tgtEl>
                                          <p:spTgt spid="140"/>
                                        </p:tgtEl>
                                        <p:attrNameLst>
                                          <p:attrName>style.visibility</p:attrName>
                                        </p:attrNameLst>
                                      </p:cBhvr>
                                      <p:to>
                                        <p:strVal val="visible"/>
                                      </p:to>
                                    </p:set>
                                    <p:anim calcmode="lin" valueType="num">
                                      <p:cBhvr additive="base">
                                        <p:cTn id="24" dur="500" fill="hold"/>
                                        <p:tgtEl>
                                          <p:spTgt spid="140"/>
                                        </p:tgtEl>
                                        <p:attrNameLst>
                                          <p:attrName>ppt_x</p:attrName>
                                        </p:attrNameLst>
                                      </p:cBhvr>
                                      <p:tavLst>
                                        <p:tav tm="0">
                                          <p:val>
                                            <p:strVal val="0-#ppt_w/2"/>
                                          </p:val>
                                        </p:tav>
                                        <p:tav tm="100000">
                                          <p:val>
                                            <p:strVal val="#ppt_x"/>
                                          </p:val>
                                        </p:tav>
                                      </p:tavLst>
                                    </p:anim>
                                    <p:anim calcmode="lin" valueType="num">
                                      <p:cBhvr additive="base">
                                        <p:cTn id="25" dur="500" fill="hold"/>
                                        <p:tgtEl>
                                          <p:spTgt spid="140"/>
                                        </p:tgtEl>
                                        <p:attrNameLst>
                                          <p:attrName>ppt_y</p:attrName>
                                        </p:attrNameLst>
                                      </p:cBhvr>
                                      <p:tavLst>
                                        <p:tav tm="0">
                                          <p:val>
                                            <p:strVal val="0-#ppt_h/2"/>
                                          </p:val>
                                        </p:tav>
                                        <p:tav tm="100000">
                                          <p:val>
                                            <p:strVal val="#ppt_y"/>
                                          </p:val>
                                        </p:tav>
                                      </p:tavLst>
                                    </p:anim>
                                  </p:childTnLst>
                                </p:cTn>
                              </p:par>
                              <p:par>
                                <p:cTn id="26" presetID="2" presetClass="entr" presetSubtype="12" fill="hold" nodeType="withEffect">
                                  <p:stCondLst>
                                    <p:cond delay="0"/>
                                  </p:stCondLst>
                                  <p:childTnLst>
                                    <p:set>
                                      <p:cBhvr>
                                        <p:cTn id="27" dur="1" fill="hold">
                                          <p:stCondLst>
                                            <p:cond delay="0"/>
                                          </p:stCondLst>
                                        </p:cTn>
                                        <p:tgtEl>
                                          <p:spTgt spid="150"/>
                                        </p:tgtEl>
                                        <p:attrNameLst>
                                          <p:attrName>style.visibility</p:attrName>
                                        </p:attrNameLst>
                                      </p:cBhvr>
                                      <p:to>
                                        <p:strVal val="visible"/>
                                      </p:to>
                                    </p:set>
                                    <p:anim calcmode="lin" valueType="num">
                                      <p:cBhvr additive="base">
                                        <p:cTn id="28" dur="500" fill="hold"/>
                                        <p:tgtEl>
                                          <p:spTgt spid="150"/>
                                        </p:tgtEl>
                                        <p:attrNameLst>
                                          <p:attrName>ppt_x</p:attrName>
                                        </p:attrNameLst>
                                      </p:cBhvr>
                                      <p:tavLst>
                                        <p:tav tm="0">
                                          <p:val>
                                            <p:strVal val="0-#ppt_w/2"/>
                                          </p:val>
                                        </p:tav>
                                        <p:tav tm="100000">
                                          <p:val>
                                            <p:strVal val="#ppt_x"/>
                                          </p:val>
                                        </p:tav>
                                      </p:tavLst>
                                    </p:anim>
                                    <p:anim calcmode="lin" valueType="num">
                                      <p:cBhvr additive="base">
                                        <p:cTn id="29" dur="500" fill="hold"/>
                                        <p:tgtEl>
                                          <p:spTgt spid="150"/>
                                        </p:tgtEl>
                                        <p:attrNameLst>
                                          <p:attrName>ppt_y</p:attrName>
                                        </p:attrNameLst>
                                      </p:cBhvr>
                                      <p:tavLst>
                                        <p:tav tm="0">
                                          <p:val>
                                            <p:strVal val="1+#ppt_h/2"/>
                                          </p:val>
                                        </p:tav>
                                        <p:tav tm="100000">
                                          <p:val>
                                            <p:strVal val="#ppt_y"/>
                                          </p:val>
                                        </p:tav>
                                      </p:tavLst>
                                    </p:anim>
                                  </p:childTnLst>
                                </p:cTn>
                              </p:par>
                              <p:par>
                                <p:cTn id="30" presetID="2" presetClass="entr" presetSubtype="6" fill="hold" nodeType="withEffect">
                                  <p:stCondLst>
                                    <p:cond delay="0"/>
                                  </p:stCondLst>
                                  <p:childTnLst>
                                    <p:set>
                                      <p:cBhvr>
                                        <p:cTn id="31" dur="1" fill="hold">
                                          <p:stCondLst>
                                            <p:cond delay="0"/>
                                          </p:stCondLst>
                                        </p:cTn>
                                        <p:tgtEl>
                                          <p:spTgt spid="155"/>
                                        </p:tgtEl>
                                        <p:attrNameLst>
                                          <p:attrName>style.visibility</p:attrName>
                                        </p:attrNameLst>
                                      </p:cBhvr>
                                      <p:to>
                                        <p:strVal val="visible"/>
                                      </p:to>
                                    </p:set>
                                    <p:anim calcmode="lin" valueType="num">
                                      <p:cBhvr additive="base">
                                        <p:cTn id="32" dur="500" fill="hold"/>
                                        <p:tgtEl>
                                          <p:spTgt spid="155"/>
                                        </p:tgtEl>
                                        <p:attrNameLst>
                                          <p:attrName>ppt_x</p:attrName>
                                        </p:attrNameLst>
                                      </p:cBhvr>
                                      <p:tavLst>
                                        <p:tav tm="0">
                                          <p:val>
                                            <p:strVal val="1+#ppt_w/2"/>
                                          </p:val>
                                        </p:tav>
                                        <p:tav tm="100000">
                                          <p:val>
                                            <p:strVal val="#ppt_x"/>
                                          </p:val>
                                        </p:tav>
                                      </p:tavLst>
                                    </p:anim>
                                    <p:anim calcmode="lin" valueType="num">
                                      <p:cBhvr additive="base">
                                        <p:cTn id="33" dur="500" fill="hold"/>
                                        <p:tgtEl>
                                          <p:spTgt spid="155"/>
                                        </p:tgtEl>
                                        <p:attrNameLst>
                                          <p:attrName>ppt_y</p:attrName>
                                        </p:attrNameLst>
                                      </p:cBhvr>
                                      <p:tavLst>
                                        <p:tav tm="0">
                                          <p:val>
                                            <p:strVal val="1+#ppt_h/2"/>
                                          </p:val>
                                        </p:tav>
                                        <p:tav tm="100000">
                                          <p:val>
                                            <p:strVal val="#ppt_y"/>
                                          </p:val>
                                        </p:tav>
                                      </p:tavLst>
                                    </p:anim>
                                  </p:childTnLst>
                                </p:cTn>
                              </p:par>
                            </p:childTnLst>
                          </p:cTn>
                        </p:par>
                        <p:par>
                          <p:cTn id="34" fill="hold">
                            <p:stCondLst>
                              <p:cond delay="2750"/>
                            </p:stCondLst>
                            <p:childTnLst>
                              <p:par>
                                <p:cTn id="35" presetID="22" presetClass="entr" presetSubtype="2" fill="hold" nodeType="afterEffect">
                                  <p:stCondLst>
                                    <p:cond delay="0"/>
                                  </p:stCondLst>
                                  <p:childTnLst>
                                    <p:set>
                                      <p:cBhvr>
                                        <p:cTn id="36" dur="1" fill="hold">
                                          <p:stCondLst>
                                            <p:cond delay="0"/>
                                          </p:stCondLst>
                                        </p:cTn>
                                        <p:tgtEl>
                                          <p:spTgt spid="127"/>
                                        </p:tgtEl>
                                        <p:attrNameLst>
                                          <p:attrName>style.visibility</p:attrName>
                                        </p:attrNameLst>
                                      </p:cBhvr>
                                      <p:to>
                                        <p:strVal val="visible"/>
                                      </p:to>
                                    </p:set>
                                    <p:animEffect transition="in" filter="wipe(right)">
                                      <p:cBhvr>
                                        <p:cTn id="37" dur="500"/>
                                        <p:tgtEl>
                                          <p:spTgt spid="127"/>
                                        </p:tgtEl>
                                      </p:cBhvr>
                                    </p:animEffect>
                                  </p:childTnLst>
                                </p:cTn>
                              </p:par>
                            </p:childTnLst>
                          </p:cTn>
                        </p:par>
                        <p:par>
                          <p:cTn id="38" fill="hold">
                            <p:stCondLst>
                              <p:cond delay="3250"/>
                            </p:stCondLst>
                            <p:childTnLst>
                              <p:par>
                                <p:cTn id="39" presetID="10" presetClass="entr" presetSubtype="0" fill="hold" grpId="0" nodeType="afterEffect">
                                  <p:stCondLst>
                                    <p:cond delay="0"/>
                                  </p:stCondLst>
                                  <p:childTnLst>
                                    <p:set>
                                      <p:cBhvr>
                                        <p:cTn id="40" dur="1" fill="hold">
                                          <p:stCondLst>
                                            <p:cond delay="0"/>
                                          </p:stCondLst>
                                        </p:cTn>
                                        <p:tgtEl>
                                          <p:spTgt spid="166"/>
                                        </p:tgtEl>
                                        <p:attrNameLst>
                                          <p:attrName>style.visibility</p:attrName>
                                        </p:attrNameLst>
                                      </p:cBhvr>
                                      <p:to>
                                        <p:strVal val="visible"/>
                                      </p:to>
                                    </p:set>
                                    <p:animEffect transition="in" filter="fade">
                                      <p:cBhvr>
                                        <p:cTn id="41" dur="500"/>
                                        <p:tgtEl>
                                          <p:spTgt spid="16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67"/>
                                        </p:tgtEl>
                                        <p:attrNameLst>
                                          <p:attrName>style.visibility</p:attrName>
                                        </p:attrNameLst>
                                      </p:cBhvr>
                                      <p:to>
                                        <p:strVal val="visible"/>
                                      </p:to>
                                    </p:set>
                                    <p:animEffect transition="in" filter="fade">
                                      <p:cBhvr>
                                        <p:cTn id="44" dur="500"/>
                                        <p:tgtEl>
                                          <p:spTgt spid="167"/>
                                        </p:tgtEl>
                                      </p:cBhvr>
                                    </p:animEffect>
                                  </p:childTnLst>
                                </p:cTn>
                              </p:par>
                            </p:childTnLst>
                          </p:cTn>
                        </p:par>
                        <p:par>
                          <p:cTn id="45" fill="hold">
                            <p:stCondLst>
                              <p:cond delay="3750"/>
                            </p:stCondLst>
                            <p:childTnLst>
                              <p:par>
                                <p:cTn id="46" presetID="22" presetClass="entr" presetSubtype="2" fill="hold" nodeType="afterEffect">
                                  <p:stCondLst>
                                    <p:cond delay="0"/>
                                  </p:stCondLst>
                                  <p:childTnLst>
                                    <p:set>
                                      <p:cBhvr>
                                        <p:cTn id="47" dur="1" fill="hold">
                                          <p:stCondLst>
                                            <p:cond delay="0"/>
                                          </p:stCondLst>
                                        </p:cTn>
                                        <p:tgtEl>
                                          <p:spTgt spid="130"/>
                                        </p:tgtEl>
                                        <p:attrNameLst>
                                          <p:attrName>style.visibility</p:attrName>
                                        </p:attrNameLst>
                                      </p:cBhvr>
                                      <p:to>
                                        <p:strVal val="visible"/>
                                      </p:to>
                                    </p:set>
                                    <p:animEffect transition="in" filter="wipe(right)">
                                      <p:cBhvr>
                                        <p:cTn id="48" dur="500"/>
                                        <p:tgtEl>
                                          <p:spTgt spid="130"/>
                                        </p:tgtEl>
                                      </p:cBhvr>
                                    </p:animEffect>
                                  </p:childTnLst>
                                </p:cTn>
                              </p:par>
                            </p:childTnLst>
                          </p:cTn>
                        </p:par>
                        <p:par>
                          <p:cTn id="49" fill="hold">
                            <p:stCondLst>
                              <p:cond delay="4250"/>
                            </p:stCondLst>
                            <p:childTnLst>
                              <p:par>
                                <p:cTn id="50" presetID="10" presetClass="entr" presetSubtype="0" fill="hold" grpId="0" nodeType="afterEffect">
                                  <p:stCondLst>
                                    <p:cond delay="0"/>
                                  </p:stCondLst>
                                  <p:childTnLst>
                                    <p:set>
                                      <p:cBhvr>
                                        <p:cTn id="51" dur="1" fill="hold">
                                          <p:stCondLst>
                                            <p:cond delay="0"/>
                                          </p:stCondLst>
                                        </p:cTn>
                                        <p:tgtEl>
                                          <p:spTgt spid="168"/>
                                        </p:tgtEl>
                                        <p:attrNameLst>
                                          <p:attrName>style.visibility</p:attrName>
                                        </p:attrNameLst>
                                      </p:cBhvr>
                                      <p:to>
                                        <p:strVal val="visible"/>
                                      </p:to>
                                    </p:set>
                                    <p:animEffect transition="in" filter="fade">
                                      <p:cBhvr>
                                        <p:cTn id="52" dur="500"/>
                                        <p:tgtEl>
                                          <p:spTgt spid="16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69"/>
                                        </p:tgtEl>
                                        <p:attrNameLst>
                                          <p:attrName>style.visibility</p:attrName>
                                        </p:attrNameLst>
                                      </p:cBhvr>
                                      <p:to>
                                        <p:strVal val="visible"/>
                                      </p:to>
                                    </p:set>
                                    <p:animEffect transition="in" filter="fade">
                                      <p:cBhvr>
                                        <p:cTn id="55" dur="500"/>
                                        <p:tgtEl>
                                          <p:spTgt spid="169"/>
                                        </p:tgtEl>
                                      </p:cBhvr>
                                    </p:animEffect>
                                  </p:childTnLst>
                                </p:cTn>
                              </p:par>
                            </p:childTnLst>
                          </p:cTn>
                        </p:par>
                        <p:par>
                          <p:cTn id="56" fill="hold">
                            <p:stCondLst>
                              <p:cond delay="4750"/>
                            </p:stCondLst>
                            <p:childTnLst>
                              <p:par>
                                <p:cTn id="57" presetID="22" presetClass="entr" presetSubtype="8" fill="hold" nodeType="afterEffect">
                                  <p:stCondLst>
                                    <p:cond delay="0"/>
                                  </p:stCondLst>
                                  <p:childTnLst>
                                    <p:set>
                                      <p:cBhvr>
                                        <p:cTn id="58" dur="1" fill="hold">
                                          <p:stCondLst>
                                            <p:cond delay="0"/>
                                          </p:stCondLst>
                                        </p:cTn>
                                        <p:tgtEl>
                                          <p:spTgt spid="133"/>
                                        </p:tgtEl>
                                        <p:attrNameLst>
                                          <p:attrName>style.visibility</p:attrName>
                                        </p:attrNameLst>
                                      </p:cBhvr>
                                      <p:to>
                                        <p:strVal val="visible"/>
                                      </p:to>
                                    </p:set>
                                    <p:animEffect transition="in" filter="wipe(left)">
                                      <p:cBhvr>
                                        <p:cTn id="59" dur="500"/>
                                        <p:tgtEl>
                                          <p:spTgt spid="133"/>
                                        </p:tgtEl>
                                      </p:cBhvr>
                                    </p:animEffect>
                                  </p:childTnLst>
                                </p:cTn>
                              </p:par>
                            </p:childTnLst>
                          </p:cTn>
                        </p:par>
                        <p:par>
                          <p:cTn id="60" fill="hold">
                            <p:stCondLst>
                              <p:cond delay="5250"/>
                            </p:stCondLst>
                            <p:childTnLst>
                              <p:par>
                                <p:cTn id="61" presetID="10" presetClass="entr" presetSubtype="0" fill="hold" grpId="0" nodeType="afterEffect">
                                  <p:stCondLst>
                                    <p:cond delay="0"/>
                                  </p:stCondLst>
                                  <p:childTnLst>
                                    <p:set>
                                      <p:cBhvr>
                                        <p:cTn id="62" dur="1" fill="hold">
                                          <p:stCondLst>
                                            <p:cond delay="0"/>
                                          </p:stCondLst>
                                        </p:cTn>
                                        <p:tgtEl>
                                          <p:spTgt spid="170"/>
                                        </p:tgtEl>
                                        <p:attrNameLst>
                                          <p:attrName>style.visibility</p:attrName>
                                        </p:attrNameLst>
                                      </p:cBhvr>
                                      <p:to>
                                        <p:strVal val="visible"/>
                                      </p:to>
                                    </p:set>
                                    <p:animEffect transition="in" filter="fade">
                                      <p:cBhvr>
                                        <p:cTn id="63" dur="500"/>
                                        <p:tgtEl>
                                          <p:spTgt spid="170"/>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71"/>
                                        </p:tgtEl>
                                        <p:attrNameLst>
                                          <p:attrName>style.visibility</p:attrName>
                                        </p:attrNameLst>
                                      </p:cBhvr>
                                      <p:to>
                                        <p:strVal val="visible"/>
                                      </p:to>
                                    </p:set>
                                    <p:animEffect transition="in" filter="fade">
                                      <p:cBhvr>
                                        <p:cTn id="66" dur="500"/>
                                        <p:tgtEl>
                                          <p:spTgt spid="171"/>
                                        </p:tgtEl>
                                      </p:cBhvr>
                                    </p:animEffect>
                                  </p:childTnLst>
                                </p:cTn>
                              </p:par>
                            </p:childTnLst>
                          </p:cTn>
                        </p:par>
                        <p:par>
                          <p:cTn id="67" fill="hold">
                            <p:stCondLst>
                              <p:cond delay="5750"/>
                            </p:stCondLst>
                            <p:childTnLst>
                              <p:par>
                                <p:cTn id="68" presetID="22" presetClass="entr" presetSubtype="8" fill="hold" nodeType="afterEffect">
                                  <p:stCondLst>
                                    <p:cond delay="0"/>
                                  </p:stCondLst>
                                  <p:childTnLst>
                                    <p:set>
                                      <p:cBhvr>
                                        <p:cTn id="69" dur="1" fill="hold">
                                          <p:stCondLst>
                                            <p:cond delay="0"/>
                                          </p:stCondLst>
                                        </p:cTn>
                                        <p:tgtEl>
                                          <p:spTgt spid="136"/>
                                        </p:tgtEl>
                                        <p:attrNameLst>
                                          <p:attrName>style.visibility</p:attrName>
                                        </p:attrNameLst>
                                      </p:cBhvr>
                                      <p:to>
                                        <p:strVal val="visible"/>
                                      </p:to>
                                    </p:set>
                                    <p:animEffect transition="in" filter="wipe(left)">
                                      <p:cBhvr>
                                        <p:cTn id="70" dur="500"/>
                                        <p:tgtEl>
                                          <p:spTgt spid="136"/>
                                        </p:tgtEl>
                                      </p:cBhvr>
                                    </p:animEffect>
                                  </p:childTnLst>
                                </p:cTn>
                              </p:par>
                            </p:childTnLst>
                          </p:cTn>
                        </p:par>
                        <p:par>
                          <p:cTn id="71" fill="hold">
                            <p:stCondLst>
                              <p:cond delay="6250"/>
                            </p:stCondLst>
                            <p:childTnLst>
                              <p:par>
                                <p:cTn id="72" presetID="10" presetClass="entr" presetSubtype="0" fill="hold" grpId="0" nodeType="afterEffect">
                                  <p:stCondLst>
                                    <p:cond delay="0"/>
                                  </p:stCondLst>
                                  <p:childTnLst>
                                    <p:set>
                                      <p:cBhvr>
                                        <p:cTn id="73" dur="1" fill="hold">
                                          <p:stCondLst>
                                            <p:cond delay="0"/>
                                          </p:stCondLst>
                                        </p:cTn>
                                        <p:tgtEl>
                                          <p:spTgt spid="172"/>
                                        </p:tgtEl>
                                        <p:attrNameLst>
                                          <p:attrName>style.visibility</p:attrName>
                                        </p:attrNameLst>
                                      </p:cBhvr>
                                      <p:to>
                                        <p:strVal val="visible"/>
                                      </p:to>
                                    </p:set>
                                    <p:animEffect transition="in" filter="fade">
                                      <p:cBhvr>
                                        <p:cTn id="74" dur="500"/>
                                        <p:tgtEl>
                                          <p:spTgt spid="172"/>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73"/>
                                        </p:tgtEl>
                                        <p:attrNameLst>
                                          <p:attrName>style.visibility</p:attrName>
                                        </p:attrNameLst>
                                      </p:cBhvr>
                                      <p:to>
                                        <p:strVal val="visible"/>
                                      </p:to>
                                    </p:set>
                                    <p:animEffect transition="in" filter="fade">
                                      <p:cBhvr>
                                        <p:cTn id="77" dur="500"/>
                                        <p:tgtEl>
                                          <p:spTgt spid="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 grpId="0"/>
      <p:bldP spid="167" grpId="0"/>
      <p:bldP spid="168" grpId="0"/>
      <p:bldP spid="169" grpId="0"/>
      <p:bldP spid="170" grpId="0"/>
      <p:bldP spid="171" grpId="0"/>
      <p:bldP spid="172" grpId="0"/>
      <p:bldP spid="173" grpId="0"/>
      <p:bldP spid="5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4242499344"/>
              </p:ext>
            </p:extLst>
          </p:nvPr>
        </p:nvGraphicFramePr>
        <p:xfrm>
          <a:off x="570401" y="908411"/>
          <a:ext cx="8803298" cy="28289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34"/>
          <p:cNvSpPr txBox="1"/>
          <p:nvPr/>
        </p:nvSpPr>
        <p:spPr>
          <a:xfrm>
            <a:off x="762728" y="3980206"/>
            <a:ext cx="7618544" cy="618437"/>
          </a:xfrm>
          <a:prstGeom prst="rect">
            <a:avLst/>
          </a:prstGeom>
          <a:noFill/>
        </p:spPr>
        <p:txBody>
          <a:bodyPr wrap="square" lIns="68580" tIns="34290" rIns="68580" bIns="34290"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just">
              <a:lnSpc>
                <a:spcPct val="150000"/>
              </a:lnSpc>
            </a:pPr>
            <a:r>
              <a:rPr lang="en-US" sz="800" dirty="0">
                <a:solidFill>
                  <a:schemeClr val="bg1">
                    <a:lumMod val="65000"/>
                  </a:schemeClr>
                </a:solidFill>
              </a:rPr>
              <a:t>Throughout our </a:t>
            </a:r>
            <a:r>
              <a:rPr lang="en-US" sz="800" dirty="0" err="1">
                <a:solidFill>
                  <a:schemeClr val="bg1">
                    <a:lumMod val="65000"/>
                  </a:schemeClr>
                </a:solidFill>
              </a:rPr>
              <a:t>organisation</a:t>
            </a:r>
            <a:r>
              <a:rPr lang="en-US" sz="800" dirty="0">
                <a:solidFill>
                  <a:schemeClr val="bg1">
                    <a:lumMod val="65000"/>
                  </a:schemeClr>
                </a:solidFill>
              </a:rPr>
              <a:t> we’ve always looked to bring together the right skills and knowledge to support our technology development, network growth and customer service. With experience that goes beyond the telecoms and IT industry our group of directors and officers are focused on bringing to market the latest</a:t>
            </a:r>
          </a:p>
        </p:txBody>
      </p:sp>
      <p:cxnSp>
        <p:nvCxnSpPr>
          <p:cNvPr id="14" name="直接连接符 13"/>
          <p:cNvCxnSpPr/>
          <p:nvPr/>
        </p:nvCxnSpPr>
        <p:spPr>
          <a:xfrm>
            <a:off x="423884" y="628328"/>
            <a:ext cx="825257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rot="14400000">
            <a:off x="390146" y="232657"/>
            <a:ext cx="344020" cy="281678"/>
            <a:chOff x="3059816" y="700304"/>
            <a:chExt cx="615694" cy="504120"/>
          </a:xfrm>
          <a:solidFill>
            <a:schemeClr val="accent1"/>
          </a:solidFill>
        </p:grpSpPr>
        <p:sp>
          <p:nvSpPr>
            <p:cNvPr id="16" name="椭圆 15"/>
            <p:cNvSpPr/>
            <p:nvPr/>
          </p:nvSpPr>
          <p:spPr>
            <a:xfrm>
              <a:off x="3531462" y="844352"/>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059816" y="700304"/>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3059816" y="1060376"/>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a:stCxn id="16" idx="7"/>
              <a:endCxn id="18" idx="3"/>
            </p:cNvCxnSpPr>
            <p:nvPr/>
          </p:nvCxnSpPr>
          <p:spPr>
            <a:xfrm flipH="1">
              <a:off x="3080911" y="865447"/>
              <a:ext cx="573504" cy="317882"/>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7" idx="0"/>
            </p:cNvCxnSpPr>
            <p:nvPr/>
          </p:nvCxnSpPr>
          <p:spPr>
            <a:xfrm>
              <a:off x="3131840" y="700304"/>
              <a:ext cx="0" cy="447037"/>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1" name="Rectangle 22"/>
          <p:cNvSpPr>
            <a:spLocks noChangeArrowheads="1"/>
          </p:cNvSpPr>
          <p:nvPr/>
        </p:nvSpPr>
        <p:spPr bwMode="auto">
          <a:xfrm>
            <a:off x="771624" y="169523"/>
            <a:ext cx="3791272" cy="49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l" eaLnBrk="1" fontAlgn="base" hangingPunct="1">
              <a:lnSpc>
                <a:spcPct val="120000"/>
              </a:lnSpc>
            </a:pPr>
            <a:r>
              <a:rPr lang="zh-CN" altLang="en-US" sz="1400" b="1" dirty="0" smtClean="0">
                <a:latin typeface="微软雅黑" panose="020B0503020204020204" pitchFamily="34" charset="-122"/>
                <a:ea typeface="微软雅黑" panose="020B0503020204020204" pitchFamily="34" charset="-122"/>
              </a:rPr>
              <a:t>发展计划</a:t>
            </a:r>
            <a:endParaRPr lang="en-US" altLang="zh-CN" sz="1400" b="1" dirty="0" smtClean="0">
              <a:latin typeface="微软雅黑" panose="020B0503020204020204" pitchFamily="34" charset="-122"/>
              <a:ea typeface="微软雅黑" panose="020B0503020204020204" pitchFamily="34" charset="-122"/>
            </a:endParaRPr>
          </a:p>
          <a:p>
            <a:pPr fontAlgn="base">
              <a:lnSpc>
                <a:spcPct val="120000"/>
              </a:lnSpc>
            </a:pP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以上标题可以根据您的需求随意更改</a:t>
            </a:r>
            <a:endParaRPr lang="en-US" altLang="zh-CN" sz="1400" b="1"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44117918"/>
      </p:ext>
    </p:extLst>
  </p:cSld>
  <p:clrMapOvr>
    <a:masterClrMapping/>
  </p:clrMapOvr>
  <mc:AlternateContent xmlns:mc="http://schemas.openxmlformats.org/markup-compatibility/2006" xmlns:p14="http://schemas.microsoft.com/office/powerpoint/2010/main">
    <mc:Choice Requires="p14">
      <p:transition spd="slow" p14:dur="1600" advTm="0">
        <p14:conveyor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ppt_x</p:attrName>
                                        </p:attrNameLst>
                                      </p:cBhvr>
                                      <p:tavLst>
                                        <p:tav tm="0">
                                          <p:val>
                                            <p:strVal val="#ppt_x-#ppt_w*1.125000"/>
                                          </p:val>
                                        </p:tav>
                                        <p:tav tm="100000">
                                          <p:val>
                                            <p:strVal val="#ppt_x"/>
                                          </p:val>
                                        </p:tav>
                                      </p:tavLst>
                                    </p:anim>
                                    <p:animEffect transition="in" filter="wipe(right)">
                                      <p:cBhvr>
                                        <p:cTn id="8" dur="500"/>
                                        <p:tgtEl>
                                          <p:spTgt spid="15"/>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1250"/>
                                        <p:tgtEl>
                                          <p:spTgt spid="21"/>
                                        </p:tgtEl>
                                      </p:cBhvr>
                                    </p:animEffect>
                                  </p:childTnLst>
                                </p:cTn>
                              </p:par>
                            </p:childTnLst>
                          </p:cTn>
                        </p:par>
                        <p:par>
                          <p:cTn id="13" fill="hold">
                            <p:stCondLst>
                              <p:cond delay="1750"/>
                            </p:stCondLst>
                            <p:childTnLst>
                              <p:par>
                                <p:cTn id="14" presetID="22" presetClass="entr" presetSubtype="8"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par>
                          <p:cTn id="17" fill="hold">
                            <p:stCondLst>
                              <p:cond delay="2250"/>
                            </p:stCondLst>
                            <p:childTnLst>
                              <p:par>
                                <p:cTn id="18" presetID="1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2750"/>
                            </p:stCondLst>
                            <p:childTnLst>
                              <p:par>
                                <p:cTn id="22" presetID="22" presetClass="entr" presetSubtype="8"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8" grpId="0"/>
      <p:bldP spid="2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extLst>
              <p:ext uri="{D42A27DB-BD31-4B8C-83A1-F6EECF244321}">
                <p14:modId xmlns:p14="http://schemas.microsoft.com/office/powerpoint/2010/main" val="837770724"/>
              </p:ext>
            </p:extLst>
          </p:nvPr>
        </p:nvGraphicFramePr>
        <p:xfrm>
          <a:off x="948447" y="1471465"/>
          <a:ext cx="8477655" cy="2167309"/>
        </p:xfrm>
        <a:graphic>
          <a:graphicData uri="http://schemas.openxmlformats.org/drawingml/2006/chart">
            <c:chart xmlns:c="http://schemas.openxmlformats.org/drawingml/2006/chart" xmlns:r="http://schemas.openxmlformats.org/officeDocument/2006/relationships" r:id="rId3"/>
          </a:graphicData>
        </a:graphic>
      </p:graphicFrame>
      <p:sp>
        <p:nvSpPr>
          <p:cNvPr id="25" name="TextBox 34"/>
          <p:cNvSpPr txBox="1"/>
          <p:nvPr/>
        </p:nvSpPr>
        <p:spPr>
          <a:xfrm>
            <a:off x="762728" y="3980206"/>
            <a:ext cx="7618544" cy="618437"/>
          </a:xfrm>
          <a:prstGeom prst="rect">
            <a:avLst/>
          </a:prstGeom>
          <a:noFill/>
        </p:spPr>
        <p:txBody>
          <a:bodyPr wrap="square" lIns="68580" tIns="34290" rIns="68580" bIns="34290"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just">
              <a:lnSpc>
                <a:spcPct val="150000"/>
              </a:lnSpc>
            </a:pPr>
            <a:r>
              <a:rPr lang="en-US" sz="800" dirty="0">
                <a:solidFill>
                  <a:schemeClr val="bg1">
                    <a:lumMod val="65000"/>
                  </a:schemeClr>
                </a:solidFill>
              </a:rPr>
              <a:t>Throughout our </a:t>
            </a:r>
            <a:r>
              <a:rPr lang="en-US" sz="800" dirty="0" err="1">
                <a:solidFill>
                  <a:schemeClr val="bg1">
                    <a:lumMod val="65000"/>
                  </a:schemeClr>
                </a:solidFill>
              </a:rPr>
              <a:t>organisation</a:t>
            </a:r>
            <a:r>
              <a:rPr lang="en-US" sz="800" dirty="0">
                <a:solidFill>
                  <a:schemeClr val="bg1">
                    <a:lumMod val="65000"/>
                  </a:schemeClr>
                </a:solidFill>
              </a:rPr>
              <a:t> we’ve always looked to bring together the right skills and knowledge to support our technology development, network growth and customer service. With experience that goes beyond the telecoms and IT industry our group of directors and officers are focused on bringing to market the latest</a:t>
            </a:r>
          </a:p>
        </p:txBody>
      </p:sp>
      <p:cxnSp>
        <p:nvCxnSpPr>
          <p:cNvPr id="13" name="直接连接符 12"/>
          <p:cNvCxnSpPr/>
          <p:nvPr/>
        </p:nvCxnSpPr>
        <p:spPr>
          <a:xfrm>
            <a:off x="423884" y="628328"/>
            <a:ext cx="825257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rot="14400000">
            <a:off x="390146" y="232657"/>
            <a:ext cx="344020" cy="281678"/>
            <a:chOff x="3059816" y="700304"/>
            <a:chExt cx="615694" cy="504120"/>
          </a:xfrm>
          <a:solidFill>
            <a:schemeClr val="accent1"/>
          </a:solidFill>
        </p:grpSpPr>
        <p:sp>
          <p:nvSpPr>
            <p:cNvPr id="15" name="椭圆 14"/>
            <p:cNvSpPr/>
            <p:nvPr/>
          </p:nvSpPr>
          <p:spPr>
            <a:xfrm>
              <a:off x="3531462" y="844352"/>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059816" y="700304"/>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059816" y="1060376"/>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a:stCxn id="15" idx="7"/>
              <a:endCxn id="17" idx="3"/>
            </p:cNvCxnSpPr>
            <p:nvPr/>
          </p:nvCxnSpPr>
          <p:spPr>
            <a:xfrm flipH="1">
              <a:off x="3080911" y="865447"/>
              <a:ext cx="573504" cy="317882"/>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6" idx="0"/>
            </p:cNvCxnSpPr>
            <p:nvPr/>
          </p:nvCxnSpPr>
          <p:spPr>
            <a:xfrm>
              <a:off x="3131840" y="700304"/>
              <a:ext cx="0" cy="447037"/>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0" name="Rectangle 22"/>
          <p:cNvSpPr>
            <a:spLocks noChangeArrowheads="1"/>
          </p:cNvSpPr>
          <p:nvPr/>
        </p:nvSpPr>
        <p:spPr bwMode="auto">
          <a:xfrm>
            <a:off x="771624" y="169523"/>
            <a:ext cx="3791272" cy="49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l" eaLnBrk="1" fontAlgn="base" hangingPunct="1">
              <a:lnSpc>
                <a:spcPct val="120000"/>
              </a:lnSpc>
            </a:pPr>
            <a:r>
              <a:rPr lang="zh-CN" altLang="en-US" sz="1400" b="1" dirty="0" smtClean="0">
                <a:latin typeface="微软雅黑" panose="020B0503020204020204" pitchFamily="34" charset="-122"/>
                <a:ea typeface="微软雅黑" panose="020B0503020204020204" pitchFamily="34" charset="-122"/>
              </a:rPr>
              <a:t>发展计划</a:t>
            </a:r>
            <a:endParaRPr lang="en-US" altLang="zh-CN" sz="1400" b="1" dirty="0" smtClean="0">
              <a:latin typeface="微软雅黑" panose="020B0503020204020204" pitchFamily="34" charset="-122"/>
              <a:ea typeface="微软雅黑" panose="020B0503020204020204" pitchFamily="34" charset="-122"/>
            </a:endParaRPr>
          </a:p>
          <a:p>
            <a:pPr fontAlgn="base">
              <a:lnSpc>
                <a:spcPct val="120000"/>
              </a:lnSpc>
            </a:pP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以上标题可以根据您的需求随意更改</a:t>
            </a:r>
            <a:endParaRPr lang="en-US" altLang="zh-CN" sz="1400" b="1"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73198440"/>
      </p:ext>
    </p:extLst>
  </p:cSld>
  <p:clrMapOvr>
    <a:masterClrMapping/>
  </p:clrMapOvr>
  <mc:AlternateContent xmlns:mc="http://schemas.openxmlformats.org/markup-compatibility/2006" xmlns:p14="http://schemas.microsoft.com/office/powerpoint/2010/main">
    <mc:Choice Requires="p14">
      <p:transition spd="slow" p14:dur="1600" advTm="0">
        <p14:conveyor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ppt_x</p:attrName>
                                        </p:attrNameLst>
                                      </p:cBhvr>
                                      <p:tavLst>
                                        <p:tav tm="0">
                                          <p:val>
                                            <p:strVal val="#ppt_x-#ppt_w*1.125000"/>
                                          </p:val>
                                        </p:tav>
                                        <p:tav tm="100000">
                                          <p:val>
                                            <p:strVal val="#ppt_x"/>
                                          </p:val>
                                        </p:tav>
                                      </p:tavLst>
                                    </p:anim>
                                    <p:animEffect transition="in" filter="wipe(right)">
                                      <p:cBhvr>
                                        <p:cTn id="8" dur="500"/>
                                        <p:tgtEl>
                                          <p:spTgt spid="14"/>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1250"/>
                                        <p:tgtEl>
                                          <p:spTgt spid="20"/>
                                        </p:tgtEl>
                                      </p:cBhvr>
                                    </p:animEffect>
                                  </p:childTnLst>
                                </p:cTn>
                              </p:par>
                            </p:childTnLst>
                          </p:cTn>
                        </p:par>
                        <p:par>
                          <p:cTn id="13" fill="hold">
                            <p:stCondLst>
                              <p:cond delay="1750"/>
                            </p:stCondLst>
                            <p:childTnLst>
                              <p:par>
                                <p:cTn id="14" presetID="22" presetClass="entr" presetSubtype="8"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childTnLst>
                          </p:cTn>
                        </p:par>
                        <p:par>
                          <p:cTn id="17" fill="hold">
                            <p:stCondLst>
                              <p:cond delay="2250"/>
                            </p:stCondLst>
                            <p:childTnLst>
                              <p:par>
                                <p:cTn id="18" presetID="22" presetClass="entr" presetSubtype="8"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500"/>
                                        <p:tgtEl>
                                          <p:spTgt spid="4"/>
                                        </p:tgtEl>
                                      </p:cBhvr>
                                    </p:animEffect>
                                  </p:childTnLst>
                                </p:cTn>
                              </p:par>
                            </p:childTnLst>
                          </p:cTn>
                        </p:par>
                        <p:par>
                          <p:cTn id="21" fill="hold">
                            <p:stCondLst>
                              <p:cond delay="2750"/>
                            </p:stCondLst>
                            <p:childTnLst>
                              <p:par>
                                <p:cTn id="22" presetID="10" presetClass="entr" presetSubtype="0"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25"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34"/>
          <p:cNvSpPr>
            <a:spLocks noChangeArrowheads="1"/>
          </p:cNvSpPr>
          <p:nvPr/>
        </p:nvSpPr>
        <p:spPr bwMode="auto">
          <a:xfrm>
            <a:off x="3439863" y="528085"/>
            <a:ext cx="4749181" cy="4176811"/>
          </a:xfrm>
          <a:prstGeom prst="rect">
            <a:avLst/>
          </a:prstGeom>
          <a:blipFill dpi="0" rotWithShape="1">
            <a:blip r:embed="rId3">
              <a:grayscl/>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6629" name="AutoShape 5"/>
          <p:cNvSpPr>
            <a:spLocks/>
          </p:cNvSpPr>
          <p:nvPr/>
        </p:nvSpPr>
        <p:spPr bwMode="auto">
          <a:xfrm>
            <a:off x="1127446" y="2095585"/>
            <a:ext cx="2047280" cy="21533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l">
              <a:lnSpc>
                <a:spcPct val="130000"/>
              </a:lnSpc>
              <a:spcBef>
                <a:spcPts val="0"/>
              </a:spcBef>
              <a:spcAft>
                <a:spcPts val="600"/>
              </a:spcAft>
            </a:pPr>
            <a:r>
              <a:rPr lang="zh-CN" altLang="en-US" sz="700" dirty="0">
                <a:solidFill>
                  <a:srgbClr val="C0C0C0"/>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p>
          <a:p>
            <a:pPr algn="l">
              <a:lnSpc>
                <a:spcPct val="130000"/>
              </a:lnSpc>
              <a:spcBef>
                <a:spcPts val="0"/>
              </a:spcBef>
              <a:spcAft>
                <a:spcPts val="600"/>
              </a:spcAft>
            </a:pPr>
            <a:r>
              <a:rPr lang="zh-CN" altLang="en-US" sz="700" dirty="0">
                <a:solidFill>
                  <a:srgbClr val="C0C0C0"/>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p>
          <a:p>
            <a:pPr algn="l">
              <a:lnSpc>
                <a:spcPct val="130000"/>
              </a:lnSpc>
              <a:spcBef>
                <a:spcPts val="0"/>
              </a:spcBef>
              <a:spcAft>
                <a:spcPts val="600"/>
              </a:spcAft>
            </a:pPr>
            <a:endParaRPr lang="zh-CN" altLang="en-US" sz="700" dirty="0">
              <a:solidFill>
                <a:srgbClr val="C0C0C0"/>
              </a:solidFill>
              <a:ea typeface="微软雅黑" panose="020B0503020204020204" pitchFamily="34" charset="-122"/>
            </a:endParaRPr>
          </a:p>
          <a:p>
            <a:pPr algn="l">
              <a:lnSpc>
                <a:spcPct val="130000"/>
              </a:lnSpc>
              <a:spcBef>
                <a:spcPts val="0"/>
              </a:spcBef>
              <a:spcAft>
                <a:spcPts val="600"/>
              </a:spcAft>
            </a:pPr>
            <a:r>
              <a:rPr lang="zh-CN" altLang="en-US" sz="700" dirty="0">
                <a:solidFill>
                  <a:srgbClr val="C0C0C0"/>
                </a:solidFill>
                <a:ea typeface="微软雅黑" panose="020B0503020204020204" pitchFamily="34" charset="-122"/>
              </a:rPr>
              <a:t>在此输入您的图表说明文字，在此输入您的图表说明文字，在此输入您的图表说明文字在此输入您的图表说明文字，在此输入您的图表说明文字，在此输入您的图表说明文字</a:t>
            </a:r>
          </a:p>
          <a:p>
            <a:pPr algn="l">
              <a:lnSpc>
                <a:spcPct val="130000"/>
              </a:lnSpc>
              <a:spcBef>
                <a:spcPts val="0"/>
              </a:spcBef>
              <a:spcAft>
                <a:spcPts val="600"/>
              </a:spcAft>
            </a:pPr>
            <a:endParaRPr lang="zh-CN" altLang="en-US" sz="700" dirty="0">
              <a:solidFill>
                <a:srgbClr val="C0C0C0"/>
              </a:solidFill>
              <a:ea typeface="微软雅黑" panose="020B0503020204020204" pitchFamily="34" charset="-122"/>
            </a:endParaRPr>
          </a:p>
          <a:p>
            <a:pPr algn="l">
              <a:lnSpc>
                <a:spcPct val="130000"/>
              </a:lnSpc>
              <a:spcBef>
                <a:spcPts val="0"/>
              </a:spcBef>
              <a:spcAft>
                <a:spcPts val="600"/>
              </a:spcAft>
            </a:pPr>
            <a:endParaRPr lang="zh-CN" altLang="en-US" sz="700" dirty="0">
              <a:solidFill>
                <a:srgbClr val="C0C0C0"/>
              </a:solidFill>
              <a:ea typeface="微软雅黑" panose="020B0503020204020204" pitchFamily="34" charset="-122"/>
            </a:endParaRPr>
          </a:p>
        </p:txBody>
      </p:sp>
      <p:sp>
        <p:nvSpPr>
          <p:cNvPr id="26630" name="Line 6"/>
          <p:cNvSpPr>
            <a:spLocks noChangeShapeType="1"/>
          </p:cNvSpPr>
          <p:nvPr/>
        </p:nvSpPr>
        <p:spPr bwMode="auto">
          <a:xfrm>
            <a:off x="1144711" y="2012216"/>
            <a:ext cx="2002036" cy="0"/>
          </a:xfrm>
          <a:prstGeom prst="line">
            <a:avLst/>
          </a:prstGeom>
          <a:noFill/>
          <a:ln w="25400" cap="flat" cmpd="sng">
            <a:solidFill>
              <a:srgbClr val="DCDEE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defRPr/>
            </a:pPr>
            <a:endParaRPr lang="es-ES" sz="2100">
              <a:effectLst>
                <a:outerShdw blurRad="38100" dist="38100" dir="2700000" algn="tl">
                  <a:srgbClr val="DDDDDD"/>
                </a:outerShdw>
              </a:effectLst>
              <a:latin typeface="Gill Sans" charset="0"/>
              <a:ea typeface="ＭＳ Ｐゴシック" charset="0"/>
              <a:sym typeface="Gill Sans" charset="0"/>
            </a:endParaRPr>
          </a:p>
        </p:txBody>
      </p:sp>
      <p:sp>
        <p:nvSpPr>
          <p:cNvPr id="26631" name="AutoShape 7"/>
          <p:cNvSpPr>
            <a:spLocks/>
          </p:cNvSpPr>
          <p:nvPr/>
        </p:nvSpPr>
        <p:spPr bwMode="auto">
          <a:xfrm>
            <a:off x="3427735" y="2805264"/>
            <a:ext cx="4761309" cy="1900824"/>
          </a:xfrm>
          <a:custGeom>
            <a:avLst/>
            <a:gdLst>
              <a:gd name="T0" fmla="*/ 6348412 w 21600"/>
              <a:gd name="T1" fmla="*/ 2533650 h 21600"/>
              <a:gd name="T2" fmla="*/ 6348412 w 21600"/>
              <a:gd name="T3" fmla="*/ 2533650 h 21600"/>
              <a:gd name="T4" fmla="*/ 6348412 w 21600"/>
              <a:gd name="T5" fmla="*/ 2533650 h 21600"/>
              <a:gd name="T6" fmla="*/ 6348412 w 21600"/>
              <a:gd name="T7" fmla="*/ 25336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600"/>
                </a:lnTo>
                <a:lnTo>
                  <a:pt x="0" y="21600"/>
                </a:lnTo>
                <a:lnTo>
                  <a:pt x="0" y="0"/>
                </a:lnTo>
                <a:close/>
              </a:path>
            </a:pathLst>
          </a:custGeom>
          <a:solidFill>
            <a:schemeClr val="accent1">
              <a:alpha val="80000"/>
            </a:schemeClr>
          </a:solidFill>
          <a:ln>
            <a:noFill/>
          </a:ln>
          <a:effectLst/>
          <a:extLst/>
        </p:spPr>
        <p:txBody>
          <a:bodyPr lIns="0" tIns="0" rIns="0" bIns="0" anchor="ctr"/>
          <a:lstStyle/>
          <a:p>
            <a:endParaRPr lang="zh-CN" altLang="en-US"/>
          </a:p>
        </p:txBody>
      </p:sp>
      <p:sp>
        <p:nvSpPr>
          <p:cNvPr id="12" name="Text Box 552"/>
          <p:cNvSpPr txBox="1">
            <a:spLocks noChangeArrowheads="1"/>
          </p:cNvSpPr>
          <p:nvPr/>
        </p:nvSpPr>
        <p:spPr bwMode="auto">
          <a:xfrm>
            <a:off x="1000199" y="328765"/>
            <a:ext cx="2311485" cy="861774"/>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US" altLang="zh-CN" sz="5000" dirty="0" smtClean="0">
                <a:solidFill>
                  <a:srgbClr val="4D4D4D"/>
                </a:solidFill>
                <a:latin typeface="388-CAI978" pitchFamily="82" charset="0"/>
                <a:ea typeface="DFPYeaSong-B5" pitchFamily="18" charset="-120"/>
              </a:rPr>
              <a:t>COMPANY</a:t>
            </a:r>
            <a:endParaRPr lang="en-US" altLang="zh-CN" sz="5000" dirty="0">
              <a:solidFill>
                <a:srgbClr val="4D4D4D"/>
              </a:solidFill>
              <a:latin typeface="388-CAI978" pitchFamily="82" charset="0"/>
              <a:ea typeface="DFPYeaSong-B5" pitchFamily="18" charset="-120"/>
            </a:endParaRPr>
          </a:p>
        </p:txBody>
      </p:sp>
      <p:sp>
        <p:nvSpPr>
          <p:cNvPr id="13" name="Text Box 552"/>
          <p:cNvSpPr txBox="1">
            <a:spLocks noChangeArrowheads="1"/>
          </p:cNvSpPr>
          <p:nvPr/>
        </p:nvSpPr>
        <p:spPr bwMode="auto">
          <a:xfrm>
            <a:off x="971600" y="787165"/>
            <a:ext cx="2644876" cy="1446550"/>
          </a:xfrm>
          <a:prstGeom prst="rect">
            <a:avLst/>
          </a:prstGeom>
          <a:noFill/>
          <a:ln>
            <a:noFill/>
          </a:ln>
          <a:effectLst/>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US" altLang="zh-CN" sz="8800" dirty="0" smtClean="0">
                <a:solidFill>
                  <a:srgbClr val="4D4D4D"/>
                </a:solidFill>
                <a:latin typeface="388-CAI978" pitchFamily="82" charset="0"/>
                <a:ea typeface="DFPYeaSong-B5" pitchFamily="18" charset="-120"/>
              </a:rPr>
              <a:t>NAME</a:t>
            </a:r>
            <a:endParaRPr lang="en-US" altLang="zh-CN" sz="8800" dirty="0">
              <a:solidFill>
                <a:srgbClr val="4D4D4D"/>
              </a:solidFill>
              <a:latin typeface="388-CAI978" pitchFamily="82" charset="0"/>
              <a:ea typeface="DFPYeaSong-B5" pitchFamily="18" charset="-120"/>
            </a:endParaRPr>
          </a:p>
        </p:txBody>
      </p:sp>
    </p:spTree>
    <p:extLst>
      <p:ext uri="{BB962C8B-B14F-4D97-AF65-F5344CB8AC3E}">
        <p14:creationId xmlns:p14="http://schemas.microsoft.com/office/powerpoint/2010/main" val="1677808918"/>
      </p:ext>
    </p:extLst>
  </p:cSld>
  <p:clrMapOvr>
    <a:masterClrMapping/>
  </p:clrMapOvr>
  <mc:AlternateContent xmlns:mc="http://schemas.openxmlformats.org/markup-compatibility/2006" xmlns:p14="http://schemas.microsoft.com/office/powerpoint/2010/main">
    <mc:Choice Requires="p14">
      <p:transition spd="slow" p14:dur="3000" advTm="0">
        <p14:shre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iterate type="lt">
                                    <p:tmPct val="0"/>
                                  </p:iterate>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p:cTn id="7" dur="1000" fill="hold"/>
                                        <p:tgtEl>
                                          <p:spTgt spid="12">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12">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12">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12">
                                            <p:txEl>
                                              <p:pRg st="0" end="0"/>
                                            </p:txEl>
                                          </p:spTgt>
                                        </p:tgtEl>
                                      </p:cBhvr>
                                    </p:animEffect>
                                  </p:childTnLst>
                                </p:cTn>
                              </p:par>
                              <p:par>
                                <p:cTn id="11" presetID="31" presetClass="entr" presetSubtype="0" fill="hold" grpId="0" nodeType="withEffect">
                                  <p:stCondLst>
                                    <p:cond delay="0"/>
                                  </p:stCondLst>
                                  <p:iterate type="lt">
                                    <p:tmPct val="0"/>
                                  </p:iterate>
                                  <p:childTnLst>
                                    <p:set>
                                      <p:cBhvr>
                                        <p:cTn id="12" dur="1" fill="hold">
                                          <p:stCondLst>
                                            <p:cond delay="0"/>
                                          </p:stCondLst>
                                        </p:cTn>
                                        <p:tgtEl>
                                          <p:spTgt spid="13"/>
                                        </p:tgtEl>
                                        <p:attrNameLst>
                                          <p:attrName>style.visibility</p:attrName>
                                        </p:attrNameLst>
                                      </p:cBhvr>
                                      <p:to>
                                        <p:strVal val="visible"/>
                                      </p:to>
                                    </p:set>
                                    <p:anim calcmode="lin" valueType="num">
                                      <p:cBhvr>
                                        <p:cTn id="13" dur="1000" fill="hold"/>
                                        <p:tgtEl>
                                          <p:spTgt spid="13"/>
                                        </p:tgtEl>
                                        <p:attrNameLst>
                                          <p:attrName>ppt_w</p:attrName>
                                        </p:attrNameLst>
                                      </p:cBhvr>
                                      <p:tavLst>
                                        <p:tav tm="0">
                                          <p:val>
                                            <p:fltVal val="0"/>
                                          </p:val>
                                        </p:tav>
                                        <p:tav tm="100000">
                                          <p:val>
                                            <p:strVal val="#ppt_w"/>
                                          </p:val>
                                        </p:tav>
                                      </p:tavLst>
                                    </p:anim>
                                    <p:anim calcmode="lin" valueType="num">
                                      <p:cBhvr>
                                        <p:cTn id="14" dur="1000" fill="hold"/>
                                        <p:tgtEl>
                                          <p:spTgt spid="13"/>
                                        </p:tgtEl>
                                        <p:attrNameLst>
                                          <p:attrName>ppt_h</p:attrName>
                                        </p:attrNameLst>
                                      </p:cBhvr>
                                      <p:tavLst>
                                        <p:tav tm="0">
                                          <p:val>
                                            <p:fltVal val="0"/>
                                          </p:val>
                                        </p:tav>
                                        <p:tav tm="100000">
                                          <p:val>
                                            <p:strVal val="#ppt_h"/>
                                          </p:val>
                                        </p:tav>
                                      </p:tavLst>
                                    </p:anim>
                                    <p:anim calcmode="lin" valueType="num">
                                      <p:cBhvr>
                                        <p:cTn id="15" dur="1000" fill="hold"/>
                                        <p:tgtEl>
                                          <p:spTgt spid="13"/>
                                        </p:tgtEl>
                                        <p:attrNameLst>
                                          <p:attrName>style.rotation</p:attrName>
                                        </p:attrNameLst>
                                      </p:cBhvr>
                                      <p:tavLst>
                                        <p:tav tm="0">
                                          <p:val>
                                            <p:fltVal val="90"/>
                                          </p:val>
                                        </p:tav>
                                        <p:tav tm="100000">
                                          <p:val>
                                            <p:fltVal val="0"/>
                                          </p:val>
                                        </p:tav>
                                      </p:tavLst>
                                    </p:anim>
                                    <p:animEffect transition="in" filter="fade">
                                      <p:cBhvr>
                                        <p:cTn id="16" dur="1000"/>
                                        <p:tgtEl>
                                          <p:spTgt spid="13"/>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26630"/>
                                        </p:tgtEl>
                                        <p:attrNameLst>
                                          <p:attrName>style.visibility</p:attrName>
                                        </p:attrNameLst>
                                      </p:cBhvr>
                                      <p:to>
                                        <p:strVal val="visible"/>
                                      </p:to>
                                    </p:set>
                                    <p:animEffect transition="in" filter="wipe(left)">
                                      <p:cBhvr>
                                        <p:cTn id="20" dur="500"/>
                                        <p:tgtEl>
                                          <p:spTgt spid="26630"/>
                                        </p:tgtEl>
                                      </p:cBhvr>
                                    </p:animEffect>
                                  </p:childTnLst>
                                </p:cTn>
                              </p:par>
                            </p:childTnLst>
                          </p:cTn>
                        </p:par>
                        <p:par>
                          <p:cTn id="21" fill="hold" nodeType="afterGroup">
                            <p:stCondLst>
                              <p:cond delay="1500"/>
                            </p:stCondLst>
                            <p:childTnLst>
                              <p:par>
                                <p:cTn id="22" presetID="2" presetClass="entr" presetSubtype="2" fill="hold" grpId="0" nodeType="afterEffect">
                                  <p:stCondLst>
                                    <p:cond delay="0"/>
                                  </p:stCondLst>
                                  <p:childTnLst>
                                    <p:set>
                                      <p:cBhvr>
                                        <p:cTn id="23" dur="1" fill="hold">
                                          <p:stCondLst>
                                            <p:cond delay="0"/>
                                          </p:stCondLst>
                                        </p:cTn>
                                        <p:tgtEl>
                                          <p:spTgt spid="26629"/>
                                        </p:tgtEl>
                                        <p:attrNameLst>
                                          <p:attrName>style.visibility</p:attrName>
                                        </p:attrNameLst>
                                      </p:cBhvr>
                                      <p:to>
                                        <p:strVal val="visible"/>
                                      </p:to>
                                    </p:set>
                                    <p:anim calcmode="lin" valueType="num">
                                      <p:cBhvr additive="base">
                                        <p:cTn id="24" dur="500" fill="hold"/>
                                        <p:tgtEl>
                                          <p:spTgt spid="26629"/>
                                        </p:tgtEl>
                                        <p:attrNameLst>
                                          <p:attrName>ppt_x</p:attrName>
                                        </p:attrNameLst>
                                      </p:cBhvr>
                                      <p:tavLst>
                                        <p:tav tm="0">
                                          <p:val>
                                            <p:strVal val="1+#ppt_w/2"/>
                                          </p:val>
                                        </p:tav>
                                        <p:tav tm="100000">
                                          <p:val>
                                            <p:strVal val="#ppt_x"/>
                                          </p:val>
                                        </p:tav>
                                      </p:tavLst>
                                    </p:anim>
                                    <p:anim calcmode="lin" valueType="num">
                                      <p:cBhvr additive="base">
                                        <p:cTn id="25" dur="500" fill="hold"/>
                                        <p:tgtEl>
                                          <p:spTgt spid="26629"/>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9" presetClass="entr" presetSubtype="0" fill="hold" grpId="0" nodeType="afterEffect">
                                  <p:stCondLst>
                                    <p:cond delay="0"/>
                                  </p:stCondLst>
                                  <p:childTnLst>
                                    <p:set>
                                      <p:cBhvr>
                                        <p:cTn id="28" dur="1" fill="hold">
                                          <p:stCondLst>
                                            <p:cond delay="0"/>
                                          </p:stCondLst>
                                        </p:cTn>
                                        <p:tgtEl>
                                          <p:spTgt spid="26631"/>
                                        </p:tgtEl>
                                        <p:attrNameLst>
                                          <p:attrName>style.visibility</p:attrName>
                                        </p:attrNameLst>
                                      </p:cBhvr>
                                      <p:to>
                                        <p:strVal val="visible"/>
                                      </p:to>
                                    </p:set>
                                    <p:animEffect transition="in" filter="dissolve">
                                      <p:cBhvr>
                                        <p:cTn id="29" dur="500"/>
                                        <p:tgtEl>
                                          <p:spTgt spid="26631"/>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autoUpdateAnimBg="0"/>
      <p:bldP spid="26629" grpId="0" autoUpdateAnimBg="0"/>
      <p:bldP spid="26631" grpId="0" animBg="1"/>
      <p:bldP spid="12" grpId="0" build="allAtOnce"/>
      <p:bldP spid="1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1427689423"/>
              </p:ext>
            </p:extLst>
          </p:nvPr>
        </p:nvGraphicFramePr>
        <p:xfrm>
          <a:off x="1766832" y="1666738"/>
          <a:ext cx="5562618" cy="21254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5" name="Group 4"/>
          <p:cNvGrpSpPr/>
          <p:nvPr/>
        </p:nvGrpSpPr>
        <p:grpSpPr>
          <a:xfrm>
            <a:off x="2001442" y="2407121"/>
            <a:ext cx="599142" cy="500218"/>
            <a:chOff x="1588" y="-296862"/>
            <a:chExt cx="2649537" cy="2211388"/>
          </a:xfrm>
          <a:solidFill>
            <a:schemeClr val="accent1"/>
          </a:solidFill>
        </p:grpSpPr>
        <p:sp>
          <p:nvSpPr>
            <p:cNvPr id="8" name="Freeform 5"/>
            <p:cNvSpPr>
              <a:spLocks noEditPoints="1"/>
            </p:cNvSpPr>
            <p:nvPr/>
          </p:nvSpPr>
          <p:spPr bwMode="auto">
            <a:xfrm rot="21339349">
              <a:off x="1588" y="-296862"/>
              <a:ext cx="2649537" cy="2211388"/>
            </a:xfrm>
            <a:custGeom>
              <a:avLst/>
              <a:gdLst>
                <a:gd name="T0" fmla="*/ 2 w 704"/>
                <a:gd name="T1" fmla="*/ 252 h 586"/>
                <a:gd name="T2" fmla="*/ 0 w 704"/>
                <a:gd name="T3" fmla="*/ 279 h 586"/>
                <a:gd name="T4" fmla="*/ 702 w 704"/>
                <a:gd name="T5" fmla="*/ 334 h 586"/>
                <a:gd name="T6" fmla="*/ 704 w 704"/>
                <a:gd name="T7" fmla="*/ 308 h 586"/>
                <a:gd name="T8" fmla="*/ 2 w 704"/>
                <a:gd name="T9" fmla="*/ 252 h 586"/>
                <a:gd name="T10" fmla="*/ 346 w 704"/>
                <a:gd name="T11" fmla="*/ 452 h 586"/>
                <a:gd name="T12" fmla="*/ 200 w 704"/>
                <a:gd name="T13" fmla="*/ 281 h 586"/>
                <a:gd name="T14" fmla="*/ 372 w 704"/>
                <a:gd name="T15" fmla="*/ 134 h 586"/>
                <a:gd name="T16" fmla="*/ 518 w 704"/>
                <a:gd name="T17" fmla="*/ 306 h 586"/>
                <a:gd name="T18" fmla="*/ 346 w 704"/>
                <a:gd name="T19" fmla="*/ 452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4" h="586">
                  <a:moveTo>
                    <a:pt x="2" y="252"/>
                  </a:moveTo>
                  <a:cubicBezTo>
                    <a:pt x="0" y="279"/>
                    <a:pt x="0" y="279"/>
                    <a:pt x="0" y="279"/>
                  </a:cubicBezTo>
                  <a:cubicBezTo>
                    <a:pt x="138" y="557"/>
                    <a:pt x="522" y="586"/>
                    <a:pt x="702" y="334"/>
                  </a:cubicBezTo>
                  <a:cubicBezTo>
                    <a:pt x="704" y="308"/>
                    <a:pt x="704" y="308"/>
                    <a:pt x="704" y="308"/>
                  </a:cubicBezTo>
                  <a:cubicBezTo>
                    <a:pt x="567" y="30"/>
                    <a:pt x="182" y="0"/>
                    <a:pt x="2" y="252"/>
                  </a:cubicBezTo>
                  <a:close/>
                  <a:moveTo>
                    <a:pt x="346" y="452"/>
                  </a:moveTo>
                  <a:cubicBezTo>
                    <a:pt x="258" y="445"/>
                    <a:pt x="193" y="368"/>
                    <a:pt x="200" y="281"/>
                  </a:cubicBezTo>
                  <a:cubicBezTo>
                    <a:pt x="207" y="193"/>
                    <a:pt x="284" y="127"/>
                    <a:pt x="372" y="134"/>
                  </a:cubicBezTo>
                  <a:cubicBezTo>
                    <a:pt x="459" y="141"/>
                    <a:pt x="525" y="218"/>
                    <a:pt x="518" y="306"/>
                  </a:cubicBezTo>
                  <a:cubicBezTo>
                    <a:pt x="511" y="394"/>
                    <a:pt x="434" y="459"/>
                    <a:pt x="346" y="4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sp>
          <p:nvSpPr>
            <p:cNvPr id="9" name="Oval 6"/>
            <p:cNvSpPr>
              <a:spLocks noChangeArrowheads="1"/>
            </p:cNvSpPr>
            <p:nvPr/>
          </p:nvSpPr>
          <p:spPr bwMode="auto">
            <a:xfrm rot="21339349">
              <a:off x="1050925" y="511176"/>
              <a:ext cx="598487" cy="6000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grpSp>
      <p:grpSp>
        <p:nvGrpSpPr>
          <p:cNvPr id="10" name="Group 9"/>
          <p:cNvGrpSpPr/>
          <p:nvPr/>
        </p:nvGrpSpPr>
        <p:grpSpPr>
          <a:xfrm>
            <a:off x="3580948" y="2603494"/>
            <a:ext cx="358919" cy="408504"/>
            <a:chOff x="1416917" y="1026775"/>
            <a:chExt cx="852488" cy="969962"/>
          </a:xfrm>
          <a:solidFill>
            <a:schemeClr val="accent2"/>
          </a:solidFill>
        </p:grpSpPr>
        <p:sp>
          <p:nvSpPr>
            <p:cNvPr id="11" name="Freeform 10"/>
            <p:cNvSpPr>
              <a:spLocks noEditPoints="1"/>
            </p:cNvSpPr>
            <p:nvPr/>
          </p:nvSpPr>
          <p:spPr bwMode="auto">
            <a:xfrm>
              <a:off x="1416917" y="1026775"/>
              <a:ext cx="852488" cy="969962"/>
            </a:xfrm>
            <a:custGeom>
              <a:avLst/>
              <a:gdLst>
                <a:gd name="T0" fmla="*/ 362 w 537"/>
                <a:gd name="T1" fmla="*/ 0 h 611"/>
                <a:gd name="T2" fmla="*/ 0 w 537"/>
                <a:gd name="T3" fmla="*/ 0 h 611"/>
                <a:gd name="T4" fmla="*/ 0 w 537"/>
                <a:gd name="T5" fmla="*/ 611 h 611"/>
                <a:gd name="T6" fmla="*/ 537 w 537"/>
                <a:gd name="T7" fmla="*/ 611 h 611"/>
                <a:gd name="T8" fmla="*/ 537 w 537"/>
                <a:gd name="T9" fmla="*/ 174 h 611"/>
                <a:gd name="T10" fmla="*/ 362 w 537"/>
                <a:gd name="T11" fmla="*/ 0 h 611"/>
                <a:gd name="T12" fmla="*/ 230 w 537"/>
                <a:gd name="T13" fmla="*/ 306 h 611"/>
                <a:gd name="T14" fmla="*/ 269 w 537"/>
                <a:gd name="T15" fmla="*/ 306 h 611"/>
                <a:gd name="T16" fmla="*/ 269 w 537"/>
                <a:gd name="T17" fmla="*/ 267 h 611"/>
                <a:gd name="T18" fmla="*/ 230 w 537"/>
                <a:gd name="T19" fmla="*/ 267 h 611"/>
                <a:gd name="T20" fmla="*/ 230 w 537"/>
                <a:gd name="T21" fmla="*/ 229 h 611"/>
                <a:gd name="T22" fmla="*/ 269 w 537"/>
                <a:gd name="T23" fmla="*/ 229 h 611"/>
                <a:gd name="T24" fmla="*/ 269 w 537"/>
                <a:gd name="T25" fmla="*/ 191 h 611"/>
                <a:gd name="T26" fmla="*/ 230 w 537"/>
                <a:gd name="T27" fmla="*/ 191 h 611"/>
                <a:gd name="T28" fmla="*/ 230 w 537"/>
                <a:gd name="T29" fmla="*/ 153 h 611"/>
                <a:gd name="T30" fmla="*/ 269 w 537"/>
                <a:gd name="T31" fmla="*/ 153 h 611"/>
                <a:gd name="T32" fmla="*/ 269 w 537"/>
                <a:gd name="T33" fmla="*/ 115 h 611"/>
                <a:gd name="T34" fmla="*/ 230 w 537"/>
                <a:gd name="T35" fmla="*/ 115 h 611"/>
                <a:gd name="T36" fmla="*/ 230 w 537"/>
                <a:gd name="T37" fmla="*/ 76 h 611"/>
                <a:gd name="T38" fmla="*/ 269 w 537"/>
                <a:gd name="T39" fmla="*/ 76 h 611"/>
                <a:gd name="T40" fmla="*/ 269 w 537"/>
                <a:gd name="T41" fmla="*/ 115 h 611"/>
                <a:gd name="T42" fmla="*/ 307 w 537"/>
                <a:gd name="T43" fmla="*/ 115 h 611"/>
                <a:gd name="T44" fmla="*/ 307 w 537"/>
                <a:gd name="T45" fmla="*/ 153 h 611"/>
                <a:gd name="T46" fmla="*/ 269 w 537"/>
                <a:gd name="T47" fmla="*/ 153 h 611"/>
                <a:gd name="T48" fmla="*/ 269 w 537"/>
                <a:gd name="T49" fmla="*/ 191 h 611"/>
                <a:gd name="T50" fmla="*/ 307 w 537"/>
                <a:gd name="T51" fmla="*/ 191 h 611"/>
                <a:gd name="T52" fmla="*/ 307 w 537"/>
                <a:gd name="T53" fmla="*/ 229 h 611"/>
                <a:gd name="T54" fmla="*/ 269 w 537"/>
                <a:gd name="T55" fmla="*/ 229 h 611"/>
                <a:gd name="T56" fmla="*/ 269 w 537"/>
                <a:gd name="T57" fmla="*/ 267 h 611"/>
                <a:gd name="T58" fmla="*/ 307 w 537"/>
                <a:gd name="T59" fmla="*/ 267 h 611"/>
                <a:gd name="T60" fmla="*/ 307 w 537"/>
                <a:gd name="T61" fmla="*/ 306 h 611"/>
                <a:gd name="T62" fmla="*/ 269 w 537"/>
                <a:gd name="T63" fmla="*/ 306 h 611"/>
                <a:gd name="T64" fmla="*/ 269 w 537"/>
                <a:gd name="T65" fmla="*/ 344 h 611"/>
                <a:gd name="T66" fmla="*/ 307 w 537"/>
                <a:gd name="T67" fmla="*/ 344 h 611"/>
                <a:gd name="T68" fmla="*/ 307 w 537"/>
                <a:gd name="T69" fmla="*/ 382 h 611"/>
                <a:gd name="T70" fmla="*/ 269 w 537"/>
                <a:gd name="T71" fmla="*/ 382 h 611"/>
                <a:gd name="T72" fmla="*/ 269 w 537"/>
                <a:gd name="T73" fmla="*/ 344 h 611"/>
                <a:gd name="T74" fmla="*/ 230 w 537"/>
                <a:gd name="T75" fmla="*/ 344 h 611"/>
                <a:gd name="T76" fmla="*/ 230 w 537"/>
                <a:gd name="T77" fmla="*/ 306 h 611"/>
                <a:gd name="T78" fmla="*/ 154 w 537"/>
                <a:gd name="T79" fmla="*/ 535 h 611"/>
                <a:gd name="T80" fmla="*/ 77 w 537"/>
                <a:gd name="T81" fmla="*/ 535 h 611"/>
                <a:gd name="T82" fmla="*/ 77 w 537"/>
                <a:gd name="T83" fmla="*/ 76 h 611"/>
                <a:gd name="T84" fmla="*/ 192 w 537"/>
                <a:gd name="T85" fmla="*/ 76 h 611"/>
                <a:gd name="T86" fmla="*/ 192 w 537"/>
                <a:gd name="T87" fmla="*/ 382 h 611"/>
                <a:gd name="T88" fmla="*/ 154 w 537"/>
                <a:gd name="T89" fmla="*/ 382 h 611"/>
                <a:gd name="T90" fmla="*/ 154 w 537"/>
                <a:gd name="T91" fmla="*/ 535 h 611"/>
                <a:gd name="T92" fmla="*/ 345 w 537"/>
                <a:gd name="T93" fmla="*/ 573 h 611"/>
                <a:gd name="T94" fmla="*/ 192 w 537"/>
                <a:gd name="T95" fmla="*/ 573 h 611"/>
                <a:gd name="T96" fmla="*/ 192 w 537"/>
                <a:gd name="T97" fmla="*/ 420 h 611"/>
                <a:gd name="T98" fmla="*/ 345 w 537"/>
                <a:gd name="T99" fmla="*/ 420 h 611"/>
                <a:gd name="T100" fmla="*/ 345 w 537"/>
                <a:gd name="T101" fmla="*/ 573 h 611"/>
                <a:gd name="T102" fmla="*/ 460 w 537"/>
                <a:gd name="T103" fmla="*/ 535 h 611"/>
                <a:gd name="T104" fmla="*/ 384 w 537"/>
                <a:gd name="T105" fmla="*/ 535 h 611"/>
                <a:gd name="T106" fmla="*/ 384 w 537"/>
                <a:gd name="T107" fmla="*/ 382 h 611"/>
                <a:gd name="T108" fmla="*/ 345 w 537"/>
                <a:gd name="T109" fmla="*/ 382 h 611"/>
                <a:gd name="T110" fmla="*/ 345 w 537"/>
                <a:gd name="T111" fmla="*/ 93 h 611"/>
                <a:gd name="T112" fmla="*/ 460 w 537"/>
                <a:gd name="T113" fmla="*/ 208 h 611"/>
                <a:gd name="T114" fmla="*/ 460 w 537"/>
                <a:gd name="T115" fmla="*/ 535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37" h="611">
                  <a:moveTo>
                    <a:pt x="362" y="0"/>
                  </a:moveTo>
                  <a:lnTo>
                    <a:pt x="0" y="0"/>
                  </a:lnTo>
                  <a:lnTo>
                    <a:pt x="0" y="611"/>
                  </a:lnTo>
                  <a:lnTo>
                    <a:pt x="537" y="611"/>
                  </a:lnTo>
                  <a:lnTo>
                    <a:pt x="537" y="174"/>
                  </a:lnTo>
                  <a:lnTo>
                    <a:pt x="362" y="0"/>
                  </a:lnTo>
                  <a:close/>
                  <a:moveTo>
                    <a:pt x="230" y="306"/>
                  </a:moveTo>
                  <a:lnTo>
                    <a:pt x="269" y="306"/>
                  </a:lnTo>
                  <a:lnTo>
                    <a:pt x="269" y="267"/>
                  </a:lnTo>
                  <a:lnTo>
                    <a:pt x="230" y="267"/>
                  </a:lnTo>
                  <a:lnTo>
                    <a:pt x="230" y="229"/>
                  </a:lnTo>
                  <a:lnTo>
                    <a:pt x="269" y="229"/>
                  </a:lnTo>
                  <a:lnTo>
                    <a:pt x="269" y="191"/>
                  </a:lnTo>
                  <a:lnTo>
                    <a:pt x="230" y="191"/>
                  </a:lnTo>
                  <a:lnTo>
                    <a:pt x="230" y="153"/>
                  </a:lnTo>
                  <a:lnTo>
                    <a:pt x="269" y="153"/>
                  </a:lnTo>
                  <a:lnTo>
                    <a:pt x="269" y="115"/>
                  </a:lnTo>
                  <a:lnTo>
                    <a:pt x="230" y="115"/>
                  </a:lnTo>
                  <a:lnTo>
                    <a:pt x="230" y="76"/>
                  </a:lnTo>
                  <a:lnTo>
                    <a:pt x="269" y="76"/>
                  </a:lnTo>
                  <a:lnTo>
                    <a:pt x="269" y="115"/>
                  </a:lnTo>
                  <a:lnTo>
                    <a:pt x="307" y="115"/>
                  </a:lnTo>
                  <a:lnTo>
                    <a:pt x="307" y="153"/>
                  </a:lnTo>
                  <a:lnTo>
                    <a:pt x="269" y="153"/>
                  </a:lnTo>
                  <a:lnTo>
                    <a:pt x="269" y="191"/>
                  </a:lnTo>
                  <a:lnTo>
                    <a:pt x="307" y="191"/>
                  </a:lnTo>
                  <a:lnTo>
                    <a:pt x="307" y="229"/>
                  </a:lnTo>
                  <a:lnTo>
                    <a:pt x="269" y="229"/>
                  </a:lnTo>
                  <a:lnTo>
                    <a:pt x="269" y="267"/>
                  </a:lnTo>
                  <a:lnTo>
                    <a:pt x="307" y="267"/>
                  </a:lnTo>
                  <a:lnTo>
                    <a:pt x="307" y="306"/>
                  </a:lnTo>
                  <a:lnTo>
                    <a:pt x="269" y="306"/>
                  </a:lnTo>
                  <a:lnTo>
                    <a:pt x="269" y="344"/>
                  </a:lnTo>
                  <a:lnTo>
                    <a:pt x="307" y="344"/>
                  </a:lnTo>
                  <a:lnTo>
                    <a:pt x="307" y="382"/>
                  </a:lnTo>
                  <a:lnTo>
                    <a:pt x="269" y="382"/>
                  </a:lnTo>
                  <a:lnTo>
                    <a:pt x="269" y="344"/>
                  </a:lnTo>
                  <a:lnTo>
                    <a:pt x="230" y="344"/>
                  </a:lnTo>
                  <a:lnTo>
                    <a:pt x="230" y="306"/>
                  </a:lnTo>
                  <a:close/>
                  <a:moveTo>
                    <a:pt x="154" y="535"/>
                  </a:moveTo>
                  <a:lnTo>
                    <a:pt x="77" y="535"/>
                  </a:lnTo>
                  <a:lnTo>
                    <a:pt x="77" y="76"/>
                  </a:lnTo>
                  <a:lnTo>
                    <a:pt x="192" y="76"/>
                  </a:lnTo>
                  <a:lnTo>
                    <a:pt x="192" y="382"/>
                  </a:lnTo>
                  <a:lnTo>
                    <a:pt x="154" y="382"/>
                  </a:lnTo>
                  <a:lnTo>
                    <a:pt x="154" y="535"/>
                  </a:lnTo>
                  <a:close/>
                  <a:moveTo>
                    <a:pt x="345" y="573"/>
                  </a:moveTo>
                  <a:lnTo>
                    <a:pt x="192" y="573"/>
                  </a:lnTo>
                  <a:lnTo>
                    <a:pt x="192" y="420"/>
                  </a:lnTo>
                  <a:lnTo>
                    <a:pt x="345" y="420"/>
                  </a:lnTo>
                  <a:lnTo>
                    <a:pt x="345" y="573"/>
                  </a:lnTo>
                  <a:close/>
                  <a:moveTo>
                    <a:pt x="460" y="535"/>
                  </a:moveTo>
                  <a:lnTo>
                    <a:pt x="384" y="535"/>
                  </a:lnTo>
                  <a:lnTo>
                    <a:pt x="384" y="382"/>
                  </a:lnTo>
                  <a:lnTo>
                    <a:pt x="345" y="382"/>
                  </a:lnTo>
                  <a:lnTo>
                    <a:pt x="345" y="93"/>
                  </a:lnTo>
                  <a:lnTo>
                    <a:pt x="460" y="208"/>
                  </a:lnTo>
                  <a:lnTo>
                    <a:pt x="460" y="5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sp>
          <p:nvSpPr>
            <p:cNvPr id="12" name="Rectangle 11"/>
            <p:cNvSpPr>
              <a:spLocks noChangeArrowheads="1"/>
            </p:cNvSpPr>
            <p:nvPr/>
          </p:nvSpPr>
          <p:spPr bwMode="auto">
            <a:xfrm>
              <a:off x="1782042" y="1755437"/>
              <a:ext cx="122238"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grpSp>
      <p:grpSp>
        <p:nvGrpSpPr>
          <p:cNvPr id="13" name="Group 12"/>
          <p:cNvGrpSpPr/>
          <p:nvPr/>
        </p:nvGrpSpPr>
        <p:grpSpPr>
          <a:xfrm>
            <a:off x="5043488" y="2463693"/>
            <a:ext cx="338312" cy="387073"/>
            <a:chOff x="0" y="4763"/>
            <a:chExt cx="1479550" cy="1692275"/>
          </a:xfrm>
          <a:solidFill>
            <a:schemeClr val="accent3"/>
          </a:solidFill>
        </p:grpSpPr>
        <p:sp>
          <p:nvSpPr>
            <p:cNvPr id="14" name="Freeform 15"/>
            <p:cNvSpPr>
              <a:spLocks noEditPoints="1"/>
            </p:cNvSpPr>
            <p:nvPr/>
          </p:nvSpPr>
          <p:spPr bwMode="auto">
            <a:xfrm>
              <a:off x="0" y="4763"/>
              <a:ext cx="1479550" cy="846138"/>
            </a:xfrm>
            <a:custGeom>
              <a:avLst/>
              <a:gdLst>
                <a:gd name="T0" fmla="*/ 28 w 392"/>
                <a:gd name="T1" fmla="*/ 224 h 224"/>
                <a:gd name="T2" fmla="*/ 364 w 392"/>
                <a:gd name="T3" fmla="*/ 224 h 224"/>
                <a:gd name="T4" fmla="*/ 392 w 392"/>
                <a:gd name="T5" fmla="*/ 196 h 224"/>
                <a:gd name="T6" fmla="*/ 364 w 392"/>
                <a:gd name="T7" fmla="*/ 168 h 224"/>
                <a:gd name="T8" fmla="*/ 280 w 392"/>
                <a:gd name="T9" fmla="*/ 168 h 224"/>
                <a:gd name="T10" fmla="*/ 252 w 392"/>
                <a:gd name="T11" fmla="*/ 140 h 224"/>
                <a:gd name="T12" fmla="*/ 252 w 392"/>
                <a:gd name="T13" fmla="*/ 28 h 224"/>
                <a:gd name="T14" fmla="*/ 224 w 392"/>
                <a:gd name="T15" fmla="*/ 0 h 224"/>
                <a:gd name="T16" fmla="*/ 168 w 392"/>
                <a:gd name="T17" fmla="*/ 0 h 224"/>
                <a:gd name="T18" fmla="*/ 140 w 392"/>
                <a:gd name="T19" fmla="*/ 28 h 224"/>
                <a:gd name="T20" fmla="*/ 140 w 392"/>
                <a:gd name="T21" fmla="*/ 140 h 224"/>
                <a:gd name="T22" fmla="*/ 112 w 392"/>
                <a:gd name="T23" fmla="*/ 168 h 224"/>
                <a:gd name="T24" fmla="*/ 28 w 392"/>
                <a:gd name="T25" fmla="*/ 168 h 224"/>
                <a:gd name="T26" fmla="*/ 0 w 392"/>
                <a:gd name="T27" fmla="*/ 196 h 224"/>
                <a:gd name="T28" fmla="*/ 28 w 392"/>
                <a:gd name="T29" fmla="*/ 224 h 224"/>
                <a:gd name="T30" fmla="*/ 182 w 392"/>
                <a:gd name="T31" fmla="*/ 28 h 224"/>
                <a:gd name="T32" fmla="*/ 210 w 392"/>
                <a:gd name="T33" fmla="*/ 28 h 224"/>
                <a:gd name="T34" fmla="*/ 224 w 392"/>
                <a:gd name="T35" fmla="*/ 42 h 224"/>
                <a:gd name="T36" fmla="*/ 210 w 392"/>
                <a:gd name="T37" fmla="*/ 56 h 224"/>
                <a:gd name="T38" fmla="*/ 182 w 392"/>
                <a:gd name="T39" fmla="*/ 56 h 224"/>
                <a:gd name="T40" fmla="*/ 168 w 392"/>
                <a:gd name="T41" fmla="*/ 42 h 224"/>
                <a:gd name="T42" fmla="*/ 182 w 392"/>
                <a:gd name="T43" fmla="*/ 28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2" h="224">
                  <a:moveTo>
                    <a:pt x="28" y="224"/>
                  </a:moveTo>
                  <a:cubicBezTo>
                    <a:pt x="364" y="224"/>
                    <a:pt x="364" y="224"/>
                    <a:pt x="364" y="224"/>
                  </a:cubicBezTo>
                  <a:cubicBezTo>
                    <a:pt x="379" y="224"/>
                    <a:pt x="392" y="211"/>
                    <a:pt x="392" y="196"/>
                  </a:cubicBezTo>
                  <a:cubicBezTo>
                    <a:pt x="392" y="181"/>
                    <a:pt x="379" y="168"/>
                    <a:pt x="364" y="168"/>
                  </a:cubicBezTo>
                  <a:cubicBezTo>
                    <a:pt x="280" y="168"/>
                    <a:pt x="280" y="168"/>
                    <a:pt x="280" y="168"/>
                  </a:cubicBezTo>
                  <a:cubicBezTo>
                    <a:pt x="265" y="168"/>
                    <a:pt x="252" y="155"/>
                    <a:pt x="252" y="140"/>
                  </a:cubicBezTo>
                  <a:cubicBezTo>
                    <a:pt x="252" y="28"/>
                    <a:pt x="252" y="28"/>
                    <a:pt x="252" y="28"/>
                  </a:cubicBezTo>
                  <a:cubicBezTo>
                    <a:pt x="252" y="13"/>
                    <a:pt x="239" y="0"/>
                    <a:pt x="224" y="0"/>
                  </a:cubicBezTo>
                  <a:cubicBezTo>
                    <a:pt x="168" y="0"/>
                    <a:pt x="168" y="0"/>
                    <a:pt x="168" y="0"/>
                  </a:cubicBezTo>
                  <a:cubicBezTo>
                    <a:pt x="153" y="0"/>
                    <a:pt x="140" y="13"/>
                    <a:pt x="140" y="28"/>
                  </a:cubicBezTo>
                  <a:cubicBezTo>
                    <a:pt x="140" y="140"/>
                    <a:pt x="140" y="140"/>
                    <a:pt x="140" y="140"/>
                  </a:cubicBezTo>
                  <a:cubicBezTo>
                    <a:pt x="140" y="155"/>
                    <a:pt x="127" y="168"/>
                    <a:pt x="112" y="168"/>
                  </a:cubicBezTo>
                  <a:cubicBezTo>
                    <a:pt x="28" y="168"/>
                    <a:pt x="28" y="168"/>
                    <a:pt x="28" y="168"/>
                  </a:cubicBezTo>
                  <a:cubicBezTo>
                    <a:pt x="13" y="168"/>
                    <a:pt x="0" y="181"/>
                    <a:pt x="0" y="196"/>
                  </a:cubicBezTo>
                  <a:cubicBezTo>
                    <a:pt x="0" y="211"/>
                    <a:pt x="13" y="224"/>
                    <a:pt x="28" y="224"/>
                  </a:cubicBezTo>
                  <a:close/>
                  <a:moveTo>
                    <a:pt x="182" y="28"/>
                  </a:moveTo>
                  <a:cubicBezTo>
                    <a:pt x="210" y="28"/>
                    <a:pt x="210" y="28"/>
                    <a:pt x="210" y="28"/>
                  </a:cubicBezTo>
                  <a:cubicBezTo>
                    <a:pt x="218" y="28"/>
                    <a:pt x="224" y="34"/>
                    <a:pt x="224" y="42"/>
                  </a:cubicBezTo>
                  <a:cubicBezTo>
                    <a:pt x="224" y="50"/>
                    <a:pt x="218" y="56"/>
                    <a:pt x="210" y="56"/>
                  </a:cubicBezTo>
                  <a:cubicBezTo>
                    <a:pt x="182" y="56"/>
                    <a:pt x="182" y="56"/>
                    <a:pt x="182" y="56"/>
                  </a:cubicBezTo>
                  <a:cubicBezTo>
                    <a:pt x="174" y="56"/>
                    <a:pt x="168" y="50"/>
                    <a:pt x="168" y="42"/>
                  </a:cubicBezTo>
                  <a:cubicBezTo>
                    <a:pt x="168" y="34"/>
                    <a:pt x="174" y="28"/>
                    <a:pt x="182"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sp>
          <p:nvSpPr>
            <p:cNvPr id="15" name="Freeform 16"/>
            <p:cNvSpPr>
              <a:spLocks/>
            </p:cNvSpPr>
            <p:nvPr/>
          </p:nvSpPr>
          <p:spPr bwMode="auto">
            <a:xfrm>
              <a:off x="0" y="957263"/>
              <a:ext cx="1479550" cy="739775"/>
            </a:xfrm>
            <a:custGeom>
              <a:avLst/>
              <a:gdLst>
                <a:gd name="T0" fmla="*/ 352 w 392"/>
                <a:gd name="T1" fmla="*/ 0 h 196"/>
                <a:gd name="T2" fmla="*/ 40 w 392"/>
                <a:gd name="T3" fmla="*/ 0 h 196"/>
                <a:gd name="T4" fmla="*/ 26 w 392"/>
                <a:gd name="T5" fmla="*/ 12 h 196"/>
                <a:gd name="T6" fmla="*/ 0 w 392"/>
                <a:gd name="T7" fmla="*/ 196 h 196"/>
                <a:gd name="T8" fmla="*/ 84 w 392"/>
                <a:gd name="T9" fmla="*/ 196 h 196"/>
                <a:gd name="T10" fmla="*/ 112 w 392"/>
                <a:gd name="T11" fmla="*/ 112 h 196"/>
                <a:gd name="T12" fmla="*/ 112 w 392"/>
                <a:gd name="T13" fmla="*/ 196 h 196"/>
                <a:gd name="T14" fmla="*/ 280 w 392"/>
                <a:gd name="T15" fmla="*/ 196 h 196"/>
                <a:gd name="T16" fmla="*/ 280 w 392"/>
                <a:gd name="T17" fmla="*/ 112 h 196"/>
                <a:gd name="T18" fmla="*/ 308 w 392"/>
                <a:gd name="T19" fmla="*/ 196 h 196"/>
                <a:gd name="T20" fmla="*/ 392 w 392"/>
                <a:gd name="T21" fmla="*/ 196 h 196"/>
                <a:gd name="T22" fmla="*/ 366 w 392"/>
                <a:gd name="T23" fmla="*/ 12 h 196"/>
                <a:gd name="T24" fmla="*/ 352 w 392"/>
                <a:gd name="T25"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2" h="196">
                  <a:moveTo>
                    <a:pt x="352" y="0"/>
                  </a:moveTo>
                  <a:cubicBezTo>
                    <a:pt x="40" y="0"/>
                    <a:pt x="40" y="0"/>
                    <a:pt x="40" y="0"/>
                  </a:cubicBezTo>
                  <a:cubicBezTo>
                    <a:pt x="33" y="0"/>
                    <a:pt x="27" y="5"/>
                    <a:pt x="26" y="12"/>
                  </a:cubicBezTo>
                  <a:cubicBezTo>
                    <a:pt x="0" y="196"/>
                    <a:pt x="0" y="196"/>
                    <a:pt x="0" y="196"/>
                  </a:cubicBezTo>
                  <a:cubicBezTo>
                    <a:pt x="84" y="196"/>
                    <a:pt x="84" y="196"/>
                    <a:pt x="84" y="196"/>
                  </a:cubicBezTo>
                  <a:cubicBezTo>
                    <a:pt x="112" y="112"/>
                    <a:pt x="112" y="112"/>
                    <a:pt x="112" y="112"/>
                  </a:cubicBezTo>
                  <a:cubicBezTo>
                    <a:pt x="112" y="196"/>
                    <a:pt x="112" y="196"/>
                    <a:pt x="112" y="196"/>
                  </a:cubicBezTo>
                  <a:cubicBezTo>
                    <a:pt x="280" y="196"/>
                    <a:pt x="280" y="196"/>
                    <a:pt x="280" y="196"/>
                  </a:cubicBezTo>
                  <a:cubicBezTo>
                    <a:pt x="280" y="112"/>
                    <a:pt x="280" y="112"/>
                    <a:pt x="280" y="112"/>
                  </a:cubicBezTo>
                  <a:cubicBezTo>
                    <a:pt x="308" y="196"/>
                    <a:pt x="308" y="196"/>
                    <a:pt x="308" y="196"/>
                  </a:cubicBezTo>
                  <a:cubicBezTo>
                    <a:pt x="392" y="196"/>
                    <a:pt x="392" y="196"/>
                    <a:pt x="392" y="196"/>
                  </a:cubicBezTo>
                  <a:cubicBezTo>
                    <a:pt x="366" y="12"/>
                    <a:pt x="366" y="12"/>
                    <a:pt x="366" y="12"/>
                  </a:cubicBezTo>
                  <a:cubicBezTo>
                    <a:pt x="365" y="5"/>
                    <a:pt x="359" y="0"/>
                    <a:pt x="35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grpSp>
      <p:grpSp>
        <p:nvGrpSpPr>
          <p:cNvPr id="16" name="Group 15"/>
          <p:cNvGrpSpPr/>
          <p:nvPr/>
        </p:nvGrpSpPr>
        <p:grpSpPr>
          <a:xfrm flipH="1">
            <a:off x="6485420" y="2618975"/>
            <a:ext cx="361163" cy="316804"/>
            <a:chOff x="1588" y="1588"/>
            <a:chExt cx="1663700" cy="1458912"/>
          </a:xfrm>
          <a:solidFill>
            <a:schemeClr val="accent4"/>
          </a:solidFill>
        </p:grpSpPr>
        <p:sp>
          <p:nvSpPr>
            <p:cNvPr id="17" name="Oval 20"/>
            <p:cNvSpPr>
              <a:spLocks noChangeArrowheads="1"/>
            </p:cNvSpPr>
            <p:nvPr/>
          </p:nvSpPr>
          <p:spPr bwMode="auto">
            <a:xfrm>
              <a:off x="207963" y="1044575"/>
              <a:ext cx="415925" cy="415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sp>
          <p:nvSpPr>
            <p:cNvPr id="18" name="Oval 21"/>
            <p:cNvSpPr>
              <a:spLocks noChangeArrowheads="1"/>
            </p:cNvSpPr>
            <p:nvPr/>
          </p:nvSpPr>
          <p:spPr bwMode="auto">
            <a:xfrm>
              <a:off x="1144588" y="1044575"/>
              <a:ext cx="419100" cy="4159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sp>
          <p:nvSpPr>
            <p:cNvPr id="19" name="Freeform 22"/>
            <p:cNvSpPr>
              <a:spLocks noEditPoints="1"/>
            </p:cNvSpPr>
            <p:nvPr/>
          </p:nvSpPr>
          <p:spPr bwMode="auto">
            <a:xfrm>
              <a:off x="1588" y="1588"/>
              <a:ext cx="1663700" cy="1144587"/>
            </a:xfrm>
            <a:custGeom>
              <a:avLst/>
              <a:gdLst>
                <a:gd name="T0" fmla="*/ 427 w 441"/>
                <a:gd name="T1" fmla="*/ 0 h 303"/>
                <a:gd name="T2" fmla="*/ 152 w 441"/>
                <a:gd name="T3" fmla="*/ 0 h 303"/>
                <a:gd name="T4" fmla="*/ 138 w 441"/>
                <a:gd name="T5" fmla="*/ 14 h 303"/>
                <a:gd name="T6" fmla="*/ 138 w 441"/>
                <a:gd name="T7" fmla="*/ 55 h 303"/>
                <a:gd name="T8" fmla="*/ 69 w 441"/>
                <a:gd name="T9" fmla="*/ 55 h 303"/>
                <a:gd name="T10" fmla="*/ 49 w 441"/>
                <a:gd name="T11" fmla="*/ 67 h 303"/>
                <a:gd name="T12" fmla="*/ 6 w 441"/>
                <a:gd name="T13" fmla="*/ 153 h 303"/>
                <a:gd name="T14" fmla="*/ 0 w 441"/>
                <a:gd name="T15" fmla="*/ 179 h 303"/>
                <a:gd name="T16" fmla="*/ 0 w 441"/>
                <a:gd name="T17" fmla="*/ 262 h 303"/>
                <a:gd name="T18" fmla="*/ 10 w 441"/>
                <a:gd name="T19" fmla="*/ 285 h 303"/>
                <a:gd name="T20" fmla="*/ 18 w 441"/>
                <a:gd name="T21" fmla="*/ 294 h 303"/>
                <a:gd name="T22" fmla="*/ 33 w 441"/>
                <a:gd name="T23" fmla="*/ 302 h 303"/>
                <a:gd name="T24" fmla="*/ 110 w 441"/>
                <a:gd name="T25" fmla="*/ 248 h 303"/>
                <a:gd name="T26" fmla="*/ 188 w 441"/>
                <a:gd name="T27" fmla="*/ 303 h 303"/>
                <a:gd name="T28" fmla="*/ 281 w 441"/>
                <a:gd name="T29" fmla="*/ 303 h 303"/>
                <a:gd name="T30" fmla="*/ 358 w 441"/>
                <a:gd name="T31" fmla="*/ 248 h 303"/>
                <a:gd name="T32" fmla="*/ 435 w 441"/>
                <a:gd name="T33" fmla="*/ 301 h 303"/>
                <a:gd name="T34" fmla="*/ 441 w 441"/>
                <a:gd name="T35" fmla="*/ 289 h 303"/>
                <a:gd name="T36" fmla="*/ 441 w 441"/>
                <a:gd name="T37" fmla="*/ 14 h 303"/>
                <a:gd name="T38" fmla="*/ 427 w 441"/>
                <a:gd name="T39" fmla="*/ 0 h 303"/>
                <a:gd name="T40" fmla="*/ 138 w 441"/>
                <a:gd name="T41" fmla="*/ 165 h 303"/>
                <a:gd name="T42" fmla="*/ 55 w 441"/>
                <a:gd name="T43" fmla="*/ 165 h 303"/>
                <a:gd name="T44" fmla="*/ 83 w 441"/>
                <a:gd name="T45" fmla="*/ 83 h 303"/>
                <a:gd name="T46" fmla="*/ 138 w 441"/>
                <a:gd name="T47" fmla="*/ 83 h 303"/>
                <a:gd name="T48" fmla="*/ 138 w 441"/>
                <a:gd name="T49" fmla="*/ 16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41" h="303">
                  <a:moveTo>
                    <a:pt x="427" y="0"/>
                  </a:moveTo>
                  <a:cubicBezTo>
                    <a:pt x="152" y="0"/>
                    <a:pt x="152" y="0"/>
                    <a:pt x="152" y="0"/>
                  </a:cubicBezTo>
                  <a:cubicBezTo>
                    <a:pt x="144" y="0"/>
                    <a:pt x="138" y="6"/>
                    <a:pt x="138" y="14"/>
                  </a:cubicBezTo>
                  <a:cubicBezTo>
                    <a:pt x="138" y="55"/>
                    <a:pt x="138" y="55"/>
                    <a:pt x="138" y="55"/>
                  </a:cubicBezTo>
                  <a:cubicBezTo>
                    <a:pt x="69" y="55"/>
                    <a:pt x="69" y="55"/>
                    <a:pt x="69" y="55"/>
                  </a:cubicBezTo>
                  <a:cubicBezTo>
                    <a:pt x="61" y="55"/>
                    <a:pt x="52" y="61"/>
                    <a:pt x="49" y="67"/>
                  </a:cubicBezTo>
                  <a:cubicBezTo>
                    <a:pt x="6" y="153"/>
                    <a:pt x="6" y="153"/>
                    <a:pt x="6" y="153"/>
                  </a:cubicBezTo>
                  <a:cubicBezTo>
                    <a:pt x="3" y="160"/>
                    <a:pt x="0" y="172"/>
                    <a:pt x="0" y="179"/>
                  </a:cubicBezTo>
                  <a:cubicBezTo>
                    <a:pt x="0" y="262"/>
                    <a:pt x="0" y="262"/>
                    <a:pt x="0" y="262"/>
                  </a:cubicBezTo>
                  <a:cubicBezTo>
                    <a:pt x="0" y="270"/>
                    <a:pt x="4" y="280"/>
                    <a:pt x="10" y="285"/>
                  </a:cubicBezTo>
                  <a:cubicBezTo>
                    <a:pt x="18" y="294"/>
                    <a:pt x="18" y="294"/>
                    <a:pt x="18" y="294"/>
                  </a:cubicBezTo>
                  <a:cubicBezTo>
                    <a:pt x="21" y="297"/>
                    <a:pt x="27" y="300"/>
                    <a:pt x="33" y="302"/>
                  </a:cubicBezTo>
                  <a:cubicBezTo>
                    <a:pt x="45" y="271"/>
                    <a:pt x="75" y="248"/>
                    <a:pt x="110" y="248"/>
                  </a:cubicBezTo>
                  <a:cubicBezTo>
                    <a:pt x="146" y="248"/>
                    <a:pt x="176" y="271"/>
                    <a:pt x="188" y="303"/>
                  </a:cubicBezTo>
                  <a:cubicBezTo>
                    <a:pt x="281" y="303"/>
                    <a:pt x="281" y="303"/>
                    <a:pt x="281" y="303"/>
                  </a:cubicBezTo>
                  <a:cubicBezTo>
                    <a:pt x="292" y="271"/>
                    <a:pt x="323" y="248"/>
                    <a:pt x="358" y="248"/>
                  </a:cubicBezTo>
                  <a:cubicBezTo>
                    <a:pt x="393" y="248"/>
                    <a:pt x="423" y="270"/>
                    <a:pt x="435" y="301"/>
                  </a:cubicBezTo>
                  <a:cubicBezTo>
                    <a:pt x="439" y="298"/>
                    <a:pt x="441" y="294"/>
                    <a:pt x="441" y="289"/>
                  </a:cubicBezTo>
                  <a:cubicBezTo>
                    <a:pt x="441" y="14"/>
                    <a:pt x="441" y="14"/>
                    <a:pt x="441" y="14"/>
                  </a:cubicBezTo>
                  <a:cubicBezTo>
                    <a:pt x="441" y="6"/>
                    <a:pt x="435" y="0"/>
                    <a:pt x="427" y="0"/>
                  </a:cubicBezTo>
                  <a:close/>
                  <a:moveTo>
                    <a:pt x="138" y="165"/>
                  </a:moveTo>
                  <a:cubicBezTo>
                    <a:pt x="55" y="165"/>
                    <a:pt x="55" y="165"/>
                    <a:pt x="55" y="165"/>
                  </a:cubicBezTo>
                  <a:cubicBezTo>
                    <a:pt x="83" y="83"/>
                    <a:pt x="83" y="83"/>
                    <a:pt x="83" y="83"/>
                  </a:cubicBezTo>
                  <a:cubicBezTo>
                    <a:pt x="138" y="83"/>
                    <a:pt x="138" y="83"/>
                    <a:pt x="138" y="83"/>
                  </a:cubicBezTo>
                  <a:lnTo>
                    <a:pt x="138" y="1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solidFill>
              </a:endParaRPr>
            </a:p>
          </p:txBody>
        </p:sp>
      </p:grpSp>
      <p:sp>
        <p:nvSpPr>
          <p:cNvPr id="20" name="TextBox 34"/>
          <p:cNvSpPr txBox="1"/>
          <p:nvPr/>
        </p:nvSpPr>
        <p:spPr>
          <a:xfrm>
            <a:off x="762728" y="3980206"/>
            <a:ext cx="7618544" cy="618437"/>
          </a:xfrm>
          <a:prstGeom prst="rect">
            <a:avLst/>
          </a:prstGeom>
          <a:noFill/>
        </p:spPr>
        <p:txBody>
          <a:bodyPr wrap="square" lIns="68580" tIns="34290" rIns="68580" bIns="34290"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just">
              <a:lnSpc>
                <a:spcPct val="150000"/>
              </a:lnSpc>
            </a:pPr>
            <a:r>
              <a:rPr lang="en-US" sz="800" dirty="0">
                <a:solidFill>
                  <a:schemeClr val="bg1">
                    <a:lumMod val="65000"/>
                  </a:schemeClr>
                </a:solidFill>
              </a:rPr>
              <a:t>Throughout our </a:t>
            </a:r>
            <a:r>
              <a:rPr lang="en-US" sz="800" dirty="0" err="1">
                <a:solidFill>
                  <a:schemeClr val="bg1">
                    <a:lumMod val="65000"/>
                  </a:schemeClr>
                </a:solidFill>
              </a:rPr>
              <a:t>organisation</a:t>
            </a:r>
            <a:r>
              <a:rPr lang="en-US" sz="800" dirty="0">
                <a:solidFill>
                  <a:schemeClr val="bg1">
                    <a:lumMod val="65000"/>
                  </a:schemeClr>
                </a:solidFill>
              </a:rPr>
              <a:t> we’ve always looked to bring together the right skills and knowledge to support our technology development, network growth and customer service. With experience that goes beyond the telecoms and IT industry our group of directors and officers are focused on bringing to market the latest</a:t>
            </a:r>
          </a:p>
        </p:txBody>
      </p:sp>
      <p:cxnSp>
        <p:nvCxnSpPr>
          <p:cNvPr id="37" name="直接连接符 36"/>
          <p:cNvCxnSpPr/>
          <p:nvPr/>
        </p:nvCxnSpPr>
        <p:spPr>
          <a:xfrm>
            <a:off x="423884" y="628328"/>
            <a:ext cx="825257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rot="14400000">
            <a:off x="390146" y="232657"/>
            <a:ext cx="344020" cy="281678"/>
            <a:chOff x="3059816" y="700304"/>
            <a:chExt cx="615694" cy="504120"/>
          </a:xfrm>
          <a:solidFill>
            <a:schemeClr val="accent1"/>
          </a:solidFill>
        </p:grpSpPr>
        <p:sp>
          <p:nvSpPr>
            <p:cNvPr id="39" name="椭圆 38"/>
            <p:cNvSpPr/>
            <p:nvPr/>
          </p:nvSpPr>
          <p:spPr>
            <a:xfrm>
              <a:off x="3531462" y="844352"/>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059816" y="700304"/>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3059816" y="1060376"/>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a:stCxn id="39" idx="7"/>
              <a:endCxn id="41" idx="3"/>
            </p:cNvCxnSpPr>
            <p:nvPr/>
          </p:nvCxnSpPr>
          <p:spPr>
            <a:xfrm flipH="1">
              <a:off x="3080911" y="865447"/>
              <a:ext cx="573504" cy="317882"/>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40" idx="0"/>
            </p:cNvCxnSpPr>
            <p:nvPr/>
          </p:nvCxnSpPr>
          <p:spPr>
            <a:xfrm>
              <a:off x="3131840" y="700304"/>
              <a:ext cx="0" cy="447037"/>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44" name="Rectangle 22"/>
          <p:cNvSpPr>
            <a:spLocks noChangeArrowheads="1"/>
          </p:cNvSpPr>
          <p:nvPr/>
        </p:nvSpPr>
        <p:spPr bwMode="auto">
          <a:xfrm>
            <a:off x="771624" y="169523"/>
            <a:ext cx="3791272" cy="49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l" eaLnBrk="1" fontAlgn="base" hangingPunct="1">
              <a:lnSpc>
                <a:spcPct val="120000"/>
              </a:lnSpc>
            </a:pPr>
            <a:r>
              <a:rPr lang="zh-CN" altLang="en-US" sz="1400" b="1" dirty="0" smtClean="0">
                <a:latin typeface="微软雅黑" panose="020B0503020204020204" pitchFamily="34" charset="-122"/>
                <a:ea typeface="微软雅黑" panose="020B0503020204020204" pitchFamily="34" charset="-122"/>
              </a:rPr>
              <a:t>企业愿景</a:t>
            </a:r>
            <a:endParaRPr lang="en-US" altLang="zh-CN" sz="1400" b="1" dirty="0" smtClean="0">
              <a:latin typeface="微软雅黑" panose="020B0503020204020204" pitchFamily="34" charset="-122"/>
              <a:ea typeface="微软雅黑" panose="020B0503020204020204" pitchFamily="34" charset="-122"/>
            </a:endParaRPr>
          </a:p>
          <a:p>
            <a:pPr fontAlgn="base">
              <a:lnSpc>
                <a:spcPct val="120000"/>
              </a:lnSpc>
            </a:pP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以上标题可以根据您的需求随意更改</a:t>
            </a:r>
            <a:endParaRPr lang="en-US" altLang="zh-CN" sz="1400" b="1"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81489192"/>
      </p:ext>
    </p:extLst>
  </p:cSld>
  <p:clrMapOvr>
    <a:masterClrMapping/>
  </p:clrMapOvr>
  <mc:AlternateContent xmlns:mc="http://schemas.openxmlformats.org/markup-compatibility/2006" xmlns:p14="http://schemas.microsoft.com/office/powerpoint/2010/main">
    <mc:Choice Requires="p14">
      <p:transition spd="slow" p14:dur="1600" advTm="0">
        <p14:conveyor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p:tgtEl>
                                          <p:spTgt spid="38"/>
                                        </p:tgtEl>
                                        <p:attrNameLst>
                                          <p:attrName>ppt_x</p:attrName>
                                        </p:attrNameLst>
                                      </p:cBhvr>
                                      <p:tavLst>
                                        <p:tav tm="0">
                                          <p:val>
                                            <p:strVal val="#ppt_x-#ppt_w*1.125000"/>
                                          </p:val>
                                        </p:tav>
                                        <p:tav tm="100000">
                                          <p:val>
                                            <p:strVal val="#ppt_x"/>
                                          </p:val>
                                        </p:tav>
                                      </p:tavLst>
                                    </p:anim>
                                    <p:animEffect transition="in" filter="wipe(right)">
                                      <p:cBhvr>
                                        <p:cTn id="8" dur="500"/>
                                        <p:tgtEl>
                                          <p:spTgt spid="38"/>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wipe(left)">
                                      <p:cBhvr>
                                        <p:cTn id="12" dur="1250"/>
                                        <p:tgtEl>
                                          <p:spTgt spid="44"/>
                                        </p:tgtEl>
                                      </p:cBhvr>
                                    </p:animEffect>
                                  </p:childTnLst>
                                </p:cTn>
                              </p:par>
                            </p:childTnLst>
                          </p:cTn>
                        </p:par>
                        <p:par>
                          <p:cTn id="13" fill="hold">
                            <p:stCondLst>
                              <p:cond delay="1750"/>
                            </p:stCondLst>
                            <p:childTnLst>
                              <p:par>
                                <p:cTn id="14" presetID="22" presetClass="entr" presetSubtype="8" fill="hold"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wipe(left)">
                                      <p:cBhvr>
                                        <p:cTn id="16" dur="500"/>
                                        <p:tgtEl>
                                          <p:spTgt spid="37"/>
                                        </p:tgtEl>
                                      </p:cBhvr>
                                    </p:animEffect>
                                  </p:childTnLst>
                                </p:cTn>
                              </p:par>
                            </p:childTnLst>
                          </p:cTn>
                        </p:par>
                        <p:par>
                          <p:cTn id="17" fill="hold">
                            <p:stCondLst>
                              <p:cond delay="2250"/>
                            </p:stCondLst>
                            <p:childTnLst>
                              <p:par>
                                <p:cTn id="18" presetID="53" presetClass="entr" presetSubtype="1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2750"/>
                            </p:stCondLst>
                            <p:childTnLst>
                              <p:par>
                                <p:cTn id="24" presetID="53" presetClass="entr" presetSubtype="16"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childTnLst>
                          </p:cTn>
                        </p:par>
                        <p:par>
                          <p:cTn id="29" fill="hold">
                            <p:stCondLst>
                              <p:cond delay="3250"/>
                            </p:stCondLst>
                            <p:childTnLst>
                              <p:par>
                                <p:cTn id="30" presetID="53" presetClass="entr" presetSubtype="16"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childTnLst>
                          </p:cTn>
                        </p:par>
                        <p:par>
                          <p:cTn id="35" fill="hold">
                            <p:stCondLst>
                              <p:cond delay="3750"/>
                            </p:stCondLst>
                            <p:childTnLst>
                              <p:par>
                                <p:cTn id="36" presetID="53" presetClass="entr" presetSubtype="16"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p:cTn id="38" dur="500" fill="hold"/>
                                        <p:tgtEl>
                                          <p:spTgt spid="16"/>
                                        </p:tgtEl>
                                        <p:attrNameLst>
                                          <p:attrName>ppt_w</p:attrName>
                                        </p:attrNameLst>
                                      </p:cBhvr>
                                      <p:tavLst>
                                        <p:tav tm="0">
                                          <p:val>
                                            <p:fltVal val="0"/>
                                          </p:val>
                                        </p:tav>
                                        <p:tav tm="100000">
                                          <p:val>
                                            <p:strVal val="#ppt_w"/>
                                          </p:val>
                                        </p:tav>
                                      </p:tavLst>
                                    </p:anim>
                                    <p:anim calcmode="lin" valueType="num">
                                      <p:cBhvr>
                                        <p:cTn id="39" dur="500" fill="hold"/>
                                        <p:tgtEl>
                                          <p:spTgt spid="16"/>
                                        </p:tgtEl>
                                        <p:attrNameLst>
                                          <p:attrName>ppt_h</p:attrName>
                                        </p:attrNameLst>
                                      </p:cBhvr>
                                      <p:tavLst>
                                        <p:tav tm="0">
                                          <p:val>
                                            <p:fltVal val="0"/>
                                          </p:val>
                                        </p:tav>
                                        <p:tav tm="100000">
                                          <p:val>
                                            <p:strVal val="#ppt_h"/>
                                          </p:val>
                                        </p:tav>
                                      </p:tavLst>
                                    </p:anim>
                                    <p:animEffect transition="in" filter="fade">
                                      <p:cBhvr>
                                        <p:cTn id="40" dur="500"/>
                                        <p:tgtEl>
                                          <p:spTgt spid="16"/>
                                        </p:tgtEl>
                                      </p:cBhvr>
                                    </p:animEffect>
                                  </p:childTnLst>
                                </p:cTn>
                              </p:par>
                            </p:childTnLst>
                          </p:cTn>
                        </p:par>
                        <p:par>
                          <p:cTn id="41" fill="hold">
                            <p:stCondLst>
                              <p:cond delay="4250"/>
                            </p:stCondLst>
                            <p:childTnLst>
                              <p:par>
                                <p:cTn id="42" presetID="10" presetClass="entr" presetSubtype="0" fill="hold" grpId="0"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childTnLst>
                                </p:cTn>
                              </p:par>
                            </p:childTnLst>
                          </p:cTn>
                        </p:par>
                        <p:par>
                          <p:cTn id="45" fill="hold">
                            <p:stCondLst>
                              <p:cond delay="4750"/>
                            </p:stCondLst>
                            <p:childTnLst>
                              <p:par>
                                <p:cTn id="46" presetID="10" presetClass="entr" presetSubtype="0"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20" grpId="0"/>
      <p:bldP spid="4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3563888" cy="5145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0"/>
            <a:ext cx="3563888" cy="5145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43"/>
          <p:cNvSpPr txBox="1"/>
          <p:nvPr/>
        </p:nvSpPr>
        <p:spPr>
          <a:xfrm>
            <a:off x="-409868" y="1534885"/>
            <a:ext cx="4405804" cy="3602333"/>
          </a:xfrm>
          <a:prstGeom prst="rect">
            <a:avLst/>
          </a:prstGeom>
          <a:noFill/>
        </p:spPr>
        <p:txBody>
          <a:bodyPr wrap="square" lIns="68580" tIns="34290" rIns="68580" bIns="34290" rtlCol="0">
            <a:spAutoFit/>
          </a:bodyPr>
          <a:lstStyle/>
          <a:p>
            <a:pPr algn="ctr">
              <a:lnSpc>
                <a:spcPct val="130000"/>
              </a:lnSpc>
            </a:pPr>
            <a:r>
              <a:rPr lang="en-US" altLang="zh-CN" sz="20000" b="1" dirty="0" smtClean="0">
                <a:solidFill>
                  <a:schemeClr val="accent1">
                    <a:lumMod val="60000"/>
                    <a:lumOff val="40000"/>
                  </a:schemeClr>
                </a:solidFill>
                <a:latin typeface="Impact" panose="020B0806030902050204" pitchFamily="34" charset="0"/>
                <a:ea typeface="+mj-ea"/>
                <a:cs typeface="Arial" panose="020B0604020202020204" pitchFamily="34" charset="0"/>
              </a:rPr>
              <a:t>02</a:t>
            </a:r>
            <a:endParaRPr lang="en-US" altLang="zh-CN" sz="20000" b="1" dirty="0">
              <a:solidFill>
                <a:schemeClr val="accent1">
                  <a:lumMod val="60000"/>
                  <a:lumOff val="40000"/>
                </a:schemeClr>
              </a:solidFill>
              <a:latin typeface="Impact" panose="020B0806030902050204" pitchFamily="34" charset="0"/>
              <a:ea typeface="+mj-ea"/>
              <a:cs typeface="Arial" panose="020B0604020202020204" pitchFamily="34" charset="0"/>
            </a:endParaRPr>
          </a:p>
        </p:txBody>
      </p:sp>
      <p:sp>
        <p:nvSpPr>
          <p:cNvPr id="11" name="文本框 42"/>
          <p:cNvSpPr txBox="1"/>
          <p:nvPr/>
        </p:nvSpPr>
        <p:spPr>
          <a:xfrm>
            <a:off x="0" y="3392427"/>
            <a:ext cx="3563888" cy="520655"/>
          </a:xfrm>
          <a:prstGeom prst="rect">
            <a:avLst/>
          </a:prstGeom>
          <a:solidFill>
            <a:schemeClr val="accent1"/>
          </a:solidFill>
        </p:spPr>
        <p:txBody>
          <a:bodyPr wrap="square" lIns="68580" tIns="34290" rIns="68580" bIns="34290" rtlCol="0">
            <a:spAutoFit/>
          </a:bodyPr>
          <a:lstStyle/>
          <a:p>
            <a:pPr algn="ctr">
              <a:lnSpc>
                <a:spcPct val="130000"/>
              </a:lnSpc>
            </a:pPr>
            <a:r>
              <a:rPr lang="zh-CN" altLang="en-US" sz="25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我们的团队</a:t>
            </a:r>
            <a:endParaRPr lang="en-US" altLang="zh-CN" sz="25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2" name="Group 35"/>
          <p:cNvGrpSpPr>
            <a:grpSpLocks/>
          </p:cNvGrpSpPr>
          <p:nvPr/>
        </p:nvGrpSpPr>
        <p:grpSpPr bwMode="auto">
          <a:xfrm>
            <a:off x="4248670" y="3007572"/>
            <a:ext cx="236935" cy="237008"/>
            <a:chOff x="1066800" y="2209799"/>
            <a:chExt cx="315279" cy="315280"/>
          </a:xfrm>
        </p:grpSpPr>
        <p:sp>
          <p:nvSpPr>
            <p:cNvPr id="17" name="Shape 796"/>
            <p:cNvSpPr/>
            <p:nvPr/>
          </p:nvSpPr>
          <p:spPr>
            <a:xfrm>
              <a:off x="1066800" y="2209799"/>
              <a:ext cx="315279" cy="3152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lIns="50800" tIns="50800" rIns="50800" bIns="50800" anchor="ctr"/>
            <a:lstStyle/>
            <a:p>
              <a:pPr defTabSz="685783">
                <a:defRPr/>
              </a:pPr>
              <a:endParaRPr sz="1400">
                <a:latin typeface="微软雅黑" panose="020B0503020204020204" pitchFamily="34" charset="-122"/>
                <a:ea typeface="微软雅黑" panose="020B0503020204020204" pitchFamily="34" charset="-122"/>
              </a:endParaRPr>
            </a:p>
          </p:txBody>
        </p:sp>
        <p:sp>
          <p:nvSpPr>
            <p:cNvPr id="18" name="Shape 797"/>
            <p:cNvSpPr>
              <a:spLocks/>
            </p:cNvSpPr>
            <p:nvPr/>
          </p:nvSpPr>
          <p:spPr bwMode="auto">
            <a:xfrm>
              <a:off x="1139147" y="2295483"/>
              <a:ext cx="170585" cy="143910"/>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endParaRPr lang="zh-CN" altLang="en-US" sz="1400">
                <a:latin typeface="微软雅黑" panose="020B0503020204020204" pitchFamily="34" charset="-122"/>
                <a:ea typeface="微软雅黑" panose="020B0503020204020204" pitchFamily="34" charset="-122"/>
              </a:endParaRPr>
            </a:p>
          </p:txBody>
        </p:sp>
      </p:grpSp>
      <p:sp>
        <p:nvSpPr>
          <p:cNvPr id="20" name="Text Placeholder 8"/>
          <p:cNvSpPr txBox="1">
            <a:spLocks/>
          </p:cNvSpPr>
          <p:nvPr/>
        </p:nvSpPr>
        <p:spPr bwMode="auto">
          <a:xfrm>
            <a:off x="4551089" y="3014726"/>
            <a:ext cx="1419225" cy="203661"/>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783">
              <a:defRPr/>
            </a:pP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核心成员介绍</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2" name="Group 35"/>
          <p:cNvGrpSpPr>
            <a:grpSpLocks/>
          </p:cNvGrpSpPr>
          <p:nvPr/>
        </p:nvGrpSpPr>
        <p:grpSpPr bwMode="auto">
          <a:xfrm>
            <a:off x="4248670" y="3502872"/>
            <a:ext cx="236935" cy="237008"/>
            <a:chOff x="1066800" y="2209799"/>
            <a:chExt cx="315279" cy="315280"/>
          </a:xfrm>
        </p:grpSpPr>
        <p:sp>
          <p:nvSpPr>
            <p:cNvPr id="23" name="Shape 796"/>
            <p:cNvSpPr/>
            <p:nvPr/>
          </p:nvSpPr>
          <p:spPr>
            <a:xfrm>
              <a:off x="1066800" y="2209799"/>
              <a:ext cx="315279" cy="3152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lIns="50800" tIns="50800" rIns="50800" bIns="50800" anchor="ctr"/>
            <a:lstStyle/>
            <a:p>
              <a:pPr defTabSz="685783">
                <a:defRPr/>
              </a:pPr>
              <a:endParaRPr sz="1400">
                <a:latin typeface="微软雅黑" panose="020B0503020204020204" pitchFamily="34" charset="-122"/>
                <a:ea typeface="微软雅黑" panose="020B0503020204020204" pitchFamily="34" charset="-122"/>
              </a:endParaRPr>
            </a:p>
          </p:txBody>
        </p:sp>
        <p:sp>
          <p:nvSpPr>
            <p:cNvPr id="24" name="Shape 797"/>
            <p:cNvSpPr>
              <a:spLocks/>
            </p:cNvSpPr>
            <p:nvPr/>
          </p:nvSpPr>
          <p:spPr bwMode="auto">
            <a:xfrm>
              <a:off x="1139147" y="2295483"/>
              <a:ext cx="170585" cy="143910"/>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endParaRPr lang="zh-CN" altLang="en-US" sz="1400">
                <a:latin typeface="微软雅黑" panose="020B0503020204020204" pitchFamily="34" charset="-122"/>
                <a:ea typeface="微软雅黑" panose="020B0503020204020204" pitchFamily="34" charset="-122"/>
              </a:endParaRPr>
            </a:p>
          </p:txBody>
        </p:sp>
      </p:grpSp>
      <p:sp>
        <p:nvSpPr>
          <p:cNvPr id="25" name="Text Placeholder 8"/>
          <p:cNvSpPr txBox="1">
            <a:spLocks/>
          </p:cNvSpPr>
          <p:nvPr/>
        </p:nvSpPr>
        <p:spPr bwMode="auto">
          <a:xfrm>
            <a:off x="4551089" y="3510026"/>
            <a:ext cx="1419225" cy="203661"/>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783">
              <a:defRPr/>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人员</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组织结构</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6" name="Group 35"/>
          <p:cNvGrpSpPr>
            <a:grpSpLocks/>
          </p:cNvGrpSpPr>
          <p:nvPr/>
        </p:nvGrpSpPr>
        <p:grpSpPr bwMode="auto">
          <a:xfrm>
            <a:off x="4248670" y="4108122"/>
            <a:ext cx="236935" cy="237008"/>
            <a:chOff x="1066800" y="2209799"/>
            <a:chExt cx="315279" cy="315280"/>
          </a:xfrm>
        </p:grpSpPr>
        <p:sp>
          <p:nvSpPr>
            <p:cNvPr id="27" name="Shape 796"/>
            <p:cNvSpPr/>
            <p:nvPr/>
          </p:nvSpPr>
          <p:spPr>
            <a:xfrm>
              <a:off x="1066800" y="2209799"/>
              <a:ext cx="315279" cy="3152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lIns="50800" tIns="50800" rIns="50800" bIns="50800" anchor="ctr"/>
            <a:lstStyle/>
            <a:p>
              <a:pPr defTabSz="685783">
                <a:defRPr/>
              </a:pPr>
              <a:endParaRPr sz="1400">
                <a:latin typeface="微软雅黑" panose="020B0503020204020204" pitchFamily="34" charset="-122"/>
                <a:ea typeface="微软雅黑" panose="020B0503020204020204" pitchFamily="34" charset="-122"/>
              </a:endParaRPr>
            </a:p>
          </p:txBody>
        </p:sp>
        <p:sp>
          <p:nvSpPr>
            <p:cNvPr id="28" name="Shape 797"/>
            <p:cNvSpPr>
              <a:spLocks/>
            </p:cNvSpPr>
            <p:nvPr/>
          </p:nvSpPr>
          <p:spPr bwMode="auto">
            <a:xfrm>
              <a:off x="1139147" y="2295483"/>
              <a:ext cx="170585" cy="143910"/>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endParaRPr lang="zh-CN" altLang="en-US" sz="1400">
                <a:latin typeface="微软雅黑" panose="020B0503020204020204" pitchFamily="34" charset="-122"/>
                <a:ea typeface="微软雅黑" panose="020B0503020204020204" pitchFamily="34" charset="-122"/>
              </a:endParaRPr>
            </a:p>
          </p:txBody>
        </p:sp>
      </p:grpSp>
      <p:sp>
        <p:nvSpPr>
          <p:cNvPr id="29" name="Text Placeholder 8"/>
          <p:cNvSpPr txBox="1">
            <a:spLocks/>
          </p:cNvSpPr>
          <p:nvPr/>
        </p:nvSpPr>
        <p:spPr bwMode="auto">
          <a:xfrm>
            <a:off x="4551089" y="4115276"/>
            <a:ext cx="1419225" cy="203661"/>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783">
              <a:defRPr/>
            </a:pP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精英团队介绍</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4303039" y="3336051"/>
            <a:ext cx="3581329" cy="0"/>
          </a:xfrm>
          <a:prstGeom prst="line">
            <a:avLst/>
          </a:prstGeom>
          <a:ln>
            <a:solidFill>
              <a:schemeClr val="tx1">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4303039" y="3898051"/>
            <a:ext cx="3581329" cy="0"/>
          </a:xfrm>
          <a:prstGeom prst="line">
            <a:avLst/>
          </a:prstGeom>
          <a:ln>
            <a:solidFill>
              <a:schemeClr val="tx1">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4303039" y="4489146"/>
            <a:ext cx="3581329" cy="0"/>
          </a:xfrm>
          <a:prstGeom prst="line">
            <a:avLst/>
          </a:prstGeom>
          <a:ln>
            <a:solidFill>
              <a:schemeClr val="tx1">
                <a:lumMod val="40000"/>
                <a:lumOff val="60000"/>
              </a:schemeClr>
            </a:solidFill>
            <a:prstDash val="lgDash"/>
          </a:ln>
        </p:spPr>
        <p:style>
          <a:lnRef idx="1">
            <a:schemeClr val="accent1"/>
          </a:lnRef>
          <a:fillRef idx="0">
            <a:schemeClr val="accent1"/>
          </a:fillRef>
          <a:effectRef idx="0">
            <a:schemeClr val="accent1"/>
          </a:effectRef>
          <a:fontRef idx="minor">
            <a:schemeClr val="tx1"/>
          </a:fontRef>
        </p:style>
      </p:cxnSp>
      <p:pic>
        <p:nvPicPr>
          <p:cNvPr id="21" name="图片占位符 3"/>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t="30344" b="843"/>
          <a:stretch/>
        </p:blipFill>
        <p:spPr>
          <a:xfrm>
            <a:off x="4246373" y="939800"/>
            <a:ext cx="3637995" cy="1664916"/>
          </a:xfrm>
          <a:prstGeom prst="rect">
            <a:avLst/>
          </a:prstGeom>
        </p:spPr>
      </p:pic>
    </p:spTree>
    <p:extLst>
      <p:ext uri="{BB962C8B-B14F-4D97-AF65-F5344CB8AC3E}">
        <p14:creationId xmlns:p14="http://schemas.microsoft.com/office/powerpoint/2010/main" val="2566867375"/>
      </p:ext>
    </p:extLst>
  </p:cSld>
  <p:clrMapOvr>
    <a:masterClrMapping/>
  </p:clrMapOvr>
  <mc:AlternateContent xmlns:mc="http://schemas.openxmlformats.org/markup-compatibility/2006" xmlns:p14="http://schemas.microsoft.com/office/powerpoint/2010/main">
    <mc:Choice Requires="p14">
      <p:transition spd="slow" p14:dur="1200" advTm="0">
        <p14:prism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250"/>
                                        <p:tgtEl>
                                          <p:spTgt spid="12"/>
                                        </p:tgtEl>
                                      </p:cBhvr>
                                    </p:animEffect>
                                  </p:childTnLst>
                                </p:cTn>
                              </p:par>
                            </p:childTnLst>
                          </p:cTn>
                        </p:par>
                        <p:par>
                          <p:cTn id="16" fill="hold">
                            <p:stCondLst>
                              <p:cond delay="1250"/>
                            </p:stCondLst>
                            <p:childTnLst>
                              <p:par>
                                <p:cTn id="17" presetID="22" presetClass="entr" presetSubtype="8"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par>
                          <p:cTn id="20" fill="hold">
                            <p:stCondLst>
                              <p:cond delay="1750"/>
                            </p:stCondLst>
                            <p:childTnLst>
                              <p:par>
                                <p:cTn id="21" presetID="22" presetClass="entr" presetSubtype="8"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250"/>
                            </p:stCondLst>
                            <p:childTnLst>
                              <p:par>
                                <p:cTn id="25" presetID="10"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250"/>
                                        <p:tgtEl>
                                          <p:spTgt spid="22"/>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left)">
                                      <p:cBhvr>
                                        <p:cTn id="31" dur="500"/>
                                        <p:tgtEl>
                                          <p:spTgt spid="25"/>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wipe(left)">
                                      <p:cBhvr>
                                        <p:cTn id="35" dur="500"/>
                                        <p:tgtEl>
                                          <p:spTgt spid="30"/>
                                        </p:tgtEl>
                                      </p:cBhvr>
                                    </p:animEffect>
                                  </p:childTnLst>
                                </p:cTn>
                              </p:par>
                            </p:childTnLst>
                          </p:cTn>
                        </p:par>
                        <p:par>
                          <p:cTn id="36" fill="hold">
                            <p:stCondLst>
                              <p:cond delay="3500"/>
                            </p:stCondLst>
                            <p:childTnLst>
                              <p:par>
                                <p:cTn id="37" presetID="10" presetClass="entr" presetSubtype="0"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250"/>
                                        <p:tgtEl>
                                          <p:spTgt spid="26"/>
                                        </p:tgtEl>
                                      </p:cBhvr>
                                    </p:animEffect>
                                  </p:childTnLst>
                                </p:cTn>
                              </p:par>
                            </p:childTnLst>
                          </p:cTn>
                        </p:par>
                        <p:par>
                          <p:cTn id="40" fill="hold">
                            <p:stCondLst>
                              <p:cond delay="3750"/>
                            </p:stCondLst>
                            <p:childTnLst>
                              <p:par>
                                <p:cTn id="41" presetID="22" presetClass="entr" presetSubtype="8"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left)">
                                      <p:cBhvr>
                                        <p:cTn id="43" dur="500"/>
                                        <p:tgtEl>
                                          <p:spTgt spid="29"/>
                                        </p:tgtEl>
                                      </p:cBhvr>
                                    </p:animEffect>
                                  </p:childTnLst>
                                </p:cTn>
                              </p:par>
                            </p:childTnLst>
                          </p:cTn>
                        </p:par>
                        <p:par>
                          <p:cTn id="44" fill="hold">
                            <p:stCondLst>
                              <p:cond delay="4250"/>
                            </p:stCondLst>
                            <p:childTnLst>
                              <p:par>
                                <p:cTn id="45" presetID="22" presetClass="entr" presetSubtype="8" fill="hold" nodeType="after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wipe(left)">
                                      <p:cBhvr>
                                        <p:cTn id="4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20" grpId="0"/>
      <p:bldP spid="25" grpId="0"/>
      <p:bldP spid="2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p:cNvSpPr/>
          <p:nvPr/>
        </p:nvSpPr>
        <p:spPr>
          <a:xfrm rot="900000">
            <a:off x="997040" y="1690556"/>
            <a:ext cx="1311965" cy="131237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36" name="Rectangle 35"/>
          <p:cNvSpPr/>
          <p:nvPr/>
        </p:nvSpPr>
        <p:spPr>
          <a:xfrm rot="900000">
            <a:off x="2919798" y="1690555"/>
            <a:ext cx="1311965" cy="13123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37" name="Rectangle 36"/>
          <p:cNvSpPr/>
          <p:nvPr/>
        </p:nvSpPr>
        <p:spPr>
          <a:xfrm rot="900000">
            <a:off x="4812891" y="1690556"/>
            <a:ext cx="1311965" cy="131237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38" name="Rectangle 37"/>
          <p:cNvSpPr/>
          <p:nvPr/>
        </p:nvSpPr>
        <p:spPr>
          <a:xfrm rot="900000">
            <a:off x="6735649" y="1690555"/>
            <a:ext cx="1311965" cy="131237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cxnSp>
        <p:nvCxnSpPr>
          <p:cNvPr id="12" name="Straight Connector 11"/>
          <p:cNvCxnSpPr/>
          <p:nvPr/>
        </p:nvCxnSpPr>
        <p:spPr>
          <a:xfrm>
            <a:off x="2665403" y="1420416"/>
            <a:ext cx="0" cy="2909196"/>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558497" y="1420416"/>
            <a:ext cx="0" cy="2909196"/>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6437303" y="1420416"/>
            <a:ext cx="0" cy="2909196"/>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5" name="Group 14"/>
          <p:cNvGrpSpPr/>
          <p:nvPr/>
        </p:nvGrpSpPr>
        <p:grpSpPr>
          <a:xfrm>
            <a:off x="825537" y="3244730"/>
            <a:ext cx="1697789" cy="1279296"/>
            <a:chOff x="1100715" y="4324973"/>
            <a:chExt cx="2263719" cy="1705202"/>
          </a:xfrm>
        </p:grpSpPr>
        <p:sp>
          <p:nvSpPr>
            <p:cNvPr id="16" name="TextBox 11"/>
            <p:cNvSpPr txBox="1"/>
            <p:nvPr/>
          </p:nvSpPr>
          <p:spPr>
            <a:xfrm>
              <a:off x="1546330" y="4324973"/>
              <a:ext cx="1477328" cy="369218"/>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17" name="TextBox 63"/>
            <p:cNvSpPr txBox="1"/>
            <p:nvPr/>
          </p:nvSpPr>
          <p:spPr>
            <a:xfrm>
              <a:off x="1949872" y="4626731"/>
              <a:ext cx="656592" cy="287170"/>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zh-CN" altLang="en-US" sz="800" dirty="0" smtClean="0">
                  <a:solidFill>
                    <a:srgbClr val="C0C0C0"/>
                  </a:solidFill>
                </a:rPr>
                <a:t>小标题</a:t>
              </a:r>
              <a:endParaRPr lang="id-ID" sz="800" dirty="0">
                <a:solidFill>
                  <a:srgbClr val="C0C0C0"/>
                </a:solidFill>
              </a:endParaRPr>
            </a:p>
          </p:txBody>
        </p:sp>
        <p:cxnSp>
          <p:nvCxnSpPr>
            <p:cNvPr id="18" name="Straight Connector 17"/>
            <p:cNvCxnSpPr/>
            <p:nvPr/>
          </p:nvCxnSpPr>
          <p:spPr>
            <a:xfrm>
              <a:off x="2084436" y="4947239"/>
              <a:ext cx="343592" cy="0"/>
            </a:xfrm>
            <a:prstGeom prst="line">
              <a:avLst/>
            </a:prstGeom>
            <a:ln w="12700" cmpd="thickThi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1100715" y="5086618"/>
              <a:ext cx="2263719" cy="943557"/>
            </a:xfrm>
            <a:prstGeom prst="rect">
              <a:avLst/>
            </a:prstGeom>
          </p:spPr>
          <p:txBody>
            <a:bodyPr wrap="square">
              <a:spAutoFit/>
            </a:bodyPr>
            <a:lstStyle/>
            <a:p>
              <a:pPr algn="ctr" defTabSz="1088205">
                <a:defRPr/>
              </a:pPr>
              <a:r>
                <a:rPr lang="zh-CN" altLang="en-US" sz="10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上面图片请更改您的图片</a:t>
              </a:r>
              <a:endParaRPr lang="en-US" altLang="zh-CN" sz="10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endParaRPr lang="en-US" altLang="zh-CN" sz="10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r>
                <a:rPr lang="zh-CN" altLang="en-US" sz="10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右键点击图标 选择更改图片</a:t>
              </a:r>
              <a:endParaRPr lang="en-US" altLang="zh-CN" sz="10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20" name="Group 19"/>
          <p:cNvGrpSpPr/>
          <p:nvPr/>
        </p:nvGrpSpPr>
        <p:grpSpPr>
          <a:xfrm>
            <a:off x="2778599" y="3244731"/>
            <a:ext cx="1697789" cy="1279296"/>
            <a:chOff x="3704798" y="4324973"/>
            <a:chExt cx="2263719" cy="1705202"/>
          </a:xfrm>
        </p:grpSpPr>
        <p:sp>
          <p:nvSpPr>
            <p:cNvPr id="21" name="TextBox 57"/>
            <p:cNvSpPr txBox="1"/>
            <p:nvPr/>
          </p:nvSpPr>
          <p:spPr>
            <a:xfrm>
              <a:off x="4065983" y="4324973"/>
              <a:ext cx="1477328" cy="369218"/>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22" name="TextBox 64"/>
            <p:cNvSpPr txBox="1"/>
            <p:nvPr/>
          </p:nvSpPr>
          <p:spPr>
            <a:xfrm>
              <a:off x="4476358" y="4626731"/>
              <a:ext cx="656591" cy="287170"/>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zh-CN" altLang="en-US" sz="800" dirty="0">
                  <a:solidFill>
                    <a:srgbClr val="C0C0C0"/>
                  </a:solidFill>
                </a:rPr>
                <a:t>小标题</a:t>
              </a:r>
              <a:endParaRPr lang="id-ID" altLang="zh-CN" sz="800" dirty="0">
                <a:solidFill>
                  <a:srgbClr val="C0C0C0"/>
                </a:solidFill>
              </a:endParaRPr>
            </a:p>
          </p:txBody>
        </p:sp>
        <p:cxnSp>
          <p:nvCxnSpPr>
            <p:cNvPr id="23" name="Straight Connector 22"/>
            <p:cNvCxnSpPr/>
            <p:nvPr/>
          </p:nvCxnSpPr>
          <p:spPr>
            <a:xfrm>
              <a:off x="4644593" y="4947239"/>
              <a:ext cx="343592" cy="0"/>
            </a:xfrm>
            <a:prstGeom prst="line">
              <a:avLst/>
            </a:prstGeom>
            <a:ln w="12700" cmpd="thickThin">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3704798" y="5086618"/>
              <a:ext cx="2263719" cy="943557"/>
            </a:xfrm>
            <a:prstGeom prst="rect">
              <a:avLst/>
            </a:prstGeom>
          </p:spPr>
          <p:txBody>
            <a:bodyPr wrap="square">
              <a:spAutoFit/>
            </a:bodyPr>
            <a:lstStyle/>
            <a:p>
              <a:pPr algn="ctr" defTabSz="1088205">
                <a:defRPr/>
              </a:pPr>
              <a:r>
                <a:rPr lang="zh-CN" altLang="en-US" sz="10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上面图片请更改您的图片</a:t>
              </a:r>
              <a:endParaRPr lang="en-US" altLang="zh-CN" sz="10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endParaRPr lang="en-US" altLang="zh-CN" sz="10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r>
                <a:rPr lang="zh-CN" altLang="en-US" sz="10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右键点击图标 选择更改图片</a:t>
              </a:r>
              <a:endParaRPr lang="en-US" altLang="zh-CN" sz="10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25" name="Group 24"/>
          <p:cNvGrpSpPr/>
          <p:nvPr/>
        </p:nvGrpSpPr>
        <p:grpSpPr>
          <a:xfrm>
            <a:off x="4640608" y="3244731"/>
            <a:ext cx="1697789" cy="1279296"/>
            <a:chOff x="6187476" y="4324973"/>
            <a:chExt cx="2263719" cy="1705202"/>
          </a:xfrm>
        </p:grpSpPr>
        <p:sp>
          <p:nvSpPr>
            <p:cNvPr id="26" name="TextBox 58"/>
            <p:cNvSpPr txBox="1"/>
            <p:nvPr/>
          </p:nvSpPr>
          <p:spPr>
            <a:xfrm>
              <a:off x="6579714" y="4324973"/>
              <a:ext cx="1477328" cy="369218"/>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27" name="TextBox 67"/>
            <p:cNvSpPr txBox="1"/>
            <p:nvPr/>
          </p:nvSpPr>
          <p:spPr>
            <a:xfrm>
              <a:off x="6990081" y="4626731"/>
              <a:ext cx="656591" cy="287170"/>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zh-CN" altLang="en-US" sz="800" dirty="0">
                  <a:solidFill>
                    <a:srgbClr val="C0C0C0"/>
                  </a:solidFill>
                </a:rPr>
                <a:t>小标题</a:t>
              </a:r>
              <a:endParaRPr lang="id-ID" altLang="zh-CN" sz="800" dirty="0">
                <a:solidFill>
                  <a:srgbClr val="C0C0C0"/>
                </a:solidFill>
              </a:endParaRPr>
            </a:p>
          </p:txBody>
        </p:sp>
        <p:cxnSp>
          <p:nvCxnSpPr>
            <p:cNvPr id="28" name="Straight Connector 27"/>
            <p:cNvCxnSpPr/>
            <p:nvPr/>
          </p:nvCxnSpPr>
          <p:spPr>
            <a:xfrm>
              <a:off x="7152121" y="4947239"/>
              <a:ext cx="343592" cy="0"/>
            </a:xfrm>
            <a:prstGeom prst="line">
              <a:avLst/>
            </a:prstGeom>
            <a:ln w="12700"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6187476" y="5086618"/>
              <a:ext cx="2263719" cy="943557"/>
            </a:xfrm>
            <a:prstGeom prst="rect">
              <a:avLst/>
            </a:prstGeom>
          </p:spPr>
          <p:txBody>
            <a:bodyPr wrap="square">
              <a:spAutoFit/>
            </a:bodyPr>
            <a:lstStyle/>
            <a:p>
              <a:pPr algn="ctr" defTabSz="1088205">
                <a:defRPr/>
              </a:pPr>
              <a:r>
                <a:rPr lang="zh-CN" altLang="en-US" sz="10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上面图片请更改您的图片</a:t>
              </a:r>
              <a:endParaRPr lang="en-US" altLang="zh-CN" sz="10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endParaRPr lang="en-US" altLang="zh-CN" sz="10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r>
                <a:rPr lang="zh-CN" altLang="en-US" sz="10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右键点击图标 选择更改图片</a:t>
              </a:r>
              <a:endParaRPr lang="en-US" altLang="zh-CN" sz="10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30" name="Group 29"/>
          <p:cNvGrpSpPr/>
          <p:nvPr/>
        </p:nvGrpSpPr>
        <p:grpSpPr>
          <a:xfrm>
            <a:off x="6593670" y="3244731"/>
            <a:ext cx="1697789" cy="1279296"/>
            <a:chOff x="8791559" y="4324973"/>
            <a:chExt cx="2263719" cy="1705202"/>
          </a:xfrm>
        </p:grpSpPr>
        <p:sp>
          <p:nvSpPr>
            <p:cNvPr id="31" name="TextBox 59"/>
            <p:cNvSpPr txBox="1"/>
            <p:nvPr/>
          </p:nvSpPr>
          <p:spPr>
            <a:xfrm>
              <a:off x="9115915" y="4324973"/>
              <a:ext cx="1477328" cy="369218"/>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defTabSz="685783">
                <a:defRPr/>
              </a:pPr>
              <a:r>
                <a:rPr lang="zh-CN" altLang="en-US" sz="1200" dirty="0">
                  <a:solidFill>
                    <a:srgbClr val="C0C0C0"/>
                  </a:solidFill>
                  <a:latin typeface="微软雅黑" panose="020B0503020204020204" pitchFamily="34" charset="-122"/>
                  <a:ea typeface="微软雅黑" panose="020B0503020204020204" pitchFamily="34" charset="-122"/>
                </a:rPr>
                <a:t>这里输入标题</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32" name="TextBox 68"/>
            <p:cNvSpPr txBox="1"/>
            <p:nvPr/>
          </p:nvSpPr>
          <p:spPr>
            <a:xfrm>
              <a:off x="9526286" y="4626731"/>
              <a:ext cx="656591" cy="287170"/>
            </a:xfrm>
            <a:prstGeom prst="rect">
              <a:avLst/>
            </a:prstGeom>
            <a:noFill/>
          </p:spPr>
          <p:txBody>
            <a:bodyPr wrap="none" rtlCol="0">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zh-CN" altLang="en-US" sz="800" dirty="0">
                  <a:solidFill>
                    <a:srgbClr val="C0C0C0"/>
                  </a:solidFill>
                </a:rPr>
                <a:t>小标题</a:t>
              </a:r>
              <a:endParaRPr lang="id-ID" altLang="zh-CN" sz="800" dirty="0">
                <a:solidFill>
                  <a:srgbClr val="C0C0C0"/>
                </a:solidFill>
              </a:endParaRPr>
            </a:p>
          </p:txBody>
        </p:sp>
        <p:cxnSp>
          <p:nvCxnSpPr>
            <p:cNvPr id="33" name="Straight Connector 32"/>
            <p:cNvCxnSpPr/>
            <p:nvPr/>
          </p:nvCxnSpPr>
          <p:spPr>
            <a:xfrm>
              <a:off x="9643987" y="4947239"/>
              <a:ext cx="343592" cy="0"/>
            </a:xfrm>
            <a:prstGeom prst="line">
              <a:avLst/>
            </a:prstGeom>
            <a:ln w="12700" cmpd="sng">
              <a:solidFill>
                <a:schemeClr val="accent1"/>
              </a:solidFill>
              <a:prstDash val="solid"/>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8791559" y="5086618"/>
              <a:ext cx="2263719" cy="943557"/>
            </a:xfrm>
            <a:prstGeom prst="rect">
              <a:avLst/>
            </a:prstGeom>
          </p:spPr>
          <p:txBody>
            <a:bodyPr wrap="square">
              <a:spAutoFit/>
            </a:bodyPr>
            <a:lstStyle/>
            <a:p>
              <a:pPr algn="ctr" defTabSz="1088205">
                <a:defRPr/>
              </a:pPr>
              <a:r>
                <a:rPr lang="zh-CN" altLang="en-US" sz="10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上面图片请更改您的图片</a:t>
              </a:r>
              <a:endParaRPr lang="en-US" altLang="zh-CN" sz="10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endParaRPr lang="en-US" altLang="zh-CN" sz="10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8205">
                <a:defRPr/>
              </a:pPr>
              <a:r>
                <a:rPr lang="zh-CN" altLang="en-US" sz="10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右键点击图标 选择更改图片</a:t>
              </a:r>
              <a:endParaRPr lang="en-US" altLang="zh-CN" sz="10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pic>
        <p:nvPicPr>
          <p:cNvPr id="2" name="图片占位符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1515" r="21515"/>
          <a:stretch>
            <a:fillRect/>
          </a:stretch>
        </p:blipFill>
        <p:spPr>
          <a:xfrm>
            <a:off x="1066800" y="1714500"/>
            <a:ext cx="1273175" cy="1273175"/>
          </a:xfrm>
        </p:spPr>
      </p:pic>
      <p:pic>
        <p:nvPicPr>
          <p:cNvPr id="3" name="图片占位符 2"/>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l="21337" r="21337"/>
          <a:stretch>
            <a:fillRect/>
          </a:stretch>
        </p:blipFill>
        <p:spPr/>
      </p:pic>
      <p:pic>
        <p:nvPicPr>
          <p:cNvPr id="4" name="图片占位符 3"/>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31297" r="31297"/>
          <a:stretch>
            <a:fillRect/>
          </a:stretch>
        </p:blipFill>
        <p:spPr/>
      </p:pic>
      <p:pic>
        <p:nvPicPr>
          <p:cNvPr id="5" name="图片占位符 4"/>
          <p:cNvPicPr>
            <a:picLocks noGrp="1" noChangeAspect="1"/>
          </p:cNvPicPr>
          <p:nvPr>
            <p:ph type="pic" sz="quarter" idx="13"/>
          </p:nvPr>
        </p:nvPicPr>
        <p:blipFill>
          <a:blip r:embed="rId6">
            <a:extLst>
              <a:ext uri="{28A0092B-C50C-407E-A947-70E740481C1C}">
                <a14:useLocalDpi xmlns:a14="http://schemas.microsoft.com/office/drawing/2010/main" val="0"/>
              </a:ext>
            </a:extLst>
          </a:blip>
          <a:srcRect l="5138" r="5138"/>
          <a:stretch>
            <a:fillRect/>
          </a:stretch>
        </p:blipFill>
        <p:spPr/>
      </p:pic>
      <p:cxnSp>
        <p:nvCxnSpPr>
          <p:cNvPr id="7" name="直接连接符 6"/>
          <p:cNvCxnSpPr/>
          <p:nvPr/>
        </p:nvCxnSpPr>
        <p:spPr>
          <a:xfrm>
            <a:off x="423884" y="628328"/>
            <a:ext cx="80639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rot="14400000">
            <a:off x="390146" y="232657"/>
            <a:ext cx="344020" cy="281678"/>
            <a:chOff x="3059816" y="700304"/>
            <a:chExt cx="615694" cy="504120"/>
          </a:xfrm>
          <a:solidFill>
            <a:schemeClr val="accent1"/>
          </a:solidFill>
        </p:grpSpPr>
        <p:sp>
          <p:nvSpPr>
            <p:cNvPr id="8" name="椭圆 7"/>
            <p:cNvSpPr/>
            <p:nvPr/>
          </p:nvSpPr>
          <p:spPr>
            <a:xfrm>
              <a:off x="3531462" y="844352"/>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3059816" y="700304"/>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059816" y="1060376"/>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a:stCxn id="8" idx="7"/>
              <a:endCxn id="40" idx="3"/>
            </p:cNvCxnSpPr>
            <p:nvPr/>
          </p:nvCxnSpPr>
          <p:spPr>
            <a:xfrm flipH="1">
              <a:off x="3080911" y="865447"/>
              <a:ext cx="573504" cy="317882"/>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39" idx="0"/>
            </p:cNvCxnSpPr>
            <p:nvPr/>
          </p:nvCxnSpPr>
          <p:spPr>
            <a:xfrm>
              <a:off x="3131840" y="700304"/>
              <a:ext cx="0" cy="447037"/>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44" name="Rectangle 22"/>
          <p:cNvSpPr>
            <a:spLocks noChangeArrowheads="1"/>
          </p:cNvSpPr>
          <p:nvPr/>
        </p:nvSpPr>
        <p:spPr bwMode="auto">
          <a:xfrm>
            <a:off x="771624" y="169523"/>
            <a:ext cx="3791272" cy="49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l" eaLnBrk="1" fontAlgn="base" hangingPunct="1">
              <a:lnSpc>
                <a:spcPct val="120000"/>
              </a:lnSpc>
            </a:pPr>
            <a:r>
              <a:rPr lang="zh-CN" altLang="en-US" sz="1400" b="1" dirty="0" smtClean="0">
                <a:latin typeface="微软雅黑" panose="020B0503020204020204" pitchFamily="34" charset="-122"/>
                <a:ea typeface="微软雅黑" panose="020B0503020204020204" pitchFamily="34" charset="-122"/>
              </a:rPr>
              <a:t>核心成员介绍</a:t>
            </a:r>
            <a:endParaRPr lang="en-US" altLang="zh-CN" sz="1400" b="1" dirty="0" smtClean="0">
              <a:latin typeface="微软雅黑" panose="020B0503020204020204" pitchFamily="34" charset="-122"/>
              <a:ea typeface="微软雅黑" panose="020B0503020204020204" pitchFamily="34" charset="-122"/>
            </a:endParaRPr>
          </a:p>
          <a:p>
            <a:pPr algn="l" eaLnBrk="1" fontAlgn="base" hangingPunct="1">
              <a:lnSpc>
                <a:spcPct val="120000"/>
              </a:lnSpc>
            </a:pP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以上</a:t>
            </a:r>
            <a:r>
              <a:rPr lang="zh-CN" altLang="en-US" sz="800" dirty="0">
                <a:solidFill>
                  <a:schemeClr val="bg1">
                    <a:lumMod val="75000"/>
                  </a:schemeClr>
                </a:solidFill>
                <a:latin typeface="微软雅黑" panose="020B0503020204020204" pitchFamily="34" charset="-122"/>
                <a:ea typeface="微软雅黑" panose="020B0503020204020204" pitchFamily="34" charset="-122"/>
              </a:rPr>
              <a:t>标题</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可以根据您的需求随意更改</a:t>
            </a: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59133344"/>
      </p:ext>
    </p:extLst>
  </p:cSld>
  <p:clrMapOvr>
    <a:masterClrMapping/>
  </p:clrMapOvr>
  <mc:AlternateContent xmlns:mc="http://schemas.openxmlformats.org/markup-compatibility/2006" xmlns:p14="http://schemas.microsoft.com/office/powerpoint/2010/main">
    <mc:Choice Requires="p14">
      <p:transition spd="slow" p14:dur="800" advTm="0">
        <p:circle/>
      </p:transition>
    </mc:Choice>
    <mc:Fallback xmlns="">
      <p:transition spd="slow"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p:tgtEl>
                                          <p:spTgt spid="43"/>
                                        </p:tgtEl>
                                        <p:attrNameLst>
                                          <p:attrName>ppt_x</p:attrName>
                                        </p:attrNameLst>
                                      </p:cBhvr>
                                      <p:tavLst>
                                        <p:tav tm="0">
                                          <p:val>
                                            <p:strVal val="#ppt_x-#ppt_w*1.125000"/>
                                          </p:val>
                                        </p:tav>
                                        <p:tav tm="100000">
                                          <p:val>
                                            <p:strVal val="#ppt_x"/>
                                          </p:val>
                                        </p:tav>
                                      </p:tavLst>
                                    </p:anim>
                                    <p:animEffect transition="in" filter="wipe(right)">
                                      <p:cBhvr>
                                        <p:cTn id="8" dur="500"/>
                                        <p:tgtEl>
                                          <p:spTgt spid="43"/>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wipe(left)">
                                      <p:cBhvr>
                                        <p:cTn id="12" dur="1250"/>
                                        <p:tgtEl>
                                          <p:spTgt spid="44"/>
                                        </p:tgtEl>
                                      </p:cBhvr>
                                    </p:animEffect>
                                  </p:childTnLst>
                                </p:cTn>
                              </p:par>
                            </p:childTnLst>
                          </p:cTn>
                        </p:par>
                        <p:par>
                          <p:cTn id="13" fill="hold">
                            <p:stCondLst>
                              <p:cond delay="1750"/>
                            </p:stCondLst>
                            <p:childTnLst>
                              <p:par>
                                <p:cTn id="14" presetID="22" presetClass="entr" presetSubtype="8"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par>
                          <p:cTn id="17" fill="hold">
                            <p:stCondLst>
                              <p:cond delay="2250"/>
                            </p:stCondLst>
                            <p:childTnLst>
                              <p:par>
                                <p:cTn id="18" presetID="31"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1000" fill="hold"/>
                                        <p:tgtEl>
                                          <p:spTgt spid="2"/>
                                        </p:tgtEl>
                                        <p:attrNameLst>
                                          <p:attrName>ppt_w</p:attrName>
                                        </p:attrNameLst>
                                      </p:cBhvr>
                                      <p:tavLst>
                                        <p:tav tm="0">
                                          <p:val>
                                            <p:fltVal val="0"/>
                                          </p:val>
                                        </p:tav>
                                        <p:tav tm="100000">
                                          <p:val>
                                            <p:strVal val="#ppt_w"/>
                                          </p:val>
                                        </p:tav>
                                      </p:tavLst>
                                    </p:anim>
                                    <p:anim calcmode="lin" valueType="num">
                                      <p:cBhvr>
                                        <p:cTn id="21" dur="1000" fill="hold"/>
                                        <p:tgtEl>
                                          <p:spTgt spid="2"/>
                                        </p:tgtEl>
                                        <p:attrNameLst>
                                          <p:attrName>ppt_h</p:attrName>
                                        </p:attrNameLst>
                                      </p:cBhvr>
                                      <p:tavLst>
                                        <p:tav tm="0">
                                          <p:val>
                                            <p:fltVal val="0"/>
                                          </p:val>
                                        </p:tav>
                                        <p:tav tm="100000">
                                          <p:val>
                                            <p:strVal val="#ppt_h"/>
                                          </p:val>
                                        </p:tav>
                                      </p:tavLst>
                                    </p:anim>
                                    <p:anim calcmode="lin" valueType="num">
                                      <p:cBhvr>
                                        <p:cTn id="22" dur="1000" fill="hold"/>
                                        <p:tgtEl>
                                          <p:spTgt spid="2"/>
                                        </p:tgtEl>
                                        <p:attrNameLst>
                                          <p:attrName>style.rotation</p:attrName>
                                        </p:attrNameLst>
                                      </p:cBhvr>
                                      <p:tavLst>
                                        <p:tav tm="0">
                                          <p:val>
                                            <p:fltVal val="90"/>
                                          </p:val>
                                        </p:tav>
                                        <p:tav tm="100000">
                                          <p:val>
                                            <p:fltVal val="0"/>
                                          </p:val>
                                        </p:tav>
                                      </p:tavLst>
                                    </p:anim>
                                    <p:animEffect transition="in" filter="fade">
                                      <p:cBhvr>
                                        <p:cTn id="23" dur="1000"/>
                                        <p:tgtEl>
                                          <p:spTgt spid="2"/>
                                        </p:tgtEl>
                                      </p:cBhvr>
                                    </p:animEffect>
                                  </p:childTnLst>
                                </p:cTn>
                              </p:par>
                            </p:childTnLst>
                          </p:cTn>
                        </p:par>
                        <p:par>
                          <p:cTn id="24" fill="hold">
                            <p:stCondLst>
                              <p:cond delay="3250"/>
                            </p:stCondLst>
                            <p:childTnLst>
                              <p:par>
                                <p:cTn id="25" presetID="10" presetClass="entr" presetSubtype="0"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childTnLst>
                                </p:cTn>
                              </p:par>
                            </p:childTnLst>
                          </p:cTn>
                        </p:par>
                        <p:par>
                          <p:cTn id="28" fill="hold">
                            <p:stCondLst>
                              <p:cond delay="3750"/>
                            </p:stCondLst>
                            <p:childTnLst>
                              <p:par>
                                <p:cTn id="29" presetID="42"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anim calcmode="lin" valueType="num">
                                      <p:cBhvr>
                                        <p:cTn id="32" dur="500" fill="hold"/>
                                        <p:tgtEl>
                                          <p:spTgt spid="15"/>
                                        </p:tgtEl>
                                        <p:attrNameLst>
                                          <p:attrName>ppt_x</p:attrName>
                                        </p:attrNameLst>
                                      </p:cBhvr>
                                      <p:tavLst>
                                        <p:tav tm="0">
                                          <p:val>
                                            <p:strVal val="#ppt_x"/>
                                          </p:val>
                                        </p:tav>
                                        <p:tav tm="100000">
                                          <p:val>
                                            <p:strVal val="#ppt_x"/>
                                          </p:val>
                                        </p:tav>
                                      </p:tavLst>
                                    </p:anim>
                                    <p:anim calcmode="lin" valueType="num">
                                      <p:cBhvr>
                                        <p:cTn id="33" dur="500" fill="hold"/>
                                        <p:tgtEl>
                                          <p:spTgt spid="15"/>
                                        </p:tgtEl>
                                        <p:attrNameLst>
                                          <p:attrName>ppt_y</p:attrName>
                                        </p:attrNameLst>
                                      </p:cBhvr>
                                      <p:tavLst>
                                        <p:tav tm="0">
                                          <p:val>
                                            <p:strVal val="#ppt_y+.1"/>
                                          </p:val>
                                        </p:tav>
                                        <p:tav tm="100000">
                                          <p:val>
                                            <p:strVal val="#ppt_y"/>
                                          </p:val>
                                        </p:tav>
                                      </p:tavLst>
                                    </p:anim>
                                  </p:childTnLst>
                                </p:cTn>
                              </p:par>
                              <p:par>
                                <p:cTn id="34" presetID="16" presetClass="entr" presetSubtype="42"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arn(outHorizontal)">
                                      <p:cBhvr>
                                        <p:cTn id="36" dur="500"/>
                                        <p:tgtEl>
                                          <p:spTgt spid="12"/>
                                        </p:tgtEl>
                                      </p:cBhvr>
                                    </p:animEffect>
                                  </p:childTnLst>
                                </p:cTn>
                              </p:par>
                            </p:childTnLst>
                          </p:cTn>
                        </p:par>
                        <p:par>
                          <p:cTn id="37" fill="hold">
                            <p:stCondLst>
                              <p:cond delay="4250"/>
                            </p:stCondLst>
                            <p:childTnLst>
                              <p:par>
                                <p:cTn id="38" presetID="31" presetClass="entr" presetSubtype="0"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p:cTn id="40" dur="1000" fill="hold"/>
                                        <p:tgtEl>
                                          <p:spTgt spid="3"/>
                                        </p:tgtEl>
                                        <p:attrNameLst>
                                          <p:attrName>ppt_w</p:attrName>
                                        </p:attrNameLst>
                                      </p:cBhvr>
                                      <p:tavLst>
                                        <p:tav tm="0">
                                          <p:val>
                                            <p:fltVal val="0"/>
                                          </p:val>
                                        </p:tav>
                                        <p:tav tm="100000">
                                          <p:val>
                                            <p:strVal val="#ppt_w"/>
                                          </p:val>
                                        </p:tav>
                                      </p:tavLst>
                                    </p:anim>
                                    <p:anim calcmode="lin" valueType="num">
                                      <p:cBhvr>
                                        <p:cTn id="41" dur="1000" fill="hold"/>
                                        <p:tgtEl>
                                          <p:spTgt spid="3"/>
                                        </p:tgtEl>
                                        <p:attrNameLst>
                                          <p:attrName>ppt_h</p:attrName>
                                        </p:attrNameLst>
                                      </p:cBhvr>
                                      <p:tavLst>
                                        <p:tav tm="0">
                                          <p:val>
                                            <p:fltVal val="0"/>
                                          </p:val>
                                        </p:tav>
                                        <p:tav tm="100000">
                                          <p:val>
                                            <p:strVal val="#ppt_h"/>
                                          </p:val>
                                        </p:tav>
                                      </p:tavLst>
                                    </p:anim>
                                    <p:anim calcmode="lin" valueType="num">
                                      <p:cBhvr>
                                        <p:cTn id="42" dur="1000" fill="hold"/>
                                        <p:tgtEl>
                                          <p:spTgt spid="3"/>
                                        </p:tgtEl>
                                        <p:attrNameLst>
                                          <p:attrName>style.rotation</p:attrName>
                                        </p:attrNameLst>
                                      </p:cBhvr>
                                      <p:tavLst>
                                        <p:tav tm="0">
                                          <p:val>
                                            <p:fltVal val="90"/>
                                          </p:val>
                                        </p:tav>
                                        <p:tav tm="100000">
                                          <p:val>
                                            <p:fltVal val="0"/>
                                          </p:val>
                                        </p:tav>
                                      </p:tavLst>
                                    </p:anim>
                                    <p:animEffect transition="in" filter="fade">
                                      <p:cBhvr>
                                        <p:cTn id="43" dur="1000"/>
                                        <p:tgtEl>
                                          <p:spTgt spid="3"/>
                                        </p:tgtEl>
                                      </p:cBhvr>
                                    </p:animEffect>
                                  </p:childTnLst>
                                </p:cTn>
                              </p:par>
                            </p:childTnLst>
                          </p:cTn>
                        </p:par>
                        <p:par>
                          <p:cTn id="44" fill="hold">
                            <p:stCondLst>
                              <p:cond delay="5250"/>
                            </p:stCondLst>
                            <p:childTnLst>
                              <p:par>
                                <p:cTn id="45" presetID="10" presetClass="entr" presetSubtype="0"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500"/>
                                        <p:tgtEl>
                                          <p:spTgt spid="36"/>
                                        </p:tgtEl>
                                      </p:cBhvr>
                                    </p:animEffect>
                                  </p:childTnLst>
                                </p:cTn>
                              </p:par>
                            </p:childTnLst>
                          </p:cTn>
                        </p:par>
                        <p:par>
                          <p:cTn id="48" fill="hold">
                            <p:stCondLst>
                              <p:cond delay="5750"/>
                            </p:stCondLst>
                            <p:childTnLst>
                              <p:par>
                                <p:cTn id="49" presetID="42" presetClass="entr" presetSubtype="0" fill="hold"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anim calcmode="lin" valueType="num">
                                      <p:cBhvr>
                                        <p:cTn id="52" dur="500" fill="hold"/>
                                        <p:tgtEl>
                                          <p:spTgt spid="20"/>
                                        </p:tgtEl>
                                        <p:attrNameLst>
                                          <p:attrName>ppt_x</p:attrName>
                                        </p:attrNameLst>
                                      </p:cBhvr>
                                      <p:tavLst>
                                        <p:tav tm="0">
                                          <p:val>
                                            <p:strVal val="#ppt_x"/>
                                          </p:val>
                                        </p:tav>
                                        <p:tav tm="100000">
                                          <p:val>
                                            <p:strVal val="#ppt_x"/>
                                          </p:val>
                                        </p:tav>
                                      </p:tavLst>
                                    </p:anim>
                                    <p:anim calcmode="lin" valueType="num">
                                      <p:cBhvr>
                                        <p:cTn id="53" dur="500" fill="hold"/>
                                        <p:tgtEl>
                                          <p:spTgt spid="20"/>
                                        </p:tgtEl>
                                        <p:attrNameLst>
                                          <p:attrName>ppt_y</p:attrName>
                                        </p:attrNameLst>
                                      </p:cBhvr>
                                      <p:tavLst>
                                        <p:tav tm="0">
                                          <p:val>
                                            <p:strVal val="#ppt_y+.1"/>
                                          </p:val>
                                        </p:tav>
                                        <p:tav tm="100000">
                                          <p:val>
                                            <p:strVal val="#ppt_y"/>
                                          </p:val>
                                        </p:tav>
                                      </p:tavLst>
                                    </p:anim>
                                  </p:childTnLst>
                                </p:cTn>
                              </p:par>
                              <p:par>
                                <p:cTn id="54" presetID="16" presetClass="entr" presetSubtype="42" fill="hold" nodeType="with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barn(outHorizontal)">
                                      <p:cBhvr>
                                        <p:cTn id="56" dur="500"/>
                                        <p:tgtEl>
                                          <p:spTgt spid="13"/>
                                        </p:tgtEl>
                                      </p:cBhvr>
                                    </p:animEffect>
                                  </p:childTnLst>
                                </p:cTn>
                              </p:par>
                            </p:childTnLst>
                          </p:cTn>
                        </p:par>
                        <p:par>
                          <p:cTn id="57" fill="hold">
                            <p:stCondLst>
                              <p:cond delay="6250"/>
                            </p:stCondLst>
                            <p:childTnLst>
                              <p:par>
                                <p:cTn id="58" presetID="31" presetClass="entr" presetSubtype="0" fill="hold" nodeType="afterEffect">
                                  <p:stCondLst>
                                    <p:cond delay="0"/>
                                  </p:stCondLst>
                                  <p:childTnLst>
                                    <p:set>
                                      <p:cBhvr>
                                        <p:cTn id="59" dur="1" fill="hold">
                                          <p:stCondLst>
                                            <p:cond delay="0"/>
                                          </p:stCondLst>
                                        </p:cTn>
                                        <p:tgtEl>
                                          <p:spTgt spid="4"/>
                                        </p:tgtEl>
                                        <p:attrNameLst>
                                          <p:attrName>style.visibility</p:attrName>
                                        </p:attrNameLst>
                                      </p:cBhvr>
                                      <p:to>
                                        <p:strVal val="visible"/>
                                      </p:to>
                                    </p:set>
                                    <p:anim calcmode="lin" valueType="num">
                                      <p:cBhvr>
                                        <p:cTn id="60" dur="1000" fill="hold"/>
                                        <p:tgtEl>
                                          <p:spTgt spid="4"/>
                                        </p:tgtEl>
                                        <p:attrNameLst>
                                          <p:attrName>ppt_w</p:attrName>
                                        </p:attrNameLst>
                                      </p:cBhvr>
                                      <p:tavLst>
                                        <p:tav tm="0">
                                          <p:val>
                                            <p:fltVal val="0"/>
                                          </p:val>
                                        </p:tav>
                                        <p:tav tm="100000">
                                          <p:val>
                                            <p:strVal val="#ppt_w"/>
                                          </p:val>
                                        </p:tav>
                                      </p:tavLst>
                                    </p:anim>
                                    <p:anim calcmode="lin" valueType="num">
                                      <p:cBhvr>
                                        <p:cTn id="61" dur="1000" fill="hold"/>
                                        <p:tgtEl>
                                          <p:spTgt spid="4"/>
                                        </p:tgtEl>
                                        <p:attrNameLst>
                                          <p:attrName>ppt_h</p:attrName>
                                        </p:attrNameLst>
                                      </p:cBhvr>
                                      <p:tavLst>
                                        <p:tav tm="0">
                                          <p:val>
                                            <p:fltVal val="0"/>
                                          </p:val>
                                        </p:tav>
                                        <p:tav tm="100000">
                                          <p:val>
                                            <p:strVal val="#ppt_h"/>
                                          </p:val>
                                        </p:tav>
                                      </p:tavLst>
                                    </p:anim>
                                    <p:anim calcmode="lin" valueType="num">
                                      <p:cBhvr>
                                        <p:cTn id="62" dur="1000" fill="hold"/>
                                        <p:tgtEl>
                                          <p:spTgt spid="4"/>
                                        </p:tgtEl>
                                        <p:attrNameLst>
                                          <p:attrName>style.rotation</p:attrName>
                                        </p:attrNameLst>
                                      </p:cBhvr>
                                      <p:tavLst>
                                        <p:tav tm="0">
                                          <p:val>
                                            <p:fltVal val="90"/>
                                          </p:val>
                                        </p:tav>
                                        <p:tav tm="100000">
                                          <p:val>
                                            <p:fltVal val="0"/>
                                          </p:val>
                                        </p:tav>
                                      </p:tavLst>
                                    </p:anim>
                                    <p:animEffect transition="in" filter="fade">
                                      <p:cBhvr>
                                        <p:cTn id="63" dur="1000"/>
                                        <p:tgtEl>
                                          <p:spTgt spid="4"/>
                                        </p:tgtEl>
                                      </p:cBhvr>
                                    </p:animEffect>
                                  </p:childTnLst>
                                </p:cTn>
                              </p:par>
                            </p:childTnLst>
                          </p:cTn>
                        </p:par>
                        <p:par>
                          <p:cTn id="64" fill="hold">
                            <p:stCondLst>
                              <p:cond delay="7250"/>
                            </p:stCondLst>
                            <p:childTnLst>
                              <p:par>
                                <p:cTn id="65" presetID="10" presetClass="entr" presetSubtype="0" fill="hold" grpId="0" nodeType="after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500"/>
                                        <p:tgtEl>
                                          <p:spTgt spid="37"/>
                                        </p:tgtEl>
                                      </p:cBhvr>
                                    </p:animEffect>
                                  </p:childTnLst>
                                </p:cTn>
                              </p:par>
                            </p:childTnLst>
                          </p:cTn>
                        </p:par>
                        <p:par>
                          <p:cTn id="68" fill="hold">
                            <p:stCondLst>
                              <p:cond delay="7750"/>
                            </p:stCondLst>
                            <p:childTnLst>
                              <p:par>
                                <p:cTn id="69" presetID="42" presetClass="entr" presetSubtype="0" fill="hold"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500"/>
                                        <p:tgtEl>
                                          <p:spTgt spid="25"/>
                                        </p:tgtEl>
                                      </p:cBhvr>
                                    </p:animEffect>
                                    <p:anim calcmode="lin" valueType="num">
                                      <p:cBhvr>
                                        <p:cTn id="72" dur="500" fill="hold"/>
                                        <p:tgtEl>
                                          <p:spTgt spid="25"/>
                                        </p:tgtEl>
                                        <p:attrNameLst>
                                          <p:attrName>ppt_x</p:attrName>
                                        </p:attrNameLst>
                                      </p:cBhvr>
                                      <p:tavLst>
                                        <p:tav tm="0">
                                          <p:val>
                                            <p:strVal val="#ppt_x"/>
                                          </p:val>
                                        </p:tav>
                                        <p:tav tm="100000">
                                          <p:val>
                                            <p:strVal val="#ppt_x"/>
                                          </p:val>
                                        </p:tav>
                                      </p:tavLst>
                                    </p:anim>
                                    <p:anim calcmode="lin" valueType="num">
                                      <p:cBhvr>
                                        <p:cTn id="73" dur="500" fill="hold"/>
                                        <p:tgtEl>
                                          <p:spTgt spid="25"/>
                                        </p:tgtEl>
                                        <p:attrNameLst>
                                          <p:attrName>ppt_y</p:attrName>
                                        </p:attrNameLst>
                                      </p:cBhvr>
                                      <p:tavLst>
                                        <p:tav tm="0">
                                          <p:val>
                                            <p:strVal val="#ppt_y+.1"/>
                                          </p:val>
                                        </p:tav>
                                        <p:tav tm="100000">
                                          <p:val>
                                            <p:strVal val="#ppt_y"/>
                                          </p:val>
                                        </p:tav>
                                      </p:tavLst>
                                    </p:anim>
                                  </p:childTnLst>
                                </p:cTn>
                              </p:par>
                              <p:par>
                                <p:cTn id="74" presetID="16" presetClass="entr" presetSubtype="42" fill="hold" nodeType="with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barn(outHorizontal)">
                                      <p:cBhvr>
                                        <p:cTn id="76" dur="500"/>
                                        <p:tgtEl>
                                          <p:spTgt spid="14"/>
                                        </p:tgtEl>
                                      </p:cBhvr>
                                    </p:animEffect>
                                  </p:childTnLst>
                                </p:cTn>
                              </p:par>
                            </p:childTnLst>
                          </p:cTn>
                        </p:par>
                        <p:par>
                          <p:cTn id="77" fill="hold">
                            <p:stCondLst>
                              <p:cond delay="8250"/>
                            </p:stCondLst>
                            <p:childTnLst>
                              <p:par>
                                <p:cTn id="78" presetID="31" presetClass="entr" presetSubtype="0" fill="hold" nodeType="afterEffect">
                                  <p:stCondLst>
                                    <p:cond delay="0"/>
                                  </p:stCondLst>
                                  <p:childTnLst>
                                    <p:set>
                                      <p:cBhvr>
                                        <p:cTn id="79" dur="1" fill="hold">
                                          <p:stCondLst>
                                            <p:cond delay="0"/>
                                          </p:stCondLst>
                                        </p:cTn>
                                        <p:tgtEl>
                                          <p:spTgt spid="5"/>
                                        </p:tgtEl>
                                        <p:attrNameLst>
                                          <p:attrName>style.visibility</p:attrName>
                                        </p:attrNameLst>
                                      </p:cBhvr>
                                      <p:to>
                                        <p:strVal val="visible"/>
                                      </p:to>
                                    </p:set>
                                    <p:anim calcmode="lin" valueType="num">
                                      <p:cBhvr>
                                        <p:cTn id="80" dur="1000" fill="hold"/>
                                        <p:tgtEl>
                                          <p:spTgt spid="5"/>
                                        </p:tgtEl>
                                        <p:attrNameLst>
                                          <p:attrName>ppt_w</p:attrName>
                                        </p:attrNameLst>
                                      </p:cBhvr>
                                      <p:tavLst>
                                        <p:tav tm="0">
                                          <p:val>
                                            <p:fltVal val="0"/>
                                          </p:val>
                                        </p:tav>
                                        <p:tav tm="100000">
                                          <p:val>
                                            <p:strVal val="#ppt_w"/>
                                          </p:val>
                                        </p:tav>
                                      </p:tavLst>
                                    </p:anim>
                                    <p:anim calcmode="lin" valueType="num">
                                      <p:cBhvr>
                                        <p:cTn id="81" dur="1000" fill="hold"/>
                                        <p:tgtEl>
                                          <p:spTgt spid="5"/>
                                        </p:tgtEl>
                                        <p:attrNameLst>
                                          <p:attrName>ppt_h</p:attrName>
                                        </p:attrNameLst>
                                      </p:cBhvr>
                                      <p:tavLst>
                                        <p:tav tm="0">
                                          <p:val>
                                            <p:fltVal val="0"/>
                                          </p:val>
                                        </p:tav>
                                        <p:tav tm="100000">
                                          <p:val>
                                            <p:strVal val="#ppt_h"/>
                                          </p:val>
                                        </p:tav>
                                      </p:tavLst>
                                    </p:anim>
                                    <p:anim calcmode="lin" valueType="num">
                                      <p:cBhvr>
                                        <p:cTn id="82" dur="1000" fill="hold"/>
                                        <p:tgtEl>
                                          <p:spTgt spid="5"/>
                                        </p:tgtEl>
                                        <p:attrNameLst>
                                          <p:attrName>style.rotation</p:attrName>
                                        </p:attrNameLst>
                                      </p:cBhvr>
                                      <p:tavLst>
                                        <p:tav tm="0">
                                          <p:val>
                                            <p:fltVal val="90"/>
                                          </p:val>
                                        </p:tav>
                                        <p:tav tm="100000">
                                          <p:val>
                                            <p:fltVal val="0"/>
                                          </p:val>
                                        </p:tav>
                                      </p:tavLst>
                                    </p:anim>
                                    <p:animEffect transition="in" filter="fade">
                                      <p:cBhvr>
                                        <p:cTn id="83" dur="1000"/>
                                        <p:tgtEl>
                                          <p:spTgt spid="5"/>
                                        </p:tgtEl>
                                      </p:cBhvr>
                                    </p:animEffect>
                                  </p:childTnLst>
                                </p:cTn>
                              </p:par>
                            </p:childTnLst>
                          </p:cTn>
                        </p:par>
                        <p:par>
                          <p:cTn id="84" fill="hold">
                            <p:stCondLst>
                              <p:cond delay="9250"/>
                            </p:stCondLst>
                            <p:childTnLst>
                              <p:par>
                                <p:cTn id="85" presetID="10" presetClass="entr" presetSubtype="0" fill="hold" grpId="0" nodeType="afterEffect">
                                  <p:stCondLst>
                                    <p:cond delay="0"/>
                                  </p:stCondLst>
                                  <p:childTnLst>
                                    <p:set>
                                      <p:cBhvr>
                                        <p:cTn id="86" dur="1" fill="hold">
                                          <p:stCondLst>
                                            <p:cond delay="0"/>
                                          </p:stCondLst>
                                        </p:cTn>
                                        <p:tgtEl>
                                          <p:spTgt spid="38"/>
                                        </p:tgtEl>
                                        <p:attrNameLst>
                                          <p:attrName>style.visibility</p:attrName>
                                        </p:attrNameLst>
                                      </p:cBhvr>
                                      <p:to>
                                        <p:strVal val="visible"/>
                                      </p:to>
                                    </p:set>
                                    <p:animEffect transition="in" filter="fade">
                                      <p:cBhvr>
                                        <p:cTn id="87" dur="500"/>
                                        <p:tgtEl>
                                          <p:spTgt spid="38"/>
                                        </p:tgtEl>
                                      </p:cBhvr>
                                    </p:animEffect>
                                  </p:childTnLst>
                                </p:cTn>
                              </p:par>
                            </p:childTnLst>
                          </p:cTn>
                        </p:par>
                        <p:par>
                          <p:cTn id="88" fill="hold">
                            <p:stCondLst>
                              <p:cond delay="9750"/>
                            </p:stCondLst>
                            <p:childTnLst>
                              <p:par>
                                <p:cTn id="89" presetID="42" presetClass="entr" presetSubtype="0" fill="hold" nodeType="after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fade">
                                      <p:cBhvr>
                                        <p:cTn id="91" dur="500"/>
                                        <p:tgtEl>
                                          <p:spTgt spid="30"/>
                                        </p:tgtEl>
                                      </p:cBhvr>
                                    </p:animEffect>
                                    <p:anim calcmode="lin" valueType="num">
                                      <p:cBhvr>
                                        <p:cTn id="92" dur="500" fill="hold"/>
                                        <p:tgtEl>
                                          <p:spTgt spid="30"/>
                                        </p:tgtEl>
                                        <p:attrNameLst>
                                          <p:attrName>ppt_x</p:attrName>
                                        </p:attrNameLst>
                                      </p:cBhvr>
                                      <p:tavLst>
                                        <p:tav tm="0">
                                          <p:val>
                                            <p:strVal val="#ppt_x"/>
                                          </p:val>
                                        </p:tav>
                                        <p:tav tm="100000">
                                          <p:val>
                                            <p:strVal val="#ppt_x"/>
                                          </p:val>
                                        </p:tav>
                                      </p:tavLst>
                                    </p:anim>
                                    <p:anim calcmode="lin" valueType="num">
                                      <p:cBhvr>
                                        <p:cTn id="93"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4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Freeform 6"/>
          <p:cNvSpPr>
            <a:spLocks/>
          </p:cNvSpPr>
          <p:nvPr/>
        </p:nvSpPr>
        <p:spPr bwMode="auto">
          <a:xfrm>
            <a:off x="3906864" y="-713232"/>
            <a:ext cx="718915" cy="1438631"/>
          </a:xfrm>
          <a:custGeom>
            <a:avLst/>
            <a:gdLst>
              <a:gd name="T0" fmla="*/ 850 w 850"/>
              <a:gd name="T1" fmla="*/ 1518 h 1700"/>
              <a:gd name="T2" fmla="*/ 182 w 850"/>
              <a:gd name="T3" fmla="*/ 850 h 1700"/>
              <a:gd name="T4" fmla="*/ 850 w 850"/>
              <a:gd name="T5" fmla="*/ 182 h 1700"/>
              <a:gd name="T6" fmla="*/ 850 w 850"/>
              <a:gd name="T7" fmla="*/ 182 h 1700"/>
              <a:gd name="T8" fmla="*/ 850 w 850"/>
              <a:gd name="T9" fmla="*/ 0 h 1700"/>
              <a:gd name="T10" fmla="*/ 850 w 850"/>
              <a:gd name="T11" fmla="*/ 0 h 1700"/>
              <a:gd name="T12" fmla="*/ 0 w 850"/>
              <a:gd name="T13" fmla="*/ 850 h 1700"/>
              <a:gd name="T14" fmla="*/ 850 w 850"/>
              <a:gd name="T15" fmla="*/ 1700 h 1700"/>
              <a:gd name="T16" fmla="*/ 850 w 850"/>
              <a:gd name="T17" fmla="*/ 1700 h 1700"/>
              <a:gd name="T18" fmla="*/ 850 w 850"/>
              <a:gd name="T19" fmla="*/ 1518 h 1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0" h="1700">
                <a:moveTo>
                  <a:pt x="850" y="1518"/>
                </a:moveTo>
                <a:cubicBezTo>
                  <a:pt x="481" y="1518"/>
                  <a:pt x="182" y="1219"/>
                  <a:pt x="182" y="850"/>
                </a:cubicBezTo>
                <a:cubicBezTo>
                  <a:pt x="182" y="481"/>
                  <a:pt x="481" y="182"/>
                  <a:pt x="850" y="182"/>
                </a:cubicBezTo>
                <a:cubicBezTo>
                  <a:pt x="850" y="182"/>
                  <a:pt x="850" y="182"/>
                  <a:pt x="850" y="182"/>
                </a:cubicBezTo>
                <a:cubicBezTo>
                  <a:pt x="850" y="0"/>
                  <a:pt x="850" y="0"/>
                  <a:pt x="850" y="0"/>
                </a:cubicBezTo>
                <a:cubicBezTo>
                  <a:pt x="850" y="0"/>
                  <a:pt x="850" y="0"/>
                  <a:pt x="850" y="0"/>
                </a:cubicBezTo>
                <a:cubicBezTo>
                  <a:pt x="380" y="0"/>
                  <a:pt x="0" y="380"/>
                  <a:pt x="0" y="850"/>
                </a:cubicBezTo>
                <a:cubicBezTo>
                  <a:pt x="0" y="1319"/>
                  <a:pt x="380" y="1700"/>
                  <a:pt x="850" y="1700"/>
                </a:cubicBezTo>
                <a:cubicBezTo>
                  <a:pt x="850" y="1700"/>
                  <a:pt x="850" y="1700"/>
                  <a:pt x="850" y="1700"/>
                </a:cubicBezTo>
                <a:cubicBezTo>
                  <a:pt x="850" y="1518"/>
                  <a:pt x="850" y="1518"/>
                  <a:pt x="850" y="1518"/>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id-ID"/>
          </a:p>
        </p:txBody>
      </p:sp>
      <p:sp>
        <p:nvSpPr>
          <p:cNvPr id="77" name="Freeform 6"/>
          <p:cNvSpPr>
            <a:spLocks/>
          </p:cNvSpPr>
          <p:nvPr/>
        </p:nvSpPr>
        <p:spPr bwMode="auto">
          <a:xfrm rot="10800000">
            <a:off x="4625776" y="571270"/>
            <a:ext cx="718915" cy="1438631"/>
          </a:xfrm>
          <a:custGeom>
            <a:avLst/>
            <a:gdLst>
              <a:gd name="T0" fmla="*/ 850 w 850"/>
              <a:gd name="T1" fmla="*/ 1518 h 1700"/>
              <a:gd name="T2" fmla="*/ 182 w 850"/>
              <a:gd name="T3" fmla="*/ 850 h 1700"/>
              <a:gd name="T4" fmla="*/ 850 w 850"/>
              <a:gd name="T5" fmla="*/ 182 h 1700"/>
              <a:gd name="T6" fmla="*/ 850 w 850"/>
              <a:gd name="T7" fmla="*/ 182 h 1700"/>
              <a:gd name="T8" fmla="*/ 850 w 850"/>
              <a:gd name="T9" fmla="*/ 0 h 1700"/>
              <a:gd name="T10" fmla="*/ 850 w 850"/>
              <a:gd name="T11" fmla="*/ 0 h 1700"/>
              <a:gd name="T12" fmla="*/ 0 w 850"/>
              <a:gd name="T13" fmla="*/ 850 h 1700"/>
              <a:gd name="T14" fmla="*/ 850 w 850"/>
              <a:gd name="T15" fmla="*/ 1700 h 1700"/>
              <a:gd name="T16" fmla="*/ 850 w 850"/>
              <a:gd name="T17" fmla="*/ 1700 h 1700"/>
              <a:gd name="T18" fmla="*/ 850 w 850"/>
              <a:gd name="T19" fmla="*/ 1518 h 1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0" h="1700">
                <a:moveTo>
                  <a:pt x="850" y="1518"/>
                </a:moveTo>
                <a:cubicBezTo>
                  <a:pt x="481" y="1518"/>
                  <a:pt x="182" y="1219"/>
                  <a:pt x="182" y="850"/>
                </a:cubicBezTo>
                <a:cubicBezTo>
                  <a:pt x="182" y="481"/>
                  <a:pt x="481" y="182"/>
                  <a:pt x="850" y="182"/>
                </a:cubicBezTo>
                <a:cubicBezTo>
                  <a:pt x="850" y="182"/>
                  <a:pt x="850" y="182"/>
                  <a:pt x="850" y="182"/>
                </a:cubicBezTo>
                <a:cubicBezTo>
                  <a:pt x="850" y="0"/>
                  <a:pt x="850" y="0"/>
                  <a:pt x="850" y="0"/>
                </a:cubicBezTo>
                <a:cubicBezTo>
                  <a:pt x="850" y="0"/>
                  <a:pt x="850" y="0"/>
                  <a:pt x="850" y="0"/>
                </a:cubicBezTo>
                <a:cubicBezTo>
                  <a:pt x="380" y="0"/>
                  <a:pt x="0" y="380"/>
                  <a:pt x="0" y="850"/>
                </a:cubicBezTo>
                <a:cubicBezTo>
                  <a:pt x="0" y="1319"/>
                  <a:pt x="380" y="1700"/>
                  <a:pt x="850" y="1700"/>
                </a:cubicBezTo>
                <a:cubicBezTo>
                  <a:pt x="850" y="1700"/>
                  <a:pt x="850" y="1700"/>
                  <a:pt x="850" y="1700"/>
                </a:cubicBezTo>
                <a:cubicBezTo>
                  <a:pt x="850" y="1518"/>
                  <a:pt x="850" y="1518"/>
                  <a:pt x="850" y="1518"/>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id-ID"/>
          </a:p>
        </p:txBody>
      </p:sp>
      <p:sp>
        <p:nvSpPr>
          <p:cNvPr id="82" name="Freeform 6"/>
          <p:cNvSpPr>
            <a:spLocks/>
          </p:cNvSpPr>
          <p:nvPr/>
        </p:nvSpPr>
        <p:spPr bwMode="auto">
          <a:xfrm>
            <a:off x="3906863" y="1855770"/>
            <a:ext cx="718915" cy="1438631"/>
          </a:xfrm>
          <a:custGeom>
            <a:avLst/>
            <a:gdLst>
              <a:gd name="T0" fmla="*/ 850 w 850"/>
              <a:gd name="T1" fmla="*/ 1518 h 1700"/>
              <a:gd name="T2" fmla="*/ 182 w 850"/>
              <a:gd name="T3" fmla="*/ 850 h 1700"/>
              <a:gd name="T4" fmla="*/ 850 w 850"/>
              <a:gd name="T5" fmla="*/ 182 h 1700"/>
              <a:gd name="T6" fmla="*/ 850 w 850"/>
              <a:gd name="T7" fmla="*/ 182 h 1700"/>
              <a:gd name="T8" fmla="*/ 850 w 850"/>
              <a:gd name="T9" fmla="*/ 0 h 1700"/>
              <a:gd name="T10" fmla="*/ 850 w 850"/>
              <a:gd name="T11" fmla="*/ 0 h 1700"/>
              <a:gd name="T12" fmla="*/ 0 w 850"/>
              <a:gd name="T13" fmla="*/ 850 h 1700"/>
              <a:gd name="T14" fmla="*/ 850 w 850"/>
              <a:gd name="T15" fmla="*/ 1700 h 1700"/>
              <a:gd name="T16" fmla="*/ 850 w 850"/>
              <a:gd name="T17" fmla="*/ 1700 h 1700"/>
              <a:gd name="T18" fmla="*/ 850 w 850"/>
              <a:gd name="T19" fmla="*/ 1518 h 1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0" h="1700">
                <a:moveTo>
                  <a:pt x="850" y="1518"/>
                </a:moveTo>
                <a:cubicBezTo>
                  <a:pt x="481" y="1518"/>
                  <a:pt x="182" y="1219"/>
                  <a:pt x="182" y="850"/>
                </a:cubicBezTo>
                <a:cubicBezTo>
                  <a:pt x="182" y="481"/>
                  <a:pt x="481" y="182"/>
                  <a:pt x="850" y="182"/>
                </a:cubicBezTo>
                <a:cubicBezTo>
                  <a:pt x="850" y="182"/>
                  <a:pt x="850" y="182"/>
                  <a:pt x="850" y="182"/>
                </a:cubicBezTo>
                <a:cubicBezTo>
                  <a:pt x="850" y="0"/>
                  <a:pt x="850" y="0"/>
                  <a:pt x="850" y="0"/>
                </a:cubicBezTo>
                <a:cubicBezTo>
                  <a:pt x="850" y="0"/>
                  <a:pt x="850" y="0"/>
                  <a:pt x="850" y="0"/>
                </a:cubicBezTo>
                <a:cubicBezTo>
                  <a:pt x="380" y="0"/>
                  <a:pt x="0" y="380"/>
                  <a:pt x="0" y="850"/>
                </a:cubicBezTo>
                <a:cubicBezTo>
                  <a:pt x="0" y="1319"/>
                  <a:pt x="380" y="1700"/>
                  <a:pt x="850" y="1700"/>
                </a:cubicBezTo>
                <a:cubicBezTo>
                  <a:pt x="850" y="1700"/>
                  <a:pt x="850" y="1700"/>
                  <a:pt x="850" y="1700"/>
                </a:cubicBezTo>
                <a:cubicBezTo>
                  <a:pt x="850" y="1518"/>
                  <a:pt x="850" y="1518"/>
                  <a:pt x="850" y="1518"/>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id-ID"/>
          </a:p>
        </p:txBody>
      </p:sp>
      <p:sp>
        <p:nvSpPr>
          <p:cNvPr id="86" name="Freeform 6"/>
          <p:cNvSpPr>
            <a:spLocks/>
          </p:cNvSpPr>
          <p:nvPr/>
        </p:nvSpPr>
        <p:spPr bwMode="auto">
          <a:xfrm rot="10800000">
            <a:off x="4625776" y="3146622"/>
            <a:ext cx="718915" cy="1438631"/>
          </a:xfrm>
          <a:custGeom>
            <a:avLst/>
            <a:gdLst>
              <a:gd name="T0" fmla="*/ 850 w 850"/>
              <a:gd name="T1" fmla="*/ 1518 h 1700"/>
              <a:gd name="T2" fmla="*/ 182 w 850"/>
              <a:gd name="T3" fmla="*/ 850 h 1700"/>
              <a:gd name="T4" fmla="*/ 850 w 850"/>
              <a:gd name="T5" fmla="*/ 182 h 1700"/>
              <a:gd name="T6" fmla="*/ 850 w 850"/>
              <a:gd name="T7" fmla="*/ 182 h 1700"/>
              <a:gd name="T8" fmla="*/ 850 w 850"/>
              <a:gd name="T9" fmla="*/ 0 h 1700"/>
              <a:gd name="T10" fmla="*/ 850 w 850"/>
              <a:gd name="T11" fmla="*/ 0 h 1700"/>
              <a:gd name="T12" fmla="*/ 0 w 850"/>
              <a:gd name="T13" fmla="*/ 850 h 1700"/>
              <a:gd name="T14" fmla="*/ 850 w 850"/>
              <a:gd name="T15" fmla="*/ 1700 h 1700"/>
              <a:gd name="T16" fmla="*/ 850 w 850"/>
              <a:gd name="T17" fmla="*/ 1700 h 1700"/>
              <a:gd name="T18" fmla="*/ 850 w 850"/>
              <a:gd name="T19" fmla="*/ 1518 h 1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0" h="1700">
                <a:moveTo>
                  <a:pt x="850" y="1518"/>
                </a:moveTo>
                <a:cubicBezTo>
                  <a:pt x="481" y="1518"/>
                  <a:pt x="182" y="1219"/>
                  <a:pt x="182" y="850"/>
                </a:cubicBezTo>
                <a:cubicBezTo>
                  <a:pt x="182" y="481"/>
                  <a:pt x="481" y="182"/>
                  <a:pt x="850" y="182"/>
                </a:cubicBezTo>
                <a:cubicBezTo>
                  <a:pt x="850" y="182"/>
                  <a:pt x="850" y="182"/>
                  <a:pt x="850" y="182"/>
                </a:cubicBezTo>
                <a:cubicBezTo>
                  <a:pt x="850" y="0"/>
                  <a:pt x="850" y="0"/>
                  <a:pt x="850" y="0"/>
                </a:cubicBezTo>
                <a:cubicBezTo>
                  <a:pt x="850" y="0"/>
                  <a:pt x="850" y="0"/>
                  <a:pt x="850" y="0"/>
                </a:cubicBezTo>
                <a:cubicBezTo>
                  <a:pt x="380" y="0"/>
                  <a:pt x="0" y="380"/>
                  <a:pt x="0" y="850"/>
                </a:cubicBezTo>
                <a:cubicBezTo>
                  <a:pt x="0" y="1319"/>
                  <a:pt x="380" y="1700"/>
                  <a:pt x="850" y="1700"/>
                </a:cubicBezTo>
                <a:cubicBezTo>
                  <a:pt x="850" y="1700"/>
                  <a:pt x="850" y="1700"/>
                  <a:pt x="850" y="1700"/>
                </a:cubicBezTo>
                <a:cubicBezTo>
                  <a:pt x="850" y="1518"/>
                  <a:pt x="850" y="1518"/>
                  <a:pt x="850" y="1518"/>
                </a:cubicBezTo>
                <a:close/>
              </a:path>
            </a:pathLst>
          </a:custGeom>
          <a:solidFill>
            <a:schemeClr val="accent3"/>
          </a:solidFill>
          <a:ln>
            <a:noFill/>
          </a:ln>
          <a:extLst/>
        </p:spPr>
        <p:txBody>
          <a:bodyPr vert="horz" wrap="square" lIns="68580" tIns="34290" rIns="68580" bIns="34290" numCol="1" anchor="t" anchorCtr="0" compatLnSpc="1">
            <a:prstTxWarp prst="textNoShape">
              <a:avLst/>
            </a:prstTxWarp>
          </a:bodyPr>
          <a:lstStyle/>
          <a:p>
            <a:endParaRPr lang="id-ID"/>
          </a:p>
        </p:txBody>
      </p:sp>
      <p:sp>
        <p:nvSpPr>
          <p:cNvPr id="90" name="Freeform 6"/>
          <p:cNvSpPr>
            <a:spLocks/>
          </p:cNvSpPr>
          <p:nvPr/>
        </p:nvSpPr>
        <p:spPr bwMode="auto">
          <a:xfrm>
            <a:off x="3906863" y="4431122"/>
            <a:ext cx="718915" cy="1438631"/>
          </a:xfrm>
          <a:custGeom>
            <a:avLst/>
            <a:gdLst>
              <a:gd name="T0" fmla="*/ 850 w 850"/>
              <a:gd name="T1" fmla="*/ 1518 h 1700"/>
              <a:gd name="T2" fmla="*/ 182 w 850"/>
              <a:gd name="T3" fmla="*/ 850 h 1700"/>
              <a:gd name="T4" fmla="*/ 850 w 850"/>
              <a:gd name="T5" fmla="*/ 182 h 1700"/>
              <a:gd name="T6" fmla="*/ 850 w 850"/>
              <a:gd name="T7" fmla="*/ 182 h 1700"/>
              <a:gd name="T8" fmla="*/ 850 w 850"/>
              <a:gd name="T9" fmla="*/ 0 h 1700"/>
              <a:gd name="T10" fmla="*/ 850 w 850"/>
              <a:gd name="T11" fmla="*/ 0 h 1700"/>
              <a:gd name="T12" fmla="*/ 0 w 850"/>
              <a:gd name="T13" fmla="*/ 850 h 1700"/>
              <a:gd name="T14" fmla="*/ 850 w 850"/>
              <a:gd name="T15" fmla="*/ 1700 h 1700"/>
              <a:gd name="T16" fmla="*/ 850 w 850"/>
              <a:gd name="T17" fmla="*/ 1700 h 1700"/>
              <a:gd name="T18" fmla="*/ 850 w 850"/>
              <a:gd name="T19" fmla="*/ 1518 h 1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0" h="1700">
                <a:moveTo>
                  <a:pt x="850" y="1518"/>
                </a:moveTo>
                <a:cubicBezTo>
                  <a:pt x="481" y="1518"/>
                  <a:pt x="182" y="1219"/>
                  <a:pt x="182" y="850"/>
                </a:cubicBezTo>
                <a:cubicBezTo>
                  <a:pt x="182" y="481"/>
                  <a:pt x="481" y="182"/>
                  <a:pt x="850" y="182"/>
                </a:cubicBezTo>
                <a:cubicBezTo>
                  <a:pt x="850" y="182"/>
                  <a:pt x="850" y="182"/>
                  <a:pt x="850" y="182"/>
                </a:cubicBezTo>
                <a:cubicBezTo>
                  <a:pt x="850" y="0"/>
                  <a:pt x="850" y="0"/>
                  <a:pt x="850" y="0"/>
                </a:cubicBezTo>
                <a:cubicBezTo>
                  <a:pt x="850" y="0"/>
                  <a:pt x="850" y="0"/>
                  <a:pt x="850" y="0"/>
                </a:cubicBezTo>
                <a:cubicBezTo>
                  <a:pt x="380" y="0"/>
                  <a:pt x="0" y="380"/>
                  <a:pt x="0" y="850"/>
                </a:cubicBezTo>
                <a:cubicBezTo>
                  <a:pt x="0" y="1319"/>
                  <a:pt x="380" y="1700"/>
                  <a:pt x="850" y="1700"/>
                </a:cubicBezTo>
                <a:cubicBezTo>
                  <a:pt x="850" y="1700"/>
                  <a:pt x="850" y="1700"/>
                  <a:pt x="850" y="1700"/>
                </a:cubicBezTo>
                <a:cubicBezTo>
                  <a:pt x="850" y="1518"/>
                  <a:pt x="850" y="1518"/>
                  <a:pt x="850" y="1518"/>
                </a:cubicBezTo>
                <a:close/>
              </a:path>
            </a:pathLst>
          </a:custGeom>
          <a:solidFill>
            <a:schemeClr val="accent4"/>
          </a:solidFill>
          <a:ln>
            <a:noFill/>
          </a:ln>
          <a:extLst/>
        </p:spPr>
        <p:txBody>
          <a:bodyPr vert="horz" wrap="square" lIns="68580" tIns="34290" rIns="68580" bIns="34290" numCol="1" anchor="t" anchorCtr="0" compatLnSpc="1">
            <a:prstTxWarp prst="textNoShape">
              <a:avLst/>
            </a:prstTxWarp>
          </a:bodyPr>
          <a:lstStyle/>
          <a:p>
            <a:endParaRPr lang="id-ID"/>
          </a:p>
        </p:txBody>
      </p:sp>
      <p:grpSp>
        <p:nvGrpSpPr>
          <p:cNvPr id="29" name="Group 28"/>
          <p:cNvGrpSpPr/>
          <p:nvPr/>
        </p:nvGrpSpPr>
        <p:grpSpPr>
          <a:xfrm>
            <a:off x="5099691" y="2575085"/>
            <a:ext cx="2276309" cy="751694"/>
            <a:chOff x="6731492" y="3432387"/>
            <a:chExt cx="3035078" cy="1001949"/>
          </a:xfrm>
        </p:grpSpPr>
        <p:cxnSp>
          <p:nvCxnSpPr>
            <p:cNvPr id="30" name="Straight Connector 29"/>
            <p:cNvCxnSpPr/>
            <p:nvPr/>
          </p:nvCxnSpPr>
          <p:spPr>
            <a:xfrm>
              <a:off x="6731492" y="3432388"/>
              <a:ext cx="2033129" cy="147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8764621" y="3432387"/>
              <a:ext cx="1001949" cy="1001949"/>
            </a:xfrm>
            <a:prstGeom prst="line">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32" name="Group 31"/>
          <p:cNvGrpSpPr/>
          <p:nvPr/>
        </p:nvGrpSpPr>
        <p:grpSpPr>
          <a:xfrm rot="10800000">
            <a:off x="1875548" y="3119629"/>
            <a:ext cx="2276309" cy="751694"/>
            <a:chOff x="6731492" y="3432387"/>
            <a:chExt cx="3035078" cy="1001949"/>
          </a:xfrm>
        </p:grpSpPr>
        <p:cxnSp>
          <p:nvCxnSpPr>
            <p:cNvPr id="33" name="Straight Connector 32"/>
            <p:cNvCxnSpPr/>
            <p:nvPr/>
          </p:nvCxnSpPr>
          <p:spPr>
            <a:xfrm>
              <a:off x="6731492" y="3432388"/>
              <a:ext cx="2033129" cy="147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8764621" y="3432387"/>
              <a:ext cx="1001949" cy="1001949"/>
            </a:xfrm>
            <a:prstGeom prst="line">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38" name="Group 37"/>
          <p:cNvGrpSpPr/>
          <p:nvPr/>
        </p:nvGrpSpPr>
        <p:grpSpPr>
          <a:xfrm rot="10800000">
            <a:off x="1875548" y="570601"/>
            <a:ext cx="2276309" cy="751694"/>
            <a:chOff x="6731492" y="3432387"/>
            <a:chExt cx="3035078" cy="1001949"/>
          </a:xfrm>
        </p:grpSpPr>
        <p:cxnSp>
          <p:nvCxnSpPr>
            <p:cNvPr id="39" name="Straight Connector 38"/>
            <p:cNvCxnSpPr/>
            <p:nvPr/>
          </p:nvCxnSpPr>
          <p:spPr>
            <a:xfrm>
              <a:off x="6731492" y="3432388"/>
              <a:ext cx="2033129" cy="147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8764621" y="3432387"/>
              <a:ext cx="1001949" cy="1001949"/>
            </a:xfrm>
            <a:prstGeom prst="line">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5" name="Freeform 5"/>
          <p:cNvSpPr>
            <a:spLocks noEditPoints="1"/>
          </p:cNvSpPr>
          <p:nvPr/>
        </p:nvSpPr>
        <p:spPr bwMode="auto">
          <a:xfrm>
            <a:off x="7455539" y="3091384"/>
            <a:ext cx="452905" cy="470789"/>
          </a:xfrm>
          <a:custGeom>
            <a:avLst/>
            <a:gdLst>
              <a:gd name="T0" fmla="*/ 153 w 345"/>
              <a:gd name="T1" fmla="*/ 96 h 356"/>
              <a:gd name="T2" fmla="*/ 47 w 345"/>
              <a:gd name="T3" fmla="*/ 177 h 356"/>
              <a:gd name="T4" fmla="*/ 108 w 345"/>
              <a:gd name="T5" fmla="*/ 217 h 356"/>
              <a:gd name="T6" fmla="*/ 140 w 345"/>
              <a:gd name="T7" fmla="*/ 322 h 356"/>
              <a:gd name="T8" fmla="*/ 189 w 345"/>
              <a:gd name="T9" fmla="*/ 177 h 356"/>
              <a:gd name="T10" fmla="*/ 272 w 345"/>
              <a:gd name="T11" fmla="*/ 177 h 356"/>
              <a:gd name="T12" fmla="*/ 341 w 345"/>
              <a:gd name="T13" fmla="*/ 171 h 356"/>
              <a:gd name="T14" fmla="*/ 179 w 345"/>
              <a:gd name="T15" fmla="*/ 81 h 356"/>
              <a:gd name="T16" fmla="*/ 144 w 345"/>
              <a:gd name="T17" fmla="*/ 54 h 356"/>
              <a:gd name="T18" fmla="*/ 167 w 345"/>
              <a:gd name="T19" fmla="*/ 81 h 356"/>
              <a:gd name="T20" fmla="*/ 187 w 345"/>
              <a:gd name="T21" fmla="*/ 163 h 356"/>
              <a:gd name="T22" fmla="*/ 247 w 345"/>
              <a:gd name="T23" fmla="*/ 163 h 356"/>
              <a:gd name="T24" fmla="*/ 289 w 345"/>
              <a:gd name="T25" fmla="*/ 166 h 356"/>
              <a:gd name="T26" fmla="*/ 178 w 345"/>
              <a:gd name="T27" fmla="*/ 118 h 356"/>
              <a:gd name="T28" fmla="*/ 177 w 345"/>
              <a:gd name="T29" fmla="*/ 118 h 356"/>
              <a:gd name="T30" fmla="*/ 177 w 345"/>
              <a:gd name="T31" fmla="*/ 118 h 356"/>
              <a:gd name="T32" fmla="*/ 176 w 345"/>
              <a:gd name="T33" fmla="*/ 118 h 356"/>
              <a:gd name="T34" fmla="*/ 176 w 345"/>
              <a:gd name="T35" fmla="*/ 118 h 356"/>
              <a:gd name="T36" fmla="*/ 175 w 345"/>
              <a:gd name="T37" fmla="*/ 118 h 356"/>
              <a:gd name="T38" fmla="*/ 175 w 345"/>
              <a:gd name="T39" fmla="*/ 118 h 356"/>
              <a:gd name="T40" fmla="*/ 174 w 345"/>
              <a:gd name="T41" fmla="*/ 118 h 356"/>
              <a:gd name="T42" fmla="*/ 174 w 345"/>
              <a:gd name="T43" fmla="*/ 118 h 356"/>
              <a:gd name="T44" fmla="*/ 173 w 345"/>
              <a:gd name="T45" fmla="*/ 118 h 356"/>
              <a:gd name="T46" fmla="*/ 173 w 345"/>
              <a:gd name="T47" fmla="*/ 118 h 356"/>
              <a:gd name="T48" fmla="*/ 172 w 345"/>
              <a:gd name="T49" fmla="*/ 118 h 356"/>
              <a:gd name="T50" fmla="*/ 172 w 345"/>
              <a:gd name="T51" fmla="*/ 118 h 356"/>
              <a:gd name="T52" fmla="*/ 171 w 345"/>
              <a:gd name="T53" fmla="*/ 118 h 356"/>
              <a:gd name="T54" fmla="*/ 171 w 345"/>
              <a:gd name="T55" fmla="*/ 118 h 356"/>
              <a:gd name="T56" fmla="*/ 170 w 345"/>
              <a:gd name="T57" fmla="*/ 118 h 356"/>
              <a:gd name="T58" fmla="*/ 170 w 345"/>
              <a:gd name="T59" fmla="*/ 118 h 356"/>
              <a:gd name="T60" fmla="*/ 169 w 345"/>
              <a:gd name="T61" fmla="*/ 118 h 356"/>
              <a:gd name="T62" fmla="*/ 169 w 345"/>
              <a:gd name="T63" fmla="*/ 118 h 356"/>
              <a:gd name="T64" fmla="*/ 168 w 345"/>
              <a:gd name="T65" fmla="*/ 118 h 356"/>
              <a:gd name="T66" fmla="*/ 168 w 345"/>
              <a:gd name="T67" fmla="*/ 118 h 356"/>
              <a:gd name="T68" fmla="*/ 157 w 345"/>
              <a:gd name="T69" fmla="*/ 113 h 356"/>
              <a:gd name="T70" fmla="*/ 73 w 345"/>
              <a:gd name="T71" fmla="*/ 163 h 356"/>
              <a:gd name="T72" fmla="*/ 160 w 345"/>
              <a:gd name="T73" fmla="*/ 166 h 356"/>
              <a:gd name="T74" fmla="*/ 56 w 345"/>
              <a:gd name="T75" fmla="*/ 305 h 356"/>
              <a:gd name="T76" fmla="*/ 87 w 345"/>
              <a:gd name="T77" fmla="*/ 354 h 356"/>
              <a:gd name="T78" fmla="*/ 108 w 345"/>
              <a:gd name="T79" fmla="*/ 222 h 356"/>
              <a:gd name="T80" fmla="*/ 259 w 345"/>
              <a:gd name="T81" fmla="*/ 353 h 356"/>
              <a:gd name="T82" fmla="*/ 278 w 345"/>
              <a:gd name="T83" fmla="*/ 209 h 356"/>
              <a:gd name="T84" fmla="*/ 229 w 345"/>
              <a:gd name="T85" fmla="*/ 297 h 356"/>
              <a:gd name="T86" fmla="*/ 277 w 345"/>
              <a:gd name="T87" fmla="*/ 201 h 356"/>
              <a:gd name="T88" fmla="*/ 234 w 345"/>
              <a:gd name="T89" fmla="*/ 264 h 356"/>
              <a:gd name="T90" fmla="*/ 232 w 345"/>
              <a:gd name="T91" fmla="*/ 274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45" h="356">
                <a:moveTo>
                  <a:pt x="167" y="81"/>
                </a:moveTo>
                <a:cubicBezTo>
                  <a:pt x="162" y="81"/>
                  <a:pt x="158" y="81"/>
                  <a:pt x="153" y="82"/>
                </a:cubicBezTo>
                <a:cubicBezTo>
                  <a:pt x="153" y="87"/>
                  <a:pt x="153" y="91"/>
                  <a:pt x="153" y="96"/>
                </a:cubicBezTo>
                <a:cubicBezTo>
                  <a:pt x="80" y="102"/>
                  <a:pt x="47" y="129"/>
                  <a:pt x="5" y="171"/>
                </a:cubicBezTo>
                <a:cubicBezTo>
                  <a:pt x="0" y="184"/>
                  <a:pt x="19" y="196"/>
                  <a:pt x="37" y="190"/>
                </a:cubicBezTo>
                <a:cubicBezTo>
                  <a:pt x="41" y="186"/>
                  <a:pt x="44" y="181"/>
                  <a:pt x="47" y="177"/>
                </a:cubicBezTo>
                <a:cubicBezTo>
                  <a:pt x="71" y="177"/>
                  <a:pt x="71" y="177"/>
                  <a:pt x="71" y="177"/>
                </a:cubicBezTo>
                <a:cubicBezTo>
                  <a:pt x="69" y="198"/>
                  <a:pt x="66" y="219"/>
                  <a:pt x="64" y="240"/>
                </a:cubicBezTo>
                <a:cubicBezTo>
                  <a:pt x="108" y="217"/>
                  <a:pt x="108" y="217"/>
                  <a:pt x="108" y="217"/>
                </a:cubicBezTo>
                <a:cubicBezTo>
                  <a:pt x="104" y="177"/>
                  <a:pt x="104" y="177"/>
                  <a:pt x="104" y="177"/>
                </a:cubicBezTo>
                <a:cubicBezTo>
                  <a:pt x="158" y="177"/>
                  <a:pt x="158" y="177"/>
                  <a:pt x="158" y="177"/>
                </a:cubicBezTo>
                <a:cubicBezTo>
                  <a:pt x="152" y="226"/>
                  <a:pt x="146" y="273"/>
                  <a:pt x="140" y="322"/>
                </a:cubicBezTo>
                <a:cubicBezTo>
                  <a:pt x="172" y="356"/>
                  <a:pt x="172" y="356"/>
                  <a:pt x="172" y="356"/>
                </a:cubicBezTo>
                <a:cubicBezTo>
                  <a:pt x="205" y="323"/>
                  <a:pt x="205" y="323"/>
                  <a:pt x="205" y="323"/>
                </a:cubicBezTo>
                <a:cubicBezTo>
                  <a:pt x="199" y="274"/>
                  <a:pt x="194" y="226"/>
                  <a:pt x="189" y="177"/>
                </a:cubicBezTo>
                <a:cubicBezTo>
                  <a:pt x="245" y="177"/>
                  <a:pt x="245" y="177"/>
                  <a:pt x="245" y="177"/>
                </a:cubicBezTo>
                <a:cubicBezTo>
                  <a:pt x="242" y="202"/>
                  <a:pt x="239" y="227"/>
                  <a:pt x="235" y="251"/>
                </a:cubicBezTo>
                <a:cubicBezTo>
                  <a:pt x="272" y="177"/>
                  <a:pt x="272" y="177"/>
                  <a:pt x="272" y="177"/>
                </a:cubicBezTo>
                <a:cubicBezTo>
                  <a:pt x="298" y="177"/>
                  <a:pt x="298" y="177"/>
                  <a:pt x="298" y="177"/>
                </a:cubicBezTo>
                <a:cubicBezTo>
                  <a:pt x="301" y="181"/>
                  <a:pt x="305" y="186"/>
                  <a:pt x="308" y="190"/>
                </a:cubicBezTo>
                <a:cubicBezTo>
                  <a:pt x="326" y="196"/>
                  <a:pt x="345" y="184"/>
                  <a:pt x="341" y="171"/>
                </a:cubicBezTo>
                <a:cubicBezTo>
                  <a:pt x="298" y="129"/>
                  <a:pt x="265" y="102"/>
                  <a:pt x="193" y="96"/>
                </a:cubicBezTo>
                <a:cubicBezTo>
                  <a:pt x="192" y="91"/>
                  <a:pt x="193" y="87"/>
                  <a:pt x="192" y="82"/>
                </a:cubicBezTo>
                <a:cubicBezTo>
                  <a:pt x="188" y="81"/>
                  <a:pt x="184" y="81"/>
                  <a:pt x="179" y="81"/>
                </a:cubicBezTo>
                <a:cubicBezTo>
                  <a:pt x="179" y="80"/>
                  <a:pt x="179" y="80"/>
                  <a:pt x="179" y="79"/>
                </a:cubicBezTo>
                <a:cubicBezTo>
                  <a:pt x="212" y="60"/>
                  <a:pt x="207" y="20"/>
                  <a:pt x="172" y="20"/>
                </a:cubicBezTo>
                <a:cubicBezTo>
                  <a:pt x="158" y="20"/>
                  <a:pt x="144" y="29"/>
                  <a:pt x="144" y="54"/>
                </a:cubicBezTo>
                <a:cubicBezTo>
                  <a:pt x="147" y="54"/>
                  <a:pt x="153" y="54"/>
                  <a:pt x="155" y="54"/>
                </a:cubicBezTo>
                <a:cubicBezTo>
                  <a:pt x="156" y="0"/>
                  <a:pt x="224" y="42"/>
                  <a:pt x="167" y="75"/>
                </a:cubicBezTo>
                <a:cubicBezTo>
                  <a:pt x="167" y="81"/>
                  <a:pt x="167" y="81"/>
                  <a:pt x="167" y="81"/>
                </a:cubicBezTo>
                <a:close/>
                <a:moveTo>
                  <a:pt x="160" y="166"/>
                </a:moveTo>
                <a:cubicBezTo>
                  <a:pt x="160" y="163"/>
                  <a:pt x="160" y="163"/>
                  <a:pt x="160" y="163"/>
                </a:cubicBezTo>
                <a:cubicBezTo>
                  <a:pt x="187" y="163"/>
                  <a:pt x="187" y="163"/>
                  <a:pt x="187" y="163"/>
                </a:cubicBezTo>
                <a:cubicBezTo>
                  <a:pt x="187" y="166"/>
                  <a:pt x="187" y="166"/>
                  <a:pt x="187" y="166"/>
                </a:cubicBezTo>
                <a:cubicBezTo>
                  <a:pt x="246" y="166"/>
                  <a:pt x="246" y="166"/>
                  <a:pt x="246" y="166"/>
                </a:cubicBezTo>
                <a:cubicBezTo>
                  <a:pt x="247" y="163"/>
                  <a:pt x="247" y="163"/>
                  <a:pt x="247" y="163"/>
                </a:cubicBezTo>
                <a:cubicBezTo>
                  <a:pt x="273" y="163"/>
                  <a:pt x="273" y="163"/>
                  <a:pt x="273" y="163"/>
                </a:cubicBezTo>
                <a:cubicBezTo>
                  <a:pt x="273" y="166"/>
                  <a:pt x="273" y="166"/>
                  <a:pt x="273" y="166"/>
                </a:cubicBezTo>
                <a:cubicBezTo>
                  <a:pt x="289" y="166"/>
                  <a:pt x="289" y="166"/>
                  <a:pt x="289" y="166"/>
                </a:cubicBezTo>
                <a:cubicBezTo>
                  <a:pt x="266" y="138"/>
                  <a:pt x="247" y="122"/>
                  <a:pt x="188" y="113"/>
                </a:cubicBezTo>
                <a:cubicBezTo>
                  <a:pt x="188" y="115"/>
                  <a:pt x="188" y="116"/>
                  <a:pt x="188" y="118"/>
                </a:cubicBezTo>
                <a:cubicBezTo>
                  <a:pt x="178" y="118"/>
                  <a:pt x="178" y="118"/>
                  <a:pt x="178" y="118"/>
                </a:cubicBezTo>
                <a:cubicBezTo>
                  <a:pt x="177" y="118"/>
                  <a:pt x="177" y="118"/>
                  <a:pt x="177" y="118"/>
                </a:cubicBezTo>
                <a:cubicBezTo>
                  <a:pt x="177" y="118"/>
                  <a:pt x="177" y="118"/>
                  <a:pt x="177" y="118"/>
                </a:cubicBezTo>
                <a:cubicBezTo>
                  <a:pt x="177" y="118"/>
                  <a:pt x="177" y="118"/>
                  <a:pt x="177" y="118"/>
                </a:cubicBezTo>
                <a:cubicBezTo>
                  <a:pt x="177" y="118"/>
                  <a:pt x="177" y="118"/>
                  <a:pt x="177" y="118"/>
                </a:cubicBezTo>
                <a:cubicBezTo>
                  <a:pt x="177" y="118"/>
                  <a:pt x="177" y="118"/>
                  <a:pt x="177" y="118"/>
                </a:cubicBezTo>
                <a:cubicBezTo>
                  <a:pt x="177" y="118"/>
                  <a:pt x="177" y="118"/>
                  <a:pt x="177" y="118"/>
                </a:cubicBezTo>
                <a:cubicBezTo>
                  <a:pt x="176" y="118"/>
                  <a:pt x="176" y="118"/>
                  <a:pt x="176" y="118"/>
                </a:cubicBezTo>
                <a:cubicBezTo>
                  <a:pt x="176" y="118"/>
                  <a:pt x="176" y="118"/>
                  <a:pt x="176" y="118"/>
                </a:cubicBezTo>
                <a:cubicBezTo>
                  <a:pt x="176" y="118"/>
                  <a:pt x="176" y="118"/>
                  <a:pt x="176" y="118"/>
                </a:cubicBezTo>
                <a:cubicBezTo>
                  <a:pt x="176" y="118"/>
                  <a:pt x="176" y="118"/>
                  <a:pt x="176" y="118"/>
                </a:cubicBezTo>
                <a:cubicBezTo>
                  <a:pt x="176" y="118"/>
                  <a:pt x="176" y="118"/>
                  <a:pt x="176" y="118"/>
                </a:cubicBezTo>
                <a:cubicBezTo>
                  <a:pt x="176" y="118"/>
                  <a:pt x="176" y="118"/>
                  <a:pt x="176" y="118"/>
                </a:cubicBezTo>
                <a:cubicBezTo>
                  <a:pt x="176" y="118"/>
                  <a:pt x="176" y="118"/>
                  <a:pt x="176" y="118"/>
                </a:cubicBezTo>
                <a:cubicBezTo>
                  <a:pt x="175" y="118"/>
                  <a:pt x="175" y="118"/>
                  <a:pt x="175" y="118"/>
                </a:cubicBezTo>
                <a:cubicBezTo>
                  <a:pt x="175" y="118"/>
                  <a:pt x="175" y="118"/>
                  <a:pt x="175" y="118"/>
                </a:cubicBezTo>
                <a:cubicBezTo>
                  <a:pt x="175" y="118"/>
                  <a:pt x="175" y="118"/>
                  <a:pt x="175" y="118"/>
                </a:cubicBezTo>
                <a:cubicBezTo>
                  <a:pt x="175" y="118"/>
                  <a:pt x="175" y="118"/>
                  <a:pt x="175" y="118"/>
                </a:cubicBezTo>
                <a:cubicBezTo>
                  <a:pt x="175" y="118"/>
                  <a:pt x="175" y="118"/>
                  <a:pt x="175" y="118"/>
                </a:cubicBezTo>
                <a:cubicBezTo>
                  <a:pt x="175" y="118"/>
                  <a:pt x="175" y="118"/>
                  <a:pt x="175" y="118"/>
                </a:cubicBezTo>
                <a:cubicBezTo>
                  <a:pt x="174" y="118"/>
                  <a:pt x="174" y="118"/>
                  <a:pt x="174" y="118"/>
                </a:cubicBezTo>
                <a:cubicBezTo>
                  <a:pt x="174" y="118"/>
                  <a:pt x="174" y="118"/>
                  <a:pt x="174" y="118"/>
                </a:cubicBezTo>
                <a:cubicBezTo>
                  <a:pt x="174" y="118"/>
                  <a:pt x="174" y="118"/>
                  <a:pt x="174" y="118"/>
                </a:cubicBezTo>
                <a:cubicBezTo>
                  <a:pt x="174" y="118"/>
                  <a:pt x="174" y="118"/>
                  <a:pt x="174" y="118"/>
                </a:cubicBezTo>
                <a:cubicBezTo>
                  <a:pt x="174" y="118"/>
                  <a:pt x="174" y="118"/>
                  <a:pt x="174" y="118"/>
                </a:cubicBezTo>
                <a:cubicBezTo>
                  <a:pt x="174" y="118"/>
                  <a:pt x="174" y="118"/>
                  <a:pt x="174" y="118"/>
                </a:cubicBezTo>
                <a:cubicBezTo>
                  <a:pt x="173" y="118"/>
                  <a:pt x="173" y="118"/>
                  <a:pt x="173" y="118"/>
                </a:cubicBezTo>
                <a:cubicBezTo>
                  <a:pt x="173" y="118"/>
                  <a:pt x="173" y="118"/>
                  <a:pt x="173" y="118"/>
                </a:cubicBezTo>
                <a:cubicBezTo>
                  <a:pt x="173" y="118"/>
                  <a:pt x="173" y="118"/>
                  <a:pt x="173" y="118"/>
                </a:cubicBezTo>
                <a:cubicBezTo>
                  <a:pt x="173" y="118"/>
                  <a:pt x="173" y="118"/>
                  <a:pt x="173" y="118"/>
                </a:cubicBezTo>
                <a:cubicBezTo>
                  <a:pt x="173" y="118"/>
                  <a:pt x="173" y="118"/>
                  <a:pt x="173" y="118"/>
                </a:cubicBezTo>
                <a:cubicBezTo>
                  <a:pt x="173" y="118"/>
                  <a:pt x="173" y="118"/>
                  <a:pt x="173" y="118"/>
                </a:cubicBezTo>
                <a:cubicBezTo>
                  <a:pt x="172" y="118"/>
                  <a:pt x="172" y="118"/>
                  <a:pt x="172" y="118"/>
                </a:cubicBezTo>
                <a:cubicBezTo>
                  <a:pt x="172" y="118"/>
                  <a:pt x="172" y="118"/>
                  <a:pt x="172" y="118"/>
                </a:cubicBezTo>
                <a:cubicBezTo>
                  <a:pt x="172" y="118"/>
                  <a:pt x="172" y="118"/>
                  <a:pt x="172" y="118"/>
                </a:cubicBezTo>
                <a:cubicBezTo>
                  <a:pt x="172" y="118"/>
                  <a:pt x="172" y="118"/>
                  <a:pt x="172" y="118"/>
                </a:cubicBezTo>
                <a:cubicBezTo>
                  <a:pt x="172" y="118"/>
                  <a:pt x="172" y="118"/>
                  <a:pt x="172" y="118"/>
                </a:cubicBezTo>
                <a:cubicBezTo>
                  <a:pt x="172" y="118"/>
                  <a:pt x="172" y="118"/>
                  <a:pt x="172" y="118"/>
                </a:cubicBezTo>
                <a:cubicBezTo>
                  <a:pt x="171" y="118"/>
                  <a:pt x="171" y="118"/>
                  <a:pt x="171" y="118"/>
                </a:cubicBezTo>
                <a:cubicBezTo>
                  <a:pt x="171" y="118"/>
                  <a:pt x="171" y="118"/>
                  <a:pt x="171" y="118"/>
                </a:cubicBezTo>
                <a:cubicBezTo>
                  <a:pt x="171" y="118"/>
                  <a:pt x="171" y="118"/>
                  <a:pt x="171" y="118"/>
                </a:cubicBezTo>
                <a:cubicBezTo>
                  <a:pt x="171" y="118"/>
                  <a:pt x="171" y="118"/>
                  <a:pt x="171" y="118"/>
                </a:cubicBezTo>
                <a:cubicBezTo>
                  <a:pt x="171" y="118"/>
                  <a:pt x="171" y="118"/>
                  <a:pt x="171" y="118"/>
                </a:cubicBezTo>
                <a:cubicBezTo>
                  <a:pt x="171" y="118"/>
                  <a:pt x="171" y="118"/>
                  <a:pt x="171" y="118"/>
                </a:cubicBezTo>
                <a:cubicBezTo>
                  <a:pt x="170" y="118"/>
                  <a:pt x="170" y="118"/>
                  <a:pt x="170" y="118"/>
                </a:cubicBezTo>
                <a:cubicBezTo>
                  <a:pt x="170" y="118"/>
                  <a:pt x="170" y="118"/>
                  <a:pt x="170" y="118"/>
                </a:cubicBezTo>
                <a:cubicBezTo>
                  <a:pt x="170" y="118"/>
                  <a:pt x="170" y="118"/>
                  <a:pt x="170" y="118"/>
                </a:cubicBezTo>
                <a:cubicBezTo>
                  <a:pt x="170" y="118"/>
                  <a:pt x="170" y="118"/>
                  <a:pt x="170" y="118"/>
                </a:cubicBezTo>
                <a:cubicBezTo>
                  <a:pt x="170" y="118"/>
                  <a:pt x="170" y="118"/>
                  <a:pt x="170" y="118"/>
                </a:cubicBezTo>
                <a:cubicBezTo>
                  <a:pt x="170" y="118"/>
                  <a:pt x="170" y="118"/>
                  <a:pt x="170" y="118"/>
                </a:cubicBezTo>
                <a:cubicBezTo>
                  <a:pt x="170" y="118"/>
                  <a:pt x="170" y="118"/>
                  <a:pt x="170" y="118"/>
                </a:cubicBezTo>
                <a:cubicBezTo>
                  <a:pt x="169" y="118"/>
                  <a:pt x="169" y="118"/>
                  <a:pt x="169" y="118"/>
                </a:cubicBezTo>
                <a:cubicBezTo>
                  <a:pt x="169" y="118"/>
                  <a:pt x="169" y="118"/>
                  <a:pt x="169" y="118"/>
                </a:cubicBezTo>
                <a:cubicBezTo>
                  <a:pt x="169" y="118"/>
                  <a:pt x="169" y="118"/>
                  <a:pt x="169" y="118"/>
                </a:cubicBezTo>
                <a:cubicBezTo>
                  <a:pt x="169" y="118"/>
                  <a:pt x="169" y="118"/>
                  <a:pt x="169" y="118"/>
                </a:cubicBezTo>
                <a:cubicBezTo>
                  <a:pt x="169" y="118"/>
                  <a:pt x="169" y="118"/>
                  <a:pt x="169" y="118"/>
                </a:cubicBezTo>
                <a:cubicBezTo>
                  <a:pt x="169" y="118"/>
                  <a:pt x="169" y="118"/>
                  <a:pt x="169" y="118"/>
                </a:cubicBezTo>
                <a:cubicBezTo>
                  <a:pt x="168" y="118"/>
                  <a:pt x="168" y="118"/>
                  <a:pt x="168" y="118"/>
                </a:cubicBezTo>
                <a:cubicBezTo>
                  <a:pt x="168" y="118"/>
                  <a:pt x="168" y="118"/>
                  <a:pt x="168" y="118"/>
                </a:cubicBezTo>
                <a:cubicBezTo>
                  <a:pt x="168" y="118"/>
                  <a:pt x="168" y="118"/>
                  <a:pt x="168" y="118"/>
                </a:cubicBezTo>
                <a:cubicBezTo>
                  <a:pt x="168" y="118"/>
                  <a:pt x="168" y="118"/>
                  <a:pt x="168" y="118"/>
                </a:cubicBezTo>
                <a:cubicBezTo>
                  <a:pt x="168" y="118"/>
                  <a:pt x="168" y="118"/>
                  <a:pt x="168" y="118"/>
                </a:cubicBezTo>
                <a:cubicBezTo>
                  <a:pt x="157" y="118"/>
                  <a:pt x="157" y="118"/>
                  <a:pt x="157" y="118"/>
                </a:cubicBezTo>
                <a:cubicBezTo>
                  <a:pt x="157" y="116"/>
                  <a:pt x="157" y="115"/>
                  <a:pt x="157" y="113"/>
                </a:cubicBezTo>
                <a:cubicBezTo>
                  <a:pt x="98" y="122"/>
                  <a:pt x="79" y="138"/>
                  <a:pt x="56" y="166"/>
                </a:cubicBezTo>
                <a:cubicBezTo>
                  <a:pt x="73" y="166"/>
                  <a:pt x="73" y="166"/>
                  <a:pt x="73" y="166"/>
                </a:cubicBezTo>
                <a:cubicBezTo>
                  <a:pt x="73" y="163"/>
                  <a:pt x="73" y="163"/>
                  <a:pt x="73" y="163"/>
                </a:cubicBezTo>
                <a:cubicBezTo>
                  <a:pt x="102" y="163"/>
                  <a:pt x="102" y="163"/>
                  <a:pt x="102" y="163"/>
                </a:cubicBezTo>
                <a:cubicBezTo>
                  <a:pt x="102" y="166"/>
                  <a:pt x="102" y="166"/>
                  <a:pt x="102" y="166"/>
                </a:cubicBezTo>
                <a:cubicBezTo>
                  <a:pt x="160" y="166"/>
                  <a:pt x="160" y="166"/>
                  <a:pt x="160" y="166"/>
                </a:cubicBezTo>
                <a:close/>
                <a:moveTo>
                  <a:pt x="87" y="354"/>
                </a:moveTo>
                <a:cubicBezTo>
                  <a:pt x="54" y="319"/>
                  <a:pt x="54" y="319"/>
                  <a:pt x="54" y="319"/>
                </a:cubicBezTo>
                <a:cubicBezTo>
                  <a:pt x="55" y="314"/>
                  <a:pt x="55" y="309"/>
                  <a:pt x="56" y="305"/>
                </a:cubicBezTo>
                <a:cubicBezTo>
                  <a:pt x="114" y="275"/>
                  <a:pt x="114" y="275"/>
                  <a:pt x="114" y="275"/>
                </a:cubicBezTo>
                <a:cubicBezTo>
                  <a:pt x="116" y="290"/>
                  <a:pt x="117" y="305"/>
                  <a:pt x="119" y="320"/>
                </a:cubicBezTo>
                <a:cubicBezTo>
                  <a:pt x="87" y="354"/>
                  <a:pt x="87" y="354"/>
                  <a:pt x="87" y="354"/>
                </a:cubicBezTo>
                <a:close/>
                <a:moveTo>
                  <a:pt x="56" y="299"/>
                </a:moveTo>
                <a:cubicBezTo>
                  <a:pt x="58" y="281"/>
                  <a:pt x="61" y="263"/>
                  <a:pt x="63" y="245"/>
                </a:cubicBezTo>
                <a:cubicBezTo>
                  <a:pt x="108" y="222"/>
                  <a:pt x="108" y="222"/>
                  <a:pt x="108" y="222"/>
                </a:cubicBezTo>
                <a:cubicBezTo>
                  <a:pt x="110" y="238"/>
                  <a:pt x="112" y="254"/>
                  <a:pt x="114" y="270"/>
                </a:cubicBezTo>
                <a:cubicBezTo>
                  <a:pt x="56" y="299"/>
                  <a:pt x="56" y="299"/>
                  <a:pt x="56" y="299"/>
                </a:cubicBezTo>
                <a:close/>
                <a:moveTo>
                  <a:pt x="259" y="353"/>
                </a:moveTo>
                <a:cubicBezTo>
                  <a:pt x="227" y="320"/>
                  <a:pt x="227" y="320"/>
                  <a:pt x="227" y="320"/>
                </a:cubicBezTo>
                <a:cubicBezTo>
                  <a:pt x="227" y="317"/>
                  <a:pt x="227" y="313"/>
                  <a:pt x="228" y="310"/>
                </a:cubicBezTo>
                <a:cubicBezTo>
                  <a:pt x="278" y="209"/>
                  <a:pt x="278" y="209"/>
                  <a:pt x="278" y="209"/>
                </a:cubicBezTo>
                <a:cubicBezTo>
                  <a:pt x="282" y="246"/>
                  <a:pt x="287" y="283"/>
                  <a:pt x="291" y="321"/>
                </a:cubicBezTo>
                <a:cubicBezTo>
                  <a:pt x="259" y="353"/>
                  <a:pt x="259" y="353"/>
                  <a:pt x="259" y="353"/>
                </a:cubicBezTo>
                <a:close/>
                <a:moveTo>
                  <a:pt x="229" y="297"/>
                </a:moveTo>
                <a:cubicBezTo>
                  <a:pt x="230" y="294"/>
                  <a:pt x="230" y="290"/>
                  <a:pt x="231" y="287"/>
                </a:cubicBezTo>
                <a:cubicBezTo>
                  <a:pt x="277" y="195"/>
                  <a:pt x="277" y="195"/>
                  <a:pt x="277" y="195"/>
                </a:cubicBezTo>
                <a:cubicBezTo>
                  <a:pt x="277" y="201"/>
                  <a:pt x="277" y="201"/>
                  <a:pt x="277" y="201"/>
                </a:cubicBezTo>
                <a:cubicBezTo>
                  <a:pt x="229" y="297"/>
                  <a:pt x="229" y="297"/>
                  <a:pt x="229" y="297"/>
                </a:cubicBezTo>
                <a:close/>
                <a:moveTo>
                  <a:pt x="232" y="274"/>
                </a:moveTo>
                <a:cubicBezTo>
                  <a:pt x="233" y="271"/>
                  <a:pt x="233" y="268"/>
                  <a:pt x="234" y="264"/>
                </a:cubicBezTo>
                <a:cubicBezTo>
                  <a:pt x="275" y="181"/>
                  <a:pt x="275" y="181"/>
                  <a:pt x="275" y="181"/>
                </a:cubicBezTo>
                <a:cubicBezTo>
                  <a:pt x="276" y="187"/>
                  <a:pt x="276" y="187"/>
                  <a:pt x="276" y="187"/>
                </a:cubicBezTo>
                <a:cubicBezTo>
                  <a:pt x="232" y="274"/>
                  <a:pt x="232" y="274"/>
                  <a:pt x="232" y="274"/>
                </a:cubicBezTo>
                <a:close/>
              </a:path>
            </a:pathLst>
          </a:custGeom>
          <a:solidFill>
            <a:srgbClr val="2C3F50"/>
          </a:solidFill>
          <a:ln>
            <a:noFill/>
          </a:ln>
        </p:spPr>
        <p:txBody>
          <a:bodyPr vert="horz" wrap="square" lIns="68580" tIns="34290" rIns="68580" bIns="34290" numCol="1" anchor="t" anchorCtr="0" compatLnSpc="1">
            <a:prstTxWarp prst="textNoShape">
              <a:avLst/>
            </a:prstTxWarp>
          </a:bodyPr>
          <a:lstStyle/>
          <a:p>
            <a:endParaRPr lang="id-ID"/>
          </a:p>
        </p:txBody>
      </p:sp>
      <p:sp>
        <p:nvSpPr>
          <p:cNvPr id="6" name="Freeform 6"/>
          <p:cNvSpPr>
            <a:spLocks noEditPoints="1"/>
          </p:cNvSpPr>
          <p:nvPr/>
        </p:nvSpPr>
        <p:spPr bwMode="auto">
          <a:xfrm>
            <a:off x="1386299" y="427876"/>
            <a:ext cx="425741" cy="439736"/>
          </a:xfrm>
          <a:custGeom>
            <a:avLst/>
            <a:gdLst>
              <a:gd name="T0" fmla="*/ 162 w 324"/>
              <a:gd name="T1" fmla="*/ 241 h 333"/>
              <a:gd name="T2" fmla="*/ 176 w 324"/>
              <a:gd name="T3" fmla="*/ 212 h 333"/>
              <a:gd name="T4" fmla="*/ 209 w 324"/>
              <a:gd name="T5" fmla="*/ 211 h 333"/>
              <a:gd name="T6" fmla="*/ 193 w 324"/>
              <a:gd name="T7" fmla="*/ 173 h 333"/>
              <a:gd name="T8" fmla="*/ 262 w 324"/>
              <a:gd name="T9" fmla="*/ 117 h 333"/>
              <a:gd name="T10" fmla="*/ 251 w 324"/>
              <a:gd name="T11" fmla="*/ 117 h 333"/>
              <a:gd name="T12" fmla="*/ 240 w 324"/>
              <a:gd name="T13" fmla="*/ 86 h 333"/>
              <a:gd name="T14" fmla="*/ 209 w 324"/>
              <a:gd name="T15" fmla="*/ 58 h 333"/>
              <a:gd name="T16" fmla="*/ 179 w 324"/>
              <a:gd name="T17" fmla="*/ 38 h 333"/>
              <a:gd name="T18" fmla="*/ 96 w 324"/>
              <a:gd name="T19" fmla="*/ 47 h 333"/>
              <a:gd name="T20" fmla="*/ 77 w 324"/>
              <a:gd name="T21" fmla="*/ 58 h 333"/>
              <a:gd name="T22" fmla="*/ 127 w 324"/>
              <a:gd name="T23" fmla="*/ 269 h 333"/>
              <a:gd name="T24" fmla="*/ 323 w 324"/>
              <a:gd name="T25" fmla="*/ 136 h 333"/>
              <a:gd name="T26" fmla="*/ 294 w 324"/>
              <a:gd name="T27" fmla="*/ 226 h 333"/>
              <a:gd name="T28" fmla="*/ 234 w 324"/>
              <a:gd name="T29" fmla="*/ 188 h 333"/>
              <a:gd name="T30" fmla="*/ 323 w 324"/>
              <a:gd name="T31" fmla="*/ 136 h 333"/>
              <a:gd name="T32" fmla="*/ 50 w 324"/>
              <a:gd name="T33" fmla="*/ 54 h 333"/>
              <a:gd name="T34" fmla="*/ 287 w 324"/>
              <a:gd name="T35" fmla="*/ 138 h 333"/>
              <a:gd name="T36" fmla="*/ 235 w 324"/>
              <a:gd name="T37" fmla="*/ 67 h 333"/>
              <a:gd name="T38" fmla="*/ 63 w 324"/>
              <a:gd name="T39" fmla="*/ 239 h 333"/>
              <a:gd name="T40" fmla="*/ 18 w 324"/>
              <a:gd name="T41" fmla="*/ 200 h 333"/>
              <a:gd name="T42" fmla="*/ 170 w 324"/>
              <a:gd name="T43" fmla="*/ 67 h 333"/>
              <a:gd name="T44" fmla="*/ 192 w 324"/>
              <a:gd name="T45" fmla="*/ 76 h 333"/>
              <a:gd name="T46" fmla="*/ 195 w 324"/>
              <a:gd name="T47" fmla="*/ 96 h 333"/>
              <a:gd name="T48" fmla="*/ 184 w 324"/>
              <a:gd name="T49" fmla="*/ 95 h 333"/>
              <a:gd name="T50" fmla="*/ 174 w 324"/>
              <a:gd name="T51" fmla="*/ 84 h 333"/>
              <a:gd name="T52" fmla="*/ 155 w 324"/>
              <a:gd name="T53" fmla="*/ 216 h 333"/>
              <a:gd name="T54" fmla="*/ 148 w 324"/>
              <a:gd name="T55" fmla="*/ 192 h 333"/>
              <a:gd name="T56" fmla="*/ 134 w 324"/>
              <a:gd name="T57" fmla="*/ 171 h 333"/>
              <a:gd name="T58" fmla="*/ 163 w 324"/>
              <a:gd name="T59" fmla="*/ 182 h 333"/>
              <a:gd name="T60" fmla="*/ 171 w 324"/>
              <a:gd name="T61" fmla="*/ 149 h 333"/>
              <a:gd name="T62" fmla="*/ 182 w 324"/>
              <a:gd name="T63" fmla="*/ 124 h 333"/>
              <a:gd name="T64" fmla="*/ 180 w 324"/>
              <a:gd name="T65" fmla="*/ 115 h 333"/>
              <a:gd name="T66" fmla="*/ 178 w 324"/>
              <a:gd name="T67" fmla="*/ 102 h 333"/>
              <a:gd name="T68" fmla="*/ 163 w 324"/>
              <a:gd name="T69" fmla="*/ 89 h 333"/>
              <a:gd name="T70" fmla="*/ 156 w 324"/>
              <a:gd name="T71" fmla="*/ 128 h 333"/>
              <a:gd name="T72" fmla="*/ 145 w 324"/>
              <a:gd name="T73" fmla="*/ 101 h 333"/>
              <a:gd name="T74" fmla="*/ 152 w 324"/>
              <a:gd name="T75" fmla="*/ 84 h 333"/>
              <a:gd name="T76" fmla="*/ 158 w 324"/>
              <a:gd name="T77" fmla="*/ 77 h 333"/>
              <a:gd name="T78" fmla="*/ 148 w 324"/>
              <a:gd name="T79" fmla="*/ 79 h 333"/>
              <a:gd name="T80" fmla="*/ 131 w 324"/>
              <a:gd name="T81" fmla="*/ 91 h 333"/>
              <a:gd name="T82" fmla="*/ 117 w 324"/>
              <a:gd name="T83" fmla="*/ 82 h 333"/>
              <a:gd name="T84" fmla="*/ 71 w 324"/>
              <a:gd name="T85" fmla="*/ 90 h 333"/>
              <a:gd name="T86" fmla="*/ 91 w 324"/>
              <a:gd name="T87" fmla="*/ 113 h 333"/>
              <a:gd name="T88" fmla="*/ 94 w 324"/>
              <a:gd name="T89" fmla="*/ 157 h 333"/>
              <a:gd name="T90" fmla="*/ 114 w 324"/>
              <a:gd name="T91" fmla="*/ 186 h 333"/>
              <a:gd name="T92" fmla="*/ 136 w 324"/>
              <a:gd name="T93" fmla="*/ 201 h 333"/>
              <a:gd name="T94" fmla="*/ 155 w 324"/>
              <a:gd name="T95" fmla="*/ 216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4" h="333">
                <a:moveTo>
                  <a:pt x="178" y="247"/>
                </a:moveTo>
                <a:cubicBezTo>
                  <a:pt x="175" y="241"/>
                  <a:pt x="167" y="236"/>
                  <a:pt x="162" y="241"/>
                </a:cubicBezTo>
                <a:cubicBezTo>
                  <a:pt x="163" y="217"/>
                  <a:pt x="168" y="233"/>
                  <a:pt x="171" y="214"/>
                </a:cubicBezTo>
                <a:cubicBezTo>
                  <a:pt x="173" y="214"/>
                  <a:pt x="174" y="213"/>
                  <a:pt x="176" y="212"/>
                </a:cubicBezTo>
                <a:cubicBezTo>
                  <a:pt x="183" y="201"/>
                  <a:pt x="208" y="206"/>
                  <a:pt x="208" y="211"/>
                </a:cubicBezTo>
                <a:cubicBezTo>
                  <a:pt x="208" y="211"/>
                  <a:pt x="209" y="211"/>
                  <a:pt x="209" y="211"/>
                </a:cubicBezTo>
                <a:cubicBezTo>
                  <a:pt x="213" y="205"/>
                  <a:pt x="216" y="198"/>
                  <a:pt x="219" y="191"/>
                </a:cubicBezTo>
                <a:cubicBezTo>
                  <a:pt x="211" y="185"/>
                  <a:pt x="202" y="179"/>
                  <a:pt x="193" y="173"/>
                </a:cubicBezTo>
                <a:cubicBezTo>
                  <a:pt x="267" y="146"/>
                  <a:pt x="267" y="146"/>
                  <a:pt x="267" y="146"/>
                </a:cubicBezTo>
                <a:cubicBezTo>
                  <a:pt x="267" y="136"/>
                  <a:pt x="265" y="126"/>
                  <a:pt x="262" y="117"/>
                </a:cubicBezTo>
                <a:cubicBezTo>
                  <a:pt x="259" y="126"/>
                  <a:pt x="259" y="126"/>
                  <a:pt x="259" y="126"/>
                </a:cubicBezTo>
                <a:cubicBezTo>
                  <a:pt x="257" y="119"/>
                  <a:pt x="257" y="114"/>
                  <a:pt x="251" y="117"/>
                </a:cubicBezTo>
                <a:cubicBezTo>
                  <a:pt x="249" y="108"/>
                  <a:pt x="251" y="105"/>
                  <a:pt x="243" y="104"/>
                </a:cubicBezTo>
                <a:cubicBezTo>
                  <a:pt x="242" y="98"/>
                  <a:pt x="241" y="92"/>
                  <a:pt x="240" y="86"/>
                </a:cubicBezTo>
                <a:cubicBezTo>
                  <a:pt x="228" y="84"/>
                  <a:pt x="231" y="85"/>
                  <a:pt x="228" y="72"/>
                </a:cubicBezTo>
                <a:cubicBezTo>
                  <a:pt x="214" y="69"/>
                  <a:pt x="217" y="70"/>
                  <a:pt x="209" y="58"/>
                </a:cubicBezTo>
                <a:cubicBezTo>
                  <a:pt x="201" y="61"/>
                  <a:pt x="200" y="56"/>
                  <a:pt x="193" y="50"/>
                </a:cubicBezTo>
                <a:cubicBezTo>
                  <a:pt x="180" y="48"/>
                  <a:pt x="183" y="50"/>
                  <a:pt x="179" y="38"/>
                </a:cubicBezTo>
                <a:cubicBezTo>
                  <a:pt x="170" y="36"/>
                  <a:pt x="159" y="34"/>
                  <a:pt x="149" y="34"/>
                </a:cubicBezTo>
                <a:cubicBezTo>
                  <a:pt x="130" y="34"/>
                  <a:pt x="112" y="39"/>
                  <a:pt x="96" y="47"/>
                </a:cubicBezTo>
                <a:cubicBezTo>
                  <a:pt x="91" y="54"/>
                  <a:pt x="95" y="59"/>
                  <a:pt x="82" y="68"/>
                </a:cubicBezTo>
                <a:cubicBezTo>
                  <a:pt x="83" y="58"/>
                  <a:pt x="80" y="57"/>
                  <a:pt x="77" y="58"/>
                </a:cubicBezTo>
                <a:cubicBezTo>
                  <a:pt x="48" y="81"/>
                  <a:pt x="30" y="116"/>
                  <a:pt x="30" y="153"/>
                </a:cubicBezTo>
                <a:cubicBezTo>
                  <a:pt x="30" y="211"/>
                  <a:pt x="72" y="259"/>
                  <a:pt x="127" y="269"/>
                </a:cubicBezTo>
                <a:cubicBezTo>
                  <a:pt x="145" y="267"/>
                  <a:pt x="163" y="260"/>
                  <a:pt x="178" y="247"/>
                </a:cubicBezTo>
                <a:close/>
                <a:moveTo>
                  <a:pt x="323" y="136"/>
                </a:moveTo>
                <a:cubicBezTo>
                  <a:pt x="324" y="246"/>
                  <a:pt x="324" y="246"/>
                  <a:pt x="324" y="246"/>
                </a:cubicBezTo>
                <a:cubicBezTo>
                  <a:pt x="310" y="237"/>
                  <a:pt x="305" y="233"/>
                  <a:pt x="294" y="226"/>
                </a:cubicBezTo>
                <a:cubicBezTo>
                  <a:pt x="233" y="333"/>
                  <a:pt x="97" y="333"/>
                  <a:pt x="39" y="247"/>
                </a:cubicBezTo>
                <a:cubicBezTo>
                  <a:pt x="110" y="308"/>
                  <a:pt x="203" y="272"/>
                  <a:pt x="234" y="188"/>
                </a:cubicBezTo>
                <a:cubicBezTo>
                  <a:pt x="225" y="182"/>
                  <a:pt x="225" y="181"/>
                  <a:pt x="216" y="175"/>
                </a:cubicBezTo>
                <a:cubicBezTo>
                  <a:pt x="323" y="136"/>
                  <a:pt x="323" y="136"/>
                  <a:pt x="323" y="136"/>
                </a:cubicBezTo>
                <a:close/>
                <a:moveTo>
                  <a:pt x="18" y="200"/>
                </a:moveTo>
                <a:cubicBezTo>
                  <a:pt x="0" y="151"/>
                  <a:pt x="11" y="93"/>
                  <a:pt x="50" y="54"/>
                </a:cubicBezTo>
                <a:cubicBezTo>
                  <a:pt x="104" y="0"/>
                  <a:pt x="193" y="0"/>
                  <a:pt x="248" y="54"/>
                </a:cubicBezTo>
                <a:cubicBezTo>
                  <a:pt x="271" y="78"/>
                  <a:pt x="284" y="108"/>
                  <a:pt x="287" y="138"/>
                </a:cubicBezTo>
                <a:cubicBezTo>
                  <a:pt x="271" y="145"/>
                  <a:pt x="271" y="145"/>
                  <a:pt x="271" y="145"/>
                </a:cubicBezTo>
                <a:cubicBezTo>
                  <a:pt x="269" y="116"/>
                  <a:pt x="257" y="88"/>
                  <a:pt x="235" y="67"/>
                </a:cubicBezTo>
                <a:cubicBezTo>
                  <a:pt x="188" y="19"/>
                  <a:pt x="110" y="19"/>
                  <a:pt x="63" y="67"/>
                </a:cubicBezTo>
                <a:cubicBezTo>
                  <a:pt x="15" y="114"/>
                  <a:pt x="15" y="192"/>
                  <a:pt x="63" y="239"/>
                </a:cubicBezTo>
                <a:cubicBezTo>
                  <a:pt x="78" y="254"/>
                  <a:pt x="96" y="264"/>
                  <a:pt x="115" y="270"/>
                </a:cubicBezTo>
                <a:cubicBezTo>
                  <a:pt x="67" y="267"/>
                  <a:pt x="34" y="246"/>
                  <a:pt x="18" y="200"/>
                </a:cubicBezTo>
                <a:close/>
                <a:moveTo>
                  <a:pt x="163" y="75"/>
                </a:moveTo>
                <a:cubicBezTo>
                  <a:pt x="165" y="71"/>
                  <a:pt x="166" y="67"/>
                  <a:pt x="170" y="67"/>
                </a:cubicBezTo>
                <a:cubicBezTo>
                  <a:pt x="173" y="59"/>
                  <a:pt x="182" y="66"/>
                  <a:pt x="186" y="69"/>
                </a:cubicBezTo>
                <a:cubicBezTo>
                  <a:pt x="193" y="69"/>
                  <a:pt x="192" y="68"/>
                  <a:pt x="192" y="76"/>
                </a:cubicBezTo>
                <a:cubicBezTo>
                  <a:pt x="200" y="76"/>
                  <a:pt x="199" y="75"/>
                  <a:pt x="200" y="83"/>
                </a:cubicBezTo>
                <a:cubicBezTo>
                  <a:pt x="193" y="86"/>
                  <a:pt x="195" y="88"/>
                  <a:pt x="195" y="96"/>
                </a:cubicBezTo>
                <a:cubicBezTo>
                  <a:pt x="194" y="97"/>
                  <a:pt x="191" y="95"/>
                  <a:pt x="190" y="99"/>
                </a:cubicBezTo>
                <a:cubicBezTo>
                  <a:pt x="188" y="96"/>
                  <a:pt x="189" y="96"/>
                  <a:pt x="184" y="95"/>
                </a:cubicBezTo>
                <a:cubicBezTo>
                  <a:pt x="184" y="90"/>
                  <a:pt x="185" y="91"/>
                  <a:pt x="179" y="91"/>
                </a:cubicBezTo>
                <a:cubicBezTo>
                  <a:pt x="179" y="84"/>
                  <a:pt x="180" y="85"/>
                  <a:pt x="174" y="84"/>
                </a:cubicBezTo>
                <a:cubicBezTo>
                  <a:pt x="173" y="76"/>
                  <a:pt x="171" y="78"/>
                  <a:pt x="163" y="75"/>
                </a:cubicBezTo>
                <a:close/>
                <a:moveTo>
                  <a:pt x="155" y="216"/>
                </a:moveTo>
                <a:cubicBezTo>
                  <a:pt x="150" y="205"/>
                  <a:pt x="159" y="200"/>
                  <a:pt x="146" y="200"/>
                </a:cubicBezTo>
                <a:cubicBezTo>
                  <a:pt x="146" y="195"/>
                  <a:pt x="146" y="196"/>
                  <a:pt x="148" y="192"/>
                </a:cubicBezTo>
                <a:cubicBezTo>
                  <a:pt x="141" y="192"/>
                  <a:pt x="141" y="190"/>
                  <a:pt x="139" y="196"/>
                </a:cubicBezTo>
                <a:cubicBezTo>
                  <a:pt x="131" y="196"/>
                  <a:pt x="122" y="177"/>
                  <a:pt x="134" y="171"/>
                </a:cubicBezTo>
                <a:cubicBezTo>
                  <a:pt x="139" y="168"/>
                  <a:pt x="147" y="172"/>
                  <a:pt x="155" y="172"/>
                </a:cubicBezTo>
                <a:cubicBezTo>
                  <a:pt x="158" y="178"/>
                  <a:pt x="157" y="182"/>
                  <a:pt x="163" y="182"/>
                </a:cubicBezTo>
                <a:cubicBezTo>
                  <a:pt x="158" y="176"/>
                  <a:pt x="159" y="170"/>
                  <a:pt x="165" y="161"/>
                </a:cubicBezTo>
                <a:cubicBezTo>
                  <a:pt x="172" y="158"/>
                  <a:pt x="170" y="158"/>
                  <a:pt x="171" y="149"/>
                </a:cubicBezTo>
                <a:cubicBezTo>
                  <a:pt x="181" y="149"/>
                  <a:pt x="178" y="148"/>
                  <a:pt x="178" y="136"/>
                </a:cubicBezTo>
                <a:cubicBezTo>
                  <a:pt x="184" y="133"/>
                  <a:pt x="182" y="131"/>
                  <a:pt x="182" y="124"/>
                </a:cubicBezTo>
                <a:cubicBezTo>
                  <a:pt x="185" y="124"/>
                  <a:pt x="188" y="119"/>
                  <a:pt x="192" y="126"/>
                </a:cubicBezTo>
                <a:cubicBezTo>
                  <a:pt x="192" y="116"/>
                  <a:pt x="187" y="115"/>
                  <a:pt x="180" y="115"/>
                </a:cubicBezTo>
                <a:cubicBezTo>
                  <a:pt x="180" y="108"/>
                  <a:pt x="178" y="111"/>
                  <a:pt x="170" y="111"/>
                </a:cubicBezTo>
                <a:cubicBezTo>
                  <a:pt x="170" y="104"/>
                  <a:pt x="174" y="101"/>
                  <a:pt x="178" y="102"/>
                </a:cubicBezTo>
                <a:cubicBezTo>
                  <a:pt x="176" y="98"/>
                  <a:pt x="172" y="99"/>
                  <a:pt x="172" y="96"/>
                </a:cubicBezTo>
                <a:cubicBezTo>
                  <a:pt x="164" y="96"/>
                  <a:pt x="163" y="97"/>
                  <a:pt x="163" y="89"/>
                </a:cubicBezTo>
                <a:cubicBezTo>
                  <a:pt x="154" y="94"/>
                  <a:pt x="161" y="119"/>
                  <a:pt x="162" y="131"/>
                </a:cubicBezTo>
                <a:cubicBezTo>
                  <a:pt x="157" y="133"/>
                  <a:pt x="155" y="130"/>
                  <a:pt x="156" y="128"/>
                </a:cubicBezTo>
                <a:cubicBezTo>
                  <a:pt x="153" y="119"/>
                  <a:pt x="149" y="122"/>
                  <a:pt x="138" y="121"/>
                </a:cubicBezTo>
                <a:cubicBezTo>
                  <a:pt x="140" y="105"/>
                  <a:pt x="141" y="112"/>
                  <a:pt x="145" y="101"/>
                </a:cubicBezTo>
                <a:cubicBezTo>
                  <a:pt x="155" y="100"/>
                  <a:pt x="153" y="101"/>
                  <a:pt x="151" y="92"/>
                </a:cubicBezTo>
                <a:cubicBezTo>
                  <a:pt x="157" y="89"/>
                  <a:pt x="156" y="90"/>
                  <a:pt x="152" y="84"/>
                </a:cubicBezTo>
                <a:cubicBezTo>
                  <a:pt x="152" y="82"/>
                  <a:pt x="152" y="80"/>
                  <a:pt x="152" y="78"/>
                </a:cubicBezTo>
                <a:cubicBezTo>
                  <a:pt x="154" y="74"/>
                  <a:pt x="156" y="75"/>
                  <a:pt x="158" y="77"/>
                </a:cubicBezTo>
                <a:cubicBezTo>
                  <a:pt x="156" y="69"/>
                  <a:pt x="142" y="67"/>
                  <a:pt x="144" y="79"/>
                </a:cubicBezTo>
                <a:cubicBezTo>
                  <a:pt x="147" y="74"/>
                  <a:pt x="146" y="79"/>
                  <a:pt x="148" y="79"/>
                </a:cubicBezTo>
                <a:cubicBezTo>
                  <a:pt x="146" y="84"/>
                  <a:pt x="145" y="87"/>
                  <a:pt x="145" y="91"/>
                </a:cubicBezTo>
                <a:cubicBezTo>
                  <a:pt x="144" y="100"/>
                  <a:pt x="132" y="101"/>
                  <a:pt x="131" y="91"/>
                </a:cubicBezTo>
                <a:cubicBezTo>
                  <a:pt x="130" y="87"/>
                  <a:pt x="129" y="87"/>
                  <a:pt x="125" y="87"/>
                </a:cubicBezTo>
                <a:cubicBezTo>
                  <a:pt x="118" y="88"/>
                  <a:pt x="120" y="88"/>
                  <a:pt x="117" y="82"/>
                </a:cubicBezTo>
                <a:cubicBezTo>
                  <a:pt x="111" y="98"/>
                  <a:pt x="115" y="92"/>
                  <a:pt x="100" y="87"/>
                </a:cubicBezTo>
                <a:cubicBezTo>
                  <a:pt x="97" y="63"/>
                  <a:pt x="81" y="74"/>
                  <a:pt x="71" y="90"/>
                </a:cubicBezTo>
                <a:cubicBezTo>
                  <a:pt x="87" y="92"/>
                  <a:pt x="83" y="89"/>
                  <a:pt x="87" y="102"/>
                </a:cubicBezTo>
                <a:cubicBezTo>
                  <a:pt x="98" y="104"/>
                  <a:pt x="95" y="106"/>
                  <a:pt x="91" y="113"/>
                </a:cubicBezTo>
                <a:cubicBezTo>
                  <a:pt x="96" y="125"/>
                  <a:pt x="91" y="124"/>
                  <a:pt x="91" y="133"/>
                </a:cubicBezTo>
                <a:cubicBezTo>
                  <a:pt x="79" y="136"/>
                  <a:pt x="85" y="152"/>
                  <a:pt x="94" y="157"/>
                </a:cubicBezTo>
                <a:cubicBezTo>
                  <a:pt x="96" y="161"/>
                  <a:pt x="99" y="164"/>
                  <a:pt x="101" y="167"/>
                </a:cubicBezTo>
                <a:cubicBezTo>
                  <a:pt x="103" y="182"/>
                  <a:pt x="101" y="179"/>
                  <a:pt x="114" y="186"/>
                </a:cubicBezTo>
                <a:cubicBezTo>
                  <a:pt x="116" y="194"/>
                  <a:pt x="114" y="195"/>
                  <a:pt x="121" y="196"/>
                </a:cubicBezTo>
                <a:cubicBezTo>
                  <a:pt x="123" y="204"/>
                  <a:pt x="128" y="201"/>
                  <a:pt x="136" y="201"/>
                </a:cubicBezTo>
                <a:cubicBezTo>
                  <a:pt x="136" y="207"/>
                  <a:pt x="140" y="205"/>
                  <a:pt x="147" y="205"/>
                </a:cubicBezTo>
                <a:cubicBezTo>
                  <a:pt x="149" y="214"/>
                  <a:pt x="149" y="215"/>
                  <a:pt x="155" y="216"/>
                </a:cubicBezTo>
                <a:close/>
              </a:path>
            </a:pathLst>
          </a:custGeom>
          <a:solidFill>
            <a:srgbClr val="2C3F50"/>
          </a:solidFill>
          <a:ln>
            <a:noFill/>
          </a:ln>
        </p:spPr>
        <p:txBody>
          <a:bodyPr vert="horz" wrap="square" lIns="68580" tIns="34290" rIns="68580" bIns="34290" numCol="1" anchor="t" anchorCtr="0" compatLnSpc="1">
            <a:prstTxWarp prst="textNoShape">
              <a:avLst/>
            </a:prstTxWarp>
          </a:bodyPr>
          <a:lstStyle/>
          <a:p>
            <a:endParaRPr lang="id-ID"/>
          </a:p>
        </p:txBody>
      </p:sp>
      <p:sp>
        <p:nvSpPr>
          <p:cNvPr id="7" name="Freeform 7"/>
          <p:cNvSpPr>
            <a:spLocks noEditPoints="1"/>
          </p:cNvSpPr>
          <p:nvPr/>
        </p:nvSpPr>
        <p:spPr bwMode="auto">
          <a:xfrm>
            <a:off x="1534865" y="2945054"/>
            <a:ext cx="277175" cy="403138"/>
          </a:xfrm>
          <a:custGeom>
            <a:avLst/>
            <a:gdLst>
              <a:gd name="T0" fmla="*/ 179 w 211"/>
              <a:gd name="T1" fmla="*/ 59 h 305"/>
              <a:gd name="T2" fmla="*/ 182 w 211"/>
              <a:gd name="T3" fmla="*/ 245 h 305"/>
              <a:gd name="T4" fmla="*/ 33 w 211"/>
              <a:gd name="T5" fmla="*/ 247 h 305"/>
              <a:gd name="T6" fmla="*/ 30 w 211"/>
              <a:gd name="T7" fmla="*/ 61 h 305"/>
              <a:gd name="T8" fmla="*/ 122 w 211"/>
              <a:gd name="T9" fmla="*/ 153 h 305"/>
              <a:gd name="T10" fmla="*/ 95 w 211"/>
              <a:gd name="T11" fmla="*/ 165 h 305"/>
              <a:gd name="T12" fmla="*/ 104 w 211"/>
              <a:gd name="T13" fmla="*/ 138 h 305"/>
              <a:gd name="T14" fmla="*/ 108 w 211"/>
              <a:gd name="T15" fmla="*/ 75 h 305"/>
              <a:gd name="T16" fmla="*/ 117 w 211"/>
              <a:gd name="T17" fmla="*/ 143 h 305"/>
              <a:gd name="T18" fmla="*/ 172 w 211"/>
              <a:gd name="T19" fmla="*/ 134 h 305"/>
              <a:gd name="T20" fmla="*/ 63 w 211"/>
              <a:gd name="T21" fmla="*/ 25 h 305"/>
              <a:gd name="T22" fmla="*/ 149 w 211"/>
              <a:gd name="T23" fmla="*/ 34 h 305"/>
              <a:gd name="T24" fmla="*/ 63 w 211"/>
              <a:gd name="T25" fmla="*/ 25 h 305"/>
              <a:gd name="T26" fmla="*/ 130 w 211"/>
              <a:gd name="T27" fmla="*/ 0 h 305"/>
              <a:gd name="T28" fmla="*/ 211 w 211"/>
              <a:gd name="T29" fmla="*/ 224 h 305"/>
              <a:gd name="T30" fmla="*/ 82 w 211"/>
              <a:gd name="T31" fmla="*/ 305 h 305"/>
              <a:gd name="T32" fmla="*/ 0 w 211"/>
              <a:gd name="T33" fmla="*/ 82 h 305"/>
              <a:gd name="T34" fmla="*/ 106 w 211"/>
              <a:gd name="T35" fmla="*/ 268 h 305"/>
              <a:gd name="T36" fmla="*/ 106 w 211"/>
              <a:gd name="T37" fmla="*/ 285 h 305"/>
              <a:gd name="T38" fmla="*/ 106 w 211"/>
              <a:gd name="T39" fmla="*/ 268 h 305"/>
              <a:gd name="T40" fmla="*/ 127 w 211"/>
              <a:gd name="T41" fmla="*/ 276 h 305"/>
              <a:gd name="T42" fmla="*/ 85 w 211"/>
              <a:gd name="T43" fmla="*/ 276 h 305"/>
              <a:gd name="T44" fmla="*/ 54 w 211"/>
              <a:gd name="T45" fmla="*/ 283 h 305"/>
              <a:gd name="T46" fmla="*/ 75 w 211"/>
              <a:gd name="T47" fmla="*/ 283 h 305"/>
              <a:gd name="T48" fmla="*/ 54 w 211"/>
              <a:gd name="T49" fmla="*/ 283 h 305"/>
              <a:gd name="T50" fmla="*/ 137 w 211"/>
              <a:gd name="T51" fmla="*/ 283 h 305"/>
              <a:gd name="T52" fmla="*/ 157 w 211"/>
              <a:gd name="T53" fmla="*/ 283 h 305"/>
              <a:gd name="T54" fmla="*/ 137 w 211"/>
              <a:gd name="T55" fmla="*/ 269 h 305"/>
              <a:gd name="T56" fmla="*/ 157 w 211"/>
              <a:gd name="T57" fmla="*/ 268 h 305"/>
              <a:gd name="T58" fmla="*/ 137 w 211"/>
              <a:gd name="T59" fmla="*/ 269 h 305"/>
              <a:gd name="T60" fmla="*/ 54 w 211"/>
              <a:gd name="T61" fmla="*/ 268 h 305"/>
              <a:gd name="T62" fmla="*/ 75 w 211"/>
              <a:gd name="T63" fmla="*/ 26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1" h="305">
                <a:moveTo>
                  <a:pt x="33" y="59"/>
                </a:moveTo>
                <a:cubicBezTo>
                  <a:pt x="179" y="59"/>
                  <a:pt x="179" y="59"/>
                  <a:pt x="179" y="59"/>
                </a:cubicBezTo>
                <a:cubicBezTo>
                  <a:pt x="180" y="59"/>
                  <a:pt x="182" y="60"/>
                  <a:pt x="182" y="61"/>
                </a:cubicBezTo>
                <a:cubicBezTo>
                  <a:pt x="182" y="245"/>
                  <a:pt x="182" y="245"/>
                  <a:pt x="182" y="245"/>
                </a:cubicBezTo>
                <a:cubicBezTo>
                  <a:pt x="182" y="246"/>
                  <a:pt x="180" y="247"/>
                  <a:pt x="179" y="247"/>
                </a:cubicBezTo>
                <a:cubicBezTo>
                  <a:pt x="33" y="247"/>
                  <a:pt x="33" y="247"/>
                  <a:pt x="33" y="247"/>
                </a:cubicBezTo>
                <a:cubicBezTo>
                  <a:pt x="31" y="247"/>
                  <a:pt x="30" y="246"/>
                  <a:pt x="30" y="245"/>
                </a:cubicBezTo>
                <a:cubicBezTo>
                  <a:pt x="30" y="61"/>
                  <a:pt x="30" y="61"/>
                  <a:pt x="30" y="61"/>
                </a:cubicBezTo>
                <a:cubicBezTo>
                  <a:pt x="30" y="60"/>
                  <a:pt x="31" y="59"/>
                  <a:pt x="33" y="59"/>
                </a:cubicBezTo>
                <a:close/>
                <a:moveTo>
                  <a:pt x="122" y="153"/>
                </a:moveTo>
                <a:cubicBezTo>
                  <a:pt x="122" y="158"/>
                  <a:pt x="121" y="162"/>
                  <a:pt x="117" y="165"/>
                </a:cubicBezTo>
                <a:cubicBezTo>
                  <a:pt x="111" y="171"/>
                  <a:pt x="101" y="171"/>
                  <a:pt x="95" y="165"/>
                </a:cubicBezTo>
                <a:cubicBezTo>
                  <a:pt x="89" y="159"/>
                  <a:pt x="89" y="149"/>
                  <a:pt x="95" y="143"/>
                </a:cubicBezTo>
                <a:cubicBezTo>
                  <a:pt x="98" y="140"/>
                  <a:pt x="101" y="138"/>
                  <a:pt x="104" y="138"/>
                </a:cubicBezTo>
                <a:cubicBezTo>
                  <a:pt x="104" y="75"/>
                  <a:pt x="104" y="75"/>
                  <a:pt x="104" y="75"/>
                </a:cubicBezTo>
                <a:cubicBezTo>
                  <a:pt x="104" y="71"/>
                  <a:pt x="108" y="71"/>
                  <a:pt x="108" y="75"/>
                </a:cubicBezTo>
                <a:cubicBezTo>
                  <a:pt x="108" y="138"/>
                  <a:pt x="108" y="138"/>
                  <a:pt x="108" y="138"/>
                </a:cubicBezTo>
                <a:cubicBezTo>
                  <a:pt x="111" y="138"/>
                  <a:pt x="115" y="140"/>
                  <a:pt x="117" y="143"/>
                </a:cubicBezTo>
                <a:cubicBezTo>
                  <a:pt x="168" y="123"/>
                  <a:pt x="168" y="123"/>
                  <a:pt x="168" y="123"/>
                </a:cubicBezTo>
                <a:cubicBezTo>
                  <a:pt x="176" y="120"/>
                  <a:pt x="179" y="132"/>
                  <a:pt x="172" y="134"/>
                </a:cubicBezTo>
                <a:cubicBezTo>
                  <a:pt x="122" y="153"/>
                  <a:pt x="122" y="153"/>
                  <a:pt x="122" y="153"/>
                </a:cubicBezTo>
                <a:close/>
                <a:moveTo>
                  <a:pt x="63" y="25"/>
                </a:moveTo>
                <a:cubicBezTo>
                  <a:pt x="149" y="25"/>
                  <a:pt x="149" y="25"/>
                  <a:pt x="149" y="25"/>
                </a:cubicBezTo>
                <a:cubicBezTo>
                  <a:pt x="155" y="25"/>
                  <a:pt x="155" y="34"/>
                  <a:pt x="149" y="34"/>
                </a:cubicBezTo>
                <a:cubicBezTo>
                  <a:pt x="63" y="34"/>
                  <a:pt x="63" y="34"/>
                  <a:pt x="63" y="34"/>
                </a:cubicBezTo>
                <a:cubicBezTo>
                  <a:pt x="57" y="34"/>
                  <a:pt x="57" y="25"/>
                  <a:pt x="63" y="25"/>
                </a:cubicBezTo>
                <a:close/>
                <a:moveTo>
                  <a:pt x="82" y="0"/>
                </a:moveTo>
                <a:cubicBezTo>
                  <a:pt x="130" y="0"/>
                  <a:pt x="130" y="0"/>
                  <a:pt x="130" y="0"/>
                </a:cubicBezTo>
                <a:cubicBezTo>
                  <a:pt x="175" y="0"/>
                  <a:pt x="211" y="37"/>
                  <a:pt x="211" y="82"/>
                </a:cubicBezTo>
                <a:cubicBezTo>
                  <a:pt x="211" y="224"/>
                  <a:pt x="211" y="224"/>
                  <a:pt x="211" y="224"/>
                </a:cubicBezTo>
                <a:cubicBezTo>
                  <a:pt x="211" y="269"/>
                  <a:pt x="175" y="305"/>
                  <a:pt x="130" y="305"/>
                </a:cubicBezTo>
                <a:cubicBezTo>
                  <a:pt x="82" y="305"/>
                  <a:pt x="82" y="305"/>
                  <a:pt x="82" y="305"/>
                </a:cubicBezTo>
                <a:cubicBezTo>
                  <a:pt x="37" y="305"/>
                  <a:pt x="0" y="269"/>
                  <a:pt x="0" y="224"/>
                </a:cubicBezTo>
                <a:cubicBezTo>
                  <a:pt x="0" y="82"/>
                  <a:pt x="0" y="82"/>
                  <a:pt x="0" y="82"/>
                </a:cubicBezTo>
                <a:cubicBezTo>
                  <a:pt x="0" y="37"/>
                  <a:pt x="37" y="0"/>
                  <a:pt x="82" y="0"/>
                </a:cubicBezTo>
                <a:close/>
                <a:moveTo>
                  <a:pt x="106" y="268"/>
                </a:moveTo>
                <a:cubicBezTo>
                  <a:pt x="111" y="268"/>
                  <a:pt x="115" y="271"/>
                  <a:pt x="115" y="276"/>
                </a:cubicBezTo>
                <a:cubicBezTo>
                  <a:pt x="115" y="281"/>
                  <a:pt x="111" y="285"/>
                  <a:pt x="106" y="285"/>
                </a:cubicBezTo>
                <a:cubicBezTo>
                  <a:pt x="101" y="285"/>
                  <a:pt x="96" y="281"/>
                  <a:pt x="96" y="276"/>
                </a:cubicBezTo>
                <a:cubicBezTo>
                  <a:pt x="96" y="271"/>
                  <a:pt x="101" y="268"/>
                  <a:pt x="106" y="268"/>
                </a:cubicBezTo>
                <a:close/>
                <a:moveTo>
                  <a:pt x="106" y="257"/>
                </a:moveTo>
                <a:cubicBezTo>
                  <a:pt x="118" y="257"/>
                  <a:pt x="127" y="265"/>
                  <a:pt x="127" y="276"/>
                </a:cubicBezTo>
                <a:cubicBezTo>
                  <a:pt x="127" y="287"/>
                  <a:pt x="118" y="296"/>
                  <a:pt x="106" y="296"/>
                </a:cubicBezTo>
                <a:cubicBezTo>
                  <a:pt x="94" y="296"/>
                  <a:pt x="85" y="287"/>
                  <a:pt x="85" y="276"/>
                </a:cubicBezTo>
                <a:cubicBezTo>
                  <a:pt x="85" y="265"/>
                  <a:pt x="94" y="257"/>
                  <a:pt x="106" y="257"/>
                </a:cubicBezTo>
                <a:close/>
                <a:moveTo>
                  <a:pt x="54" y="283"/>
                </a:moveTo>
                <a:cubicBezTo>
                  <a:pt x="54" y="283"/>
                  <a:pt x="54" y="283"/>
                  <a:pt x="54" y="283"/>
                </a:cubicBezTo>
                <a:cubicBezTo>
                  <a:pt x="54" y="292"/>
                  <a:pt x="75" y="292"/>
                  <a:pt x="75" y="283"/>
                </a:cubicBezTo>
                <a:cubicBezTo>
                  <a:pt x="75" y="283"/>
                  <a:pt x="75" y="283"/>
                  <a:pt x="75" y="283"/>
                </a:cubicBezTo>
                <a:cubicBezTo>
                  <a:pt x="54" y="283"/>
                  <a:pt x="54" y="283"/>
                  <a:pt x="54" y="283"/>
                </a:cubicBezTo>
                <a:close/>
                <a:moveTo>
                  <a:pt x="137" y="283"/>
                </a:moveTo>
                <a:cubicBezTo>
                  <a:pt x="137" y="283"/>
                  <a:pt x="137" y="283"/>
                  <a:pt x="137" y="283"/>
                </a:cubicBezTo>
                <a:cubicBezTo>
                  <a:pt x="137" y="292"/>
                  <a:pt x="157" y="292"/>
                  <a:pt x="157" y="283"/>
                </a:cubicBezTo>
                <a:cubicBezTo>
                  <a:pt x="157" y="283"/>
                  <a:pt x="157" y="283"/>
                  <a:pt x="157" y="283"/>
                </a:cubicBezTo>
                <a:cubicBezTo>
                  <a:pt x="137" y="283"/>
                  <a:pt x="137" y="283"/>
                  <a:pt x="137" y="283"/>
                </a:cubicBezTo>
                <a:close/>
                <a:moveTo>
                  <a:pt x="137" y="269"/>
                </a:moveTo>
                <a:cubicBezTo>
                  <a:pt x="137" y="269"/>
                  <a:pt x="137" y="268"/>
                  <a:pt x="137" y="268"/>
                </a:cubicBezTo>
                <a:cubicBezTo>
                  <a:pt x="137" y="259"/>
                  <a:pt x="157" y="259"/>
                  <a:pt x="157" y="268"/>
                </a:cubicBezTo>
                <a:cubicBezTo>
                  <a:pt x="157" y="268"/>
                  <a:pt x="157" y="269"/>
                  <a:pt x="157" y="269"/>
                </a:cubicBezTo>
                <a:cubicBezTo>
                  <a:pt x="137" y="269"/>
                  <a:pt x="137" y="269"/>
                  <a:pt x="137" y="269"/>
                </a:cubicBezTo>
                <a:close/>
                <a:moveTo>
                  <a:pt x="54" y="269"/>
                </a:moveTo>
                <a:cubicBezTo>
                  <a:pt x="54" y="269"/>
                  <a:pt x="54" y="268"/>
                  <a:pt x="54" y="268"/>
                </a:cubicBezTo>
                <a:cubicBezTo>
                  <a:pt x="54" y="259"/>
                  <a:pt x="75" y="259"/>
                  <a:pt x="75" y="268"/>
                </a:cubicBezTo>
                <a:cubicBezTo>
                  <a:pt x="75" y="268"/>
                  <a:pt x="75" y="269"/>
                  <a:pt x="75" y="269"/>
                </a:cubicBezTo>
                <a:cubicBezTo>
                  <a:pt x="54" y="269"/>
                  <a:pt x="54" y="269"/>
                  <a:pt x="54" y="269"/>
                </a:cubicBezTo>
                <a:close/>
              </a:path>
            </a:pathLst>
          </a:custGeom>
          <a:solidFill>
            <a:srgbClr val="2C3F50"/>
          </a:solidFill>
          <a:ln>
            <a:noFill/>
          </a:ln>
        </p:spPr>
        <p:txBody>
          <a:bodyPr vert="horz" wrap="square" lIns="68580" tIns="34290" rIns="68580" bIns="34290" numCol="1" anchor="t" anchorCtr="0" compatLnSpc="1">
            <a:prstTxWarp prst="textNoShape">
              <a:avLst/>
            </a:prstTxWarp>
          </a:bodyPr>
          <a:lstStyle/>
          <a:p>
            <a:endParaRPr lang="id-ID"/>
          </a:p>
        </p:txBody>
      </p:sp>
      <p:grpSp>
        <p:nvGrpSpPr>
          <p:cNvPr id="14" name="Group 13"/>
          <p:cNvGrpSpPr/>
          <p:nvPr/>
        </p:nvGrpSpPr>
        <p:grpSpPr>
          <a:xfrm>
            <a:off x="5041963" y="2266307"/>
            <a:ext cx="1849823" cy="738284"/>
            <a:chOff x="6722616" y="3020812"/>
            <a:chExt cx="2466430" cy="984075"/>
          </a:xfrm>
        </p:grpSpPr>
        <p:sp>
          <p:nvSpPr>
            <p:cNvPr id="45" name="TextBox 44"/>
            <p:cNvSpPr txBox="1"/>
            <p:nvPr/>
          </p:nvSpPr>
          <p:spPr>
            <a:xfrm>
              <a:off x="6774773" y="3020812"/>
              <a:ext cx="861776" cy="369218"/>
            </a:xfrm>
            <a:prstGeom prst="rect">
              <a:avLst/>
            </a:prstGeom>
            <a:noFill/>
          </p:spPr>
          <p:txBody>
            <a:bodyPr wrap="none" rtlCol="0">
              <a:spAutoFit/>
            </a:bodyPr>
            <a:lstStyle/>
            <a:p>
              <a:pPr algn="ctr" defTabSz="685783">
                <a:defRPr/>
              </a:pPr>
              <a:r>
                <a:rPr lang="zh-CN" altLang="en-US" sz="1200" dirty="0" smtClean="0">
                  <a:solidFill>
                    <a:srgbClr val="C0C0C0"/>
                  </a:solidFill>
                  <a:latin typeface="微软雅黑" panose="020B0503020204020204" pitchFamily="34" charset="-122"/>
                  <a:ea typeface="微软雅黑" panose="020B0503020204020204" pitchFamily="34" charset="-122"/>
                </a:rPr>
                <a:t>刘德华</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46" name="Rectangle 45"/>
            <p:cNvSpPr/>
            <p:nvPr/>
          </p:nvSpPr>
          <p:spPr>
            <a:xfrm>
              <a:off x="6722616" y="3553621"/>
              <a:ext cx="2466430" cy="451266"/>
            </a:xfrm>
            <a:prstGeom prst="rect">
              <a:avLst/>
            </a:prstGeom>
          </p:spPr>
          <p:txBody>
            <a:bodyPr wrap="square">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公司总经理，北京大学法学博士 本项目负责人，行业领军人物</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5" name="Group 14"/>
          <p:cNvGrpSpPr/>
          <p:nvPr/>
        </p:nvGrpSpPr>
        <p:grpSpPr>
          <a:xfrm>
            <a:off x="2349061" y="3508649"/>
            <a:ext cx="1862899" cy="692552"/>
            <a:chOff x="3132081" y="4676753"/>
            <a:chExt cx="2483865" cy="923118"/>
          </a:xfrm>
        </p:grpSpPr>
        <p:sp>
          <p:nvSpPr>
            <p:cNvPr id="47" name="TextBox 46"/>
            <p:cNvSpPr txBox="1"/>
            <p:nvPr/>
          </p:nvSpPr>
          <p:spPr>
            <a:xfrm>
              <a:off x="4754170" y="5230653"/>
              <a:ext cx="861776" cy="369218"/>
            </a:xfrm>
            <a:prstGeom prst="rect">
              <a:avLst/>
            </a:prstGeom>
            <a:noFill/>
          </p:spPr>
          <p:txBody>
            <a:bodyPr wrap="none" rtlCol="0">
              <a:spAutoFit/>
            </a:bodyPr>
            <a:lstStyle/>
            <a:p>
              <a:pPr algn="ctr" defTabSz="685783">
                <a:defRPr/>
              </a:pPr>
              <a:r>
                <a:rPr lang="zh-CN" altLang="en-US" sz="1200" dirty="0" smtClean="0">
                  <a:solidFill>
                    <a:srgbClr val="C0C0C0"/>
                  </a:solidFill>
                  <a:latin typeface="微软雅黑" panose="020B0503020204020204" pitchFamily="34" charset="-122"/>
                  <a:ea typeface="微软雅黑" panose="020B0503020204020204" pitchFamily="34" charset="-122"/>
                </a:rPr>
                <a:t>谢霆锋</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48" name="Rectangle 47"/>
            <p:cNvSpPr/>
            <p:nvPr/>
          </p:nvSpPr>
          <p:spPr>
            <a:xfrm>
              <a:off x="3132081" y="4676753"/>
              <a:ext cx="2466430" cy="451266"/>
            </a:xfrm>
            <a:prstGeom prst="rect">
              <a:avLst/>
            </a:prstGeom>
          </p:spPr>
          <p:txBody>
            <a:bodyPr wrap="square">
              <a:spAutoFit/>
            </a:bodyPr>
            <a:lstStyle/>
            <a:p>
              <a:pPr algn="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公司总经理，北京大学法学博士 本项目负责人，行业领军人物</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3" name="Group 12"/>
          <p:cNvGrpSpPr/>
          <p:nvPr/>
        </p:nvGrpSpPr>
        <p:grpSpPr>
          <a:xfrm>
            <a:off x="2349061" y="937846"/>
            <a:ext cx="1862899" cy="717243"/>
            <a:chOff x="3132081" y="1250076"/>
            <a:chExt cx="2483867" cy="956029"/>
          </a:xfrm>
        </p:grpSpPr>
        <p:sp>
          <p:nvSpPr>
            <p:cNvPr id="53" name="TextBox 52"/>
            <p:cNvSpPr txBox="1"/>
            <p:nvPr/>
          </p:nvSpPr>
          <p:spPr>
            <a:xfrm>
              <a:off x="4754171" y="1836887"/>
              <a:ext cx="861777" cy="369218"/>
            </a:xfrm>
            <a:prstGeom prst="rect">
              <a:avLst/>
            </a:prstGeom>
            <a:noFill/>
          </p:spPr>
          <p:txBody>
            <a:bodyPr wrap="none" rtlCol="0">
              <a:spAutoFit/>
            </a:bodyPr>
            <a:lstStyle/>
            <a:p>
              <a:pPr algn="ctr" defTabSz="685783">
                <a:defRPr/>
              </a:pPr>
              <a:r>
                <a:rPr lang="zh-CN" altLang="en-US" sz="1200" dirty="0" smtClean="0">
                  <a:solidFill>
                    <a:srgbClr val="C0C0C0"/>
                  </a:solidFill>
                  <a:latin typeface="微软雅黑" panose="020B0503020204020204" pitchFamily="34" charset="-122"/>
                  <a:ea typeface="微软雅黑" panose="020B0503020204020204" pitchFamily="34" charset="-122"/>
                </a:rPr>
                <a:t>陈奕迅</a:t>
              </a:r>
              <a:endParaRPr lang="en-US" altLang="zh-CN" sz="1200" dirty="0">
                <a:solidFill>
                  <a:srgbClr val="C0C0C0"/>
                </a:solidFill>
                <a:latin typeface="微软雅黑" panose="020B0503020204020204" pitchFamily="34" charset="-122"/>
                <a:ea typeface="微软雅黑" panose="020B0503020204020204" pitchFamily="34" charset="-122"/>
              </a:endParaRPr>
            </a:p>
          </p:txBody>
        </p:sp>
        <p:sp>
          <p:nvSpPr>
            <p:cNvPr id="54" name="Rectangle 53"/>
            <p:cNvSpPr/>
            <p:nvPr/>
          </p:nvSpPr>
          <p:spPr>
            <a:xfrm>
              <a:off x="3132081" y="1250076"/>
              <a:ext cx="2466431" cy="451266"/>
            </a:xfrm>
            <a:prstGeom prst="rect">
              <a:avLst/>
            </a:prstGeom>
          </p:spPr>
          <p:txBody>
            <a:bodyPr wrap="square">
              <a:spAutoFit/>
            </a:bodyPr>
            <a:lstStyle/>
            <a:p>
              <a:pPr algn="r" defTabSz="1088205">
                <a:defRPr/>
              </a:pPr>
              <a:r>
                <a:rPr lang="zh-CN" altLang="en-US" sz="8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公司总经理，北京大学法学博士 本项目负责人，行业领军人物</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grpSp>
      <p:pic>
        <p:nvPicPr>
          <p:cNvPr id="1026" name="Picture 2" descr="C:\Documents and Settings\Administrator\桌面\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09098" y="3400732"/>
            <a:ext cx="938966" cy="93896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7" name="Picture 3" descr="C:\Documents and Settings\Administrator\桌面\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39952" y="2137634"/>
            <a:ext cx="938966" cy="93896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8" name="Picture 4" descr="C:\Documents and Settings\Administrator\桌面\7.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8883" y="821102"/>
            <a:ext cx="938966" cy="93896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0014894"/>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up)">
                                      <p:cBhvr>
                                        <p:cTn id="7" dur="500"/>
                                        <p:tgtEl>
                                          <p:spTgt spid="77"/>
                                        </p:tgtEl>
                                      </p:cBhvr>
                                    </p:animEffect>
                                  </p:childTnLst>
                                </p:cTn>
                              </p:par>
                            </p:childTnLst>
                          </p:cTn>
                        </p:par>
                        <p:par>
                          <p:cTn id="8" fill="hold">
                            <p:stCondLst>
                              <p:cond delay="500"/>
                            </p:stCondLst>
                            <p:childTnLst>
                              <p:par>
                                <p:cTn id="9" presetID="23" presetClass="entr" presetSubtype="528" fill="hold" nodeType="afterEffect">
                                  <p:stCondLst>
                                    <p:cond delay="0"/>
                                  </p:stCondLst>
                                  <p:childTnLst>
                                    <p:set>
                                      <p:cBhvr>
                                        <p:cTn id="10" dur="1" fill="hold">
                                          <p:stCondLst>
                                            <p:cond delay="0"/>
                                          </p:stCondLst>
                                        </p:cTn>
                                        <p:tgtEl>
                                          <p:spTgt spid="1028"/>
                                        </p:tgtEl>
                                        <p:attrNameLst>
                                          <p:attrName>style.visibility</p:attrName>
                                        </p:attrNameLst>
                                      </p:cBhvr>
                                      <p:to>
                                        <p:strVal val="visible"/>
                                      </p:to>
                                    </p:set>
                                    <p:anim calcmode="lin" valueType="num">
                                      <p:cBhvr>
                                        <p:cTn id="11" dur="500" fill="hold"/>
                                        <p:tgtEl>
                                          <p:spTgt spid="1028"/>
                                        </p:tgtEl>
                                        <p:attrNameLst>
                                          <p:attrName>ppt_w</p:attrName>
                                        </p:attrNameLst>
                                      </p:cBhvr>
                                      <p:tavLst>
                                        <p:tav tm="0">
                                          <p:val>
                                            <p:fltVal val="0"/>
                                          </p:val>
                                        </p:tav>
                                        <p:tav tm="100000">
                                          <p:val>
                                            <p:strVal val="#ppt_w"/>
                                          </p:val>
                                        </p:tav>
                                      </p:tavLst>
                                    </p:anim>
                                    <p:anim calcmode="lin" valueType="num">
                                      <p:cBhvr>
                                        <p:cTn id="12" dur="500" fill="hold"/>
                                        <p:tgtEl>
                                          <p:spTgt spid="1028"/>
                                        </p:tgtEl>
                                        <p:attrNameLst>
                                          <p:attrName>ppt_h</p:attrName>
                                        </p:attrNameLst>
                                      </p:cBhvr>
                                      <p:tavLst>
                                        <p:tav tm="0">
                                          <p:val>
                                            <p:fltVal val="0"/>
                                          </p:val>
                                        </p:tav>
                                        <p:tav tm="100000">
                                          <p:val>
                                            <p:strVal val="#ppt_h"/>
                                          </p:val>
                                        </p:tav>
                                      </p:tavLst>
                                    </p:anim>
                                    <p:anim calcmode="lin" valueType="num">
                                      <p:cBhvr>
                                        <p:cTn id="13" dur="500" fill="hold"/>
                                        <p:tgtEl>
                                          <p:spTgt spid="1028"/>
                                        </p:tgtEl>
                                        <p:attrNameLst>
                                          <p:attrName>ppt_x</p:attrName>
                                        </p:attrNameLst>
                                      </p:cBhvr>
                                      <p:tavLst>
                                        <p:tav tm="0">
                                          <p:val>
                                            <p:fltVal val="0.5"/>
                                          </p:val>
                                        </p:tav>
                                        <p:tav tm="100000">
                                          <p:val>
                                            <p:strVal val="#ppt_x"/>
                                          </p:val>
                                        </p:tav>
                                      </p:tavLst>
                                    </p:anim>
                                    <p:anim calcmode="lin" valueType="num">
                                      <p:cBhvr>
                                        <p:cTn id="14" dur="500" fill="hold"/>
                                        <p:tgtEl>
                                          <p:spTgt spid="1028"/>
                                        </p:tgtEl>
                                        <p:attrNameLst>
                                          <p:attrName>ppt_y</p:attrName>
                                        </p:attrNameLst>
                                      </p:cBhvr>
                                      <p:tavLst>
                                        <p:tav tm="0">
                                          <p:val>
                                            <p:fltVal val="0.5"/>
                                          </p:val>
                                        </p:tav>
                                        <p:tav tm="100000">
                                          <p:val>
                                            <p:strVal val="#ppt_y"/>
                                          </p:val>
                                        </p:tav>
                                      </p:tavLst>
                                    </p:anim>
                                  </p:childTnLst>
                                </p:cTn>
                              </p:par>
                              <p:par>
                                <p:cTn id="15" presetID="22" presetClass="entr" presetSubtype="2" fill="hold" nodeType="with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wipe(right)">
                                      <p:cBhvr>
                                        <p:cTn id="17" dur="500"/>
                                        <p:tgtEl>
                                          <p:spTgt spid="38"/>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childTnLst>
                          </p:cTn>
                        </p:par>
                        <p:par>
                          <p:cTn id="28" fill="hold">
                            <p:stCondLst>
                              <p:cond delay="2000"/>
                            </p:stCondLst>
                            <p:childTnLst>
                              <p:par>
                                <p:cTn id="29" presetID="22" presetClass="entr" presetSubtype="1" fill="hold" grpId="0" nodeType="afterEffect">
                                  <p:stCondLst>
                                    <p:cond delay="0"/>
                                  </p:stCondLst>
                                  <p:childTnLst>
                                    <p:set>
                                      <p:cBhvr>
                                        <p:cTn id="30" dur="1" fill="hold">
                                          <p:stCondLst>
                                            <p:cond delay="0"/>
                                          </p:stCondLst>
                                        </p:cTn>
                                        <p:tgtEl>
                                          <p:spTgt spid="82"/>
                                        </p:tgtEl>
                                        <p:attrNameLst>
                                          <p:attrName>style.visibility</p:attrName>
                                        </p:attrNameLst>
                                      </p:cBhvr>
                                      <p:to>
                                        <p:strVal val="visible"/>
                                      </p:to>
                                    </p:set>
                                    <p:animEffect transition="in" filter="wipe(up)">
                                      <p:cBhvr>
                                        <p:cTn id="31" dur="500"/>
                                        <p:tgtEl>
                                          <p:spTgt spid="82"/>
                                        </p:tgtEl>
                                      </p:cBhvr>
                                    </p:animEffect>
                                  </p:childTnLst>
                                </p:cTn>
                              </p:par>
                            </p:childTnLst>
                          </p:cTn>
                        </p:par>
                        <p:par>
                          <p:cTn id="32" fill="hold">
                            <p:stCondLst>
                              <p:cond delay="2500"/>
                            </p:stCondLst>
                            <p:childTnLst>
                              <p:par>
                                <p:cTn id="33" presetID="23" presetClass="entr" presetSubtype="528" fill="hold" nodeType="afterEffect">
                                  <p:stCondLst>
                                    <p:cond delay="0"/>
                                  </p:stCondLst>
                                  <p:childTnLst>
                                    <p:set>
                                      <p:cBhvr>
                                        <p:cTn id="34" dur="1" fill="hold">
                                          <p:stCondLst>
                                            <p:cond delay="0"/>
                                          </p:stCondLst>
                                        </p:cTn>
                                        <p:tgtEl>
                                          <p:spTgt spid="1027"/>
                                        </p:tgtEl>
                                        <p:attrNameLst>
                                          <p:attrName>style.visibility</p:attrName>
                                        </p:attrNameLst>
                                      </p:cBhvr>
                                      <p:to>
                                        <p:strVal val="visible"/>
                                      </p:to>
                                    </p:set>
                                    <p:anim calcmode="lin" valueType="num">
                                      <p:cBhvr>
                                        <p:cTn id="35" dur="500" fill="hold"/>
                                        <p:tgtEl>
                                          <p:spTgt spid="1027"/>
                                        </p:tgtEl>
                                        <p:attrNameLst>
                                          <p:attrName>ppt_w</p:attrName>
                                        </p:attrNameLst>
                                      </p:cBhvr>
                                      <p:tavLst>
                                        <p:tav tm="0">
                                          <p:val>
                                            <p:fltVal val="0"/>
                                          </p:val>
                                        </p:tav>
                                        <p:tav tm="100000">
                                          <p:val>
                                            <p:strVal val="#ppt_w"/>
                                          </p:val>
                                        </p:tav>
                                      </p:tavLst>
                                    </p:anim>
                                    <p:anim calcmode="lin" valueType="num">
                                      <p:cBhvr>
                                        <p:cTn id="36" dur="500" fill="hold"/>
                                        <p:tgtEl>
                                          <p:spTgt spid="1027"/>
                                        </p:tgtEl>
                                        <p:attrNameLst>
                                          <p:attrName>ppt_h</p:attrName>
                                        </p:attrNameLst>
                                      </p:cBhvr>
                                      <p:tavLst>
                                        <p:tav tm="0">
                                          <p:val>
                                            <p:fltVal val="0"/>
                                          </p:val>
                                        </p:tav>
                                        <p:tav tm="100000">
                                          <p:val>
                                            <p:strVal val="#ppt_h"/>
                                          </p:val>
                                        </p:tav>
                                      </p:tavLst>
                                    </p:anim>
                                    <p:anim calcmode="lin" valueType="num">
                                      <p:cBhvr>
                                        <p:cTn id="37" dur="500" fill="hold"/>
                                        <p:tgtEl>
                                          <p:spTgt spid="1027"/>
                                        </p:tgtEl>
                                        <p:attrNameLst>
                                          <p:attrName>ppt_x</p:attrName>
                                        </p:attrNameLst>
                                      </p:cBhvr>
                                      <p:tavLst>
                                        <p:tav tm="0">
                                          <p:val>
                                            <p:fltVal val="0.5"/>
                                          </p:val>
                                        </p:tav>
                                        <p:tav tm="100000">
                                          <p:val>
                                            <p:strVal val="#ppt_x"/>
                                          </p:val>
                                        </p:tav>
                                      </p:tavLst>
                                    </p:anim>
                                    <p:anim calcmode="lin" valueType="num">
                                      <p:cBhvr>
                                        <p:cTn id="38" dur="500" fill="hold"/>
                                        <p:tgtEl>
                                          <p:spTgt spid="1027"/>
                                        </p:tgtEl>
                                        <p:attrNameLst>
                                          <p:attrName>ppt_y</p:attrName>
                                        </p:attrNameLst>
                                      </p:cBhvr>
                                      <p:tavLst>
                                        <p:tav tm="0">
                                          <p:val>
                                            <p:fltVal val="0.5"/>
                                          </p:val>
                                        </p:tav>
                                        <p:tav tm="100000">
                                          <p:val>
                                            <p:strVal val="#ppt_y"/>
                                          </p:val>
                                        </p:tav>
                                      </p:tavLst>
                                    </p:anim>
                                  </p:childTnLst>
                                </p:cTn>
                              </p:par>
                              <p:par>
                                <p:cTn id="39" presetID="22" presetClass="entr" presetSubtype="8" fill="hold" nodeType="with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wipe(left)">
                                      <p:cBhvr>
                                        <p:cTn id="41" dur="500"/>
                                        <p:tgtEl>
                                          <p:spTgt spid="29"/>
                                        </p:tgtEl>
                                      </p:cBhvr>
                                    </p:animEffect>
                                  </p:childTnLst>
                                </p:cTn>
                              </p:par>
                            </p:childTnLst>
                          </p:cTn>
                        </p:par>
                        <p:par>
                          <p:cTn id="42" fill="hold">
                            <p:stCondLst>
                              <p:cond delay="3000"/>
                            </p:stCondLst>
                            <p:childTnLst>
                              <p:par>
                                <p:cTn id="43" presetID="10" presetClass="entr" presetSubtype="0"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p:cTn id="49" dur="500" fill="hold"/>
                                        <p:tgtEl>
                                          <p:spTgt spid="5"/>
                                        </p:tgtEl>
                                        <p:attrNameLst>
                                          <p:attrName>ppt_w</p:attrName>
                                        </p:attrNameLst>
                                      </p:cBhvr>
                                      <p:tavLst>
                                        <p:tav tm="0">
                                          <p:val>
                                            <p:fltVal val="0"/>
                                          </p:val>
                                        </p:tav>
                                        <p:tav tm="100000">
                                          <p:val>
                                            <p:strVal val="#ppt_w"/>
                                          </p:val>
                                        </p:tav>
                                      </p:tavLst>
                                    </p:anim>
                                    <p:anim calcmode="lin" valueType="num">
                                      <p:cBhvr>
                                        <p:cTn id="50" dur="500" fill="hold"/>
                                        <p:tgtEl>
                                          <p:spTgt spid="5"/>
                                        </p:tgtEl>
                                        <p:attrNameLst>
                                          <p:attrName>ppt_h</p:attrName>
                                        </p:attrNameLst>
                                      </p:cBhvr>
                                      <p:tavLst>
                                        <p:tav tm="0">
                                          <p:val>
                                            <p:fltVal val="0"/>
                                          </p:val>
                                        </p:tav>
                                        <p:tav tm="100000">
                                          <p:val>
                                            <p:strVal val="#ppt_h"/>
                                          </p:val>
                                        </p:tav>
                                      </p:tavLst>
                                    </p:anim>
                                    <p:animEffect transition="in" filter="fade">
                                      <p:cBhvr>
                                        <p:cTn id="51" dur="500"/>
                                        <p:tgtEl>
                                          <p:spTgt spid="5"/>
                                        </p:tgtEl>
                                      </p:cBhvr>
                                    </p:animEffect>
                                  </p:childTnLst>
                                </p:cTn>
                              </p:par>
                            </p:childTnLst>
                          </p:cTn>
                        </p:par>
                        <p:par>
                          <p:cTn id="52" fill="hold">
                            <p:stCondLst>
                              <p:cond delay="4000"/>
                            </p:stCondLst>
                            <p:childTnLst>
                              <p:par>
                                <p:cTn id="53" presetID="22" presetClass="entr" presetSubtype="1" fill="hold" grpId="0" nodeType="afterEffect">
                                  <p:stCondLst>
                                    <p:cond delay="0"/>
                                  </p:stCondLst>
                                  <p:childTnLst>
                                    <p:set>
                                      <p:cBhvr>
                                        <p:cTn id="54" dur="1" fill="hold">
                                          <p:stCondLst>
                                            <p:cond delay="0"/>
                                          </p:stCondLst>
                                        </p:cTn>
                                        <p:tgtEl>
                                          <p:spTgt spid="86"/>
                                        </p:tgtEl>
                                        <p:attrNameLst>
                                          <p:attrName>style.visibility</p:attrName>
                                        </p:attrNameLst>
                                      </p:cBhvr>
                                      <p:to>
                                        <p:strVal val="visible"/>
                                      </p:to>
                                    </p:set>
                                    <p:animEffect transition="in" filter="wipe(up)">
                                      <p:cBhvr>
                                        <p:cTn id="55" dur="500"/>
                                        <p:tgtEl>
                                          <p:spTgt spid="86"/>
                                        </p:tgtEl>
                                      </p:cBhvr>
                                    </p:animEffect>
                                  </p:childTnLst>
                                </p:cTn>
                              </p:par>
                            </p:childTnLst>
                          </p:cTn>
                        </p:par>
                        <p:par>
                          <p:cTn id="56" fill="hold">
                            <p:stCondLst>
                              <p:cond delay="4500"/>
                            </p:stCondLst>
                            <p:childTnLst>
                              <p:par>
                                <p:cTn id="57" presetID="23" presetClass="entr" presetSubtype="528" fill="hold" nodeType="afterEffect">
                                  <p:stCondLst>
                                    <p:cond delay="0"/>
                                  </p:stCondLst>
                                  <p:childTnLst>
                                    <p:set>
                                      <p:cBhvr>
                                        <p:cTn id="58" dur="1" fill="hold">
                                          <p:stCondLst>
                                            <p:cond delay="0"/>
                                          </p:stCondLst>
                                        </p:cTn>
                                        <p:tgtEl>
                                          <p:spTgt spid="1026"/>
                                        </p:tgtEl>
                                        <p:attrNameLst>
                                          <p:attrName>style.visibility</p:attrName>
                                        </p:attrNameLst>
                                      </p:cBhvr>
                                      <p:to>
                                        <p:strVal val="visible"/>
                                      </p:to>
                                    </p:set>
                                    <p:anim calcmode="lin" valueType="num">
                                      <p:cBhvr>
                                        <p:cTn id="59" dur="500" fill="hold"/>
                                        <p:tgtEl>
                                          <p:spTgt spid="1026"/>
                                        </p:tgtEl>
                                        <p:attrNameLst>
                                          <p:attrName>ppt_w</p:attrName>
                                        </p:attrNameLst>
                                      </p:cBhvr>
                                      <p:tavLst>
                                        <p:tav tm="0">
                                          <p:val>
                                            <p:fltVal val="0"/>
                                          </p:val>
                                        </p:tav>
                                        <p:tav tm="100000">
                                          <p:val>
                                            <p:strVal val="#ppt_w"/>
                                          </p:val>
                                        </p:tav>
                                      </p:tavLst>
                                    </p:anim>
                                    <p:anim calcmode="lin" valueType="num">
                                      <p:cBhvr>
                                        <p:cTn id="60" dur="500" fill="hold"/>
                                        <p:tgtEl>
                                          <p:spTgt spid="1026"/>
                                        </p:tgtEl>
                                        <p:attrNameLst>
                                          <p:attrName>ppt_h</p:attrName>
                                        </p:attrNameLst>
                                      </p:cBhvr>
                                      <p:tavLst>
                                        <p:tav tm="0">
                                          <p:val>
                                            <p:fltVal val="0"/>
                                          </p:val>
                                        </p:tav>
                                        <p:tav tm="100000">
                                          <p:val>
                                            <p:strVal val="#ppt_h"/>
                                          </p:val>
                                        </p:tav>
                                      </p:tavLst>
                                    </p:anim>
                                    <p:anim calcmode="lin" valueType="num">
                                      <p:cBhvr>
                                        <p:cTn id="61" dur="500" fill="hold"/>
                                        <p:tgtEl>
                                          <p:spTgt spid="1026"/>
                                        </p:tgtEl>
                                        <p:attrNameLst>
                                          <p:attrName>ppt_x</p:attrName>
                                        </p:attrNameLst>
                                      </p:cBhvr>
                                      <p:tavLst>
                                        <p:tav tm="0">
                                          <p:val>
                                            <p:fltVal val="0.5"/>
                                          </p:val>
                                        </p:tav>
                                        <p:tav tm="100000">
                                          <p:val>
                                            <p:strVal val="#ppt_x"/>
                                          </p:val>
                                        </p:tav>
                                      </p:tavLst>
                                    </p:anim>
                                    <p:anim calcmode="lin" valueType="num">
                                      <p:cBhvr>
                                        <p:cTn id="62" dur="500" fill="hold"/>
                                        <p:tgtEl>
                                          <p:spTgt spid="1026"/>
                                        </p:tgtEl>
                                        <p:attrNameLst>
                                          <p:attrName>ppt_y</p:attrName>
                                        </p:attrNameLst>
                                      </p:cBhvr>
                                      <p:tavLst>
                                        <p:tav tm="0">
                                          <p:val>
                                            <p:fltVal val="0.5"/>
                                          </p:val>
                                        </p:tav>
                                        <p:tav tm="100000">
                                          <p:val>
                                            <p:strVal val="#ppt_y"/>
                                          </p:val>
                                        </p:tav>
                                      </p:tavLst>
                                    </p:anim>
                                  </p:childTnLst>
                                </p:cTn>
                              </p:par>
                              <p:par>
                                <p:cTn id="63" presetID="22" presetClass="entr" presetSubtype="2" fill="hold" nodeType="with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wipe(right)">
                                      <p:cBhvr>
                                        <p:cTn id="65" dur="500"/>
                                        <p:tgtEl>
                                          <p:spTgt spid="32"/>
                                        </p:tgtEl>
                                      </p:cBhvr>
                                    </p:animEffect>
                                  </p:childTnLst>
                                </p:cTn>
                              </p:par>
                            </p:childTnLst>
                          </p:cTn>
                        </p:par>
                        <p:par>
                          <p:cTn id="66" fill="hold">
                            <p:stCondLst>
                              <p:cond delay="5000"/>
                            </p:stCondLst>
                            <p:childTnLst>
                              <p:par>
                                <p:cTn id="67" presetID="10" presetClass="entr" presetSubtype="0" fill="hold" nodeType="after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fade">
                                      <p:cBhvr>
                                        <p:cTn id="69" dur="500"/>
                                        <p:tgtEl>
                                          <p:spTgt spid="15"/>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7"/>
                                        </p:tgtEl>
                                        <p:attrNameLst>
                                          <p:attrName>style.visibility</p:attrName>
                                        </p:attrNameLst>
                                      </p:cBhvr>
                                      <p:to>
                                        <p:strVal val="visible"/>
                                      </p:to>
                                    </p:set>
                                    <p:anim calcmode="lin" valueType="num">
                                      <p:cBhvr>
                                        <p:cTn id="73" dur="500" fill="hold"/>
                                        <p:tgtEl>
                                          <p:spTgt spid="7"/>
                                        </p:tgtEl>
                                        <p:attrNameLst>
                                          <p:attrName>ppt_w</p:attrName>
                                        </p:attrNameLst>
                                      </p:cBhvr>
                                      <p:tavLst>
                                        <p:tav tm="0">
                                          <p:val>
                                            <p:fltVal val="0"/>
                                          </p:val>
                                        </p:tav>
                                        <p:tav tm="100000">
                                          <p:val>
                                            <p:strVal val="#ppt_w"/>
                                          </p:val>
                                        </p:tav>
                                      </p:tavLst>
                                    </p:anim>
                                    <p:anim calcmode="lin" valueType="num">
                                      <p:cBhvr>
                                        <p:cTn id="74" dur="500" fill="hold"/>
                                        <p:tgtEl>
                                          <p:spTgt spid="7"/>
                                        </p:tgtEl>
                                        <p:attrNameLst>
                                          <p:attrName>ppt_h</p:attrName>
                                        </p:attrNameLst>
                                      </p:cBhvr>
                                      <p:tavLst>
                                        <p:tav tm="0">
                                          <p:val>
                                            <p:fltVal val="0"/>
                                          </p:val>
                                        </p:tav>
                                        <p:tav tm="100000">
                                          <p:val>
                                            <p:strVal val="#ppt_h"/>
                                          </p:val>
                                        </p:tav>
                                      </p:tavLst>
                                    </p:anim>
                                    <p:animEffect transition="in" filter="fade">
                                      <p:cBhvr>
                                        <p:cTn id="75" dur="500"/>
                                        <p:tgtEl>
                                          <p:spTgt spid="7"/>
                                        </p:tgtEl>
                                      </p:cBhvr>
                                    </p:animEffect>
                                  </p:childTnLst>
                                </p:cTn>
                              </p:par>
                            </p:childTnLst>
                          </p:cTn>
                        </p:par>
                        <p:par>
                          <p:cTn id="76" fill="hold">
                            <p:stCondLst>
                              <p:cond delay="6000"/>
                            </p:stCondLst>
                            <p:childTnLst>
                              <p:par>
                                <p:cTn id="77" presetID="22" presetClass="entr" presetSubtype="1" fill="hold" grpId="0" nodeType="afterEffect">
                                  <p:stCondLst>
                                    <p:cond delay="0"/>
                                  </p:stCondLst>
                                  <p:childTnLst>
                                    <p:set>
                                      <p:cBhvr>
                                        <p:cTn id="78" dur="1" fill="hold">
                                          <p:stCondLst>
                                            <p:cond delay="0"/>
                                          </p:stCondLst>
                                        </p:cTn>
                                        <p:tgtEl>
                                          <p:spTgt spid="90"/>
                                        </p:tgtEl>
                                        <p:attrNameLst>
                                          <p:attrName>style.visibility</p:attrName>
                                        </p:attrNameLst>
                                      </p:cBhvr>
                                      <p:to>
                                        <p:strVal val="visible"/>
                                      </p:to>
                                    </p:set>
                                    <p:animEffect transition="in" filter="wipe(up)">
                                      <p:cBhvr>
                                        <p:cTn id="79"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82" grpId="0" animBg="1"/>
      <p:bldP spid="86" grpId="0" animBg="1"/>
      <p:bldP spid="90" grpId="0" animBg="1"/>
      <p:bldP spid="5" grpId="0" animBg="1"/>
      <p:bldP spid="6"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Group 71"/>
          <p:cNvGrpSpPr/>
          <p:nvPr/>
        </p:nvGrpSpPr>
        <p:grpSpPr>
          <a:xfrm>
            <a:off x="839444" y="1693383"/>
            <a:ext cx="1401057" cy="1401490"/>
            <a:chOff x="1119258" y="2257147"/>
            <a:chExt cx="1868076" cy="1868076"/>
          </a:xfrm>
        </p:grpSpPr>
        <p:sp>
          <p:nvSpPr>
            <p:cNvPr id="73" name="Freeform 6"/>
            <p:cNvSpPr>
              <a:spLocks/>
            </p:cNvSpPr>
            <p:nvPr/>
          </p:nvSpPr>
          <p:spPr bwMode="auto">
            <a:xfrm>
              <a:off x="2495041"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74" name="Freeform 7"/>
            <p:cNvSpPr>
              <a:spLocks/>
            </p:cNvSpPr>
            <p:nvPr/>
          </p:nvSpPr>
          <p:spPr bwMode="auto">
            <a:xfrm>
              <a:off x="2075273"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75" name="Freeform 8"/>
            <p:cNvSpPr>
              <a:spLocks/>
            </p:cNvSpPr>
            <p:nvPr/>
          </p:nvSpPr>
          <p:spPr bwMode="auto">
            <a:xfrm>
              <a:off x="2796131"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76" name="Freeform 9"/>
            <p:cNvSpPr>
              <a:spLocks/>
            </p:cNvSpPr>
            <p:nvPr/>
          </p:nvSpPr>
          <p:spPr bwMode="auto">
            <a:xfrm>
              <a:off x="2796131"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77" name="Freeform 10"/>
            <p:cNvSpPr>
              <a:spLocks/>
            </p:cNvSpPr>
            <p:nvPr/>
          </p:nvSpPr>
          <p:spPr bwMode="auto">
            <a:xfrm>
              <a:off x="2495041"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78" name="Freeform 11"/>
            <p:cNvSpPr>
              <a:spLocks/>
            </p:cNvSpPr>
            <p:nvPr/>
          </p:nvSpPr>
          <p:spPr bwMode="auto">
            <a:xfrm>
              <a:off x="2075273"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79" name="Freeform 12"/>
            <p:cNvSpPr>
              <a:spLocks/>
            </p:cNvSpPr>
            <p:nvPr/>
          </p:nvSpPr>
          <p:spPr bwMode="auto">
            <a:xfrm>
              <a:off x="1606057"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80" name="Freeform 13"/>
            <p:cNvSpPr>
              <a:spLocks/>
            </p:cNvSpPr>
            <p:nvPr/>
          </p:nvSpPr>
          <p:spPr bwMode="auto">
            <a:xfrm>
              <a:off x="1256616"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chemeClr val="accent1">
                <a:lumMod val="75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81" name="Freeform 14"/>
            <p:cNvSpPr>
              <a:spLocks/>
            </p:cNvSpPr>
            <p:nvPr/>
          </p:nvSpPr>
          <p:spPr bwMode="auto">
            <a:xfrm>
              <a:off x="1119258"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82" name="Freeform 15"/>
            <p:cNvSpPr>
              <a:spLocks/>
            </p:cNvSpPr>
            <p:nvPr/>
          </p:nvSpPr>
          <p:spPr bwMode="auto">
            <a:xfrm>
              <a:off x="1119258"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83" name="Freeform 16"/>
            <p:cNvSpPr>
              <a:spLocks/>
            </p:cNvSpPr>
            <p:nvPr/>
          </p:nvSpPr>
          <p:spPr bwMode="auto">
            <a:xfrm>
              <a:off x="1256616"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accent1">
                <a:lumMod val="75000"/>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84" name="Freeform 17"/>
            <p:cNvSpPr>
              <a:spLocks/>
            </p:cNvSpPr>
            <p:nvPr/>
          </p:nvSpPr>
          <p:spPr bwMode="auto">
            <a:xfrm>
              <a:off x="1606057"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chemeClr val="accent1">
                <a:lumMod val="75000"/>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86" name="Group 85"/>
          <p:cNvGrpSpPr/>
          <p:nvPr/>
        </p:nvGrpSpPr>
        <p:grpSpPr>
          <a:xfrm>
            <a:off x="2850178" y="1693383"/>
            <a:ext cx="1401057" cy="1401490"/>
            <a:chOff x="3800237" y="2257147"/>
            <a:chExt cx="1868076" cy="1868076"/>
          </a:xfrm>
          <a:solidFill>
            <a:schemeClr val="accent2"/>
          </a:solidFill>
        </p:grpSpPr>
        <p:sp>
          <p:nvSpPr>
            <p:cNvPr id="87" name="Freeform 6"/>
            <p:cNvSpPr>
              <a:spLocks/>
            </p:cNvSpPr>
            <p:nvPr/>
          </p:nvSpPr>
          <p:spPr bwMode="auto">
            <a:xfrm>
              <a:off x="5176020"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88" name="Freeform 7"/>
            <p:cNvSpPr>
              <a:spLocks/>
            </p:cNvSpPr>
            <p:nvPr/>
          </p:nvSpPr>
          <p:spPr bwMode="auto">
            <a:xfrm>
              <a:off x="4756252"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89" name="Freeform 8"/>
            <p:cNvSpPr>
              <a:spLocks/>
            </p:cNvSpPr>
            <p:nvPr/>
          </p:nvSpPr>
          <p:spPr bwMode="auto">
            <a:xfrm>
              <a:off x="5477110"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90" name="Freeform 9"/>
            <p:cNvSpPr>
              <a:spLocks/>
            </p:cNvSpPr>
            <p:nvPr/>
          </p:nvSpPr>
          <p:spPr bwMode="auto">
            <a:xfrm>
              <a:off x="5477110"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91" name="Freeform 10"/>
            <p:cNvSpPr>
              <a:spLocks/>
            </p:cNvSpPr>
            <p:nvPr/>
          </p:nvSpPr>
          <p:spPr bwMode="auto">
            <a:xfrm>
              <a:off x="5176020"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92" name="Freeform 11"/>
            <p:cNvSpPr>
              <a:spLocks/>
            </p:cNvSpPr>
            <p:nvPr/>
          </p:nvSpPr>
          <p:spPr bwMode="auto">
            <a:xfrm>
              <a:off x="4756252"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93" name="Freeform 12"/>
            <p:cNvSpPr>
              <a:spLocks/>
            </p:cNvSpPr>
            <p:nvPr/>
          </p:nvSpPr>
          <p:spPr bwMode="auto">
            <a:xfrm>
              <a:off x="4287036"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noFill/>
            </a:ln>
            <a:extLst/>
          </p:spPr>
          <p:txBody>
            <a:bodyPr vert="horz" wrap="square" lIns="91440" tIns="45720" rIns="91440" bIns="45720" numCol="1" anchor="t" anchorCtr="0" compatLnSpc="1">
              <a:prstTxWarp prst="textNoShape">
                <a:avLst/>
              </a:prstTxWarp>
            </a:bodyPr>
            <a:lstStyle/>
            <a:p>
              <a:endParaRPr lang="id-ID"/>
            </a:p>
          </p:txBody>
        </p:sp>
        <p:sp>
          <p:nvSpPr>
            <p:cNvPr id="94" name="Freeform 13"/>
            <p:cNvSpPr>
              <a:spLocks/>
            </p:cNvSpPr>
            <p:nvPr/>
          </p:nvSpPr>
          <p:spPr bwMode="auto">
            <a:xfrm>
              <a:off x="3937595"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chemeClr val="accent2">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95" name="Freeform 14"/>
            <p:cNvSpPr>
              <a:spLocks/>
            </p:cNvSpPr>
            <p:nvPr/>
          </p:nvSpPr>
          <p:spPr bwMode="auto">
            <a:xfrm>
              <a:off x="3800237"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chemeClr val="accent2">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96" name="Freeform 15"/>
            <p:cNvSpPr>
              <a:spLocks/>
            </p:cNvSpPr>
            <p:nvPr/>
          </p:nvSpPr>
          <p:spPr bwMode="auto">
            <a:xfrm>
              <a:off x="3800237"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accent2">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97" name="Freeform 16"/>
            <p:cNvSpPr>
              <a:spLocks/>
            </p:cNvSpPr>
            <p:nvPr/>
          </p:nvSpPr>
          <p:spPr bwMode="auto">
            <a:xfrm>
              <a:off x="3937595"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accent2">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98" name="Freeform 17"/>
            <p:cNvSpPr>
              <a:spLocks/>
            </p:cNvSpPr>
            <p:nvPr/>
          </p:nvSpPr>
          <p:spPr bwMode="auto">
            <a:xfrm>
              <a:off x="4287036"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chemeClr val="accent2">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00" name="Group 99"/>
          <p:cNvGrpSpPr/>
          <p:nvPr/>
        </p:nvGrpSpPr>
        <p:grpSpPr>
          <a:xfrm>
            <a:off x="4909810" y="1693383"/>
            <a:ext cx="1401057" cy="1401490"/>
            <a:chOff x="6546413" y="2257147"/>
            <a:chExt cx="1868076" cy="1868076"/>
          </a:xfrm>
        </p:grpSpPr>
        <p:sp>
          <p:nvSpPr>
            <p:cNvPr id="101" name="Freeform 6"/>
            <p:cNvSpPr>
              <a:spLocks/>
            </p:cNvSpPr>
            <p:nvPr/>
          </p:nvSpPr>
          <p:spPr bwMode="auto">
            <a:xfrm>
              <a:off x="7922196"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02" name="Freeform 7"/>
            <p:cNvSpPr>
              <a:spLocks/>
            </p:cNvSpPr>
            <p:nvPr/>
          </p:nvSpPr>
          <p:spPr bwMode="auto">
            <a:xfrm>
              <a:off x="7502428"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03" name="Freeform 8"/>
            <p:cNvSpPr>
              <a:spLocks/>
            </p:cNvSpPr>
            <p:nvPr/>
          </p:nvSpPr>
          <p:spPr bwMode="auto">
            <a:xfrm>
              <a:off x="8223286"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04" name="Freeform 9"/>
            <p:cNvSpPr>
              <a:spLocks/>
            </p:cNvSpPr>
            <p:nvPr/>
          </p:nvSpPr>
          <p:spPr bwMode="auto">
            <a:xfrm>
              <a:off x="8223286"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05" name="Freeform 10"/>
            <p:cNvSpPr>
              <a:spLocks/>
            </p:cNvSpPr>
            <p:nvPr/>
          </p:nvSpPr>
          <p:spPr bwMode="auto">
            <a:xfrm>
              <a:off x="7922196"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chemeClr val="accent3">
                <a:alpha val="25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06" name="Freeform 11"/>
            <p:cNvSpPr>
              <a:spLocks/>
            </p:cNvSpPr>
            <p:nvPr/>
          </p:nvSpPr>
          <p:spPr bwMode="auto">
            <a:xfrm>
              <a:off x="7502428"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chemeClr val="accent3">
                <a:alpha val="25000"/>
              </a:schemeClr>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07" name="Freeform 12"/>
            <p:cNvSpPr>
              <a:spLocks/>
            </p:cNvSpPr>
            <p:nvPr/>
          </p:nvSpPr>
          <p:spPr bwMode="auto">
            <a:xfrm>
              <a:off x="7033212"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chemeClr val="accent3">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8" name="Freeform 13"/>
            <p:cNvSpPr>
              <a:spLocks/>
            </p:cNvSpPr>
            <p:nvPr/>
          </p:nvSpPr>
          <p:spPr bwMode="auto">
            <a:xfrm>
              <a:off x="6683771"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chemeClr val="accent3">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09" name="Freeform 14"/>
            <p:cNvSpPr>
              <a:spLocks/>
            </p:cNvSpPr>
            <p:nvPr/>
          </p:nvSpPr>
          <p:spPr bwMode="auto">
            <a:xfrm>
              <a:off x="6546413"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chemeClr val="accent3">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10" name="Freeform 15"/>
            <p:cNvSpPr>
              <a:spLocks/>
            </p:cNvSpPr>
            <p:nvPr/>
          </p:nvSpPr>
          <p:spPr bwMode="auto">
            <a:xfrm>
              <a:off x="6546413"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accent3">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11" name="Freeform 16"/>
            <p:cNvSpPr>
              <a:spLocks/>
            </p:cNvSpPr>
            <p:nvPr/>
          </p:nvSpPr>
          <p:spPr bwMode="auto">
            <a:xfrm>
              <a:off x="6683771"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accent3">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12" name="Freeform 17"/>
            <p:cNvSpPr>
              <a:spLocks/>
            </p:cNvSpPr>
            <p:nvPr/>
          </p:nvSpPr>
          <p:spPr bwMode="auto">
            <a:xfrm>
              <a:off x="7033212"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chemeClr val="accent3">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14" name="Group 113"/>
          <p:cNvGrpSpPr/>
          <p:nvPr/>
        </p:nvGrpSpPr>
        <p:grpSpPr>
          <a:xfrm>
            <a:off x="6927897" y="1693383"/>
            <a:ext cx="1401057" cy="1401490"/>
            <a:chOff x="9237196" y="2257147"/>
            <a:chExt cx="1868076" cy="1868076"/>
          </a:xfrm>
        </p:grpSpPr>
        <p:sp>
          <p:nvSpPr>
            <p:cNvPr id="115" name="Freeform 6"/>
            <p:cNvSpPr>
              <a:spLocks/>
            </p:cNvSpPr>
            <p:nvPr/>
          </p:nvSpPr>
          <p:spPr bwMode="auto">
            <a:xfrm>
              <a:off x="10612979" y="2394505"/>
              <a:ext cx="356034" cy="354935"/>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16" name="Freeform 7"/>
            <p:cNvSpPr>
              <a:spLocks/>
            </p:cNvSpPr>
            <p:nvPr/>
          </p:nvSpPr>
          <p:spPr bwMode="auto">
            <a:xfrm>
              <a:off x="10193211" y="2257147"/>
              <a:ext cx="427460" cy="191203"/>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17" name="Freeform 8"/>
            <p:cNvSpPr>
              <a:spLocks/>
            </p:cNvSpPr>
            <p:nvPr/>
          </p:nvSpPr>
          <p:spPr bwMode="auto">
            <a:xfrm>
              <a:off x="10914069" y="2743946"/>
              <a:ext cx="191203" cy="425262"/>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18" name="Freeform 9"/>
            <p:cNvSpPr>
              <a:spLocks/>
            </p:cNvSpPr>
            <p:nvPr/>
          </p:nvSpPr>
          <p:spPr bwMode="auto">
            <a:xfrm>
              <a:off x="10914069" y="3213162"/>
              <a:ext cx="191203" cy="427460"/>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19" name="Freeform 10"/>
            <p:cNvSpPr>
              <a:spLocks/>
            </p:cNvSpPr>
            <p:nvPr/>
          </p:nvSpPr>
          <p:spPr bwMode="auto">
            <a:xfrm>
              <a:off x="10612979" y="3632930"/>
              <a:ext cx="356034" cy="356034"/>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20" name="Freeform 11"/>
            <p:cNvSpPr>
              <a:spLocks/>
            </p:cNvSpPr>
            <p:nvPr/>
          </p:nvSpPr>
          <p:spPr bwMode="auto">
            <a:xfrm>
              <a:off x="10193211" y="3936217"/>
              <a:ext cx="427460" cy="189006"/>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21" name="Freeform 12"/>
            <p:cNvSpPr>
              <a:spLocks/>
            </p:cNvSpPr>
            <p:nvPr/>
          </p:nvSpPr>
          <p:spPr bwMode="auto">
            <a:xfrm>
              <a:off x="9723995" y="3936217"/>
              <a:ext cx="425262" cy="189006"/>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22" name="Freeform 13"/>
            <p:cNvSpPr>
              <a:spLocks/>
            </p:cNvSpPr>
            <p:nvPr/>
          </p:nvSpPr>
          <p:spPr bwMode="auto">
            <a:xfrm>
              <a:off x="9374554" y="3632930"/>
              <a:ext cx="354935" cy="356034"/>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23" name="Freeform 14"/>
            <p:cNvSpPr>
              <a:spLocks/>
            </p:cNvSpPr>
            <p:nvPr/>
          </p:nvSpPr>
          <p:spPr bwMode="auto">
            <a:xfrm>
              <a:off x="9237196" y="3213162"/>
              <a:ext cx="191203" cy="427460"/>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24" name="Freeform 15"/>
            <p:cNvSpPr>
              <a:spLocks/>
            </p:cNvSpPr>
            <p:nvPr/>
          </p:nvSpPr>
          <p:spPr bwMode="auto">
            <a:xfrm>
              <a:off x="9237196" y="2743946"/>
              <a:ext cx="191203" cy="425262"/>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solidFill>
              <a:schemeClr val="accent4">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25" name="Freeform 16"/>
            <p:cNvSpPr>
              <a:spLocks/>
            </p:cNvSpPr>
            <p:nvPr/>
          </p:nvSpPr>
          <p:spPr bwMode="auto">
            <a:xfrm>
              <a:off x="9374554" y="2394505"/>
              <a:ext cx="354935" cy="354935"/>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solidFill>
              <a:schemeClr val="accent4">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26" name="Freeform 17"/>
            <p:cNvSpPr>
              <a:spLocks/>
            </p:cNvSpPr>
            <p:nvPr/>
          </p:nvSpPr>
          <p:spPr bwMode="auto">
            <a:xfrm>
              <a:off x="9723995" y="2257147"/>
              <a:ext cx="425262" cy="191203"/>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solidFill>
              <a:schemeClr val="accent4">
                <a:alpha val="25000"/>
              </a:schemeClr>
            </a:solidFill>
            <a:ln>
              <a:noFill/>
            </a:ln>
          </p:spPr>
          <p:txBody>
            <a:bodyPr vert="horz" wrap="square" lIns="91440" tIns="45720" rIns="91440" bIns="45720" numCol="1" anchor="t" anchorCtr="0" compatLnSpc="1">
              <a:prstTxWarp prst="textNoShape">
                <a:avLst/>
              </a:prstTxWarp>
            </a:bodyPr>
            <a:lstStyle/>
            <a:p>
              <a:endParaRPr lang="id-ID"/>
            </a:p>
          </p:txBody>
        </p:sp>
      </p:grpSp>
      <p:sp>
        <p:nvSpPr>
          <p:cNvPr id="127" name="TextBox 126"/>
          <p:cNvSpPr txBox="1"/>
          <p:nvPr/>
        </p:nvSpPr>
        <p:spPr>
          <a:xfrm>
            <a:off x="745536" y="3596189"/>
            <a:ext cx="1588874" cy="992579"/>
          </a:xfrm>
          <a:prstGeom prst="rect">
            <a:avLst/>
          </a:prstGeom>
          <a:noFill/>
        </p:spPr>
        <p:txBody>
          <a:bodyPr wrap="square" lIns="68580" tIns="34290" rIns="68580" bIns="34290" rtlCol="0">
            <a:spAutoFit/>
          </a:bodyPr>
          <a:lstStyle/>
          <a:p>
            <a:pPr algn="ctr" defTabSz="1088205">
              <a:defRPr/>
            </a:pPr>
            <a:r>
              <a:rPr lang="zh-CN" altLang="en-US" sz="10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北京大学博士生毕业，现任公司行政总监，有十余年工作经验，</a:t>
            </a:r>
            <a:r>
              <a:rPr lang="en-US" altLang="zh-CN" sz="10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2000</a:t>
            </a:r>
            <a:r>
              <a:rPr lang="zh-CN" altLang="en-US" sz="10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年曾出企鹅公司</a:t>
            </a:r>
            <a:r>
              <a:rPr lang="en-US" altLang="zh-CN" sz="10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CEO</a:t>
            </a:r>
            <a:r>
              <a:rPr lang="zh-CN" altLang="en-US" sz="10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a:t>
            </a:r>
            <a:r>
              <a:rPr lang="en-US" altLang="zh-CN" sz="10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08</a:t>
            </a:r>
            <a:r>
              <a:rPr lang="zh-CN" altLang="en-US" sz="10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年担任某公司总裁，曾获得某某奖项</a:t>
            </a:r>
            <a:endParaRPr lang="en-US" altLang="zh-CN" sz="10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28" name="TextBox 127"/>
          <p:cNvSpPr txBox="1"/>
          <p:nvPr/>
        </p:nvSpPr>
        <p:spPr>
          <a:xfrm>
            <a:off x="807525" y="3221060"/>
            <a:ext cx="1492446" cy="284693"/>
          </a:xfrm>
          <a:prstGeom prst="rect">
            <a:avLst/>
          </a:prstGeom>
          <a:solidFill>
            <a:schemeClr val="accent1"/>
          </a:solidFill>
        </p:spPr>
        <p:txBody>
          <a:bodyPr wrap="square" lIns="68580" tIns="34290" rIns="68580" bIns="34290" rtlCol="0">
            <a:spAutoFit/>
          </a:bodyPr>
          <a:lstStyle/>
          <a:p>
            <a:pPr algn="ctr" defTabSz="685783">
              <a:defRPr/>
            </a:pPr>
            <a:r>
              <a:rPr lang="zh-CN" altLang="en-US" sz="1400" b="1" dirty="0">
                <a:solidFill>
                  <a:schemeClr val="bg1"/>
                </a:solidFill>
                <a:latin typeface="微软雅黑" panose="020B0503020204020204" pitchFamily="34" charset="-122"/>
                <a:ea typeface="微软雅黑" panose="020B0503020204020204" pitchFamily="34" charset="-122"/>
              </a:rPr>
              <a:t>唐三豆</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130" name="TextBox 129"/>
          <p:cNvSpPr txBox="1"/>
          <p:nvPr/>
        </p:nvSpPr>
        <p:spPr>
          <a:xfrm>
            <a:off x="2818259" y="3221060"/>
            <a:ext cx="1492446" cy="284693"/>
          </a:xfrm>
          <a:prstGeom prst="rect">
            <a:avLst/>
          </a:prstGeom>
          <a:solidFill>
            <a:schemeClr val="accent2"/>
          </a:solidFill>
        </p:spPr>
        <p:txBody>
          <a:bodyPr wrap="square" lIns="68580" tIns="34290" rIns="68580" bIns="34290" rtlCol="0">
            <a:spAutoFit/>
          </a:bodyPr>
          <a:lstStyle/>
          <a:p>
            <a:pPr algn="ctr" defTabSz="685783">
              <a:defRPr/>
            </a:pPr>
            <a:r>
              <a:rPr lang="zh-CN" altLang="en-US" sz="1400" b="1" dirty="0">
                <a:solidFill>
                  <a:schemeClr val="bg1"/>
                </a:solidFill>
                <a:latin typeface="微软雅黑" panose="020B0503020204020204" pitchFamily="34" charset="-122"/>
                <a:ea typeface="微软雅黑" panose="020B0503020204020204" pitchFamily="34" charset="-122"/>
              </a:rPr>
              <a:t>美美哒</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132" name="TextBox 131"/>
          <p:cNvSpPr txBox="1"/>
          <p:nvPr/>
        </p:nvSpPr>
        <p:spPr>
          <a:xfrm>
            <a:off x="4877891" y="3221060"/>
            <a:ext cx="1492446" cy="284693"/>
          </a:xfrm>
          <a:prstGeom prst="rect">
            <a:avLst/>
          </a:prstGeom>
          <a:solidFill>
            <a:schemeClr val="accent1"/>
          </a:solidFill>
        </p:spPr>
        <p:txBody>
          <a:bodyPr wrap="square" lIns="68580" tIns="34290" rIns="68580" bIns="34290" rtlCol="0">
            <a:spAutoFit/>
          </a:bodyPr>
          <a:lstStyle/>
          <a:p>
            <a:pPr algn="ctr" defTabSz="685783">
              <a:defRPr/>
            </a:pPr>
            <a:r>
              <a:rPr lang="zh-CN" altLang="en-US" sz="1400" b="1" dirty="0" smtClean="0">
                <a:solidFill>
                  <a:schemeClr val="bg1"/>
                </a:solidFill>
                <a:latin typeface="微软雅黑" panose="020B0503020204020204" pitchFamily="34" charset="-122"/>
                <a:ea typeface="微软雅黑" panose="020B0503020204020204" pitchFamily="34" charset="-122"/>
              </a:rPr>
              <a:t>帅帅哒</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134" name="TextBox 133"/>
          <p:cNvSpPr txBox="1"/>
          <p:nvPr/>
        </p:nvSpPr>
        <p:spPr>
          <a:xfrm>
            <a:off x="6895978" y="3221060"/>
            <a:ext cx="1492446" cy="284693"/>
          </a:xfrm>
          <a:prstGeom prst="rect">
            <a:avLst/>
          </a:prstGeom>
          <a:solidFill>
            <a:schemeClr val="accent4"/>
          </a:solidFill>
        </p:spPr>
        <p:txBody>
          <a:bodyPr wrap="square" lIns="68580" tIns="34290" rIns="68580" bIns="34290" rtlCol="0">
            <a:spAutoFit/>
          </a:bodyPr>
          <a:lstStyle/>
          <a:p>
            <a:pPr algn="ctr" defTabSz="685783">
              <a:defRPr/>
            </a:pPr>
            <a:r>
              <a:rPr lang="zh-CN" altLang="en-US" sz="1400" b="1" dirty="0" smtClean="0">
                <a:solidFill>
                  <a:schemeClr val="bg1"/>
                </a:solidFill>
                <a:latin typeface="微软雅黑" panose="020B0503020204020204" pitchFamily="34" charset="-122"/>
                <a:ea typeface="微软雅黑" panose="020B0503020204020204" pitchFamily="34" charset="-122"/>
              </a:rPr>
              <a:t>漂漂哒</a:t>
            </a:r>
            <a:endParaRPr lang="en-US" altLang="zh-CN" sz="1400" b="1" dirty="0">
              <a:solidFill>
                <a:schemeClr val="bg1"/>
              </a:solidFill>
              <a:latin typeface="微软雅黑" panose="020B0503020204020204" pitchFamily="34" charset="-122"/>
              <a:ea typeface="微软雅黑" panose="020B0503020204020204" pitchFamily="34" charset="-122"/>
            </a:endParaRPr>
          </a:p>
        </p:txBody>
      </p:sp>
      <p:pic>
        <p:nvPicPr>
          <p:cNvPr id="162" name="Picture 2" descr="C:\Documents and Settings\Administrator\桌面\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51823" y="1843423"/>
            <a:ext cx="1144582" cy="1144582"/>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63" name="Picture 3" descr="C:\Documents and Settings\Administrator\桌面\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69919" y="1759365"/>
            <a:ext cx="1214806" cy="121480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64" name="Picture 4" descr="C:\Documents and Settings\Administrator\桌面\7.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1381" y="1799467"/>
            <a:ext cx="1190148" cy="1190148"/>
          </a:xfrm>
          <a:prstGeom prst="rect">
            <a:avLst/>
          </a:prstGeom>
          <a:noFill/>
          <a:ln>
            <a:noFill/>
          </a:ln>
          <a:effectLst/>
          <a:extLst>
            <a:ext uri="{909E8E84-426E-40DD-AFC4-6F175D3DCCD1}">
              <a14:hiddenFill xmlns:a14="http://schemas.microsoft.com/office/drawing/2010/main">
                <a:solidFill>
                  <a:srgbClr val="FFFFFF"/>
                </a:solidFill>
              </a14:hiddenFill>
            </a:ext>
          </a:extLst>
        </p:spPr>
      </p:pic>
      <p:pic>
        <p:nvPicPr>
          <p:cNvPr id="2050" name="Picture 2" descr="C:\Documents and Settings\Administrator\桌面\8.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85639" y="1771796"/>
            <a:ext cx="1211688" cy="1211688"/>
          </a:xfrm>
          <a:prstGeom prst="rect">
            <a:avLst/>
          </a:prstGeom>
          <a:noFill/>
          <a:extLst>
            <a:ext uri="{909E8E84-426E-40DD-AFC4-6F175D3DCCD1}">
              <a14:hiddenFill xmlns:a14="http://schemas.microsoft.com/office/drawing/2010/main">
                <a:solidFill>
                  <a:srgbClr val="FFFFFF"/>
                </a:solidFill>
              </a14:hiddenFill>
            </a:ext>
          </a:extLst>
        </p:spPr>
      </p:pic>
      <p:sp>
        <p:nvSpPr>
          <p:cNvPr id="165" name="TextBox 164"/>
          <p:cNvSpPr txBox="1"/>
          <p:nvPr/>
        </p:nvSpPr>
        <p:spPr>
          <a:xfrm>
            <a:off x="2782885" y="3596189"/>
            <a:ext cx="1588874" cy="992579"/>
          </a:xfrm>
          <a:prstGeom prst="rect">
            <a:avLst/>
          </a:prstGeom>
          <a:noFill/>
        </p:spPr>
        <p:txBody>
          <a:bodyPr wrap="square" lIns="68580" tIns="34290" rIns="68580" bIns="34290" rtlCol="0">
            <a:spAutoFit/>
          </a:bodyPr>
          <a:lstStyle/>
          <a:p>
            <a:pPr algn="ctr" defTabSz="1088205">
              <a:defRPr/>
            </a:pPr>
            <a:r>
              <a:rPr lang="zh-CN" altLang="en-US" sz="10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北京大学博士生毕业，现任公司行政总监，有十余年工作经验，</a:t>
            </a:r>
            <a:r>
              <a:rPr lang="en-US" altLang="zh-CN" sz="10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2000</a:t>
            </a:r>
            <a:r>
              <a:rPr lang="zh-CN" altLang="en-US" sz="10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年曾出企鹅公司</a:t>
            </a:r>
            <a:r>
              <a:rPr lang="en-US" altLang="zh-CN" sz="10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CEO</a:t>
            </a:r>
            <a:r>
              <a:rPr lang="zh-CN" altLang="en-US" sz="10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a:t>
            </a:r>
            <a:r>
              <a:rPr lang="en-US" altLang="zh-CN" sz="10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08</a:t>
            </a:r>
            <a:r>
              <a:rPr lang="zh-CN" altLang="en-US" sz="10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年担任某公司总裁，曾获得某某奖项</a:t>
            </a:r>
            <a:endParaRPr lang="en-US" altLang="zh-CN" sz="10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66" name="TextBox 165"/>
          <p:cNvSpPr txBox="1"/>
          <p:nvPr/>
        </p:nvSpPr>
        <p:spPr>
          <a:xfrm>
            <a:off x="4877891" y="3596189"/>
            <a:ext cx="1588874" cy="992579"/>
          </a:xfrm>
          <a:prstGeom prst="rect">
            <a:avLst/>
          </a:prstGeom>
          <a:noFill/>
        </p:spPr>
        <p:txBody>
          <a:bodyPr wrap="square" lIns="68580" tIns="34290" rIns="68580" bIns="34290" rtlCol="0">
            <a:spAutoFit/>
          </a:bodyPr>
          <a:lstStyle/>
          <a:p>
            <a:pPr algn="ctr" defTabSz="1088205">
              <a:defRPr/>
            </a:pPr>
            <a:r>
              <a:rPr lang="zh-CN" altLang="en-US" sz="10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北京大学博士生毕业，现任公司行政总监，有十余年工作经验，</a:t>
            </a:r>
            <a:r>
              <a:rPr lang="en-US" altLang="zh-CN" sz="10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2000</a:t>
            </a:r>
            <a:r>
              <a:rPr lang="zh-CN" altLang="en-US" sz="10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年曾出企鹅公司</a:t>
            </a:r>
            <a:r>
              <a:rPr lang="en-US" altLang="zh-CN" sz="10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CEO</a:t>
            </a:r>
            <a:r>
              <a:rPr lang="zh-CN" altLang="en-US" sz="10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a:t>
            </a:r>
            <a:r>
              <a:rPr lang="en-US" altLang="zh-CN" sz="10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08</a:t>
            </a:r>
            <a:r>
              <a:rPr lang="zh-CN" altLang="en-US" sz="10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年担任某公司总裁，曾获得某某奖项</a:t>
            </a:r>
            <a:endParaRPr lang="en-US" altLang="zh-CN" sz="10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67" name="TextBox 166"/>
          <p:cNvSpPr txBox="1"/>
          <p:nvPr/>
        </p:nvSpPr>
        <p:spPr>
          <a:xfrm>
            <a:off x="6910161" y="3596189"/>
            <a:ext cx="1588874" cy="992579"/>
          </a:xfrm>
          <a:prstGeom prst="rect">
            <a:avLst/>
          </a:prstGeom>
          <a:noFill/>
        </p:spPr>
        <p:txBody>
          <a:bodyPr wrap="square" lIns="68580" tIns="34290" rIns="68580" bIns="34290" rtlCol="0">
            <a:spAutoFit/>
          </a:bodyPr>
          <a:lstStyle/>
          <a:p>
            <a:pPr algn="ctr" defTabSz="1088205">
              <a:defRPr/>
            </a:pPr>
            <a:r>
              <a:rPr lang="zh-CN" altLang="en-US" sz="10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北京大学博士生毕业，现任公司行政总监，有十余年工作经验，</a:t>
            </a:r>
            <a:r>
              <a:rPr lang="en-US" altLang="zh-CN" sz="10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2000</a:t>
            </a:r>
            <a:r>
              <a:rPr lang="zh-CN" altLang="en-US" sz="10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年曾出企鹅公司</a:t>
            </a:r>
            <a:r>
              <a:rPr lang="en-US" altLang="zh-CN" sz="10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CEO</a:t>
            </a:r>
            <a:r>
              <a:rPr lang="zh-CN" altLang="en-US" sz="10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a:t>
            </a:r>
            <a:r>
              <a:rPr lang="en-US" altLang="zh-CN" sz="10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08</a:t>
            </a:r>
            <a:r>
              <a:rPr lang="zh-CN" altLang="en-US" sz="1000" dirty="0" smtClean="0">
                <a:solidFill>
                  <a:srgbClr val="C0C0C0"/>
                </a:solidFill>
                <a:latin typeface="微软雅黑" panose="020B0503020204020204" pitchFamily="34" charset="-122"/>
                <a:ea typeface="微软雅黑" panose="020B0503020204020204" pitchFamily="34" charset="-122"/>
                <a:cs typeface="Open Sans" panose="020B0606030504020204" pitchFamily="34" charset="0"/>
              </a:rPr>
              <a:t>年担任某公司总裁，曾获得某某奖项</a:t>
            </a:r>
            <a:endParaRPr lang="en-US" altLang="zh-CN" sz="10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cxnSp>
        <p:nvCxnSpPr>
          <p:cNvPr id="66" name="直接连接符 65"/>
          <p:cNvCxnSpPr/>
          <p:nvPr/>
        </p:nvCxnSpPr>
        <p:spPr>
          <a:xfrm>
            <a:off x="423884" y="628328"/>
            <a:ext cx="80639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67" name="组合 66"/>
          <p:cNvGrpSpPr/>
          <p:nvPr/>
        </p:nvGrpSpPr>
        <p:grpSpPr>
          <a:xfrm rot="14400000">
            <a:off x="390146" y="232657"/>
            <a:ext cx="344020" cy="281678"/>
            <a:chOff x="3059816" y="700304"/>
            <a:chExt cx="615694" cy="504120"/>
          </a:xfrm>
          <a:solidFill>
            <a:schemeClr val="accent1"/>
          </a:solidFill>
        </p:grpSpPr>
        <p:sp>
          <p:nvSpPr>
            <p:cNvPr id="68" name="椭圆 67"/>
            <p:cNvSpPr/>
            <p:nvPr/>
          </p:nvSpPr>
          <p:spPr>
            <a:xfrm>
              <a:off x="3531462" y="844352"/>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3059816" y="700304"/>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3059816" y="1060376"/>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1" name="直接连接符 70"/>
            <p:cNvCxnSpPr>
              <a:stCxn id="68" idx="7"/>
              <a:endCxn id="70" idx="3"/>
            </p:cNvCxnSpPr>
            <p:nvPr/>
          </p:nvCxnSpPr>
          <p:spPr>
            <a:xfrm flipH="1">
              <a:off x="3080911" y="865447"/>
              <a:ext cx="573504" cy="317882"/>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69" idx="0"/>
            </p:cNvCxnSpPr>
            <p:nvPr/>
          </p:nvCxnSpPr>
          <p:spPr>
            <a:xfrm>
              <a:off x="3131840" y="700304"/>
              <a:ext cx="0" cy="447037"/>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99" name="Rectangle 22"/>
          <p:cNvSpPr>
            <a:spLocks noChangeArrowheads="1"/>
          </p:cNvSpPr>
          <p:nvPr/>
        </p:nvSpPr>
        <p:spPr bwMode="auto">
          <a:xfrm>
            <a:off x="771624" y="169523"/>
            <a:ext cx="3791272" cy="49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l" eaLnBrk="1" fontAlgn="base" hangingPunct="1">
              <a:lnSpc>
                <a:spcPct val="120000"/>
              </a:lnSpc>
            </a:pPr>
            <a:r>
              <a:rPr lang="zh-CN" altLang="en-US" sz="1400" b="1" dirty="0" smtClean="0">
                <a:latin typeface="微软雅黑" panose="020B0503020204020204" pitchFamily="34" charset="-122"/>
                <a:ea typeface="微软雅黑" panose="020B0503020204020204" pitchFamily="34" charset="-122"/>
              </a:rPr>
              <a:t>人员组织结构</a:t>
            </a:r>
            <a:endParaRPr lang="en-US" altLang="zh-CN" sz="1400" b="1" dirty="0" smtClean="0">
              <a:latin typeface="微软雅黑" panose="020B0503020204020204" pitchFamily="34" charset="-122"/>
              <a:ea typeface="微软雅黑" panose="020B0503020204020204" pitchFamily="34" charset="-122"/>
            </a:endParaRPr>
          </a:p>
          <a:p>
            <a:pPr fontAlgn="base">
              <a:lnSpc>
                <a:spcPct val="120000"/>
              </a:lnSpc>
            </a:pPr>
            <a:r>
              <a:rPr lang="zh-CN" altLang="en-US" sz="800" dirty="0">
                <a:solidFill>
                  <a:schemeClr val="bg1">
                    <a:lumMod val="75000"/>
                  </a:schemeClr>
                </a:solidFill>
                <a:latin typeface="微软雅黑" panose="020B0503020204020204" pitchFamily="34" charset="-122"/>
                <a:ea typeface="微软雅黑" panose="020B0503020204020204" pitchFamily="34" charset="-122"/>
              </a:rPr>
              <a:t>以上标题可以根据您的需求随意</a:t>
            </a:r>
            <a:r>
              <a:rPr lang="zh-CN" altLang="en-US" sz="800" dirty="0" smtClean="0">
                <a:solidFill>
                  <a:schemeClr val="bg1">
                    <a:lumMod val="75000"/>
                  </a:schemeClr>
                </a:solidFill>
                <a:latin typeface="微软雅黑" panose="020B0503020204020204" pitchFamily="34" charset="-122"/>
                <a:ea typeface="微软雅黑" panose="020B0503020204020204" pitchFamily="34" charset="-122"/>
              </a:rPr>
              <a:t>更改</a:t>
            </a: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44224549"/>
      </p:ext>
    </p:extLst>
  </p:cSld>
  <p:clrMapOvr>
    <a:masterClrMapping/>
  </p:clrMapOvr>
  <mc:AlternateContent xmlns:mc="http://schemas.openxmlformats.org/markup-compatibility/2006" xmlns:p14="http://schemas.microsoft.com/office/powerpoint/2010/main">
    <mc:Choice Requires="p14">
      <p:transition spd="slow" advTm="0">
        <p14:fla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p:tgtEl>
                                          <p:spTgt spid="67"/>
                                        </p:tgtEl>
                                        <p:attrNameLst>
                                          <p:attrName>ppt_x</p:attrName>
                                        </p:attrNameLst>
                                      </p:cBhvr>
                                      <p:tavLst>
                                        <p:tav tm="0">
                                          <p:val>
                                            <p:strVal val="#ppt_x-#ppt_w*1.125000"/>
                                          </p:val>
                                        </p:tav>
                                        <p:tav tm="100000">
                                          <p:val>
                                            <p:strVal val="#ppt_x"/>
                                          </p:val>
                                        </p:tav>
                                      </p:tavLst>
                                    </p:anim>
                                    <p:animEffect transition="in" filter="wipe(right)">
                                      <p:cBhvr>
                                        <p:cTn id="8" dur="500"/>
                                        <p:tgtEl>
                                          <p:spTgt spid="67"/>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99"/>
                                        </p:tgtEl>
                                        <p:attrNameLst>
                                          <p:attrName>style.visibility</p:attrName>
                                        </p:attrNameLst>
                                      </p:cBhvr>
                                      <p:to>
                                        <p:strVal val="visible"/>
                                      </p:to>
                                    </p:set>
                                    <p:animEffect transition="in" filter="wipe(left)">
                                      <p:cBhvr>
                                        <p:cTn id="12" dur="1250"/>
                                        <p:tgtEl>
                                          <p:spTgt spid="99"/>
                                        </p:tgtEl>
                                      </p:cBhvr>
                                    </p:animEffect>
                                  </p:childTnLst>
                                </p:cTn>
                              </p:par>
                            </p:childTnLst>
                          </p:cTn>
                        </p:par>
                        <p:par>
                          <p:cTn id="13" fill="hold">
                            <p:stCondLst>
                              <p:cond delay="1750"/>
                            </p:stCondLst>
                            <p:childTnLst>
                              <p:par>
                                <p:cTn id="14" presetID="22" presetClass="entr" presetSubtype="8" fill="hold" nodeType="afterEffect">
                                  <p:stCondLst>
                                    <p:cond delay="0"/>
                                  </p:stCondLst>
                                  <p:childTnLst>
                                    <p:set>
                                      <p:cBhvr>
                                        <p:cTn id="15" dur="1" fill="hold">
                                          <p:stCondLst>
                                            <p:cond delay="0"/>
                                          </p:stCondLst>
                                        </p:cTn>
                                        <p:tgtEl>
                                          <p:spTgt spid="66"/>
                                        </p:tgtEl>
                                        <p:attrNameLst>
                                          <p:attrName>style.visibility</p:attrName>
                                        </p:attrNameLst>
                                      </p:cBhvr>
                                      <p:to>
                                        <p:strVal val="visible"/>
                                      </p:to>
                                    </p:set>
                                    <p:animEffect transition="in" filter="wipe(left)">
                                      <p:cBhvr>
                                        <p:cTn id="16" dur="500"/>
                                        <p:tgtEl>
                                          <p:spTgt spid="66"/>
                                        </p:tgtEl>
                                      </p:cBhvr>
                                    </p:animEffect>
                                  </p:childTnLst>
                                </p:cTn>
                              </p:par>
                            </p:childTnLst>
                          </p:cTn>
                        </p:par>
                        <p:par>
                          <p:cTn id="17" fill="hold">
                            <p:stCondLst>
                              <p:cond delay="2250"/>
                            </p:stCondLst>
                            <p:childTnLst>
                              <p:par>
                                <p:cTn id="18" presetID="23" presetClass="entr" presetSubtype="528" fill="hold" nodeType="afterEffect">
                                  <p:stCondLst>
                                    <p:cond delay="0"/>
                                  </p:stCondLst>
                                  <p:childTnLst>
                                    <p:set>
                                      <p:cBhvr>
                                        <p:cTn id="19" dur="1" fill="hold">
                                          <p:stCondLst>
                                            <p:cond delay="0"/>
                                          </p:stCondLst>
                                        </p:cTn>
                                        <p:tgtEl>
                                          <p:spTgt spid="164"/>
                                        </p:tgtEl>
                                        <p:attrNameLst>
                                          <p:attrName>style.visibility</p:attrName>
                                        </p:attrNameLst>
                                      </p:cBhvr>
                                      <p:to>
                                        <p:strVal val="visible"/>
                                      </p:to>
                                    </p:set>
                                    <p:anim calcmode="lin" valueType="num">
                                      <p:cBhvr>
                                        <p:cTn id="20" dur="500" fill="hold"/>
                                        <p:tgtEl>
                                          <p:spTgt spid="164"/>
                                        </p:tgtEl>
                                        <p:attrNameLst>
                                          <p:attrName>ppt_w</p:attrName>
                                        </p:attrNameLst>
                                      </p:cBhvr>
                                      <p:tavLst>
                                        <p:tav tm="0">
                                          <p:val>
                                            <p:fltVal val="0"/>
                                          </p:val>
                                        </p:tav>
                                        <p:tav tm="100000">
                                          <p:val>
                                            <p:strVal val="#ppt_w"/>
                                          </p:val>
                                        </p:tav>
                                      </p:tavLst>
                                    </p:anim>
                                    <p:anim calcmode="lin" valueType="num">
                                      <p:cBhvr>
                                        <p:cTn id="21" dur="500" fill="hold"/>
                                        <p:tgtEl>
                                          <p:spTgt spid="164"/>
                                        </p:tgtEl>
                                        <p:attrNameLst>
                                          <p:attrName>ppt_h</p:attrName>
                                        </p:attrNameLst>
                                      </p:cBhvr>
                                      <p:tavLst>
                                        <p:tav tm="0">
                                          <p:val>
                                            <p:fltVal val="0"/>
                                          </p:val>
                                        </p:tav>
                                        <p:tav tm="100000">
                                          <p:val>
                                            <p:strVal val="#ppt_h"/>
                                          </p:val>
                                        </p:tav>
                                      </p:tavLst>
                                    </p:anim>
                                    <p:anim calcmode="lin" valueType="num">
                                      <p:cBhvr>
                                        <p:cTn id="22" dur="500" fill="hold"/>
                                        <p:tgtEl>
                                          <p:spTgt spid="164"/>
                                        </p:tgtEl>
                                        <p:attrNameLst>
                                          <p:attrName>ppt_x</p:attrName>
                                        </p:attrNameLst>
                                      </p:cBhvr>
                                      <p:tavLst>
                                        <p:tav tm="0">
                                          <p:val>
                                            <p:fltVal val="0.5"/>
                                          </p:val>
                                        </p:tav>
                                        <p:tav tm="100000">
                                          <p:val>
                                            <p:strVal val="#ppt_x"/>
                                          </p:val>
                                        </p:tav>
                                      </p:tavLst>
                                    </p:anim>
                                    <p:anim calcmode="lin" valueType="num">
                                      <p:cBhvr>
                                        <p:cTn id="23" dur="500" fill="hold"/>
                                        <p:tgtEl>
                                          <p:spTgt spid="164"/>
                                        </p:tgtEl>
                                        <p:attrNameLst>
                                          <p:attrName>ppt_y</p:attrName>
                                        </p:attrNameLst>
                                      </p:cBhvr>
                                      <p:tavLst>
                                        <p:tav tm="0">
                                          <p:val>
                                            <p:fltVal val="0.5"/>
                                          </p:val>
                                        </p:tav>
                                        <p:tav tm="100000">
                                          <p:val>
                                            <p:strVal val="#ppt_y"/>
                                          </p:val>
                                        </p:tav>
                                      </p:tavLst>
                                    </p:anim>
                                  </p:childTnLst>
                                </p:cTn>
                              </p:par>
                            </p:childTnLst>
                          </p:cTn>
                        </p:par>
                        <p:par>
                          <p:cTn id="24" fill="hold">
                            <p:stCondLst>
                              <p:cond delay="2750"/>
                            </p:stCondLst>
                            <p:childTnLst>
                              <p:par>
                                <p:cTn id="25" presetID="21" presetClass="entr" presetSubtype="1" fill="hold" nodeType="afterEffect">
                                  <p:stCondLst>
                                    <p:cond delay="0"/>
                                  </p:stCondLst>
                                  <p:childTnLst>
                                    <p:set>
                                      <p:cBhvr>
                                        <p:cTn id="26" dur="1" fill="hold">
                                          <p:stCondLst>
                                            <p:cond delay="0"/>
                                          </p:stCondLst>
                                        </p:cTn>
                                        <p:tgtEl>
                                          <p:spTgt spid="72"/>
                                        </p:tgtEl>
                                        <p:attrNameLst>
                                          <p:attrName>style.visibility</p:attrName>
                                        </p:attrNameLst>
                                      </p:cBhvr>
                                      <p:to>
                                        <p:strVal val="visible"/>
                                      </p:to>
                                    </p:set>
                                    <p:animEffect transition="in" filter="wheel(1)">
                                      <p:cBhvr>
                                        <p:cTn id="27" dur="500"/>
                                        <p:tgtEl>
                                          <p:spTgt spid="72"/>
                                        </p:tgtEl>
                                      </p:cBhvr>
                                    </p:animEffect>
                                  </p:childTnLst>
                                </p:cTn>
                              </p:par>
                            </p:childTnLst>
                          </p:cTn>
                        </p:par>
                        <p:par>
                          <p:cTn id="28" fill="hold">
                            <p:stCondLst>
                              <p:cond delay="3250"/>
                            </p:stCondLst>
                            <p:childTnLst>
                              <p:par>
                                <p:cTn id="29" presetID="10" presetClass="entr" presetSubtype="0" fill="hold" grpId="0" nodeType="afterEffect">
                                  <p:stCondLst>
                                    <p:cond delay="0"/>
                                  </p:stCondLst>
                                  <p:childTnLst>
                                    <p:set>
                                      <p:cBhvr>
                                        <p:cTn id="30" dur="1" fill="hold">
                                          <p:stCondLst>
                                            <p:cond delay="0"/>
                                          </p:stCondLst>
                                        </p:cTn>
                                        <p:tgtEl>
                                          <p:spTgt spid="128"/>
                                        </p:tgtEl>
                                        <p:attrNameLst>
                                          <p:attrName>style.visibility</p:attrName>
                                        </p:attrNameLst>
                                      </p:cBhvr>
                                      <p:to>
                                        <p:strVal val="visible"/>
                                      </p:to>
                                    </p:set>
                                    <p:animEffect transition="in" filter="fade">
                                      <p:cBhvr>
                                        <p:cTn id="31" dur="500"/>
                                        <p:tgtEl>
                                          <p:spTgt spid="12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27"/>
                                        </p:tgtEl>
                                        <p:attrNameLst>
                                          <p:attrName>style.visibility</p:attrName>
                                        </p:attrNameLst>
                                      </p:cBhvr>
                                      <p:to>
                                        <p:strVal val="visible"/>
                                      </p:to>
                                    </p:set>
                                    <p:animEffect transition="in" filter="fade">
                                      <p:cBhvr>
                                        <p:cTn id="34" dur="500"/>
                                        <p:tgtEl>
                                          <p:spTgt spid="127"/>
                                        </p:tgtEl>
                                      </p:cBhvr>
                                    </p:animEffect>
                                  </p:childTnLst>
                                </p:cTn>
                              </p:par>
                            </p:childTnLst>
                          </p:cTn>
                        </p:par>
                        <p:par>
                          <p:cTn id="35" fill="hold">
                            <p:stCondLst>
                              <p:cond delay="3750"/>
                            </p:stCondLst>
                            <p:childTnLst>
                              <p:par>
                                <p:cTn id="36" presetID="23" presetClass="entr" presetSubtype="528" fill="hold" nodeType="afterEffect">
                                  <p:stCondLst>
                                    <p:cond delay="0"/>
                                  </p:stCondLst>
                                  <p:childTnLst>
                                    <p:set>
                                      <p:cBhvr>
                                        <p:cTn id="37" dur="1" fill="hold">
                                          <p:stCondLst>
                                            <p:cond delay="0"/>
                                          </p:stCondLst>
                                        </p:cTn>
                                        <p:tgtEl>
                                          <p:spTgt spid="163"/>
                                        </p:tgtEl>
                                        <p:attrNameLst>
                                          <p:attrName>style.visibility</p:attrName>
                                        </p:attrNameLst>
                                      </p:cBhvr>
                                      <p:to>
                                        <p:strVal val="visible"/>
                                      </p:to>
                                    </p:set>
                                    <p:anim calcmode="lin" valueType="num">
                                      <p:cBhvr>
                                        <p:cTn id="38" dur="500" fill="hold"/>
                                        <p:tgtEl>
                                          <p:spTgt spid="163"/>
                                        </p:tgtEl>
                                        <p:attrNameLst>
                                          <p:attrName>ppt_w</p:attrName>
                                        </p:attrNameLst>
                                      </p:cBhvr>
                                      <p:tavLst>
                                        <p:tav tm="0">
                                          <p:val>
                                            <p:fltVal val="0"/>
                                          </p:val>
                                        </p:tav>
                                        <p:tav tm="100000">
                                          <p:val>
                                            <p:strVal val="#ppt_w"/>
                                          </p:val>
                                        </p:tav>
                                      </p:tavLst>
                                    </p:anim>
                                    <p:anim calcmode="lin" valueType="num">
                                      <p:cBhvr>
                                        <p:cTn id="39" dur="500" fill="hold"/>
                                        <p:tgtEl>
                                          <p:spTgt spid="163"/>
                                        </p:tgtEl>
                                        <p:attrNameLst>
                                          <p:attrName>ppt_h</p:attrName>
                                        </p:attrNameLst>
                                      </p:cBhvr>
                                      <p:tavLst>
                                        <p:tav tm="0">
                                          <p:val>
                                            <p:fltVal val="0"/>
                                          </p:val>
                                        </p:tav>
                                        <p:tav tm="100000">
                                          <p:val>
                                            <p:strVal val="#ppt_h"/>
                                          </p:val>
                                        </p:tav>
                                      </p:tavLst>
                                    </p:anim>
                                    <p:anim calcmode="lin" valueType="num">
                                      <p:cBhvr>
                                        <p:cTn id="40" dur="500" fill="hold"/>
                                        <p:tgtEl>
                                          <p:spTgt spid="163"/>
                                        </p:tgtEl>
                                        <p:attrNameLst>
                                          <p:attrName>ppt_x</p:attrName>
                                        </p:attrNameLst>
                                      </p:cBhvr>
                                      <p:tavLst>
                                        <p:tav tm="0">
                                          <p:val>
                                            <p:fltVal val="0.5"/>
                                          </p:val>
                                        </p:tav>
                                        <p:tav tm="100000">
                                          <p:val>
                                            <p:strVal val="#ppt_x"/>
                                          </p:val>
                                        </p:tav>
                                      </p:tavLst>
                                    </p:anim>
                                    <p:anim calcmode="lin" valueType="num">
                                      <p:cBhvr>
                                        <p:cTn id="41" dur="500" fill="hold"/>
                                        <p:tgtEl>
                                          <p:spTgt spid="163"/>
                                        </p:tgtEl>
                                        <p:attrNameLst>
                                          <p:attrName>ppt_y</p:attrName>
                                        </p:attrNameLst>
                                      </p:cBhvr>
                                      <p:tavLst>
                                        <p:tav tm="0">
                                          <p:val>
                                            <p:fltVal val="0.5"/>
                                          </p:val>
                                        </p:tav>
                                        <p:tav tm="100000">
                                          <p:val>
                                            <p:strVal val="#ppt_y"/>
                                          </p:val>
                                        </p:tav>
                                      </p:tavLst>
                                    </p:anim>
                                  </p:childTnLst>
                                </p:cTn>
                              </p:par>
                            </p:childTnLst>
                          </p:cTn>
                        </p:par>
                        <p:par>
                          <p:cTn id="42" fill="hold">
                            <p:stCondLst>
                              <p:cond delay="4250"/>
                            </p:stCondLst>
                            <p:childTnLst>
                              <p:par>
                                <p:cTn id="43" presetID="21" presetClass="entr" presetSubtype="1" fill="hold" nodeType="afterEffect">
                                  <p:stCondLst>
                                    <p:cond delay="0"/>
                                  </p:stCondLst>
                                  <p:childTnLst>
                                    <p:set>
                                      <p:cBhvr>
                                        <p:cTn id="44" dur="1" fill="hold">
                                          <p:stCondLst>
                                            <p:cond delay="0"/>
                                          </p:stCondLst>
                                        </p:cTn>
                                        <p:tgtEl>
                                          <p:spTgt spid="86"/>
                                        </p:tgtEl>
                                        <p:attrNameLst>
                                          <p:attrName>style.visibility</p:attrName>
                                        </p:attrNameLst>
                                      </p:cBhvr>
                                      <p:to>
                                        <p:strVal val="visible"/>
                                      </p:to>
                                    </p:set>
                                    <p:animEffect transition="in" filter="wheel(1)">
                                      <p:cBhvr>
                                        <p:cTn id="45" dur="500"/>
                                        <p:tgtEl>
                                          <p:spTgt spid="86"/>
                                        </p:tgtEl>
                                      </p:cBhvr>
                                    </p:animEffect>
                                  </p:childTnLst>
                                </p:cTn>
                              </p:par>
                            </p:childTnLst>
                          </p:cTn>
                        </p:par>
                        <p:par>
                          <p:cTn id="46" fill="hold">
                            <p:stCondLst>
                              <p:cond delay="4750"/>
                            </p:stCondLst>
                            <p:childTnLst>
                              <p:par>
                                <p:cTn id="47" presetID="10" presetClass="entr" presetSubtype="0" fill="hold" grpId="0" nodeType="afterEffect">
                                  <p:stCondLst>
                                    <p:cond delay="0"/>
                                  </p:stCondLst>
                                  <p:childTnLst>
                                    <p:set>
                                      <p:cBhvr>
                                        <p:cTn id="48" dur="1" fill="hold">
                                          <p:stCondLst>
                                            <p:cond delay="0"/>
                                          </p:stCondLst>
                                        </p:cTn>
                                        <p:tgtEl>
                                          <p:spTgt spid="130"/>
                                        </p:tgtEl>
                                        <p:attrNameLst>
                                          <p:attrName>style.visibility</p:attrName>
                                        </p:attrNameLst>
                                      </p:cBhvr>
                                      <p:to>
                                        <p:strVal val="visible"/>
                                      </p:to>
                                    </p:set>
                                    <p:animEffect transition="in" filter="fade">
                                      <p:cBhvr>
                                        <p:cTn id="49" dur="500"/>
                                        <p:tgtEl>
                                          <p:spTgt spid="13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65"/>
                                        </p:tgtEl>
                                        <p:attrNameLst>
                                          <p:attrName>style.visibility</p:attrName>
                                        </p:attrNameLst>
                                      </p:cBhvr>
                                      <p:to>
                                        <p:strVal val="visible"/>
                                      </p:to>
                                    </p:set>
                                    <p:animEffect transition="in" filter="fade">
                                      <p:cBhvr>
                                        <p:cTn id="52" dur="500"/>
                                        <p:tgtEl>
                                          <p:spTgt spid="165"/>
                                        </p:tgtEl>
                                      </p:cBhvr>
                                    </p:animEffect>
                                  </p:childTnLst>
                                </p:cTn>
                              </p:par>
                            </p:childTnLst>
                          </p:cTn>
                        </p:par>
                        <p:par>
                          <p:cTn id="53" fill="hold">
                            <p:stCondLst>
                              <p:cond delay="5250"/>
                            </p:stCondLst>
                            <p:childTnLst>
                              <p:par>
                                <p:cTn id="54" presetID="23" presetClass="entr" presetSubtype="528" fill="hold" nodeType="afterEffect">
                                  <p:stCondLst>
                                    <p:cond delay="0"/>
                                  </p:stCondLst>
                                  <p:childTnLst>
                                    <p:set>
                                      <p:cBhvr>
                                        <p:cTn id="55" dur="1" fill="hold">
                                          <p:stCondLst>
                                            <p:cond delay="0"/>
                                          </p:stCondLst>
                                        </p:cTn>
                                        <p:tgtEl>
                                          <p:spTgt spid="162"/>
                                        </p:tgtEl>
                                        <p:attrNameLst>
                                          <p:attrName>style.visibility</p:attrName>
                                        </p:attrNameLst>
                                      </p:cBhvr>
                                      <p:to>
                                        <p:strVal val="visible"/>
                                      </p:to>
                                    </p:set>
                                    <p:anim calcmode="lin" valueType="num">
                                      <p:cBhvr>
                                        <p:cTn id="56" dur="500" fill="hold"/>
                                        <p:tgtEl>
                                          <p:spTgt spid="162"/>
                                        </p:tgtEl>
                                        <p:attrNameLst>
                                          <p:attrName>ppt_w</p:attrName>
                                        </p:attrNameLst>
                                      </p:cBhvr>
                                      <p:tavLst>
                                        <p:tav tm="0">
                                          <p:val>
                                            <p:fltVal val="0"/>
                                          </p:val>
                                        </p:tav>
                                        <p:tav tm="100000">
                                          <p:val>
                                            <p:strVal val="#ppt_w"/>
                                          </p:val>
                                        </p:tav>
                                      </p:tavLst>
                                    </p:anim>
                                    <p:anim calcmode="lin" valueType="num">
                                      <p:cBhvr>
                                        <p:cTn id="57" dur="500" fill="hold"/>
                                        <p:tgtEl>
                                          <p:spTgt spid="162"/>
                                        </p:tgtEl>
                                        <p:attrNameLst>
                                          <p:attrName>ppt_h</p:attrName>
                                        </p:attrNameLst>
                                      </p:cBhvr>
                                      <p:tavLst>
                                        <p:tav tm="0">
                                          <p:val>
                                            <p:fltVal val="0"/>
                                          </p:val>
                                        </p:tav>
                                        <p:tav tm="100000">
                                          <p:val>
                                            <p:strVal val="#ppt_h"/>
                                          </p:val>
                                        </p:tav>
                                      </p:tavLst>
                                    </p:anim>
                                    <p:anim calcmode="lin" valueType="num">
                                      <p:cBhvr>
                                        <p:cTn id="58" dur="500" fill="hold"/>
                                        <p:tgtEl>
                                          <p:spTgt spid="162"/>
                                        </p:tgtEl>
                                        <p:attrNameLst>
                                          <p:attrName>ppt_x</p:attrName>
                                        </p:attrNameLst>
                                      </p:cBhvr>
                                      <p:tavLst>
                                        <p:tav tm="0">
                                          <p:val>
                                            <p:fltVal val="0.5"/>
                                          </p:val>
                                        </p:tav>
                                        <p:tav tm="100000">
                                          <p:val>
                                            <p:strVal val="#ppt_x"/>
                                          </p:val>
                                        </p:tav>
                                      </p:tavLst>
                                    </p:anim>
                                    <p:anim calcmode="lin" valueType="num">
                                      <p:cBhvr>
                                        <p:cTn id="59" dur="500" fill="hold"/>
                                        <p:tgtEl>
                                          <p:spTgt spid="162"/>
                                        </p:tgtEl>
                                        <p:attrNameLst>
                                          <p:attrName>ppt_y</p:attrName>
                                        </p:attrNameLst>
                                      </p:cBhvr>
                                      <p:tavLst>
                                        <p:tav tm="0">
                                          <p:val>
                                            <p:fltVal val="0.5"/>
                                          </p:val>
                                        </p:tav>
                                        <p:tav tm="100000">
                                          <p:val>
                                            <p:strVal val="#ppt_y"/>
                                          </p:val>
                                        </p:tav>
                                      </p:tavLst>
                                    </p:anim>
                                  </p:childTnLst>
                                </p:cTn>
                              </p:par>
                            </p:childTnLst>
                          </p:cTn>
                        </p:par>
                        <p:par>
                          <p:cTn id="60" fill="hold">
                            <p:stCondLst>
                              <p:cond delay="5750"/>
                            </p:stCondLst>
                            <p:childTnLst>
                              <p:par>
                                <p:cTn id="61" presetID="21" presetClass="entr" presetSubtype="1" fill="hold" nodeType="afterEffect">
                                  <p:stCondLst>
                                    <p:cond delay="0"/>
                                  </p:stCondLst>
                                  <p:childTnLst>
                                    <p:set>
                                      <p:cBhvr>
                                        <p:cTn id="62" dur="1" fill="hold">
                                          <p:stCondLst>
                                            <p:cond delay="0"/>
                                          </p:stCondLst>
                                        </p:cTn>
                                        <p:tgtEl>
                                          <p:spTgt spid="100"/>
                                        </p:tgtEl>
                                        <p:attrNameLst>
                                          <p:attrName>style.visibility</p:attrName>
                                        </p:attrNameLst>
                                      </p:cBhvr>
                                      <p:to>
                                        <p:strVal val="visible"/>
                                      </p:to>
                                    </p:set>
                                    <p:animEffect transition="in" filter="wheel(1)">
                                      <p:cBhvr>
                                        <p:cTn id="63" dur="500"/>
                                        <p:tgtEl>
                                          <p:spTgt spid="100"/>
                                        </p:tgtEl>
                                      </p:cBhvr>
                                    </p:animEffect>
                                  </p:childTnLst>
                                </p:cTn>
                              </p:par>
                            </p:childTnLst>
                          </p:cTn>
                        </p:par>
                        <p:par>
                          <p:cTn id="64" fill="hold">
                            <p:stCondLst>
                              <p:cond delay="6250"/>
                            </p:stCondLst>
                            <p:childTnLst>
                              <p:par>
                                <p:cTn id="65" presetID="10" presetClass="entr" presetSubtype="0" fill="hold" grpId="0" nodeType="afterEffect">
                                  <p:stCondLst>
                                    <p:cond delay="0"/>
                                  </p:stCondLst>
                                  <p:childTnLst>
                                    <p:set>
                                      <p:cBhvr>
                                        <p:cTn id="66" dur="1" fill="hold">
                                          <p:stCondLst>
                                            <p:cond delay="0"/>
                                          </p:stCondLst>
                                        </p:cTn>
                                        <p:tgtEl>
                                          <p:spTgt spid="132"/>
                                        </p:tgtEl>
                                        <p:attrNameLst>
                                          <p:attrName>style.visibility</p:attrName>
                                        </p:attrNameLst>
                                      </p:cBhvr>
                                      <p:to>
                                        <p:strVal val="visible"/>
                                      </p:to>
                                    </p:set>
                                    <p:animEffect transition="in" filter="fade">
                                      <p:cBhvr>
                                        <p:cTn id="67" dur="500"/>
                                        <p:tgtEl>
                                          <p:spTgt spid="132"/>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66"/>
                                        </p:tgtEl>
                                        <p:attrNameLst>
                                          <p:attrName>style.visibility</p:attrName>
                                        </p:attrNameLst>
                                      </p:cBhvr>
                                      <p:to>
                                        <p:strVal val="visible"/>
                                      </p:to>
                                    </p:set>
                                    <p:animEffect transition="in" filter="fade">
                                      <p:cBhvr>
                                        <p:cTn id="70" dur="500"/>
                                        <p:tgtEl>
                                          <p:spTgt spid="166"/>
                                        </p:tgtEl>
                                      </p:cBhvr>
                                    </p:animEffect>
                                  </p:childTnLst>
                                </p:cTn>
                              </p:par>
                            </p:childTnLst>
                          </p:cTn>
                        </p:par>
                        <p:par>
                          <p:cTn id="71" fill="hold">
                            <p:stCondLst>
                              <p:cond delay="6750"/>
                            </p:stCondLst>
                            <p:childTnLst>
                              <p:par>
                                <p:cTn id="72" presetID="23" presetClass="entr" presetSubtype="528" fill="hold" nodeType="afterEffect">
                                  <p:stCondLst>
                                    <p:cond delay="0"/>
                                  </p:stCondLst>
                                  <p:childTnLst>
                                    <p:set>
                                      <p:cBhvr>
                                        <p:cTn id="73" dur="1" fill="hold">
                                          <p:stCondLst>
                                            <p:cond delay="0"/>
                                          </p:stCondLst>
                                        </p:cTn>
                                        <p:tgtEl>
                                          <p:spTgt spid="2050"/>
                                        </p:tgtEl>
                                        <p:attrNameLst>
                                          <p:attrName>style.visibility</p:attrName>
                                        </p:attrNameLst>
                                      </p:cBhvr>
                                      <p:to>
                                        <p:strVal val="visible"/>
                                      </p:to>
                                    </p:set>
                                    <p:anim calcmode="lin" valueType="num">
                                      <p:cBhvr>
                                        <p:cTn id="74" dur="500" fill="hold"/>
                                        <p:tgtEl>
                                          <p:spTgt spid="2050"/>
                                        </p:tgtEl>
                                        <p:attrNameLst>
                                          <p:attrName>ppt_w</p:attrName>
                                        </p:attrNameLst>
                                      </p:cBhvr>
                                      <p:tavLst>
                                        <p:tav tm="0">
                                          <p:val>
                                            <p:fltVal val="0"/>
                                          </p:val>
                                        </p:tav>
                                        <p:tav tm="100000">
                                          <p:val>
                                            <p:strVal val="#ppt_w"/>
                                          </p:val>
                                        </p:tav>
                                      </p:tavLst>
                                    </p:anim>
                                    <p:anim calcmode="lin" valueType="num">
                                      <p:cBhvr>
                                        <p:cTn id="75" dur="500" fill="hold"/>
                                        <p:tgtEl>
                                          <p:spTgt spid="2050"/>
                                        </p:tgtEl>
                                        <p:attrNameLst>
                                          <p:attrName>ppt_h</p:attrName>
                                        </p:attrNameLst>
                                      </p:cBhvr>
                                      <p:tavLst>
                                        <p:tav tm="0">
                                          <p:val>
                                            <p:fltVal val="0"/>
                                          </p:val>
                                        </p:tav>
                                        <p:tav tm="100000">
                                          <p:val>
                                            <p:strVal val="#ppt_h"/>
                                          </p:val>
                                        </p:tav>
                                      </p:tavLst>
                                    </p:anim>
                                    <p:anim calcmode="lin" valueType="num">
                                      <p:cBhvr>
                                        <p:cTn id="76" dur="500" fill="hold"/>
                                        <p:tgtEl>
                                          <p:spTgt spid="2050"/>
                                        </p:tgtEl>
                                        <p:attrNameLst>
                                          <p:attrName>ppt_x</p:attrName>
                                        </p:attrNameLst>
                                      </p:cBhvr>
                                      <p:tavLst>
                                        <p:tav tm="0">
                                          <p:val>
                                            <p:fltVal val="0.5"/>
                                          </p:val>
                                        </p:tav>
                                        <p:tav tm="100000">
                                          <p:val>
                                            <p:strVal val="#ppt_x"/>
                                          </p:val>
                                        </p:tav>
                                      </p:tavLst>
                                    </p:anim>
                                    <p:anim calcmode="lin" valueType="num">
                                      <p:cBhvr>
                                        <p:cTn id="77" dur="500" fill="hold"/>
                                        <p:tgtEl>
                                          <p:spTgt spid="2050"/>
                                        </p:tgtEl>
                                        <p:attrNameLst>
                                          <p:attrName>ppt_y</p:attrName>
                                        </p:attrNameLst>
                                      </p:cBhvr>
                                      <p:tavLst>
                                        <p:tav tm="0">
                                          <p:val>
                                            <p:fltVal val="0.5"/>
                                          </p:val>
                                        </p:tav>
                                        <p:tav tm="100000">
                                          <p:val>
                                            <p:strVal val="#ppt_y"/>
                                          </p:val>
                                        </p:tav>
                                      </p:tavLst>
                                    </p:anim>
                                  </p:childTnLst>
                                </p:cTn>
                              </p:par>
                            </p:childTnLst>
                          </p:cTn>
                        </p:par>
                        <p:par>
                          <p:cTn id="78" fill="hold">
                            <p:stCondLst>
                              <p:cond delay="7250"/>
                            </p:stCondLst>
                            <p:childTnLst>
                              <p:par>
                                <p:cTn id="79" presetID="21" presetClass="entr" presetSubtype="1" fill="hold" nodeType="afterEffect">
                                  <p:stCondLst>
                                    <p:cond delay="0"/>
                                  </p:stCondLst>
                                  <p:childTnLst>
                                    <p:set>
                                      <p:cBhvr>
                                        <p:cTn id="80" dur="1" fill="hold">
                                          <p:stCondLst>
                                            <p:cond delay="0"/>
                                          </p:stCondLst>
                                        </p:cTn>
                                        <p:tgtEl>
                                          <p:spTgt spid="114"/>
                                        </p:tgtEl>
                                        <p:attrNameLst>
                                          <p:attrName>style.visibility</p:attrName>
                                        </p:attrNameLst>
                                      </p:cBhvr>
                                      <p:to>
                                        <p:strVal val="visible"/>
                                      </p:to>
                                    </p:set>
                                    <p:animEffect transition="in" filter="wheel(1)">
                                      <p:cBhvr>
                                        <p:cTn id="81" dur="500"/>
                                        <p:tgtEl>
                                          <p:spTgt spid="114"/>
                                        </p:tgtEl>
                                      </p:cBhvr>
                                    </p:animEffect>
                                  </p:childTnLst>
                                </p:cTn>
                              </p:par>
                            </p:childTnLst>
                          </p:cTn>
                        </p:par>
                        <p:par>
                          <p:cTn id="82" fill="hold">
                            <p:stCondLst>
                              <p:cond delay="7750"/>
                            </p:stCondLst>
                            <p:childTnLst>
                              <p:par>
                                <p:cTn id="83" presetID="10" presetClass="entr" presetSubtype="0" fill="hold" grpId="0" nodeType="afterEffect">
                                  <p:stCondLst>
                                    <p:cond delay="0"/>
                                  </p:stCondLst>
                                  <p:childTnLst>
                                    <p:set>
                                      <p:cBhvr>
                                        <p:cTn id="84" dur="1" fill="hold">
                                          <p:stCondLst>
                                            <p:cond delay="0"/>
                                          </p:stCondLst>
                                        </p:cTn>
                                        <p:tgtEl>
                                          <p:spTgt spid="134"/>
                                        </p:tgtEl>
                                        <p:attrNameLst>
                                          <p:attrName>style.visibility</p:attrName>
                                        </p:attrNameLst>
                                      </p:cBhvr>
                                      <p:to>
                                        <p:strVal val="visible"/>
                                      </p:to>
                                    </p:set>
                                    <p:animEffect transition="in" filter="fade">
                                      <p:cBhvr>
                                        <p:cTn id="85" dur="500"/>
                                        <p:tgtEl>
                                          <p:spTgt spid="134"/>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167"/>
                                        </p:tgtEl>
                                        <p:attrNameLst>
                                          <p:attrName>style.visibility</p:attrName>
                                        </p:attrNameLst>
                                      </p:cBhvr>
                                      <p:to>
                                        <p:strVal val="visible"/>
                                      </p:to>
                                    </p:set>
                                    <p:animEffect transition="in" filter="fade">
                                      <p:cBhvr>
                                        <p:cTn id="88" dur="500"/>
                                        <p:tgtEl>
                                          <p:spTgt spid="1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P spid="128" grpId="0" animBg="1"/>
      <p:bldP spid="130" grpId="0" animBg="1"/>
      <p:bldP spid="132" grpId="0" animBg="1"/>
      <p:bldP spid="134" grpId="0" animBg="1"/>
      <p:bldP spid="165" grpId="0"/>
      <p:bldP spid="166" grpId="0"/>
      <p:bldP spid="167" grpId="0"/>
      <p:bldP spid="9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 57"/>
          <p:cNvGrpSpPr/>
          <p:nvPr/>
        </p:nvGrpSpPr>
        <p:grpSpPr>
          <a:xfrm>
            <a:off x="1564581" y="3970044"/>
            <a:ext cx="384683" cy="208339"/>
            <a:chOff x="5003800" y="4403725"/>
            <a:chExt cx="536576" cy="290513"/>
          </a:xfrm>
          <a:solidFill>
            <a:schemeClr val="bg1">
              <a:lumMod val="65000"/>
            </a:schemeClr>
          </a:solidFill>
        </p:grpSpPr>
        <p:sp>
          <p:nvSpPr>
            <p:cNvPr id="59" name="Freeform 192"/>
            <p:cNvSpPr>
              <a:spLocks/>
            </p:cNvSpPr>
            <p:nvPr/>
          </p:nvSpPr>
          <p:spPr bwMode="auto">
            <a:xfrm>
              <a:off x="5484813" y="4656138"/>
              <a:ext cx="55563" cy="38100"/>
            </a:xfrm>
            <a:custGeom>
              <a:avLst/>
              <a:gdLst>
                <a:gd name="T0" fmla="*/ 4 w 35"/>
                <a:gd name="T1" fmla="*/ 0 h 24"/>
                <a:gd name="T2" fmla="*/ 0 w 35"/>
                <a:gd name="T3" fmla="*/ 13 h 24"/>
                <a:gd name="T4" fmla="*/ 31 w 35"/>
                <a:gd name="T5" fmla="*/ 24 h 24"/>
                <a:gd name="T6" fmla="*/ 35 w 35"/>
                <a:gd name="T7" fmla="*/ 11 h 24"/>
                <a:gd name="T8" fmla="*/ 4 w 35"/>
                <a:gd name="T9" fmla="*/ 0 h 24"/>
              </a:gdLst>
              <a:ahLst/>
              <a:cxnLst>
                <a:cxn ang="0">
                  <a:pos x="T0" y="T1"/>
                </a:cxn>
                <a:cxn ang="0">
                  <a:pos x="T2" y="T3"/>
                </a:cxn>
                <a:cxn ang="0">
                  <a:pos x="T4" y="T5"/>
                </a:cxn>
                <a:cxn ang="0">
                  <a:pos x="T6" y="T7"/>
                </a:cxn>
                <a:cxn ang="0">
                  <a:pos x="T8" y="T9"/>
                </a:cxn>
              </a:cxnLst>
              <a:rect l="0" t="0" r="r" b="b"/>
              <a:pathLst>
                <a:path w="35" h="24">
                  <a:moveTo>
                    <a:pt x="4" y="0"/>
                  </a:moveTo>
                  <a:lnTo>
                    <a:pt x="0" y="13"/>
                  </a:lnTo>
                  <a:lnTo>
                    <a:pt x="31" y="24"/>
                  </a:lnTo>
                  <a:lnTo>
                    <a:pt x="35" y="11"/>
                  </a:lnTo>
                  <a:lnTo>
                    <a:pt x="4" y="0"/>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60" name="Freeform 193"/>
            <p:cNvSpPr>
              <a:spLocks/>
            </p:cNvSpPr>
            <p:nvPr/>
          </p:nvSpPr>
          <p:spPr bwMode="auto">
            <a:xfrm>
              <a:off x="5411788" y="4629150"/>
              <a:ext cx="55563" cy="38100"/>
            </a:xfrm>
            <a:custGeom>
              <a:avLst/>
              <a:gdLst>
                <a:gd name="T0" fmla="*/ 3 w 35"/>
                <a:gd name="T1" fmla="*/ 0 h 24"/>
                <a:gd name="T2" fmla="*/ 0 w 35"/>
                <a:gd name="T3" fmla="*/ 13 h 24"/>
                <a:gd name="T4" fmla="*/ 31 w 35"/>
                <a:gd name="T5" fmla="*/ 24 h 24"/>
                <a:gd name="T6" fmla="*/ 35 w 35"/>
                <a:gd name="T7" fmla="*/ 13 h 24"/>
                <a:gd name="T8" fmla="*/ 3 w 35"/>
                <a:gd name="T9" fmla="*/ 0 h 24"/>
              </a:gdLst>
              <a:ahLst/>
              <a:cxnLst>
                <a:cxn ang="0">
                  <a:pos x="T0" y="T1"/>
                </a:cxn>
                <a:cxn ang="0">
                  <a:pos x="T2" y="T3"/>
                </a:cxn>
                <a:cxn ang="0">
                  <a:pos x="T4" y="T5"/>
                </a:cxn>
                <a:cxn ang="0">
                  <a:pos x="T6" y="T7"/>
                </a:cxn>
                <a:cxn ang="0">
                  <a:pos x="T8" y="T9"/>
                </a:cxn>
              </a:cxnLst>
              <a:rect l="0" t="0" r="r" b="b"/>
              <a:pathLst>
                <a:path w="35" h="24">
                  <a:moveTo>
                    <a:pt x="3" y="0"/>
                  </a:moveTo>
                  <a:lnTo>
                    <a:pt x="0" y="13"/>
                  </a:lnTo>
                  <a:lnTo>
                    <a:pt x="31" y="24"/>
                  </a:lnTo>
                  <a:lnTo>
                    <a:pt x="35" y="13"/>
                  </a:lnTo>
                  <a:lnTo>
                    <a:pt x="3" y="0"/>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61" name="Freeform 194"/>
            <p:cNvSpPr>
              <a:spLocks/>
            </p:cNvSpPr>
            <p:nvPr/>
          </p:nvSpPr>
          <p:spPr bwMode="auto">
            <a:xfrm>
              <a:off x="5338763" y="4600575"/>
              <a:ext cx="55563" cy="41275"/>
            </a:xfrm>
            <a:custGeom>
              <a:avLst/>
              <a:gdLst>
                <a:gd name="T0" fmla="*/ 5 w 35"/>
                <a:gd name="T1" fmla="*/ 0 h 26"/>
                <a:gd name="T2" fmla="*/ 0 w 35"/>
                <a:gd name="T3" fmla="*/ 13 h 26"/>
                <a:gd name="T4" fmla="*/ 31 w 35"/>
                <a:gd name="T5" fmla="*/ 26 h 26"/>
                <a:gd name="T6" fmla="*/ 35 w 35"/>
                <a:gd name="T7" fmla="*/ 13 h 26"/>
                <a:gd name="T8" fmla="*/ 5 w 35"/>
                <a:gd name="T9" fmla="*/ 0 h 26"/>
              </a:gdLst>
              <a:ahLst/>
              <a:cxnLst>
                <a:cxn ang="0">
                  <a:pos x="T0" y="T1"/>
                </a:cxn>
                <a:cxn ang="0">
                  <a:pos x="T2" y="T3"/>
                </a:cxn>
                <a:cxn ang="0">
                  <a:pos x="T4" y="T5"/>
                </a:cxn>
                <a:cxn ang="0">
                  <a:pos x="T6" y="T7"/>
                </a:cxn>
                <a:cxn ang="0">
                  <a:pos x="T8" y="T9"/>
                </a:cxn>
              </a:cxnLst>
              <a:rect l="0" t="0" r="r" b="b"/>
              <a:pathLst>
                <a:path w="35" h="26">
                  <a:moveTo>
                    <a:pt x="5" y="0"/>
                  </a:moveTo>
                  <a:lnTo>
                    <a:pt x="0" y="13"/>
                  </a:lnTo>
                  <a:lnTo>
                    <a:pt x="31" y="26"/>
                  </a:lnTo>
                  <a:lnTo>
                    <a:pt x="35" y="13"/>
                  </a:lnTo>
                  <a:lnTo>
                    <a:pt x="5" y="0"/>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62" name="Freeform 195"/>
            <p:cNvSpPr>
              <a:spLocks/>
            </p:cNvSpPr>
            <p:nvPr/>
          </p:nvSpPr>
          <p:spPr bwMode="auto">
            <a:xfrm>
              <a:off x="5267325" y="4567238"/>
              <a:ext cx="55563" cy="41275"/>
            </a:xfrm>
            <a:custGeom>
              <a:avLst/>
              <a:gdLst>
                <a:gd name="T0" fmla="*/ 3 w 19"/>
                <a:gd name="T1" fmla="*/ 0 h 14"/>
                <a:gd name="T2" fmla="*/ 0 w 19"/>
                <a:gd name="T3" fmla="*/ 6 h 14"/>
                <a:gd name="T4" fmla="*/ 8 w 19"/>
                <a:gd name="T5" fmla="*/ 10 h 14"/>
                <a:gd name="T6" fmla="*/ 16 w 19"/>
                <a:gd name="T7" fmla="*/ 14 h 14"/>
                <a:gd name="T8" fmla="*/ 19 w 19"/>
                <a:gd name="T9" fmla="*/ 7 h 14"/>
                <a:gd name="T10" fmla="*/ 11 w 19"/>
                <a:gd name="T11" fmla="*/ 4 h 14"/>
                <a:gd name="T12" fmla="*/ 3 w 19"/>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9" h="14">
                  <a:moveTo>
                    <a:pt x="3" y="0"/>
                  </a:moveTo>
                  <a:cubicBezTo>
                    <a:pt x="0" y="6"/>
                    <a:pt x="0" y="6"/>
                    <a:pt x="0" y="6"/>
                  </a:cubicBezTo>
                  <a:cubicBezTo>
                    <a:pt x="0" y="6"/>
                    <a:pt x="4" y="8"/>
                    <a:pt x="8" y="10"/>
                  </a:cubicBezTo>
                  <a:cubicBezTo>
                    <a:pt x="12" y="12"/>
                    <a:pt x="16" y="14"/>
                    <a:pt x="16" y="14"/>
                  </a:cubicBezTo>
                  <a:cubicBezTo>
                    <a:pt x="19" y="7"/>
                    <a:pt x="19" y="7"/>
                    <a:pt x="19" y="7"/>
                  </a:cubicBezTo>
                  <a:cubicBezTo>
                    <a:pt x="19" y="7"/>
                    <a:pt x="15" y="5"/>
                    <a:pt x="11" y="4"/>
                  </a:cubicBezTo>
                  <a:cubicBezTo>
                    <a:pt x="7" y="2"/>
                    <a:pt x="3" y="0"/>
                    <a:pt x="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63" name="Freeform 196"/>
            <p:cNvSpPr>
              <a:spLocks/>
            </p:cNvSpPr>
            <p:nvPr/>
          </p:nvSpPr>
          <p:spPr bwMode="auto">
            <a:xfrm>
              <a:off x="5200650" y="4529138"/>
              <a:ext cx="55563" cy="44450"/>
            </a:xfrm>
            <a:custGeom>
              <a:avLst/>
              <a:gdLst>
                <a:gd name="T0" fmla="*/ 3 w 19"/>
                <a:gd name="T1" fmla="*/ 0 h 15"/>
                <a:gd name="T2" fmla="*/ 0 w 19"/>
                <a:gd name="T3" fmla="*/ 6 h 15"/>
                <a:gd name="T4" fmla="*/ 2 w 19"/>
                <a:gd name="T5" fmla="*/ 8 h 15"/>
                <a:gd name="T6" fmla="*/ 8 w 19"/>
                <a:gd name="T7" fmla="*/ 11 h 15"/>
                <a:gd name="T8" fmla="*/ 15 w 19"/>
                <a:gd name="T9" fmla="*/ 15 h 15"/>
                <a:gd name="T10" fmla="*/ 19 w 19"/>
                <a:gd name="T11" fmla="*/ 9 h 15"/>
                <a:gd name="T12" fmla="*/ 11 w 19"/>
                <a:gd name="T13" fmla="*/ 5 h 15"/>
                <a:gd name="T14" fmla="*/ 6 w 19"/>
                <a:gd name="T15" fmla="*/ 2 h 15"/>
                <a:gd name="T16" fmla="*/ 3 w 19"/>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5">
                  <a:moveTo>
                    <a:pt x="3" y="0"/>
                  </a:moveTo>
                  <a:cubicBezTo>
                    <a:pt x="0" y="6"/>
                    <a:pt x="0" y="6"/>
                    <a:pt x="0" y="6"/>
                  </a:cubicBezTo>
                  <a:cubicBezTo>
                    <a:pt x="0" y="6"/>
                    <a:pt x="1" y="7"/>
                    <a:pt x="2" y="8"/>
                  </a:cubicBezTo>
                  <a:cubicBezTo>
                    <a:pt x="4" y="9"/>
                    <a:pt x="6" y="10"/>
                    <a:pt x="8" y="11"/>
                  </a:cubicBezTo>
                  <a:cubicBezTo>
                    <a:pt x="11" y="13"/>
                    <a:pt x="15" y="15"/>
                    <a:pt x="15" y="15"/>
                  </a:cubicBezTo>
                  <a:cubicBezTo>
                    <a:pt x="19" y="9"/>
                    <a:pt x="19" y="9"/>
                    <a:pt x="19" y="9"/>
                  </a:cubicBezTo>
                  <a:cubicBezTo>
                    <a:pt x="19" y="9"/>
                    <a:pt x="15" y="7"/>
                    <a:pt x="11" y="5"/>
                  </a:cubicBezTo>
                  <a:cubicBezTo>
                    <a:pt x="9" y="4"/>
                    <a:pt x="7" y="2"/>
                    <a:pt x="6" y="2"/>
                  </a:cubicBezTo>
                  <a:cubicBezTo>
                    <a:pt x="4" y="1"/>
                    <a:pt x="3" y="0"/>
                    <a:pt x="3"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64" name="Freeform 197"/>
            <p:cNvSpPr>
              <a:spLocks/>
            </p:cNvSpPr>
            <p:nvPr/>
          </p:nvSpPr>
          <p:spPr bwMode="auto">
            <a:xfrm>
              <a:off x="5132388" y="4491038"/>
              <a:ext cx="55563" cy="44450"/>
            </a:xfrm>
            <a:custGeom>
              <a:avLst/>
              <a:gdLst>
                <a:gd name="T0" fmla="*/ 4 w 19"/>
                <a:gd name="T1" fmla="*/ 0 h 15"/>
                <a:gd name="T2" fmla="*/ 0 w 19"/>
                <a:gd name="T3" fmla="*/ 6 h 15"/>
                <a:gd name="T4" fmla="*/ 7 w 19"/>
                <a:gd name="T5" fmla="*/ 11 h 15"/>
                <a:gd name="T6" fmla="*/ 15 w 19"/>
                <a:gd name="T7" fmla="*/ 15 h 15"/>
                <a:gd name="T8" fmla="*/ 19 w 19"/>
                <a:gd name="T9" fmla="*/ 9 h 15"/>
                <a:gd name="T10" fmla="*/ 11 w 19"/>
                <a:gd name="T11" fmla="*/ 4 h 15"/>
                <a:gd name="T12" fmla="*/ 4 w 19"/>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9" h="15">
                  <a:moveTo>
                    <a:pt x="4" y="0"/>
                  </a:moveTo>
                  <a:cubicBezTo>
                    <a:pt x="0" y="6"/>
                    <a:pt x="0" y="6"/>
                    <a:pt x="0" y="6"/>
                  </a:cubicBezTo>
                  <a:cubicBezTo>
                    <a:pt x="0" y="6"/>
                    <a:pt x="4" y="8"/>
                    <a:pt x="7" y="11"/>
                  </a:cubicBezTo>
                  <a:cubicBezTo>
                    <a:pt x="11" y="13"/>
                    <a:pt x="15" y="15"/>
                    <a:pt x="15" y="15"/>
                  </a:cubicBezTo>
                  <a:cubicBezTo>
                    <a:pt x="19" y="9"/>
                    <a:pt x="19" y="9"/>
                    <a:pt x="19" y="9"/>
                  </a:cubicBezTo>
                  <a:cubicBezTo>
                    <a:pt x="19" y="9"/>
                    <a:pt x="15" y="7"/>
                    <a:pt x="11" y="4"/>
                  </a:cubicBezTo>
                  <a:cubicBezTo>
                    <a:pt x="7" y="2"/>
                    <a:pt x="4" y="0"/>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65" name="Freeform 198"/>
            <p:cNvSpPr>
              <a:spLocks/>
            </p:cNvSpPr>
            <p:nvPr/>
          </p:nvSpPr>
          <p:spPr bwMode="auto">
            <a:xfrm>
              <a:off x="5065713" y="4448175"/>
              <a:ext cx="55563" cy="46038"/>
            </a:xfrm>
            <a:custGeom>
              <a:avLst/>
              <a:gdLst>
                <a:gd name="T0" fmla="*/ 5 w 19"/>
                <a:gd name="T1" fmla="*/ 0 h 16"/>
                <a:gd name="T2" fmla="*/ 0 w 19"/>
                <a:gd name="T3" fmla="*/ 6 h 16"/>
                <a:gd name="T4" fmla="*/ 8 w 19"/>
                <a:gd name="T5" fmla="*/ 11 h 16"/>
                <a:gd name="T6" fmla="*/ 15 w 19"/>
                <a:gd name="T7" fmla="*/ 16 h 16"/>
                <a:gd name="T8" fmla="*/ 19 w 19"/>
                <a:gd name="T9" fmla="*/ 10 h 16"/>
                <a:gd name="T10" fmla="*/ 12 w 19"/>
                <a:gd name="T11" fmla="*/ 5 h 16"/>
                <a:gd name="T12" fmla="*/ 5 w 19"/>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9" h="16">
                  <a:moveTo>
                    <a:pt x="5" y="0"/>
                  </a:moveTo>
                  <a:cubicBezTo>
                    <a:pt x="0" y="6"/>
                    <a:pt x="0" y="6"/>
                    <a:pt x="0" y="6"/>
                  </a:cubicBezTo>
                  <a:cubicBezTo>
                    <a:pt x="0" y="6"/>
                    <a:pt x="4" y="9"/>
                    <a:pt x="8" y="11"/>
                  </a:cubicBezTo>
                  <a:cubicBezTo>
                    <a:pt x="12" y="14"/>
                    <a:pt x="15" y="16"/>
                    <a:pt x="15" y="16"/>
                  </a:cubicBezTo>
                  <a:cubicBezTo>
                    <a:pt x="19" y="10"/>
                    <a:pt x="19" y="10"/>
                    <a:pt x="19" y="10"/>
                  </a:cubicBezTo>
                  <a:cubicBezTo>
                    <a:pt x="19" y="10"/>
                    <a:pt x="15" y="8"/>
                    <a:pt x="12" y="5"/>
                  </a:cubicBezTo>
                  <a:cubicBezTo>
                    <a:pt x="8" y="3"/>
                    <a:pt x="5" y="0"/>
                    <a:pt x="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66" name="Freeform 199"/>
            <p:cNvSpPr>
              <a:spLocks/>
            </p:cNvSpPr>
            <p:nvPr/>
          </p:nvSpPr>
          <p:spPr bwMode="auto">
            <a:xfrm>
              <a:off x="5003800" y="4403725"/>
              <a:ext cx="52388" cy="46038"/>
            </a:xfrm>
            <a:custGeom>
              <a:avLst/>
              <a:gdLst>
                <a:gd name="T0" fmla="*/ 4 w 18"/>
                <a:gd name="T1" fmla="*/ 0 h 16"/>
                <a:gd name="T2" fmla="*/ 0 w 18"/>
                <a:gd name="T3" fmla="*/ 6 h 16"/>
                <a:gd name="T4" fmla="*/ 7 w 18"/>
                <a:gd name="T5" fmla="*/ 11 h 16"/>
                <a:gd name="T6" fmla="*/ 12 w 18"/>
                <a:gd name="T7" fmla="*/ 15 h 16"/>
                <a:gd name="T8" fmla="*/ 14 w 18"/>
                <a:gd name="T9" fmla="*/ 16 h 16"/>
                <a:gd name="T10" fmla="*/ 18 w 18"/>
                <a:gd name="T11" fmla="*/ 11 h 16"/>
                <a:gd name="T12" fmla="*/ 16 w 18"/>
                <a:gd name="T13" fmla="*/ 9 h 16"/>
                <a:gd name="T14" fmla="*/ 11 w 18"/>
                <a:gd name="T15" fmla="*/ 5 h 16"/>
                <a:gd name="T16" fmla="*/ 4 w 18"/>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6">
                  <a:moveTo>
                    <a:pt x="4" y="0"/>
                  </a:moveTo>
                  <a:cubicBezTo>
                    <a:pt x="0" y="6"/>
                    <a:pt x="0" y="6"/>
                    <a:pt x="0" y="6"/>
                  </a:cubicBezTo>
                  <a:cubicBezTo>
                    <a:pt x="0" y="6"/>
                    <a:pt x="3" y="8"/>
                    <a:pt x="7" y="11"/>
                  </a:cubicBezTo>
                  <a:cubicBezTo>
                    <a:pt x="9" y="12"/>
                    <a:pt x="11" y="14"/>
                    <a:pt x="12" y="15"/>
                  </a:cubicBezTo>
                  <a:cubicBezTo>
                    <a:pt x="13" y="16"/>
                    <a:pt x="14" y="16"/>
                    <a:pt x="14" y="16"/>
                  </a:cubicBezTo>
                  <a:cubicBezTo>
                    <a:pt x="18" y="11"/>
                    <a:pt x="18" y="11"/>
                    <a:pt x="18" y="11"/>
                  </a:cubicBezTo>
                  <a:cubicBezTo>
                    <a:pt x="18" y="10"/>
                    <a:pt x="17" y="10"/>
                    <a:pt x="16" y="9"/>
                  </a:cubicBezTo>
                  <a:cubicBezTo>
                    <a:pt x="15" y="8"/>
                    <a:pt x="13" y="7"/>
                    <a:pt x="11" y="5"/>
                  </a:cubicBezTo>
                  <a:cubicBezTo>
                    <a:pt x="8" y="3"/>
                    <a:pt x="4" y="0"/>
                    <a:pt x="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grpSp>
      <p:grpSp>
        <p:nvGrpSpPr>
          <p:cNvPr id="67" name="Group 66"/>
          <p:cNvGrpSpPr/>
          <p:nvPr/>
        </p:nvGrpSpPr>
        <p:grpSpPr>
          <a:xfrm>
            <a:off x="1083160" y="3183366"/>
            <a:ext cx="277699" cy="593140"/>
            <a:chOff x="4332288" y="3306763"/>
            <a:chExt cx="387350" cy="827088"/>
          </a:xfrm>
          <a:solidFill>
            <a:schemeClr val="bg1">
              <a:lumMod val="65000"/>
            </a:schemeClr>
          </a:solidFill>
        </p:grpSpPr>
        <p:sp>
          <p:nvSpPr>
            <p:cNvPr id="68" name="Freeform 205"/>
            <p:cNvSpPr>
              <a:spLocks/>
            </p:cNvSpPr>
            <p:nvPr/>
          </p:nvSpPr>
          <p:spPr bwMode="auto">
            <a:xfrm>
              <a:off x="4672013" y="4078288"/>
              <a:ext cx="47625" cy="55563"/>
            </a:xfrm>
            <a:custGeom>
              <a:avLst/>
              <a:gdLst>
                <a:gd name="T0" fmla="*/ 5 w 16"/>
                <a:gd name="T1" fmla="*/ 0 h 19"/>
                <a:gd name="T2" fmla="*/ 0 w 16"/>
                <a:gd name="T3" fmla="*/ 4 h 19"/>
                <a:gd name="T4" fmla="*/ 5 w 16"/>
                <a:gd name="T5" fmla="*/ 12 h 19"/>
                <a:gd name="T6" fmla="*/ 9 w 16"/>
                <a:gd name="T7" fmla="*/ 16 h 19"/>
                <a:gd name="T8" fmla="*/ 11 w 16"/>
                <a:gd name="T9" fmla="*/ 19 h 19"/>
                <a:gd name="T10" fmla="*/ 16 w 16"/>
                <a:gd name="T11" fmla="*/ 14 h 19"/>
                <a:gd name="T12" fmla="*/ 14 w 16"/>
                <a:gd name="T13" fmla="*/ 12 h 19"/>
                <a:gd name="T14" fmla="*/ 11 w 16"/>
                <a:gd name="T15" fmla="*/ 7 h 19"/>
                <a:gd name="T16" fmla="*/ 5 w 16"/>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9">
                  <a:moveTo>
                    <a:pt x="5" y="0"/>
                  </a:moveTo>
                  <a:cubicBezTo>
                    <a:pt x="0" y="4"/>
                    <a:pt x="0" y="4"/>
                    <a:pt x="0" y="4"/>
                  </a:cubicBezTo>
                  <a:cubicBezTo>
                    <a:pt x="0" y="4"/>
                    <a:pt x="2" y="8"/>
                    <a:pt x="5" y="12"/>
                  </a:cubicBezTo>
                  <a:cubicBezTo>
                    <a:pt x="6" y="13"/>
                    <a:pt x="8" y="15"/>
                    <a:pt x="9" y="16"/>
                  </a:cubicBezTo>
                  <a:cubicBezTo>
                    <a:pt x="10" y="18"/>
                    <a:pt x="11" y="19"/>
                    <a:pt x="11" y="19"/>
                  </a:cubicBezTo>
                  <a:cubicBezTo>
                    <a:pt x="16" y="14"/>
                    <a:pt x="16" y="14"/>
                    <a:pt x="16" y="14"/>
                  </a:cubicBezTo>
                  <a:cubicBezTo>
                    <a:pt x="16" y="14"/>
                    <a:pt x="15" y="13"/>
                    <a:pt x="14" y="12"/>
                  </a:cubicBezTo>
                  <a:cubicBezTo>
                    <a:pt x="13" y="11"/>
                    <a:pt x="12" y="9"/>
                    <a:pt x="11" y="7"/>
                  </a:cubicBezTo>
                  <a:cubicBezTo>
                    <a:pt x="8" y="4"/>
                    <a:pt x="5" y="0"/>
                    <a:pt x="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69" name="Freeform 206"/>
            <p:cNvSpPr>
              <a:spLocks/>
            </p:cNvSpPr>
            <p:nvPr/>
          </p:nvSpPr>
          <p:spPr bwMode="auto">
            <a:xfrm>
              <a:off x="4625975" y="4016375"/>
              <a:ext cx="46038" cy="55563"/>
            </a:xfrm>
            <a:custGeom>
              <a:avLst/>
              <a:gdLst>
                <a:gd name="T0" fmla="*/ 11 w 29"/>
                <a:gd name="T1" fmla="*/ 0 h 35"/>
                <a:gd name="T2" fmla="*/ 0 w 29"/>
                <a:gd name="T3" fmla="*/ 7 h 35"/>
                <a:gd name="T4" fmla="*/ 18 w 29"/>
                <a:gd name="T5" fmla="*/ 35 h 35"/>
                <a:gd name="T6" fmla="*/ 29 w 29"/>
                <a:gd name="T7" fmla="*/ 26 h 35"/>
                <a:gd name="T8" fmla="*/ 11 w 29"/>
                <a:gd name="T9" fmla="*/ 0 h 35"/>
              </a:gdLst>
              <a:ahLst/>
              <a:cxnLst>
                <a:cxn ang="0">
                  <a:pos x="T0" y="T1"/>
                </a:cxn>
                <a:cxn ang="0">
                  <a:pos x="T2" y="T3"/>
                </a:cxn>
                <a:cxn ang="0">
                  <a:pos x="T4" y="T5"/>
                </a:cxn>
                <a:cxn ang="0">
                  <a:pos x="T6" y="T7"/>
                </a:cxn>
                <a:cxn ang="0">
                  <a:pos x="T8" y="T9"/>
                </a:cxn>
              </a:cxnLst>
              <a:rect l="0" t="0" r="r" b="b"/>
              <a:pathLst>
                <a:path w="29" h="35">
                  <a:moveTo>
                    <a:pt x="11" y="0"/>
                  </a:moveTo>
                  <a:lnTo>
                    <a:pt x="0" y="7"/>
                  </a:lnTo>
                  <a:lnTo>
                    <a:pt x="18" y="35"/>
                  </a:lnTo>
                  <a:lnTo>
                    <a:pt x="29" y="26"/>
                  </a:lnTo>
                  <a:lnTo>
                    <a:pt x="11" y="0"/>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70" name="Freeform 207"/>
            <p:cNvSpPr>
              <a:spLocks/>
            </p:cNvSpPr>
            <p:nvPr/>
          </p:nvSpPr>
          <p:spPr bwMode="auto">
            <a:xfrm>
              <a:off x="4581525" y="3951288"/>
              <a:ext cx="47625" cy="55563"/>
            </a:xfrm>
            <a:custGeom>
              <a:avLst/>
              <a:gdLst>
                <a:gd name="T0" fmla="*/ 11 w 30"/>
                <a:gd name="T1" fmla="*/ 0 h 35"/>
                <a:gd name="T2" fmla="*/ 0 w 30"/>
                <a:gd name="T3" fmla="*/ 8 h 35"/>
                <a:gd name="T4" fmla="*/ 19 w 30"/>
                <a:gd name="T5" fmla="*/ 35 h 35"/>
                <a:gd name="T6" fmla="*/ 30 w 30"/>
                <a:gd name="T7" fmla="*/ 28 h 35"/>
                <a:gd name="T8" fmla="*/ 11 w 30"/>
                <a:gd name="T9" fmla="*/ 0 h 35"/>
              </a:gdLst>
              <a:ahLst/>
              <a:cxnLst>
                <a:cxn ang="0">
                  <a:pos x="T0" y="T1"/>
                </a:cxn>
                <a:cxn ang="0">
                  <a:pos x="T2" y="T3"/>
                </a:cxn>
                <a:cxn ang="0">
                  <a:pos x="T4" y="T5"/>
                </a:cxn>
                <a:cxn ang="0">
                  <a:pos x="T6" y="T7"/>
                </a:cxn>
                <a:cxn ang="0">
                  <a:pos x="T8" y="T9"/>
                </a:cxn>
              </a:cxnLst>
              <a:rect l="0" t="0" r="r" b="b"/>
              <a:pathLst>
                <a:path w="30" h="35">
                  <a:moveTo>
                    <a:pt x="11" y="0"/>
                  </a:moveTo>
                  <a:lnTo>
                    <a:pt x="0" y="8"/>
                  </a:lnTo>
                  <a:lnTo>
                    <a:pt x="19" y="35"/>
                  </a:lnTo>
                  <a:lnTo>
                    <a:pt x="30" y="28"/>
                  </a:lnTo>
                  <a:lnTo>
                    <a:pt x="11" y="0"/>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71" name="Freeform 208"/>
            <p:cNvSpPr>
              <a:spLocks/>
            </p:cNvSpPr>
            <p:nvPr/>
          </p:nvSpPr>
          <p:spPr bwMode="auto">
            <a:xfrm>
              <a:off x="4540250" y="3887788"/>
              <a:ext cx="44450" cy="52388"/>
            </a:xfrm>
            <a:custGeom>
              <a:avLst/>
              <a:gdLst>
                <a:gd name="T0" fmla="*/ 6 w 15"/>
                <a:gd name="T1" fmla="*/ 0 h 18"/>
                <a:gd name="T2" fmla="*/ 0 w 15"/>
                <a:gd name="T3" fmla="*/ 3 h 18"/>
                <a:gd name="T4" fmla="*/ 1 w 15"/>
                <a:gd name="T5" fmla="*/ 6 h 18"/>
                <a:gd name="T6" fmla="*/ 5 w 15"/>
                <a:gd name="T7" fmla="*/ 11 h 18"/>
                <a:gd name="T8" fmla="*/ 9 w 15"/>
                <a:gd name="T9" fmla="*/ 18 h 18"/>
                <a:gd name="T10" fmla="*/ 15 w 15"/>
                <a:gd name="T11" fmla="*/ 15 h 18"/>
                <a:gd name="T12" fmla="*/ 11 w 15"/>
                <a:gd name="T13" fmla="*/ 7 h 18"/>
                <a:gd name="T14" fmla="*/ 8 w 15"/>
                <a:gd name="T15" fmla="*/ 2 h 18"/>
                <a:gd name="T16" fmla="*/ 6 w 15"/>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6" y="0"/>
                  </a:moveTo>
                  <a:cubicBezTo>
                    <a:pt x="0" y="3"/>
                    <a:pt x="0" y="3"/>
                    <a:pt x="0" y="3"/>
                  </a:cubicBezTo>
                  <a:cubicBezTo>
                    <a:pt x="0" y="3"/>
                    <a:pt x="1" y="4"/>
                    <a:pt x="1" y="6"/>
                  </a:cubicBezTo>
                  <a:cubicBezTo>
                    <a:pt x="2" y="7"/>
                    <a:pt x="3" y="9"/>
                    <a:pt x="5" y="11"/>
                  </a:cubicBezTo>
                  <a:cubicBezTo>
                    <a:pt x="7" y="15"/>
                    <a:pt x="9" y="18"/>
                    <a:pt x="9" y="18"/>
                  </a:cubicBezTo>
                  <a:cubicBezTo>
                    <a:pt x="15" y="15"/>
                    <a:pt x="15" y="15"/>
                    <a:pt x="15" y="15"/>
                  </a:cubicBezTo>
                  <a:cubicBezTo>
                    <a:pt x="15" y="15"/>
                    <a:pt x="13" y="11"/>
                    <a:pt x="11" y="7"/>
                  </a:cubicBezTo>
                  <a:cubicBezTo>
                    <a:pt x="10" y="5"/>
                    <a:pt x="8" y="3"/>
                    <a:pt x="8" y="2"/>
                  </a:cubicBezTo>
                  <a:cubicBezTo>
                    <a:pt x="7" y="1"/>
                    <a:pt x="6" y="0"/>
                    <a:pt x="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73" name="Freeform 209"/>
            <p:cNvSpPr>
              <a:spLocks/>
            </p:cNvSpPr>
            <p:nvPr/>
          </p:nvSpPr>
          <p:spPr bwMode="auto">
            <a:xfrm>
              <a:off x="4502150" y="3816350"/>
              <a:ext cx="44450" cy="55563"/>
            </a:xfrm>
            <a:custGeom>
              <a:avLst/>
              <a:gdLst>
                <a:gd name="T0" fmla="*/ 7 w 15"/>
                <a:gd name="T1" fmla="*/ 0 h 19"/>
                <a:gd name="T2" fmla="*/ 0 w 15"/>
                <a:gd name="T3" fmla="*/ 4 h 19"/>
                <a:gd name="T4" fmla="*/ 4 w 15"/>
                <a:gd name="T5" fmla="*/ 12 h 19"/>
                <a:gd name="T6" fmla="*/ 9 w 15"/>
                <a:gd name="T7" fmla="*/ 19 h 19"/>
                <a:gd name="T8" fmla="*/ 15 w 15"/>
                <a:gd name="T9" fmla="*/ 16 h 19"/>
                <a:gd name="T10" fmla="*/ 11 w 15"/>
                <a:gd name="T11" fmla="*/ 8 h 19"/>
                <a:gd name="T12" fmla="*/ 7 w 15"/>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5" h="19">
                  <a:moveTo>
                    <a:pt x="7" y="0"/>
                  </a:moveTo>
                  <a:cubicBezTo>
                    <a:pt x="0" y="4"/>
                    <a:pt x="0" y="4"/>
                    <a:pt x="0" y="4"/>
                  </a:cubicBezTo>
                  <a:cubicBezTo>
                    <a:pt x="0" y="4"/>
                    <a:pt x="2" y="8"/>
                    <a:pt x="4" y="12"/>
                  </a:cubicBezTo>
                  <a:cubicBezTo>
                    <a:pt x="7" y="15"/>
                    <a:pt x="9" y="19"/>
                    <a:pt x="9" y="19"/>
                  </a:cubicBezTo>
                  <a:cubicBezTo>
                    <a:pt x="15" y="16"/>
                    <a:pt x="15" y="16"/>
                    <a:pt x="15" y="16"/>
                  </a:cubicBezTo>
                  <a:cubicBezTo>
                    <a:pt x="15" y="16"/>
                    <a:pt x="13" y="12"/>
                    <a:pt x="11" y="8"/>
                  </a:cubicBezTo>
                  <a:cubicBezTo>
                    <a:pt x="9" y="4"/>
                    <a:pt x="7" y="0"/>
                    <a:pt x="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75" name="Freeform 210"/>
            <p:cNvSpPr>
              <a:spLocks/>
            </p:cNvSpPr>
            <p:nvPr/>
          </p:nvSpPr>
          <p:spPr bwMode="auto">
            <a:xfrm>
              <a:off x="4470400" y="3749675"/>
              <a:ext cx="41275" cy="55563"/>
            </a:xfrm>
            <a:custGeom>
              <a:avLst/>
              <a:gdLst>
                <a:gd name="T0" fmla="*/ 6 w 14"/>
                <a:gd name="T1" fmla="*/ 0 h 19"/>
                <a:gd name="T2" fmla="*/ 0 w 14"/>
                <a:gd name="T3" fmla="*/ 3 h 19"/>
                <a:gd name="T4" fmla="*/ 3 w 14"/>
                <a:gd name="T5" fmla="*/ 11 h 19"/>
                <a:gd name="T6" fmla="*/ 7 w 14"/>
                <a:gd name="T7" fmla="*/ 19 h 19"/>
                <a:gd name="T8" fmla="*/ 14 w 14"/>
                <a:gd name="T9" fmla="*/ 16 h 19"/>
                <a:gd name="T10" fmla="*/ 10 w 14"/>
                <a:gd name="T11" fmla="*/ 8 h 19"/>
                <a:gd name="T12" fmla="*/ 6 w 14"/>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4" h="19">
                  <a:moveTo>
                    <a:pt x="6" y="0"/>
                  </a:moveTo>
                  <a:cubicBezTo>
                    <a:pt x="0" y="3"/>
                    <a:pt x="0" y="3"/>
                    <a:pt x="0" y="3"/>
                  </a:cubicBezTo>
                  <a:cubicBezTo>
                    <a:pt x="0" y="3"/>
                    <a:pt x="1" y="7"/>
                    <a:pt x="3" y="11"/>
                  </a:cubicBezTo>
                  <a:cubicBezTo>
                    <a:pt x="5" y="15"/>
                    <a:pt x="7" y="19"/>
                    <a:pt x="7" y="19"/>
                  </a:cubicBezTo>
                  <a:cubicBezTo>
                    <a:pt x="14" y="16"/>
                    <a:pt x="14" y="16"/>
                    <a:pt x="14" y="16"/>
                  </a:cubicBezTo>
                  <a:cubicBezTo>
                    <a:pt x="14" y="16"/>
                    <a:pt x="12" y="12"/>
                    <a:pt x="10" y="8"/>
                  </a:cubicBezTo>
                  <a:cubicBezTo>
                    <a:pt x="8" y="4"/>
                    <a:pt x="6" y="0"/>
                    <a:pt x="6"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76" name="Freeform 211"/>
            <p:cNvSpPr>
              <a:spLocks/>
            </p:cNvSpPr>
            <p:nvPr/>
          </p:nvSpPr>
          <p:spPr bwMode="auto">
            <a:xfrm>
              <a:off x="4438650" y="3679825"/>
              <a:ext cx="38100" cy="55563"/>
            </a:xfrm>
            <a:custGeom>
              <a:avLst/>
              <a:gdLst>
                <a:gd name="T0" fmla="*/ 7 w 13"/>
                <a:gd name="T1" fmla="*/ 0 h 19"/>
                <a:gd name="T2" fmla="*/ 0 w 13"/>
                <a:gd name="T3" fmla="*/ 2 h 19"/>
                <a:gd name="T4" fmla="*/ 3 w 13"/>
                <a:gd name="T5" fmla="*/ 11 h 19"/>
                <a:gd name="T6" fmla="*/ 6 w 13"/>
                <a:gd name="T7" fmla="*/ 16 h 19"/>
                <a:gd name="T8" fmla="*/ 7 w 13"/>
                <a:gd name="T9" fmla="*/ 19 h 19"/>
                <a:gd name="T10" fmla="*/ 13 w 13"/>
                <a:gd name="T11" fmla="*/ 16 h 19"/>
                <a:gd name="T12" fmla="*/ 12 w 13"/>
                <a:gd name="T13" fmla="*/ 13 h 19"/>
                <a:gd name="T14" fmla="*/ 10 w 13"/>
                <a:gd name="T15" fmla="*/ 8 h 19"/>
                <a:gd name="T16" fmla="*/ 7 w 13"/>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9">
                  <a:moveTo>
                    <a:pt x="7" y="0"/>
                  </a:moveTo>
                  <a:cubicBezTo>
                    <a:pt x="0" y="2"/>
                    <a:pt x="0" y="2"/>
                    <a:pt x="0" y="2"/>
                  </a:cubicBezTo>
                  <a:cubicBezTo>
                    <a:pt x="0" y="2"/>
                    <a:pt x="2" y="6"/>
                    <a:pt x="3" y="11"/>
                  </a:cubicBezTo>
                  <a:cubicBezTo>
                    <a:pt x="4" y="13"/>
                    <a:pt x="5" y="15"/>
                    <a:pt x="6" y="16"/>
                  </a:cubicBezTo>
                  <a:cubicBezTo>
                    <a:pt x="7" y="18"/>
                    <a:pt x="7" y="19"/>
                    <a:pt x="7" y="19"/>
                  </a:cubicBezTo>
                  <a:cubicBezTo>
                    <a:pt x="13" y="16"/>
                    <a:pt x="13" y="16"/>
                    <a:pt x="13" y="16"/>
                  </a:cubicBezTo>
                  <a:cubicBezTo>
                    <a:pt x="13" y="16"/>
                    <a:pt x="13" y="15"/>
                    <a:pt x="12" y="13"/>
                  </a:cubicBezTo>
                  <a:cubicBezTo>
                    <a:pt x="12" y="12"/>
                    <a:pt x="11" y="10"/>
                    <a:pt x="10" y="8"/>
                  </a:cubicBezTo>
                  <a:cubicBezTo>
                    <a:pt x="8" y="4"/>
                    <a:pt x="7" y="0"/>
                    <a:pt x="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77" name="Freeform 212"/>
            <p:cNvSpPr>
              <a:spLocks/>
            </p:cNvSpPr>
            <p:nvPr/>
          </p:nvSpPr>
          <p:spPr bwMode="auto">
            <a:xfrm>
              <a:off x="4408488" y="3605213"/>
              <a:ext cx="38100" cy="55563"/>
            </a:xfrm>
            <a:custGeom>
              <a:avLst/>
              <a:gdLst>
                <a:gd name="T0" fmla="*/ 7 w 13"/>
                <a:gd name="T1" fmla="*/ 0 h 19"/>
                <a:gd name="T2" fmla="*/ 0 w 13"/>
                <a:gd name="T3" fmla="*/ 2 h 19"/>
                <a:gd name="T4" fmla="*/ 4 w 13"/>
                <a:gd name="T5" fmla="*/ 11 h 19"/>
                <a:gd name="T6" fmla="*/ 7 w 13"/>
                <a:gd name="T7" fmla="*/ 19 h 19"/>
                <a:gd name="T8" fmla="*/ 13 w 13"/>
                <a:gd name="T9" fmla="*/ 17 h 19"/>
                <a:gd name="T10" fmla="*/ 10 w 13"/>
                <a:gd name="T11" fmla="*/ 8 h 19"/>
                <a:gd name="T12" fmla="*/ 7 w 13"/>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13" h="19">
                  <a:moveTo>
                    <a:pt x="7" y="0"/>
                  </a:moveTo>
                  <a:cubicBezTo>
                    <a:pt x="0" y="2"/>
                    <a:pt x="0" y="2"/>
                    <a:pt x="0" y="2"/>
                  </a:cubicBezTo>
                  <a:cubicBezTo>
                    <a:pt x="0" y="2"/>
                    <a:pt x="2" y="7"/>
                    <a:pt x="4" y="11"/>
                  </a:cubicBezTo>
                  <a:cubicBezTo>
                    <a:pt x="5" y="15"/>
                    <a:pt x="7" y="19"/>
                    <a:pt x="7" y="19"/>
                  </a:cubicBezTo>
                  <a:cubicBezTo>
                    <a:pt x="13" y="17"/>
                    <a:pt x="13" y="17"/>
                    <a:pt x="13" y="17"/>
                  </a:cubicBezTo>
                  <a:cubicBezTo>
                    <a:pt x="13" y="17"/>
                    <a:pt x="12" y="12"/>
                    <a:pt x="10" y="8"/>
                  </a:cubicBezTo>
                  <a:cubicBezTo>
                    <a:pt x="9" y="4"/>
                    <a:pt x="7" y="0"/>
                    <a:pt x="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82" name="Freeform 213"/>
            <p:cNvSpPr>
              <a:spLocks/>
            </p:cNvSpPr>
            <p:nvPr/>
          </p:nvSpPr>
          <p:spPr bwMode="auto">
            <a:xfrm>
              <a:off x="4384675" y="3532188"/>
              <a:ext cx="34925" cy="55563"/>
            </a:xfrm>
            <a:custGeom>
              <a:avLst/>
              <a:gdLst>
                <a:gd name="T0" fmla="*/ 13 w 22"/>
                <a:gd name="T1" fmla="*/ 0 h 35"/>
                <a:gd name="T2" fmla="*/ 0 w 22"/>
                <a:gd name="T3" fmla="*/ 4 h 35"/>
                <a:gd name="T4" fmla="*/ 11 w 22"/>
                <a:gd name="T5" fmla="*/ 35 h 35"/>
                <a:gd name="T6" fmla="*/ 22 w 22"/>
                <a:gd name="T7" fmla="*/ 32 h 35"/>
                <a:gd name="T8" fmla="*/ 13 w 22"/>
                <a:gd name="T9" fmla="*/ 0 h 35"/>
              </a:gdLst>
              <a:ahLst/>
              <a:cxnLst>
                <a:cxn ang="0">
                  <a:pos x="T0" y="T1"/>
                </a:cxn>
                <a:cxn ang="0">
                  <a:pos x="T2" y="T3"/>
                </a:cxn>
                <a:cxn ang="0">
                  <a:pos x="T4" y="T5"/>
                </a:cxn>
                <a:cxn ang="0">
                  <a:pos x="T6" y="T7"/>
                </a:cxn>
                <a:cxn ang="0">
                  <a:pos x="T8" y="T9"/>
                </a:cxn>
              </a:cxnLst>
              <a:rect l="0" t="0" r="r" b="b"/>
              <a:pathLst>
                <a:path w="22" h="35">
                  <a:moveTo>
                    <a:pt x="13" y="0"/>
                  </a:moveTo>
                  <a:lnTo>
                    <a:pt x="0" y="4"/>
                  </a:lnTo>
                  <a:lnTo>
                    <a:pt x="11" y="35"/>
                  </a:lnTo>
                  <a:lnTo>
                    <a:pt x="22" y="32"/>
                  </a:lnTo>
                  <a:lnTo>
                    <a:pt x="13" y="0"/>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84" name="Freeform 214"/>
            <p:cNvSpPr>
              <a:spLocks/>
            </p:cNvSpPr>
            <p:nvPr/>
          </p:nvSpPr>
          <p:spPr bwMode="auto">
            <a:xfrm>
              <a:off x="4364038" y="3459163"/>
              <a:ext cx="33338" cy="55563"/>
            </a:xfrm>
            <a:custGeom>
              <a:avLst/>
              <a:gdLst>
                <a:gd name="T0" fmla="*/ 13 w 21"/>
                <a:gd name="T1" fmla="*/ 0 h 35"/>
                <a:gd name="T2" fmla="*/ 0 w 21"/>
                <a:gd name="T3" fmla="*/ 2 h 35"/>
                <a:gd name="T4" fmla="*/ 10 w 21"/>
                <a:gd name="T5" fmla="*/ 35 h 35"/>
                <a:gd name="T6" fmla="*/ 21 w 21"/>
                <a:gd name="T7" fmla="*/ 31 h 35"/>
                <a:gd name="T8" fmla="*/ 13 w 21"/>
                <a:gd name="T9" fmla="*/ 0 h 35"/>
              </a:gdLst>
              <a:ahLst/>
              <a:cxnLst>
                <a:cxn ang="0">
                  <a:pos x="T0" y="T1"/>
                </a:cxn>
                <a:cxn ang="0">
                  <a:pos x="T2" y="T3"/>
                </a:cxn>
                <a:cxn ang="0">
                  <a:pos x="T4" y="T5"/>
                </a:cxn>
                <a:cxn ang="0">
                  <a:pos x="T6" y="T7"/>
                </a:cxn>
                <a:cxn ang="0">
                  <a:pos x="T8" y="T9"/>
                </a:cxn>
              </a:cxnLst>
              <a:rect l="0" t="0" r="r" b="b"/>
              <a:pathLst>
                <a:path w="21" h="35">
                  <a:moveTo>
                    <a:pt x="13" y="0"/>
                  </a:moveTo>
                  <a:lnTo>
                    <a:pt x="0" y="2"/>
                  </a:lnTo>
                  <a:lnTo>
                    <a:pt x="10" y="35"/>
                  </a:lnTo>
                  <a:lnTo>
                    <a:pt x="21" y="31"/>
                  </a:lnTo>
                  <a:lnTo>
                    <a:pt x="13" y="0"/>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85" name="Freeform 215"/>
            <p:cNvSpPr>
              <a:spLocks/>
            </p:cNvSpPr>
            <p:nvPr/>
          </p:nvSpPr>
          <p:spPr bwMode="auto">
            <a:xfrm>
              <a:off x="4346575" y="3382963"/>
              <a:ext cx="33338" cy="55563"/>
            </a:xfrm>
            <a:custGeom>
              <a:avLst/>
              <a:gdLst>
                <a:gd name="T0" fmla="*/ 13 w 21"/>
                <a:gd name="T1" fmla="*/ 0 h 35"/>
                <a:gd name="T2" fmla="*/ 0 w 21"/>
                <a:gd name="T3" fmla="*/ 2 h 35"/>
                <a:gd name="T4" fmla="*/ 8 w 21"/>
                <a:gd name="T5" fmla="*/ 35 h 35"/>
                <a:gd name="T6" fmla="*/ 21 w 21"/>
                <a:gd name="T7" fmla="*/ 31 h 35"/>
                <a:gd name="T8" fmla="*/ 13 w 21"/>
                <a:gd name="T9" fmla="*/ 0 h 35"/>
              </a:gdLst>
              <a:ahLst/>
              <a:cxnLst>
                <a:cxn ang="0">
                  <a:pos x="T0" y="T1"/>
                </a:cxn>
                <a:cxn ang="0">
                  <a:pos x="T2" y="T3"/>
                </a:cxn>
                <a:cxn ang="0">
                  <a:pos x="T4" y="T5"/>
                </a:cxn>
                <a:cxn ang="0">
                  <a:pos x="T6" y="T7"/>
                </a:cxn>
                <a:cxn ang="0">
                  <a:pos x="T8" y="T9"/>
                </a:cxn>
              </a:cxnLst>
              <a:rect l="0" t="0" r="r" b="b"/>
              <a:pathLst>
                <a:path w="21" h="35">
                  <a:moveTo>
                    <a:pt x="13" y="0"/>
                  </a:moveTo>
                  <a:lnTo>
                    <a:pt x="0" y="2"/>
                  </a:lnTo>
                  <a:lnTo>
                    <a:pt x="8" y="35"/>
                  </a:lnTo>
                  <a:lnTo>
                    <a:pt x="21" y="31"/>
                  </a:lnTo>
                  <a:lnTo>
                    <a:pt x="13" y="0"/>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86" name="Freeform 216"/>
            <p:cNvSpPr>
              <a:spLocks/>
            </p:cNvSpPr>
            <p:nvPr/>
          </p:nvSpPr>
          <p:spPr bwMode="auto">
            <a:xfrm>
              <a:off x="4332288" y="3306763"/>
              <a:ext cx="30163" cy="55563"/>
            </a:xfrm>
            <a:custGeom>
              <a:avLst/>
              <a:gdLst>
                <a:gd name="T0" fmla="*/ 7 w 10"/>
                <a:gd name="T1" fmla="*/ 0 h 19"/>
                <a:gd name="T2" fmla="*/ 0 w 10"/>
                <a:gd name="T3" fmla="*/ 1 h 19"/>
                <a:gd name="T4" fmla="*/ 0 w 10"/>
                <a:gd name="T5" fmla="*/ 4 h 19"/>
                <a:gd name="T6" fmla="*/ 1 w 10"/>
                <a:gd name="T7" fmla="*/ 10 h 19"/>
                <a:gd name="T8" fmla="*/ 3 w 10"/>
                <a:gd name="T9" fmla="*/ 19 h 19"/>
                <a:gd name="T10" fmla="*/ 10 w 10"/>
                <a:gd name="T11" fmla="*/ 17 h 19"/>
                <a:gd name="T12" fmla="*/ 8 w 10"/>
                <a:gd name="T13" fmla="*/ 9 h 19"/>
                <a:gd name="T14" fmla="*/ 7 w 10"/>
                <a:gd name="T15" fmla="*/ 3 h 19"/>
                <a:gd name="T16" fmla="*/ 7 w 10"/>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9">
                  <a:moveTo>
                    <a:pt x="7" y="0"/>
                  </a:moveTo>
                  <a:cubicBezTo>
                    <a:pt x="0" y="1"/>
                    <a:pt x="0" y="1"/>
                    <a:pt x="0" y="1"/>
                  </a:cubicBezTo>
                  <a:cubicBezTo>
                    <a:pt x="0" y="1"/>
                    <a:pt x="0" y="2"/>
                    <a:pt x="0" y="4"/>
                  </a:cubicBezTo>
                  <a:cubicBezTo>
                    <a:pt x="1" y="6"/>
                    <a:pt x="1" y="8"/>
                    <a:pt x="1" y="10"/>
                  </a:cubicBezTo>
                  <a:cubicBezTo>
                    <a:pt x="2" y="14"/>
                    <a:pt x="3" y="19"/>
                    <a:pt x="3" y="19"/>
                  </a:cubicBezTo>
                  <a:cubicBezTo>
                    <a:pt x="10" y="17"/>
                    <a:pt x="10" y="17"/>
                    <a:pt x="10" y="17"/>
                  </a:cubicBezTo>
                  <a:cubicBezTo>
                    <a:pt x="10" y="17"/>
                    <a:pt x="9" y="13"/>
                    <a:pt x="8" y="9"/>
                  </a:cubicBezTo>
                  <a:cubicBezTo>
                    <a:pt x="8" y="7"/>
                    <a:pt x="8" y="4"/>
                    <a:pt x="7" y="3"/>
                  </a:cubicBezTo>
                  <a:cubicBezTo>
                    <a:pt x="7" y="1"/>
                    <a:pt x="7" y="0"/>
                    <a:pt x="7" y="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grpSp>
      <p:grpSp>
        <p:nvGrpSpPr>
          <p:cNvPr id="87" name="Group 86"/>
          <p:cNvGrpSpPr/>
          <p:nvPr/>
        </p:nvGrpSpPr>
        <p:grpSpPr>
          <a:xfrm>
            <a:off x="1077469" y="2104103"/>
            <a:ext cx="360782" cy="729755"/>
            <a:chOff x="4324350" y="1801813"/>
            <a:chExt cx="503238" cy="1017588"/>
          </a:xfrm>
          <a:solidFill>
            <a:schemeClr val="bg1">
              <a:lumMod val="65000"/>
            </a:schemeClr>
          </a:solidFill>
        </p:grpSpPr>
        <p:sp>
          <p:nvSpPr>
            <p:cNvPr id="88" name="Freeform 223"/>
            <p:cNvSpPr>
              <a:spLocks/>
            </p:cNvSpPr>
            <p:nvPr/>
          </p:nvSpPr>
          <p:spPr bwMode="auto">
            <a:xfrm>
              <a:off x="4324350" y="2763838"/>
              <a:ext cx="25400" cy="55563"/>
            </a:xfrm>
            <a:custGeom>
              <a:avLst/>
              <a:gdLst>
                <a:gd name="T0" fmla="*/ 16 w 16"/>
                <a:gd name="T1" fmla="*/ 2 h 35"/>
                <a:gd name="T2" fmla="*/ 3 w 16"/>
                <a:gd name="T3" fmla="*/ 0 h 35"/>
                <a:gd name="T4" fmla="*/ 0 w 16"/>
                <a:gd name="T5" fmla="*/ 33 h 35"/>
                <a:gd name="T6" fmla="*/ 12 w 16"/>
                <a:gd name="T7" fmla="*/ 35 h 35"/>
                <a:gd name="T8" fmla="*/ 16 w 16"/>
                <a:gd name="T9" fmla="*/ 2 h 35"/>
              </a:gdLst>
              <a:ahLst/>
              <a:cxnLst>
                <a:cxn ang="0">
                  <a:pos x="T0" y="T1"/>
                </a:cxn>
                <a:cxn ang="0">
                  <a:pos x="T2" y="T3"/>
                </a:cxn>
                <a:cxn ang="0">
                  <a:pos x="T4" y="T5"/>
                </a:cxn>
                <a:cxn ang="0">
                  <a:pos x="T6" y="T7"/>
                </a:cxn>
                <a:cxn ang="0">
                  <a:pos x="T8" y="T9"/>
                </a:cxn>
              </a:cxnLst>
              <a:rect l="0" t="0" r="r" b="b"/>
              <a:pathLst>
                <a:path w="16" h="35">
                  <a:moveTo>
                    <a:pt x="16" y="2"/>
                  </a:moveTo>
                  <a:lnTo>
                    <a:pt x="3" y="0"/>
                  </a:lnTo>
                  <a:lnTo>
                    <a:pt x="0" y="33"/>
                  </a:lnTo>
                  <a:lnTo>
                    <a:pt x="12" y="35"/>
                  </a:lnTo>
                  <a:lnTo>
                    <a:pt x="16" y="2"/>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89" name="Freeform 224"/>
            <p:cNvSpPr>
              <a:spLocks/>
            </p:cNvSpPr>
            <p:nvPr/>
          </p:nvSpPr>
          <p:spPr bwMode="auto">
            <a:xfrm>
              <a:off x="4332288" y="2687638"/>
              <a:ext cx="30163" cy="55563"/>
            </a:xfrm>
            <a:custGeom>
              <a:avLst/>
              <a:gdLst>
                <a:gd name="T0" fmla="*/ 19 w 19"/>
                <a:gd name="T1" fmla="*/ 2 h 35"/>
                <a:gd name="T2" fmla="*/ 6 w 19"/>
                <a:gd name="T3" fmla="*/ 0 h 35"/>
                <a:gd name="T4" fmla="*/ 0 w 19"/>
                <a:gd name="T5" fmla="*/ 33 h 35"/>
                <a:gd name="T6" fmla="*/ 13 w 19"/>
                <a:gd name="T7" fmla="*/ 35 h 35"/>
                <a:gd name="T8" fmla="*/ 19 w 19"/>
                <a:gd name="T9" fmla="*/ 2 h 35"/>
              </a:gdLst>
              <a:ahLst/>
              <a:cxnLst>
                <a:cxn ang="0">
                  <a:pos x="T0" y="T1"/>
                </a:cxn>
                <a:cxn ang="0">
                  <a:pos x="T2" y="T3"/>
                </a:cxn>
                <a:cxn ang="0">
                  <a:pos x="T4" y="T5"/>
                </a:cxn>
                <a:cxn ang="0">
                  <a:pos x="T6" y="T7"/>
                </a:cxn>
                <a:cxn ang="0">
                  <a:pos x="T8" y="T9"/>
                </a:cxn>
              </a:cxnLst>
              <a:rect l="0" t="0" r="r" b="b"/>
              <a:pathLst>
                <a:path w="19" h="35">
                  <a:moveTo>
                    <a:pt x="19" y="2"/>
                  </a:moveTo>
                  <a:lnTo>
                    <a:pt x="6" y="0"/>
                  </a:lnTo>
                  <a:lnTo>
                    <a:pt x="0" y="33"/>
                  </a:lnTo>
                  <a:lnTo>
                    <a:pt x="13" y="35"/>
                  </a:lnTo>
                  <a:lnTo>
                    <a:pt x="19" y="2"/>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90" name="Freeform 225"/>
            <p:cNvSpPr>
              <a:spLocks/>
            </p:cNvSpPr>
            <p:nvPr/>
          </p:nvSpPr>
          <p:spPr bwMode="auto">
            <a:xfrm>
              <a:off x="4346575" y="2611438"/>
              <a:ext cx="33338" cy="55563"/>
            </a:xfrm>
            <a:custGeom>
              <a:avLst/>
              <a:gdLst>
                <a:gd name="T0" fmla="*/ 21 w 21"/>
                <a:gd name="T1" fmla="*/ 4 h 35"/>
                <a:gd name="T2" fmla="*/ 8 w 21"/>
                <a:gd name="T3" fmla="*/ 0 h 35"/>
                <a:gd name="T4" fmla="*/ 0 w 21"/>
                <a:gd name="T5" fmla="*/ 31 h 35"/>
                <a:gd name="T6" fmla="*/ 13 w 21"/>
                <a:gd name="T7" fmla="*/ 35 h 35"/>
                <a:gd name="T8" fmla="*/ 21 w 21"/>
                <a:gd name="T9" fmla="*/ 4 h 35"/>
              </a:gdLst>
              <a:ahLst/>
              <a:cxnLst>
                <a:cxn ang="0">
                  <a:pos x="T0" y="T1"/>
                </a:cxn>
                <a:cxn ang="0">
                  <a:pos x="T2" y="T3"/>
                </a:cxn>
                <a:cxn ang="0">
                  <a:pos x="T4" y="T5"/>
                </a:cxn>
                <a:cxn ang="0">
                  <a:pos x="T6" y="T7"/>
                </a:cxn>
                <a:cxn ang="0">
                  <a:pos x="T8" y="T9"/>
                </a:cxn>
              </a:cxnLst>
              <a:rect l="0" t="0" r="r" b="b"/>
              <a:pathLst>
                <a:path w="21" h="35">
                  <a:moveTo>
                    <a:pt x="21" y="4"/>
                  </a:moveTo>
                  <a:lnTo>
                    <a:pt x="8" y="0"/>
                  </a:lnTo>
                  <a:lnTo>
                    <a:pt x="0" y="31"/>
                  </a:lnTo>
                  <a:lnTo>
                    <a:pt x="13" y="35"/>
                  </a:lnTo>
                  <a:lnTo>
                    <a:pt x="21" y="4"/>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92" name="Freeform 226"/>
            <p:cNvSpPr>
              <a:spLocks/>
            </p:cNvSpPr>
            <p:nvPr/>
          </p:nvSpPr>
          <p:spPr bwMode="auto">
            <a:xfrm>
              <a:off x="4364038" y="2535238"/>
              <a:ext cx="36513" cy="55563"/>
            </a:xfrm>
            <a:custGeom>
              <a:avLst/>
              <a:gdLst>
                <a:gd name="T0" fmla="*/ 23 w 23"/>
                <a:gd name="T1" fmla="*/ 4 h 35"/>
                <a:gd name="T2" fmla="*/ 10 w 23"/>
                <a:gd name="T3" fmla="*/ 0 h 35"/>
                <a:gd name="T4" fmla="*/ 0 w 23"/>
                <a:gd name="T5" fmla="*/ 33 h 35"/>
                <a:gd name="T6" fmla="*/ 13 w 23"/>
                <a:gd name="T7" fmla="*/ 35 h 35"/>
                <a:gd name="T8" fmla="*/ 23 w 23"/>
                <a:gd name="T9" fmla="*/ 4 h 35"/>
              </a:gdLst>
              <a:ahLst/>
              <a:cxnLst>
                <a:cxn ang="0">
                  <a:pos x="T0" y="T1"/>
                </a:cxn>
                <a:cxn ang="0">
                  <a:pos x="T2" y="T3"/>
                </a:cxn>
                <a:cxn ang="0">
                  <a:pos x="T4" y="T5"/>
                </a:cxn>
                <a:cxn ang="0">
                  <a:pos x="T6" y="T7"/>
                </a:cxn>
                <a:cxn ang="0">
                  <a:pos x="T8" y="T9"/>
                </a:cxn>
              </a:cxnLst>
              <a:rect l="0" t="0" r="r" b="b"/>
              <a:pathLst>
                <a:path w="23" h="35">
                  <a:moveTo>
                    <a:pt x="23" y="4"/>
                  </a:moveTo>
                  <a:lnTo>
                    <a:pt x="10" y="0"/>
                  </a:lnTo>
                  <a:lnTo>
                    <a:pt x="0" y="33"/>
                  </a:lnTo>
                  <a:lnTo>
                    <a:pt x="13" y="35"/>
                  </a:lnTo>
                  <a:lnTo>
                    <a:pt x="23" y="4"/>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93" name="Freeform 227"/>
            <p:cNvSpPr>
              <a:spLocks/>
            </p:cNvSpPr>
            <p:nvPr/>
          </p:nvSpPr>
          <p:spPr bwMode="auto">
            <a:xfrm>
              <a:off x="4387850" y="2462213"/>
              <a:ext cx="34925" cy="55563"/>
            </a:xfrm>
            <a:custGeom>
              <a:avLst/>
              <a:gdLst>
                <a:gd name="T0" fmla="*/ 12 w 12"/>
                <a:gd name="T1" fmla="*/ 2 h 19"/>
                <a:gd name="T2" fmla="*/ 5 w 12"/>
                <a:gd name="T3" fmla="*/ 0 h 19"/>
                <a:gd name="T4" fmla="*/ 2 w 12"/>
                <a:gd name="T5" fmla="*/ 8 h 19"/>
                <a:gd name="T6" fmla="*/ 0 w 12"/>
                <a:gd name="T7" fmla="*/ 14 h 19"/>
                <a:gd name="T8" fmla="*/ 0 w 12"/>
                <a:gd name="T9" fmla="*/ 17 h 19"/>
                <a:gd name="T10" fmla="*/ 6 w 12"/>
                <a:gd name="T11" fmla="*/ 19 h 19"/>
                <a:gd name="T12" fmla="*/ 7 w 12"/>
                <a:gd name="T13" fmla="*/ 16 h 19"/>
                <a:gd name="T14" fmla="*/ 9 w 12"/>
                <a:gd name="T15" fmla="*/ 11 h 19"/>
                <a:gd name="T16" fmla="*/ 12 w 12"/>
                <a:gd name="T17"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9">
                  <a:moveTo>
                    <a:pt x="12" y="2"/>
                  </a:moveTo>
                  <a:cubicBezTo>
                    <a:pt x="5" y="0"/>
                    <a:pt x="5" y="0"/>
                    <a:pt x="5" y="0"/>
                  </a:cubicBezTo>
                  <a:cubicBezTo>
                    <a:pt x="5" y="0"/>
                    <a:pt x="4" y="4"/>
                    <a:pt x="2" y="8"/>
                  </a:cubicBezTo>
                  <a:cubicBezTo>
                    <a:pt x="2" y="11"/>
                    <a:pt x="1" y="13"/>
                    <a:pt x="0" y="14"/>
                  </a:cubicBezTo>
                  <a:cubicBezTo>
                    <a:pt x="0" y="16"/>
                    <a:pt x="0" y="17"/>
                    <a:pt x="0" y="17"/>
                  </a:cubicBezTo>
                  <a:cubicBezTo>
                    <a:pt x="6" y="19"/>
                    <a:pt x="6" y="19"/>
                    <a:pt x="6" y="19"/>
                  </a:cubicBezTo>
                  <a:cubicBezTo>
                    <a:pt x="6" y="19"/>
                    <a:pt x="7" y="18"/>
                    <a:pt x="7" y="16"/>
                  </a:cubicBezTo>
                  <a:cubicBezTo>
                    <a:pt x="8" y="15"/>
                    <a:pt x="8" y="13"/>
                    <a:pt x="9" y="11"/>
                  </a:cubicBezTo>
                  <a:cubicBezTo>
                    <a:pt x="11" y="6"/>
                    <a:pt x="12" y="2"/>
                    <a:pt x="12" y="2"/>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94" name="Freeform 228"/>
            <p:cNvSpPr>
              <a:spLocks/>
            </p:cNvSpPr>
            <p:nvPr/>
          </p:nvSpPr>
          <p:spPr bwMode="auto">
            <a:xfrm>
              <a:off x="4411663" y="2389188"/>
              <a:ext cx="38100" cy="55563"/>
            </a:xfrm>
            <a:custGeom>
              <a:avLst/>
              <a:gdLst>
                <a:gd name="T0" fmla="*/ 13 w 13"/>
                <a:gd name="T1" fmla="*/ 3 h 19"/>
                <a:gd name="T2" fmla="*/ 6 w 13"/>
                <a:gd name="T3" fmla="*/ 0 h 19"/>
                <a:gd name="T4" fmla="*/ 3 w 13"/>
                <a:gd name="T5" fmla="*/ 8 h 19"/>
                <a:gd name="T6" fmla="*/ 1 w 13"/>
                <a:gd name="T7" fmla="*/ 14 h 19"/>
                <a:gd name="T8" fmla="*/ 0 w 13"/>
                <a:gd name="T9" fmla="*/ 17 h 19"/>
                <a:gd name="T10" fmla="*/ 7 w 13"/>
                <a:gd name="T11" fmla="*/ 19 h 19"/>
                <a:gd name="T12" fmla="*/ 8 w 13"/>
                <a:gd name="T13" fmla="*/ 16 h 19"/>
                <a:gd name="T14" fmla="*/ 10 w 13"/>
                <a:gd name="T15" fmla="*/ 11 h 19"/>
                <a:gd name="T16" fmla="*/ 13 w 13"/>
                <a:gd name="T17"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9">
                  <a:moveTo>
                    <a:pt x="13" y="3"/>
                  </a:moveTo>
                  <a:cubicBezTo>
                    <a:pt x="6" y="0"/>
                    <a:pt x="6" y="0"/>
                    <a:pt x="6" y="0"/>
                  </a:cubicBezTo>
                  <a:cubicBezTo>
                    <a:pt x="6" y="0"/>
                    <a:pt x="5" y="4"/>
                    <a:pt x="3" y="8"/>
                  </a:cubicBezTo>
                  <a:cubicBezTo>
                    <a:pt x="2" y="10"/>
                    <a:pt x="2" y="12"/>
                    <a:pt x="1" y="14"/>
                  </a:cubicBezTo>
                  <a:cubicBezTo>
                    <a:pt x="0" y="16"/>
                    <a:pt x="0" y="17"/>
                    <a:pt x="0" y="17"/>
                  </a:cubicBezTo>
                  <a:cubicBezTo>
                    <a:pt x="7" y="19"/>
                    <a:pt x="7" y="19"/>
                    <a:pt x="7" y="19"/>
                  </a:cubicBezTo>
                  <a:cubicBezTo>
                    <a:pt x="7" y="19"/>
                    <a:pt x="7" y="18"/>
                    <a:pt x="8" y="16"/>
                  </a:cubicBezTo>
                  <a:cubicBezTo>
                    <a:pt x="8" y="15"/>
                    <a:pt x="9" y="13"/>
                    <a:pt x="10" y="11"/>
                  </a:cubicBezTo>
                  <a:cubicBezTo>
                    <a:pt x="11" y="7"/>
                    <a:pt x="13" y="3"/>
                    <a:pt x="13" y="3"/>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95" name="Freeform 229"/>
            <p:cNvSpPr>
              <a:spLocks/>
            </p:cNvSpPr>
            <p:nvPr/>
          </p:nvSpPr>
          <p:spPr bwMode="auto">
            <a:xfrm>
              <a:off x="4440238" y="2314575"/>
              <a:ext cx="38100" cy="57150"/>
            </a:xfrm>
            <a:custGeom>
              <a:avLst/>
              <a:gdLst>
                <a:gd name="T0" fmla="*/ 13 w 13"/>
                <a:gd name="T1" fmla="*/ 3 h 19"/>
                <a:gd name="T2" fmla="*/ 7 w 13"/>
                <a:gd name="T3" fmla="*/ 0 h 19"/>
                <a:gd name="T4" fmla="*/ 3 w 13"/>
                <a:gd name="T5" fmla="*/ 8 h 19"/>
                <a:gd name="T6" fmla="*/ 1 w 13"/>
                <a:gd name="T7" fmla="*/ 14 h 19"/>
                <a:gd name="T8" fmla="*/ 0 w 13"/>
                <a:gd name="T9" fmla="*/ 17 h 19"/>
                <a:gd name="T10" fmla="*/ 6 w 13"/>
                <a:gd name="T11" fmla="*/ 19 h 19"/>
                <a:gd name="T12" fmla="*/ 7 w 13"/>
                <a:gd name="T13" fmla="*/ 17 h 19"/>
                <a:gd name="T14" fmla="*/ 10 w 13"/>
                <a:gd name="T15" fmla="*/ 11 h 19"/>
                <a:gd name="T16" fmla="*/ 13 w 13"/>
                <a:gd name="T17"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9">
                  <a:moveTo>
                    <a:pt x="13" y="3"/>
                  </a:moveTo>
                  <a:cubicBezTo>
                    <a:pt x="7" y="0"/>
                    <a:pt x="7" y="0"/>
                    <a:pt x="7" y="0"/>
                  </a:cubicBezTo>
                  <a:cubicBezTo>
                    <a:pt x="7" y="0"/>
                    <a:pt x="5" y="4"/>
                    <a:pt x="3" y="8"/>
                  </a:cubicBezTo>
                  <a:cubicBezTo>
                    <a:pt x="2" y="11"/>
                    <a:pt x="1" y="13"/>
                    <a:pt x="1" y="14"/>
                  </a:cubicBezTo>
                  <a:cubicBezTo>
                    <a:pt x="0" y="16"/>
                    <a:pt x="0" y="17"/>
                    <a:pt x="0" y="17"/>
                  </a:cubicBezTo>
                  <a:cubicBezTo>
                    <a:pt x="6" y="19"/>
                    <a:pt x="6" y="19"/>
                    <a:pt x="6" y="19"/>
                  </a:cubicBezTo>
                  <a:cubicBezTo>
                    <a:pt x="6" y="19"/>
                    <a:pt x="7" y="18"/>
                    <a:pt x="7" y="17"/>
                  </a:cubicBezTo>
                  <a:cubicBezTo>
                    <a:pt x="8" y="15"/>
                    <a:pt x="9" y="13"/>
                    <a:pt x="10" y="11"/>
                  </a:cubicBezTo>
                  <a:cubicBezTo>
                    <a:pt x="11" y="7"/>
                    <a:pt x="13" y="3"/>
                    <a:pt x="13" y="3"/>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96" name="Freeform 230"/>
            <p:cNvSpPr>
              <a:spLocks/>
            </p:cNvSpPr>
            <p:nvPr/>
          </p:nvSpPr>
          <p:spPr bwMode="auto">
            <a:xfrm>
              <a:off x="4470400" y="2244725"/>
              <a:ext cx="44450" cy="55563"/>
            </a:xfrm>
            <a:custGeom>
              <a:avLst/>
              <a:gdLst>
                <a:gd name="T0" fmla="*/ 15 w 15"/>
                <a:gd name="T1" fmla="*/ 3 h 19"/>
                <a:gd name="T2" fmla="*/ 8 w 15"/>
                <a:gd name="T3" fmla="*/ 0 h 19"/>
                <a:gd name="T4" fmla="*/ 4 w 15"/>
                <a:gd name="T5" fmla="*/ 8 h 19"/>
                <a:gd name="T6" fmla="*/ 0 w 15"/>
                <a:gd name="T7" fmla="*/ 16 h 19"/>
                <a:gd name="T8" fmla="*/ 7 w 15"/>
                <a:gd name="T9" fmla="*/ 19 h 19"/>
                <a:gd name="T10" fmla="*/ 11 w 15"/>
                <a:gd name="T11" fmla="*/ 11 h 19"/>
                <a:gd name="T12" fmla="*/ 15 w 15"/>
                <a:gd name="T13" fmla="*/ 3 h 19"/>
              </a:gdLst>
              <a:ahLst/>
              <a:cxnLst>
                <a:cxn ang="0">
                  <a:pos x="T0" y="T1"/>
                </a:cxn>
                <a:cxn ang="0">
                  <a:pos x="T2" y="T3"/>
                </a:cxn>
                <a:cxn ang="0">
                  <a:pos x="T4" y="T5"/>
                </a:cxn>
                <a:cxn ang="0">
                  <a:pos x="T6" y="T7"/>
                </a:cxn>
                <a:cxn ang="0">
                  <a:pos x="T8" y="T9"/>
                </a:cxn>
                <a:cxn ang="0">
                  <a:pos x="T10" y="T11"/>
                </a:cxn>
                <a:cxn ang="0">
                  <a:pos x="T12" y="T13"/>
                </a:cxn>
              </a:cxnLst>
              <a:rect l="0" t="0" r="r" b="b"/>
              <a:pathLst>
                <a:path w="15" h="19">
                  <a:moveTo>
                    <a:pt x="15" y="3"/>
                  </a:moveTo>
                  <a:cubicBezTo>
                    <a:pt x="8" y="0"/>
                    <a:pt x="8" y="0"/>
                    <a:pt x="8" y="0"/>
                  </a:cubicBezTo>
                  <a:cubicBezTo>
                    <a:pt x="8" y="0"/>
                    <a:pt x="6" y="4"/>
                    <a:pt x="4" y="8"/>
                  </a:cubicBezTo>
                  <a:cubicBezTo>
                    <a:pt x="2" y="12"/>
                    <a:pt x="0" y="16"/>
                    <a:pt x="0" y="16"/>
                  </a:cubicBezTo>
                  <a:cubicBezTo>
                    <a:pt x="7" y="19"/>
                    <a:pt x="7" y="19"/>
                    <a:pt x="7" y="19"/>
                  </a:cubicBezTo>
                  <a:cubicBezTo>
                    <a:pt x="7" y="19"/>
                    <a:pt x="9" y="15"/>
                    <a:pt x="11" y="11"/>
                  </a:cubicBezTo>
                  <a:cubicBezTo>
                    <a:pt x="13" y="7"/>
                    <a:pt x="15" y="3"/>
                    <a:pt x="15" y="3"/>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97" name="Freeform 231"/>
            <p:cNvSpPr>
              <a:spLocks/>
            </p:cNvSpPr>
            <p:nvPr/>
          </p:nvSpPr>
          <p:spPr bwMode="auto">
            <a:xfrm>
              <a:off x="4505325" y="2178050"/>
              <a:ext cx="44450" cy="55563"/>
            </a:xfrm>
            <a:custGeom>
              <a:avLst/>
              <a:gdLst>
                <a:gd name="T0" fmla="*/ 15 w 15"/>
                <a:gd name="T1" fmla="*/ 3 h 19"/>
                <a:gd name="T2" fmla="*/ 9 w 15"/>
                <a:gd name="T3" fmla="*/ 0 h 19"/>
                <a:gd name="T4" fmla="*/ 4 w 15"/>
                <a:gd name="T5" fmla="*/ 7 h 19"/>
                <a:gd name="T6" fmla="*/ 0 w 15"/>
                <a:gd name="T7" fmla="*/ 15 h 19"/>
                <a:gd name="T8" fmla="*/ 7 w 15"/>
                <a:gd name="T9" fmla="*/ 19 h 19"/>
                <a:gd name="T10" fmla="*/ 11 w 15"/>
                <a:gd name="T11" fmla="*/ 11 h 19"/>
                <a:gd name="T12" fmla="*/ 15 w 15"/>
                <a:gd name="T13" fmla="*/ 3 h 19"/>
              </a:gdLst>
              <a:ahLst/>
              <a:cxnLst>
                <a:cxn ang="0">
                  <a:pos x="T0" y="T1"/>
                </a:cxn>
                <a:cxn ang="0">
                  <a:pos x="T2" y="T3"/>
                </a:cxn>
                <a:cxn ang="0">
                  <a:pos x="T4" y="T5"/>
                </a:cxn>
                <a:cxn ang="0">
                  <a:pos x="T6" y="T7"/>
                </a:cxn>
                <a:cxn ang="0">
                  <a:pos x="T8" y="T9"/>
                </a:cxn>
                <a:cxn ang="0">
                  <a:pos x="T10" y="T11"/>
                </a:cxn>
                <a:cxn ang="0">
                  <a:pos x="T12" y="T13"/>
                </a:cxn>
              </a:cxnLst>
              <a:rect l="0" t="0" r="r" b="b"/>
              <a:pathLst>
                <a:path w="15" h="19">
                  <a:moveTo>
                    <a:pt x="15" y="3"/>
                  </a:moveTo>
                  <a:cubicBezTo>
                    <a:pt x="9" y="0"/>
                    <a:pt x="9" y="0"/>
                    <a:pt x="9" y="0"/>
                  </a:cubicBezTo>
                  <a:cubicBezTo>
                    <a:pt x="9" y="0"/>
                    <a:pt x="6" y="4"/>
                    <a:pt x="4" y="7"/>
                  </a:cubicBezTo>
                  <a:cubicBezTo>
                    <a:pt x="2" y="11"/>
                    <a:pt x="0" y="15"/>
                    <a:pt x="0" y="15"/>
                  </a:cubicBezTo>
                  <a:cubicBezTo>
                    <a:pt x="7" y="19"/>
                    <a:pt x="7" y="19"/>
                    <a:pt x="7" y="19"/>
                  </a:cubicBezTo>
                  <a:cubicBezTo>
                    <a:pt x="7" y="19"/>
                    <a:pt x="9" y="15"/>
                    <a:pt x="11" y="11"/>
                  </a:cubicBezTo>
                  <a:cubicBezTo>
                    <a:pt x="13" y="7"/>
                    <a:pt x="15" y="3"/>
                    <a:pt x="15" y="3"/>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98" name="Freeform 232"/>
            <p:cNvSpPr>
              <a:spLocks/>
            </p:cNvSpPr>
            <p:nvPr/>
          </p:nvSpPr>
          <p:spPr bwMode="auto">
            <a:xfrm>
              <a:off x="4543425" y="2109788"/>
              <a:ext cx="44450" cy="55563"/>
            </a:xfrm>
            <a:custGeom>
              <a:avLst/>
              <a:gdLst>
                <a:gd name="T0" fmla="*/ 15 w 15"/>
                <a:gd name="T1" fmla="*/ 3 h 19"/>
                <a:gd name="T2" fmla="*/ 9 w 15"/>
                <a:gd name="T3" fmla="*/ 0 h 19"/>
                <a:gd name="T4" fmla="*/ 8 w 15"/>
                <a:gd name="T5" fmla="*/ 2 h 19"/>
                <a:gd name="T6" fmla="*/ 5 w 15"/>
                <a:gd name="T7" fmla="*/ 7 h 19"/>
                <a:gd name="T8" fmla="*/ 0 w 15"/>
                <a:gd name="T9" fmla="*/ 15 h 19"/>
                <a:gd name="T10" fmla="*/ 6 w 15"/>
                <a:gd name="T11" fmla="*/ 19 h 19"/>
                <a:gd name="T12" fmla="*/ 11 w 15"/>
                <a:gd name="T13" fmla="*/ 11 h 19"/>
                <a:gd name="T14" fmla="*/ 14 w 15"/>
                <a:gd name="T15" fmla="*/ 6 h 19"/>
                <a:gd name="T16" fmla="*/ 15 w 15"/>
                <a:gd name="T17"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9">
                  <a:moveTo>
                    <a:pt x="15" y="3"/>
                  </a:moveTo>
                  <a:cubicBezTo>
                    <a:pt x="9" y="0"/>
                    <a:pt x="9" y="0"/>
                    <a:pt x="9" y="0"/>
                  </a:cubicBezTo>
                  <a:cubicBezTo>
                    <a:pt x="9" y="0"/>
                    <a:pt x="9" y="1"/>
                    <a:pt x="8" y="2"/>
                  </a:cubicBezTo>
                  <a:cubicBezTo>
                    <a:pt x="7" y="3"/>
                    <a:pt x="6" y="5"/>
                    <a:pt x="5" y="7"/>
                  </a:cubicBezTo>
                  <a:cubicBezTo>
                    <a:pt x="2" y="11"/>
                    <a:pt x="0" y="15"/>
                    <a:pt x="0" y="15"/>
                  </a:cubicBezTo>
                  <a:cubicBezTo>
                    <a:pt x="6" y="19"/>
                    <a:pt x="6" y="19"/>
                    <a:pt x="6" y="19"/>
                  </a:cubicBezTo>
                  <a:cubicBezTo>
                    <a:pt x="6" y="19"/>
                    <a:pt x="8" y="15"/>
                    <a:pt x="11" y="11"/>
                  </a:cubicBezTo>
                  <a:cubicBezTo>
                    <a:pt x="12" y="9"/>
                    <a:pt x="13" y="7"/>
                    <a:pt x="14" y="6"/>
                  </a:cubicBezTo>
                  <a:cubicBezTo>
                    <a:pt x="15" y="4"/>
                    <a:pt x="15" y="3"/>
                    <a:pt x="15" y="3"/>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99" name="Freeform 233"/>
            <p:cNvSpPr>
              <a:spLocks/>
            </p:cNvSpPr>
            <p:nvPr/>
          </p:nvSpPr>
          <p:spPr bwMode="auto">
            <a:xfrm>
              <a:off x="4584700" y="2043113"/>
              <a:ext cx="46038" cy="55563"/>
            </a:xfrm>
            <a:custGeom>
              <a:avLst/>
              <a:gdLst>
                <a:gd name="T0" fmla="*/ 16 w 16"/>
                <a:gd name="T1" fmla="*/ 4 h 19"/>
                <a:gd name="T2" fmla="*/ 10 w 16"/>
                <a:gd name="T3" fmla="*/ 0 h 19"/>
                <a:gd name="T4" fmla="*/ 5 w 16"/>
                <a:gd name="T5" fmla="*/ 8 h 19"/>
                <a:gd name="T6" fmla="*/ 0 w 16"/>
                <a:gd name="T7" fmla="*/ 15 h 19"/>
                <a:gd name="T8" fmla="*/ 6 w 16"/>
                <a:gd name="T9" fmla="*/ 19 h 19"/>
                <a:gd name="T10" fmla="*/ 11 w 16"/>
                <a:gd name="T11" fmla="*/ 12 h 19"/>
                <a:gd name="T12" fmla="*/ 16 w 16"/>
                <a:gd name="T13" fmla="*/ 4 h 19"/>
              </a:gdLst>
              <a:ahLst/>
              <a:cxnLst>
                <a:cxn ang="0">
                  <a:pos x="T0" y="T1"/>
                </a:cxn>
                <a:cxn ang="0">
                  <a:pos x="T2" y="T3"/>
                </a:cxn>
                <a:cxn ang="0">
                  <a:pos x="T4" y="T5"/>
                </a:cxn>
                <a:cxn ang="0">
                  <a:pos x="T6" y="T7"/>
                </a:cxn>
                <a:cxn ang="0">
                  <a:pos x="T8" y="T9"/>
                </a:cxn>
                <a:cxn ang="0">
                  <a:pos x="T10" y="T11"/>
                </a:cxn>
                <a:cxn ang="0">
                  <a:pos x="T12" y="T13"/>
                </a:cxn>
              </a:cxnLst>
              <a:rect l="0" t="0" r="r" b="b"/>
              <a:pathLst>
                <a:path w="16" h="19">
                  <a:moveTo>
                    <a:pt x="16" y="4"/>
                  </a:moveTo>
                  <a:cubicBezTo>
                    <a:pt x="10" y="0"/>
                    <a:pt x="10" y="0"/>
                    <a:pt x="10" y="0"/>
                  </a:cubicBezTo>
                  <a:cubicBezTo>
                    <a:pt x="10" y="0"/>
                    <a:pt x="7" y="4"/>
                    <a:pt x="5" y="8"/>
                  </a:cubicBezTo>
                  <a:cubicBezTo>
                    <a:pt x="2" y="12"/>
                    <a:pt x="0" y="15"/>
                    <a:pt x="0" y="15"/>
                  </a:cubicBezTo>
                  <a:cubicBezTo>
                    <a:pt x="6" y="19"/>
                    <a:pt x="6" y="19"/>
                    <a:pt x="6" y="19"/>
                  </a:cubicBezTo>
                  <a:cubicBezTo>
                    <a:pt x="6" y="19"/>
                    <a:pt x="8" y="15"/>
                    <a:pt x="11" y="12"/>
                  </a:cubicBezTo>
                  <a:cubicBezTo>
                    <a:pt x="13" y="8"/>
                    <a:pt x="16" y="4"/>
                    <a:pt x="16" y="4"/>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00" name="Freeform 234"/>
            <p:cNvSpPr>
              <a:spLocks/>
            </p:cNvSpPr>
            <p:nvPr/>
          </p:nvSpPr>
          <p:spPr bwMode="auto">
            <a:xfrm>
              <a:off x="4629150" y="1981200"/>
              <a:ext cx="46038" cy="52388"/>
            </a:xfrm>
            <a:custGeom>
              <a:avLst/>
              <a:gdLst>
                <a:gd name="T0" fmla="*/ 16 w 16"/>
                <a:gd name="T1" fmla="*/ 4 h 18"/>
                <a:gd name="T2" fmla="*/ 10 w 16"/>
                <a:gd name="T3" fmla="*/ 0 h 18"/>
                <a:gd name="T4" fmla="*/ 9 w 16"/>
                <a:gd name="T5" fmla="*/ 2 h 18"/>
                <a:gd name="T6" fmla="*/ 5 w 16"/>
                <a:gd name="T7" fmla="*/ 7 h 18"/>
                <a:gd name="T8" fmla="*/ 0 w 16"/>
                <a:gd name="T9" fmla="*/ 14 h 18"/>
                <a:gd name="T10" fmla="*/ 6 w 16"/>
                <a:gd name="T11" fmla="*/ 18 h 18"/>
                <a:gd name="T12" fmla="*/ 11 w 16"/>
                <a:gd name="T13" fmla="*/ 11 h 18"/>
                <a:gd name="T14" fmla="*/ 14 w 16"/>
                <a:gd name="T15" fmla="*/ 6 h 18"/>
                <a:gd name="T16" fmla="*/ 16 w 16"/>
                <a:gd name="T1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8">
                  <a:moveTo>
                    <a:pt x="16" y="4"/>
                  </a:moveTo>
                  <a:cubicBezTo>
                    <a:pt x="10" y="0"/>
                    <a:pt x="10" y="0"/>
                    <a:pt x="10" y="0"/>
                  </a:cubicBezTo>
                  <a:cubicBezTo>
                    <a:pt x="10" y="0"/>
                    <a:pt x="10" y="1"/>
                    <a:pt x="9" y="2"/>
                  </a:cubicBezTo>
                  <a:cubicBezTo>
                    <a:pt x="8" y="3"/>
                    <a:pt x="6" y="5"/>
                    <a:pt x="5" y="7"/>
                  </a:cubicBezTo>
                  <a:cubicBezTo>
                    <a:pt x="2" y="11"/>
                    <a:pt x="0" y="14"/>
                    <a:pt x="0" y="14"/>
                  </a:cubicBezTo>
                  <a:cubicBezTo>
                    <a:pt x="6" y="18"/>
                    <a:pt x="6" y="18"/>
                    <a:pt x="6" y="18"/>
                  </a:cubicBezTo>
                  <a:cubicBezTo>
                    <a:pt x="6" y="18"/>
                    <a:pt x="8" y="15"/>
                    <a:pt x="11" y="11"/>
                  </a:cubicBezTo>
                  <a:cubicBezTo>
                    <a:pt x="12" y="9"/>
                    <a:pt x="13" y="8"/>
                    <a:pt x="14" y="6"/>
                  </a:cubicBezTo>
                  <a:cubicBezTo>
                    <a:pt x="15" y="5"/>
                    <a:pt x="16" y="4"/>
                    <a:pt x="16" y="4"/>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01" name="Freeform 235"/>
            <p:cNvSpPr>
              <a:spLocks/>
            </p:cNvSpPr>
            <p:nvPr/>
          </p:nvSpPr>
          <p:spPr bwMode="auto">
            <a:xfrm>
              <a:off x="4675188" y="1919288"/>
              <a:ext cx="47625" cy="52388"/>
            </a:xfrm>
            <a:custGeom>
              <a:avLst/>
              <a:gdLst>
                <a:gd name="T0" fmla="*/ 30 w 30"/>
                <a:gd name="T1" fmla="*/ 7 h 33"/>
                <a:gd name="T2" fmla="*/ 20 w 30"/>
                <a:gd name="T3" fmla="*/ 0 h 33"/>
                <a:gd name="T4" fmla="*/ 0 w 30"/>
                <a:gd name="T5" fmla="*/ 26 h 33"/>
                <a:gd name="T6" fmla="*/ 9 w 30"/>
                <a:gd name="T7" fmla="*/ 33 h 33"/>
                <a:gd name="T8" fmla="*/ 30 w 30"/>
                <a:gd name="T9" fmla="*/ 7 h 33"/>
              </a:gdLst>
              <a:ahLst/>
              <a:cxnLst>
                <a:cxn ang="0">
                  <a:pos x="T0" y="T1"/>
                </a:cxn>
                <a:cxn ang="0">
                  <a:pos x="T2" y="T3"/>
                </a:cxn>
                <a:cxn ang="0">
                  <a:pos x="T4" y="T5"/>
                </a:cxn>
                <a:cxn ang="0">
                  <a:pos x="T6" y="T7"/>
                </a:cxn>
                <a:cxn ang="0">
                  <a:pos x="T8" y="T9"/>
                </a:cxn>
              </a:cxnLst>
              <a:rect l="0" t="0" r="r" b="b"/>
              <a:pathLst>
                <a:path w="30" h="33">
                  <a:moveTo>
                    <a:pt x="30" y="7"/>
                  </a:moveTo>
                  <a:lnTo>
                    <a:pt x="20" y="0"/>
                  </a:lnTo>
                  <a:lnTo>
                    <a:pt x="0" y="26"/>
                  </a:lnTo>
                  <a:lnTo>
                    <a:pt x="9" y="33"/>
                  </a:lnTo>
                  <a:lnTo>
                    <a:pt x="30" y="7"/>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02" name="Freeform 236"/>
            <p:cNvSpPr>
              <a:spLocks/>
            </p:cNvSpPr>
            <p:nvPr/>
          </p:nvSpPr>
          <p:spPr bwMode="auto">
            <a:xfrm>
              <a:off x="4725988" y="1860550"/>
              <a:ext cx="49213" cy="52388"/>
            </a:xfrm>
            <a:custGeom>
              <a:avLst/>
              <a:gdLst>
                <a:gd name="T0" fmla="*/ 31 w 31"/>
                <a:gd name="T1" fmla="*/ 7 h 33"/>
                <a:gd name="T2" fmla="*/ 20 w 31"/>
                <a:gd name="T3" fmla="*/ 0 h 33"/>
                <a:gd name="T4" fmla="*/ 0 w 31"/>
                <a:gd name="T5" fmla="*/ 24 h 33"/>
                <a:gd name="T6" fmla="*/ 9 w 31"/>
                <a:gd name="T7" fmla="*/ 33 h 33"/>
                <a:gd name="T8" fmla="*/ 31 w 31"/>
                <a:gd name="T9" fmla="*/ 7 h 33"/>
              </a:gdLst>
              <a:ahLst/>
              <a:cxnLst>
                <a:cxn ang="0">
                  <a:pos x="T0" y="T1"/>
                </a:cxn>
                <a:cxn ang="0">
                  <a:pos x="T2" y="T3"/>
                </a:cxn>
                <a:cxn ang="0">
                  <a:pos x="T4" y="T5"/>
                </a:cxn>
                <a:cxn ang="0">
                  <a:pos x="T6" y="T7"/>
                </a:cxn>
                <a:cxn ang="0">
                  <a:pos x="T8" y="T9"/>
                </a:cxn>
              </a:cxnLst>
              <a:rect l="0" t="0" r="r" b="b"/>
              <a:pathLst>
                <a:path w="31" h="33">
                  <a:moveTo>
                    <a:pt x="31" y="7"/>
                  </a:moveTo>
                  <a:lnTo>
                    <a:pt x="20" y="0"/>
                  </a:lnTo>
                  <a:lnTo>
                    <a:pt x="0" y="24"/>
                  </a:lnTo>
                  <a:lnTo>
                    <a:pt x="9" y="33"/>
                  </a:lnTo>
                  <a:lnTo>
                    <a:pt x="31" y="7"/>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03" name="Freeform 237"/>
            <p:cNvSpPr>
              <a:spLocks/>
            </p:cNvSpPr>
            <p:nvPr/>
          </p:nvSpPr>
          <p:spPr bwMode="auto">
            <a:xfrm>
              <a:off x="4775200" y="1801813"/>
              <a:ext cx="52388" cy="52388"/>
            </a:xfrm>
            <a:custGeom>
              <a:avLst/>
              <a:gdLst>
                <a:gd name="T0" fmla="*/ 33 w 33"/>
                <a:gd name="T1" fmla="*/ 9 h 33"/>
                <a:gd name="T2" fmla="*/ 24 w 33"/>
                <a:gd name="T3" fmla="*/ 0 h 33"/>
                <a:gd name="T4" fmla="*/ 0 w 33"/>
                <a:gd name="T5" fmla="*/ 24 h 33"/>
                <a:gd name="T6" fmla="*/ 9 w 33"/>
                <a:gd name="T7" fmla="*/ 33 h 33"/>
                <a:gd name="T8" fmla="*/ 33 w 33"/>
                <a:gd name="T9" fmla="*/ 9 h 33"/>
              </a:gdLst>
              <a:ahLst/>
              <a:cxnLst>
                <a:cxn ang="0">
                  <a:pos x="T0" y="T1"/>
                </a:cxn>
                <a:cxn ang="0">
                  <a:pos x="T2" y="T3"/>
                </a:cxn>
                <a:cxn ang="0">
                  <a:pos x="T4" y="T5"/>
                </a:cxn>
                <a:cxn ang="0">
                  <a:pos x="T6" y="T7"/>
                </a:cxn>
                <a:cxn ang="0">
                  <a:pos x="T8" y="T9"/>
                </a:cxn>
              </a:cxnLst>
              <a:rect l="0" t="0" r="r" b="b"/>
              <a:pathLst>
                <a:path w="33" h="33">
                  <a:moveTo>
                    <a:pt x="33" y="9"/>
                  </a:moveTo>
                  <a:lnTo>
                    <a:pt x="24" y="0"/>
                  </a:lnTo>
                  <a:lnTo>
                    <a:pt x="0" y="24"/>
                  </a:lnTo>
                  <a:lnTo>
                    <a:pt x="9" y="33"/>
                  </a:lnTo>
                  <a:lnTo>
                    <a:pt x="33" y="9"/>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grpSp>
      <p:grpSp>
        <p:nvGrpSpPr>
          <p:cNvPr id="104" name="Group 103"/>
          <p:cNvGrpSpPr/>
          <p:nvPr/>
        </p:nvGrpSpPr>
        <p:grpSpPr>
          <a:xfrm>
            <a:off x="1440528" y="1734102"/>
            <a:ext cx="838789" cy="367724"/>
            <a:chOff x="4830763" y="1285875"/>
            <a:chExt cx="1169988" cy="512763"/>
          </a:xfrm>
          <a:solidFill>
            <a:schemeClr val="bg1">
              <a:lumMod val="65000"/>
            </a:schemeClr>
          </a:solidFill>
        </p:grpSpPr>
        <p:sp>
          <p:nvSpPr>
            <p:cNvPr id="105" name="Freeform 238"/>
            <p:cNvSpPr>
              <a:spLocks/>
            </p:cNvSpPr>
            <p:nvPr/>
          </p:nvSpPr>
          <p:spPr bwMode="auto">
            <a:xfrm>
              <a:off x="4830763" y="1749425"/>
              <a:ext cx="52388" cy="49213"/>
            </a:xfrm>
            <a:custGeom>
              <a:avLst/>
              <a:gdLst>
                <a:gd name="T0" fmla="*/ 33 w 33"/>
                <a:gd name="T1" fmla="*/ 9 h 31"/>
                <a:gd name="T2" fmla="*/ 24 w 33"/>
                <a:gd name="T3" fmla="*/ 0 h 31"/>
                <a:gd name="T4" fmla="*/ 0 w 33"/>
                <a:gd name="T5" fmla="*/ 22 h 31"/>
                <a:gd name="T6" fmla="*/ 9 w 33"/>
                <a:gd name="T7" fmla="*/ 31 h 31"/>
                <a:gd name="T8" fmla="*/ 33 w 33"/>
                <a:gd name="T9" fmla="*/ 9 h 31"/>
              </a:gdLst>
              <a:ahLst/>
              <a:cxnLst>
                <a:cxn ang="0">
                  <a:pos x="T0" y="T1"/>
                </a:cxn>
                <a:cxn ang="0">
                  <a:pos x="T2" y="T3"/>
                </a:cxn>
                <a:cxn ang="0">
                  <a:pos x="T4" y="T5"/>
                </a:cxn>
                <a:cxn ang="0">
                  <a:pos x="T6" y="T7"/>
                </a:cxn>
                <a:cxn ang="0">
                  <a:pos x="T8" y="T9"/>
                </a:cxn>
              </a:cxnLst>
              <a:rect l="0" t="0" r="r" b="b"/>
              <a:pathLst>
                <a:path w="33" h="31">
                  <a:moveTo>
                    <a:pt x="33" y="9"/>
                  </a:moveTo>
                  <a:lnTo>
                    <a:pt x="24" y="0"/>
                  </a:lnTo>
                  <a:lnTo>
                    <a:pt x="0" y="22"/>
                  </a:lnTo>
                  <a:lnTo>
                    <a:pt x="9" y="31"/>
                  </a:lnTo>
                  <a:lnTo>
                    <a:pt x="33" y="9"/>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06" name="Freeform 239"/>
            <p:cNvSpPr>
              <a:spLocks/>
            </p:cNvSpPr>
            <p:nvPr/>
          </p:nvSpPr>
          <p:spPr bwMode="auto">
            <a:xfrm>
              <a:off x="4886325" y="1697038"/>
              <a:ext cx="52388" cy="49213"/>
            </a:xfrm>
            <a:custGeom>
              <a:avLst/>
              <a:gdLst>
                <a:gd name="T0" fmla="*/ 33 w 33"/>
                <a:gd name="T1" fmla="*/ 9 h 31"/>
                <a:gd name="T2" fmla="*/ 26 w 33"/>
                <a:gd name="T3" fmla="*/ 0 h 31"/>
                <a:gd name="T4" fmla="*/ 0 w 33"/>
                <a:gd name="T5" fmla="*/ 22 h 31"/>
                <a:gd name="T6" fmla="*/ 9 w 33"/>
                <a:gd name="T7" fmla="*/ 31 h 31"/>
                <a:gd name="T8" fmla="*/ 33 w 33"/>
                <a:gd name="T9" fmla="*/ 9 h 31"/>
              </a:gdLst>
              <a:ahLst/>
              <a:cxnLst>
                <a:cxn ang="0">
                  <a:pos x="T0" y="T1"/>
                </a:cxn>
                <a:cxn ang="0">
                  <a:pos x="T2" y="T3"/>
                </a:cxn>
                <a:cxn ang="0">
                  <a:pos x="T4" y="T5"/>
                </a:cxn>
                <a:cxn ang="0">
                  <a:pos x="T6" y="T7"/>
                </a:cxn>
                <a:cxn ang="0">
                  <a:pos x="T8" y="T9"/>
                </a:cxn>
              </a:cxnLst>
              <a:rect l="0" t="0" r="r" b="b"/>
              <a:pathLst>
                <a:path w="33" h="31">
                  <a:moveTo>
                    <a:pt x="33" y="9"/>
                  </a:moveTo>
                  <a:lnTo>
                    <a:pt x="26" y="0"/>
                  </a:lnTo>
                  <a:lnTo>
                    <a:pt x="0" y="22"/>
                  </a:lnTo>
                  <a:lnTo>
                    <a:pt x="9" y="31"/>
                  </a:lnTo>
                  <a:lnTo>
                    <a:pt x="33" y="9"/>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07" name="Freeform 240"/>
            <p:cNvSpPr>
              <a:spLocks/>
            </p:cNvSpPr>
            <p:nvPr/>
          </p:nvSpPr>
          <p:spPr bwMode="auto">
            <a:xfrm>
              <a:off x="4945063" y="1646238"/>
              <a:ext cx="55563" cy="50800"/>
            </a:xfrm>
            <a:custGeom>
              <a:avLst/>
              <a:gdLst>
                <a:gd name="T0" fmla="*/ 35 w 35"/>
                <a:gd name="T1" fmla="*/ 11 h 32"/>
                <a:gd name="T2" fmla="*/ 26 w 35"/>
                <a:gd name="T3" fmla="*/ 0 h 32"/>
                <a:gd name="T4" fmla="*/ 0 w 35"/>
                <a:gd name="T5" fmla="*/ 20 h 32"/>
                <a:gd name="T6" fmla="*/ 9 w 35"/>
                <a:gd name="T7" fmla="*/ 32 h 32"/>
                <a:gd name="T8" fmla="*/ 35 w 35"/>
                <a:gd name="T9" fmla="*/ 11 h 32"/>
              </a:gdLst>
              <a:ahLst/>
              <a:cxnLst>
                <a:cxn ang="0">
                  <a:pos x="T0" y="T1"/>
                </a:cxn>
                <a:cxn ang="0">
                  <a:pos x="T2" y="T3"/>
                </a:cxn>
                <a:cxn ang="0">
                  <a:pos x="T4" y="T5"/>
                </a:cxn>
                <a:cxn ang="0">
                  <a:pos x="T6" y="T7"/>
                </a:cxn>
                <a:cxn ang="0">
                  <a:pos x="T8" y="T9"/>
                </a:cxn>
              </a:cxnLst>
              <a:rect l="0" t="0" r="r" b="b"/>
              <a:pathLst>
                <a:path w="35" h="32">
                  <a:moveTo>
                    <a:pt x="35" y="11"/>
                  </a:moveTo>
                  <a:lnTo>
                    <a:pt x="26" y="0"/>
                  </a:lnTo>
                  <a:lnTo>
                    <a:pt x="0" y="20"/>
                  </a:lnTo>
                  <a:lnTo>
                    <a:pt x="9" y="32"/>
                  </a:lnTo>
                  <a:lnTo>
                    <a:pt x="35" y="11"/>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08" name="Freeform 241"/>
            <p:cNvSpPr>
              <a:spLocks/>
            </p:cNvSpPr>
            <p:nvPr/>
          </p:nvSpPr>
          <p:spPr bwMode="auto">
            <a:xfrm>
              <a:off x="5006975" y="1600200"/>
              <a:ext cx="55563" cy="49213"/>
            </a:xfrm>
            <a:custGeom>
              <a:avLst/>
              <a:gdLst>
                <a:gd name="T0" fmla="*/ 35 w 35"/>
                <a:gd name="T1" fmla="*/ 11 h 31"/>
                <a:gd name="T2" fmla="*/ 28 w 35"/>
                <a:gd name="T3" fmla="*/ 0 h 31"/>
                <a:gd name="T4" fmla="*/ 0 w 35"/>
                <a:gd name="T5" fmla="*/ 20 h 31"/>
                <a:gd name="T6" fmla="*/ 9 w 35"/>
                <a:gd name="T7" fmla="*/ 31 h 31"/>
                <a:gd name="T8" fmla="*/ 35 w 35"/>
                <a:gd name="T9" fmla="*/ 11 h 31"/>
              </a:gdLst>
              <a:ahLst/>
              <a:cxnLst>
                <a:cxn ang="0">
                  <a:pos x="T0" y="T1"/>
                </a:cxn>
                <a:cxn ang="0">
                  <a:pos x="T2" y="T3"/>
                </a:cxn>
                <a:cxn ang="0">
                  <a:pos x="T4" y="T5"/>
                </a:cxn>
                <a:cxn ang="0">
                  <a:pos x="T6" y="T7"/>
                </a:cxn>
                <a:cxn ang="0">
                  <a:pos x="T8" y="T9"/>
                </a:cxn>
              </a:cxnLst>
              <a:rect l="0" t="0" r="r" b="b"/>
              <a:pathLst>
                <a:path w="35" h="31">
                  <a:moveTo>
                    <a:pt x="35" y="11"/>
                  </a:moveTo>
                  <a:lnTo>
                    <a:pt x="28" y="0"/>
                  </a:lnTo>
                  <a:lnTo>
                    <a:pt x="0" y="20"/>
                  </a:lnTo>
                  <a:lnTo>
                    <a:pt x="9" y="31"/>
                  </a:lnTo>
                  <a:lnTo>
                    <a:pt x="35" y="11"/>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09" name="Freeform 242"/>
            <p:cNvSpPr>
              <a:spLocks/>
            </p:cNvSpPr>
            <p:nvPr/>
          </p:nvSpPr>
          <p:spPr bwMode="auto">
            <a:xfrm>
              <a:off x="5070475" y="1558925"/>
              <a:ext cx="57150" cy="42863"/>
            </a:xfrm>
            <a:custGeom>
              <a:avLst/>
              <a:gdLst>
                <a:gd name="T0" fmla="*/ 19 w 19"/>
                <a:gd name="T1" fmla="*/ 6 h 15"/>
                <a:gd name="T2" fmla="*/ 15 w 19"/>
                <a:gd name="T3" fmla="*/ 0 h 15"/>
                <a:gd name="T4" fmla="*/ 8 w 19"/>
                <a:gd name="T5" fmla="*/ 4 h 15"/>
                <a:gd name="T6" fmla="*/ 2 w 19"/>
                <a:gd name="T7" fmla="*/ 8 h 15"/>
                <a:gd name="T8" fmla="*/ 0 w 19"/>
                <a:gd name="T9" fmla="*/ 9 h 15"/>
                <a:gd name="T10" fmla="*/ 4 w 19"/>
                <a:gd name="T11" fmla="*/ 15 h 15"/>
                <a:gd name="T12" fmla="*/ 6 w 19"/>
                <a:gd name="T13" fmla="*/ 14 h 15"/>
                <a:gd name="T14" fmla="*/ 11 w 19"/>
                <a:gd name="T15" fmla="*/ 10 h 15"/>
                <a:gd name="T16" fmla="*/ 19 w 19"/>
                <a:gd name="T17"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5">
                  <a:moveTo>
                    <a:pt x="19" y="6"/>
                  </a:moveTo>
                  <a:cubicBezTo>
                    <a:pt x="15" y="0"/>
                    <a:pt x="15" y="0"/>
                    <a:pt x="15" y="0"/>
                  </a:cubicBezTo>
                  <a:cubicBezTo>
                    <a:pt x="15" y="0"/>
                    <a:pt x="11" y="2"/>
                    <a:pt x="8" y="4"/>
                  </a:cubicBezTo>
                  <a:cubicBezTo>
                    <a:pt x="6" y="6"/>
                    <a:pt x="4" y="7"/>
                    <a:pt x="2" y="8"/>
                  </a:cubicBezTo>
                  <a:cubicBezTo>
                    <a:pt x="1" y="9"/>
                    <a:pt x="0" y="9"/>
                    <a:pt x="0" y="9"/>
                  </a:cubicBezTo>
                  <a:cubicBezTo>
                    <a:pt x="4" y="15"/>
                    <a:pt x="4" y="15"/>
                    <a:pt x="4" y="15"/>
                  </a:cubicBezTo>
                  <a:cubicBezTo>
                    <a:pt x="4" y="15"/>
                    <a:pt x="5" y="15"/>
                    <a:pt x="6" y="14"/>
                  </a:cubicBezTo>
                  <a:cubicBezTo>
                    <a:pt x="8" y="13"/>
                    <a:pt x="10" y="12"/>
                    <a:pt x="11" y="10"/>
                  </a:cubicBezTo>
                  <a:cubicBezTo>
                    <a:pt x="15" y="8"/>
                    <a:pt x="19" y="6"/>
                    <a:pt x="19" y="6"/>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10" name="Freeform 243"/>
            <p:cNvSpPr>
              <a:spLocks/>
            </p:cNvSpPr>
            <p:nvPr/>
          </p:nvSpPr>
          <p:spPr bwMode="auto">
            <a:xfrm>
              <a:off x="5135563" y="1517650"/>
              <a:ext cx="55563" cy="44450"/>
            </a:xfrm>
            <a:custGeom>
              <a:avLst/>
              <a:gdLst>
                <a:gd name="T0" fmla="*/ 19 w 19"/>
                <a:gd name="T1" fmla="*/ 6 h 15"/>
                <a:gd name="T2" fmla="*/ 16 w 19"/>
                <a:gd name="T3" fmla="*/ 0 h 15"/>
                <a:gd name="T4" fmla="*/ 8 w 19"/>
                <a:gd name="T5" fmla="*/ 4 h 15"/>
                <a:gd name="T6" fmla="*/ 0 w 19"/>
                <a:gd name="T7" fmla="*/ 9 h 15"/>
                <a:gd name="T8" fmla="*/ 4 w 19"/>
                <a:gd name="T9" fmla="*/ 15 h 15"/>
                <a:gd name="T10" fmla="*/ 12 w 19"/>
                <a:gd name="T11" fmla="*/ 10 h 15"/>
                <a:gd name="T12" fmla="*/ 19 w 19"/>
                <a:gd name="T13" fmla="*/ 6 h 15"/>
              </a:gdLst>
              <a:ahLst/>
              <a:cxnLst>
                <a:cxn ang="0">
                  <a:pos x="T0" y="T1"/>
                </a:cxn>
                <a:cxn ang="0">
                  <a:pos x="T2" y="T3"/>
                </a:cxn>
                <a:cxn ang="0">
                  <a:pos x="T4" y="T5"/>
                </a:cxn>
                <a:cxn ang="0">
                  <a:pos x="T6" y="T7"/>
                </a:cxn>
                <a:cxn ang="0">
                  <a:pos x="T8" y="T9"/>
                </a:cxn>
                <a:cxn ang="0">
                  <a:pos x="T10" y="T11"/>
                </a:cxn>
                <a:cxn ang="0">
                  <a:pos x="T12" y="T13"/>
                </a:cxn>
              </a:cxnLst>
              <a:rect l="0" t="0" r="r" b="b"/>
              <a:pathLst>
                <a:path w="19" h="15">
                  <a:moveTo>
                    <a:pt x="19" y="6"/>
                  </a:moveTo>
                  <a:cubicBezTo>
                    <a:pt x="16" y="0"/>
                    <a:pt x="16" y="0"/>
                    <a:pt x="16" y="0"/>
                  </a:cubicBezTo>
                  <a:cubicBezTo>
                    <a:pt x="16" y="0"/>
                    <a:pt x="12" y="2"/>
                    <a:pt x="8" y="4"/>
                  </a:cubicBezTo>
                  <a:cubicBezTo>
                    <a:pt x="4" y="6"/>
                    <a:pt x="0" y="9"/>
                    <a:pt x="0" y="9"/>
                  </a:cubicBezTo>
                  <a:cubicBezTo>
                    <a:pt x="4" y="15"/>
                    <a:pt x="4" y="15"/>
                    <a:pt x="4" y="15"/>
                  </a:cubicBezTo>
                  <a:cubicBezTo>
                    <a:pt x="4" y="15"/>
                    <a:pt x="8" y="12"/>
                    <a:pt x="12" y="10"/>
                  </a:cubicBezTo>
                  <a:cubicBezTo>
                    <a:pt x="16" y="8"/>
                    <a:pt x="19" y="6"/>
                    <a:pt x="19" y="6"/>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11" name="Freeform 244"/>
            <p:cNvSpPr>
              <a:spLocks/>
            </p:cNvSpPr>
            <p:nvPr/>
          </p:nvSpPr>
          <p:spPr bwMode="auto">
            <a:xfrm>
              <a:off x="5203825" y="1479550"/>
              <a:ext cx="55563" cy="44450"/>
            </a:xfrm>
            <a:custGeom>
              <a:avLst/>
              <a:gdLst>
                <a:gd name="T0" fmla="*/ 19 w 19"/>
                <a:gd name="T1" fmla="*/ 6 h 15"/>
                <a:gd name="T2" fmla="*/ 16 w 19"/>
                <a:gd name="T3" fmla="*/ 0 h 15"/>
                <a:gd name="T4" fmla="*/ 8 w 19"/>
                <a:gd name="T5" fmla="*/ 4 h 15"/>
                <a:gd name="T6" fmla="*/ 3 w 19"/>
                <a:gd name="T7" fmla="*/ 7 h 15"/>
                <a:gd name="T8" fmla="*/ 0 w 19"/>
                <a:gd name="T9" fmla="*/ 8 h 15"/>
                <a:gd name="T10" fmla="*/ 4 w 19"/>
                <a:gd name="T11" fmla="*/ 15 h 15"/>
                <a:gd name="T12" fmla="*/ 6 w 19"/>
                <a:gd name="T13" fmla="*/ 13 h 15"/>
                <a:gd name="T14" fmla="*/ 12 w 19"/>
                <a:gd name="T15" fmla="*/ 10 h 15"/>
                <a:gd name="T16" fmla="*/ 19 w 19"/>
                <a:gd name="T17"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5">
                  <a:moveTo>
                    <a:pt x="19" y="6"/>
                  </a:moveTo>
                  <a:cubicBezTo>
                    <a:pt x="16" y="0"/>
                    <a:pt x="16" y="0"/>
                    <a:pt x="16" y="0"/>
                  </a:cubicBezTo>
                  <a:cubicBezTo>
                    <a:pt x="16" y="0"/>
                    <a:pt x="12" y="2"/>
                    <a:pt x="8" y="4"/>
                  </a:cubicBezTo>
                  <a:cubicBezTo>
                    <a:pt x="6" y="5"/>
                    <a:pt x="4" y="6"/>
                    <a:pt x="3" y="7"/>
                  </a:cubicBezTo>
                  <a:cubicBezTo>
                    <a:pt x="1" y="8"/>
                    <a:pt x="0" y="8"/>
                    <a:pt x="0" y="8"/>
                  </a:cubicBezTo>
                  <a:cubicBezTo>
                    <a:pt x="4" y="15"/>
                    <a:pt x="4" y="15"/>
                    <a:pt x="4" y="15"/>
                  </a:cubicBezTo>
                  <a:cubicBezTo>
                    <a:pt x="4" y="15"/>
                    <a:pt x="5" y="14"/>
                    <a:pt x="6" y="13"/>
                  </a:cubicBezTo>
                  <a:cubicBezTo>
                    <a:pt x="8" y="12"/>
                    <a:pt x="10" y="11"/>
                    <a:pt x="12" y="10"/>
                  </a:cubicBezTo>
                  <a:cubicBezTo>
                    <a:pt x="16" y="8"/>
                    <a:pt x="19" y="6"/>
                    <a:pt x="19" y="6"/>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12" name="Freeform 245"/>
            <p:cNvSpPr>
              <a:spLocks/>
            </p:cNvSpPr>
            <p:nvPr/>
          </p:nvSpPr>
          <p:spPr bwMode="auto">
            <a:xfrm>
              <a:off x="5273675" y="1444625"/>
              <a:ext cx="55563" cy="41275"/>
            </a:xfrm>
            <a:custGeom>
              <a:avLst/>
              <a:gdLst>
                <a:gd name="T0" fmla="*/ 19 w 19"/>
                <a:gd name="T1" fmla="*/ 7 h 14"/>
                <a:gd name="T2" fmla="*/ 16 w 19"/>
                <a:gd name="T3" fmla="*/ 0 h 14"/>
                <a:gd name="T4" fmla="*/ 8 w 19"/>
                <a:gd name="T5" fmla="*/ 4 h 14"/>
                <a:gd name="T6" fmla="*/ 0 w 19"/>
                <a:gd name="T7" fmla="*/ 8 h 14"/>
                <a:gd name="T8" fmla="*/ 3 w 19"/>
                <a:gd name="T9" fmla="*/ 14 h 14"/>
                <a:gd name="T10" fmla="*/ 11 w 19"/>
                <a:gd name="T11" fmla="*/ 10 h 14"/>
                <a:gd name="T12" fmla="*/ 19 w 19"/>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19" h="14">
                  <a:moveTo>
                    <a:pt x="19" y="7"/>
                  </a:moveTo>
                  <a:cubicBezTo>
                    <a:pt x="16" y="0"/>
                    <a:pt x="16" y="0"/>
                    <a:pt x="16" y="0"/>
                  </a:cubicBezTo>
                  <a:cubicBezTo>
                    <a:pt x="16" y="0"/>
                    <a:pt x="12" y="2"/>
                    <a:pt x="8" y="4"/>
                  </a:cubicBezTo>
                  <a:cubicBezTo>
                    <a:pt x="4" y="6"/>
                    <a:pt x="0" y="8"/>
                    <a:pt x="0" y="8"/>
                  </a:cubicBezTo>
                  <a:cubicBezTo>
                    <a:pt x="3" y="14"/>
                    <a:pt x="3" y="14"/>
                    <a:pt x="3" y="14"/>
                  </a:cubicBezTo>
                  <a:cubicBezTo>
                    <a:pt x="3" y="14"/>
                    <a:pt x="7" y="12"/>
                    <a:pt x="11" y="10"/>
                  </a:cubicBezTo>
                  <a:cubicBezTo>
                    <a:pt x="15" y="8"/>
                    <a:pt x="19" y="7"/>
                    <a:pt x="19" y="7"/>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13" name="Freeform 246"/>
            <p:cNvSpPr>
              <a:spLocks/>
            </p:cNvSpPr>
            <p:nvPr/>
          </p:nvSpPr>
          <p:spPr bwMode="auto">
            <a:xfrm>
              <a:off x="5343525" y="1414463"/>
              <a:ext cx="55563" cy="38100"/>
            </a:xfrm>
            <a:custGeom>
              <a:avLst/>
              <a:gdLst>
                <a:gd name="T0" fmla="*/ 19 w 19"/>
                <a:gd name="T1" fmla="*/ 6 h 13"/>
                <a:gd name="T2" fmla="*/ 17 w 19"/>
                <a:gd name="T3" fmla="*/ 0 h 13"/>
                <a:gd name="T4" fmla="*/ 14 w 19"/>
                <a:gd name="T5" fmla="*/ 1 h 13"/>
                <a:gd name="T6" fmla="*/ 8 w 19"/>
                <a:gd name="T7" fmla="*/ 3 h 13"/>
                <a:gd name="T8" fmla="*/ 0 w 19"/>
                <a:gd name="T9" fmla="*/ 7 h 13"/>
                <a:gd name="T10" fmla="*/ 3 w 19"/>
                <a:gd name="T11" fmla="*/ 13 h 13"/>
                <a:gd name="T12" fmla="*/ 11 w 19"/>
                <a:gd name="T13" fmla="*/ 9 h 13"/>
                <a:gd name="T14" fmla="*/ 17 w 19"/>
                <a:gd name="T15" fmla="*/ 7 h 13"/>
                <a:gd name="T16" fmla="*/ 19 w 19"/>
                <a:gd name="T17"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3">
                  <a:moveTo>
                    <a:pt x="19" y="6"/>
                  </a:moveTo>
                  <a:cubicBezTo>
                    <a:pt x="17" y="0"/>
                    <a:pt x="17" y="0"/>
                    <a:pt x="17" y="0"/>
                  </a:cubicBezTo>
                  <a:cubicBezTo>
                    <a:pt x="17" y="0"/>
                    <a:pt x="16" y="0"/>
                    <a:pt x="14" y="1"/>
                  </a:cubicBezTo>
                  <a:cubicBezTo>
                    <a:pt x="12" y="1"/>
                    <a:pt x="10" y="2"/>
                    <a:pt x="8" y="3"/>
                  </a:cubicBezTo>
                  <a:cubicBezTo>
                    <a:pt x="4" y="5"/>
                    <a:pt x="0" y="7"/>
                    <a:pt x="0" y="7"/>
                  </a:cubicBezTo>
                  <a:cubicBezTo>
                    <a:pt x="3" y="13"/>
                    <a:pt x="3" y="13"/>
                    <a:pt x="3" y="13"/>
                  </a:cubicBezTo>
                  <a:cubicBezTo>
                    <a:pt x="3" y="13"/>
                    <a:pt x="7" y="11"/>
                    <a:pt x="11" y="9"/>
                  </a:cubicBezTo>
                  <a:cubicBezTo>
                    <a:pt x="13" y="9"/>
                    <a:pt x="15" y="8"/>
                    <a:pt x="17" y="7"/>
                  </a:cubicBezTo>
                  <a:cubicBezTo>
                    <a:pt x="18" y="7"/>
                    <a:pt x="19" y="6"/>
                    <a:pt x="19" y="6"/>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14" name="Freeform 247"/>
            <p:cNvSpPr>
              <a:spLocks/>
            </p:cNvSpPr>
            <p:nvPr/>
          </p:nvSpPr>
          <p:spPr bwMode="auto">
            <a:xfrm>
              <a:off x="5416550" y="1385888"/>
              <a:ext cx="57150" cy="38100"/>
            </a:xfrm>
            <a:custGeom>
              <a:avLst/>
              <a:gdLst>
                <a:gd name="T0" fmla="*/ 19 w 19"/>
                <a:gd name="T1" fmla="*/ 7 h 13"/>
                <a:gd name="T2" fmla="*/ 16 w 19"/>
                <a:gd name="T3" fmla="*/ 0 h 13"/>
                <a:gd name="T4" fmla="*/ 8 w 19"/>
                <a:gd name="T5" fmla="*/ 3 h 13"/>
                <a:gd name="T6" fmla="*/ 0 w 19"/>
                <a:gd name="T7" fmla="*/ 6 h 13"/>
                <a:gd name="T8" fmla="*/ 2 w 19"/>
                <a:gd name="T9" fmla="*/ 13 h 13"/>
                <a:gd name="T10" fmla="*/ 11 w 19"/>
                <a:gd name="T11" fmla="*/ 10 h 13"/>
                <a:gd name="T12" fmla="*/ 19 w 19"/>
                <a:gd name="T13" fmla="*/ 7 h 13"/>
              </a:gdLst>
              <a:ahLst/>
              <a:cxnLst>
                <a:cxn ang="0">
                  <a:pos x="T0" y="T1"/>
                </a:cxn>
                <a:cxn ang="0">
                  <a:pos x="T2" y="T3"/>
                </a:cxn>
                <a:cxn ang="0">
                  <a:pos x="T4" y="T5"/>
                </a:cxn>
                <a:cxn ang="0">
                  <a:pos x="T6" y="T7"/>
                </a:cxn>
                <a:cxn ang="0">
                  <a:pos x="T8" y="T9"/>
                </a:cxn>
                <a:cxn ang="0">
                  <a:pos x="T10" y="T11"/>
                </a:cxn>
                <a:cxn ang="0">
                  <a:pos x="T12" y="T13"/>
                </a:cxn>
              </a:cxnLst>
              <a:rect l="0" t="0" r="r" b="b"/>
              <a:pathLst>
                <a:path w="19" h="13">
                  <a:moveTo>
                    <a:pt x="19" y="7"/>
                  </a:moveTo>
                  <a:cubicBezTo>
                    <a:pt x="16" y="0"/>
                    <a:pt x="16" y="0"/>
                    <a:pt x="16" y="0"/>
                  </a:cubicBezTo>
                  <a:cubicBezTo>
                    <a:pt x="16" y="0"/>
                    <a:pt x="12" y="1"/>
                    <a:pt x="8" y="3"/>
                  </a:cubicBezTo>
                  <a:cubicBezTo>
                    <a:pt x="4" y="5"/>
                    <a:pt x="0" y="6"/>
                    <a:pt x="0" y="6"/>
                  </a:cubicBezTo>
                  <a:cubicBezTo>
                    <a:pt x="2" y="13"/>
                    <a:pt x="2" y="13"/>
                    <a:pt x="2" y="13"/>
                  </a:cubicBezTo>
                  <a:cubicBezTo>
                    <a:pt x="2" y="13"/>
                    <a:pt x="6" y="11"/>
                    <a:pt x="11" y="10"/>
                  </a:cubicBezTo>
                  <a:cubicBezTo>
                    <a:pt x="15" y="8"/>
                    <a:pt x="19" y="7"/>
                    <a:pt x="19" y="7"/>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15" name="Freeform 248"/>
            <p:cNvSpPr>
              <a:spLocks/>
            </p:cNvSpPr>
            <p:nvPr/>
          </p:nvSpPr>
          <p:spPr bwMode="auto">
            <a:xfrm>
              <a:off x="5491163" y="1362075"/>
              <a:ext cx="55563" cy="34925"/>
            </a:xfrm>
            <a:custGeom>
              <a:avLst/>
              <a:gdLst>
                <a:gd name="T0" fmla="*/ 19 w 19"/>
                <a:gd name="T1" fmla="*/ 6 h 12"/>
                <a:gd name="T2" fmla="*/ 17 w 19"/>
                <a:gd name="T3" fmla="*/ 0 h 12"/>
                <a:gd name="T4" fmla="*/ 14 w 19"/>
                <a:gd name="T5" fmla="*/ 0 h 12"/>
                <a:gd name="T6" fmla="*/ 8 w 19"/>
                <a:gd name="T7" fmla="*/ 2 h 12"/>
                <a:gd name="T8" fmla="*/ 0 w 19"/>
                <a:gd name="T9" fmla="*/ 5 h 12"/>
                <a:gd name="T10" fmla="*/ 2 w 19"/>
                <a:gd name="T11" fmla="*/ 12 h 12"/>
                <a:gd name="T12" fmla="*/ 10 w 19"/>
                <a:gd name="T13" fmla="*/ 9 h 12"/>
                <a:gd name="T14" fmla="*/ 16 w 19"/>
                <a:gd name="T15" fmla="*/ 7 h 12"/>
                <a:gd name="T16" fmla="*/ 19 w 19"/>
                <a:gd name="T17"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2">
                  <a:moveTo>
                    <a:pt x="19" y="6"/>
                  </a:moveTo>
                  <a:cubicBezTo>
                    <a:pt x="17" y="0"/>
                    <a:pt x="17" y="0"/>
                    <a:pt x="17" y="0"/>
                  </a:cubicBezTo>
                  <a:cubicBezTo>
                    <a:pt x="17" y="0"/>
                    <a:pt x="16" y="0"/>
                    <a:pt x="14" y="0"/>
                  </a:cubicBezTo>
                  <a:cubicBezTo>
                    <a:pt x="12" y="1"/>
                    <a:pt x="10" y="2"/>
                    <a:pt x="8" y="2"/>
                  </a:cubicBezTo>
                  <a:cubicBezTo>
                    <a:pt x="4" y="4"/>
                    <a:pt x="0" y="5"/>
                    <a:pt x="0" y="5"/>
                  </a:cubicBezTo>
                  <a:cubicBezTo>
                    <a:pt x="2" y="12"/>
                    <a:pt x="2" y="12"/>
                    <a:pt x="2" y="12"/>
                  </a:cubicBezTo>
                  <a:cubicBezTo>
                    <a:pt x="2" y="12"/>
                    <a:pt x="6" y="10"/>
                    <a:pt x="10" y="9"/>
                  </a:cubicBezTo>
                  <a:cubicBezTo>
                    <a:pt x="12" y="8"/>
                    <a:pt x="15" y="8"/>
                    <a:pt x="16" y="7"/>
                  </a:cubicBezTo>
                  <a:cubicBezTo>
                    <a:pt x="18" y="7"/>
                    <a:pt x="19" y="6"/>
                    <a:pt x="19" y="6"/>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16" name="Freeform 249"/>
            <p:cNvSpPr>
              <a:spLocks/>
            </p:cNvSpPr>
            <p:nvPr/>
          </p:nvSpPr>
          <p:spPr bwMode="auto">
            <a:xfrm>
              <a:off x="5564188" y="1338263"/>
              <a:ext cx="55563" cy="34925"/>
            </a:xfrm>
            <a:custGeom>
              <a:avLst/>
              <a:gdLst>
                <a:gd name="T0" fmla="*/ 35 w 35"/>
                <a:gd name="T1" fmla="*/ 13 h 22"/>
                <a:gd name="T2" fmla="*/ 31 w 35"/>
                <a:gd name="T3" fmla="*/ 0 h 22"/>
                <a:gd name="T4" fmla="*/ 0 w 35"/>
                <a:gd name="T5" fmla="*/ 9 h 22"/>
                <a:gd name="T6" fmla="*/ 3 w 35"/>
                <a:gd name="T7" fmla="*/ 22 h 22"/>
                <a:gd name="T8" fmla="*/ 35 w 35"/>
                <a:gd name="T9" fmla="*/ 13 h 22"/>
              </a:gdLst>
              <a:ahLst/>
              <a:cxnLst>
                <a:cxn ang="0">
                  <a:pos x="T0" y="T1"/>
                </a:cxn>
                <a:cxn ang="0">
                  <a:pos x="T2" y="T3"/>
                </a:cxn>
                <a:cxn ang="0">
                  <a:pos x="T4" y="T5"/>
                </a:cxn>
                <a:cxn ang="0">
                  <a:pos x="T6" y="T7"/>
                </a:cxn>
                <a:cxn ang="0">
                  <a:pos x="T8" y="T9"/>
                </a:cxn>
              </a:cxnLst>
              <a:rect l="0" t="0" r="r" b="b"/>
              <a:pathLst>
                <a:path w="35" h="22">
                  <a:moveTo>
                    <a:pt x="35" y="13"/>
                  </a:moveTo>
                  <a:lnTo>
                    <a:pt x="31" y="0"/>
                  </a:lnTo>
                  <a:lnTo>
                    <a:pt x="0" y="9"/>
                  </a:lnTo>
                  <a:lnTo>
                    <a:pt x="3" y="22"/>
                  </a:lnTo>
                  <a:lnTo>
                    <a:pt x="35" y="13"/>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17" name="Freeform 250"/>
            <p:cNvSpPr>
              <a:spLocks/>
            </p:cNvSpPr>
            <p:nvPr/>
          </p:nvSpPr>
          <p:spPr bwMode="auto">
            <a:xfrm>
              <a:off x="5640388" y="1320800"/>
              <a:ext cx="55563" cy="31750"/>
            </a:xfrm>
            <a:custGeom>
              <a:avLst/>
              <a:gdLst>
                <a:gd name="T0" fmla="*/ 35 w 35"/>
                <a:gd name="T1" fmla="*/ 13 h 20"/>
                <a:gd name="T2" fmla="*/ 31 w 35"/>
                <a:gd name="T3" fmla="*/ 0 h 20"/>
                <a:gd name="T4" fmla="*/ 0 w 35"/>
                <a:gd name="T5" fmla="*/ 7 h 20"/>
                <a:gd name="T6" fmla="*/ 3 w 35"/>
                <a:gd name="T7" fmla="*/ 20 h 20"/>
                <a:gd name="T8" fmla="*/ 35 w 35"/>
                <a:gd name="T9" fmla="*/ 13 h 20"/>
              </a:gdLst>
              <a:ahLst/>
              <a:cxnLst>
                <a:cxn ang="0">
                  <a:pos x="T0" y="T1"/>
                </a:cxn>
                <a:cxn ang="0">
                  <a:pos x="T2" y="T3"/>
                </a:cxn>
                <a:cxn ang="0">
                  <a:pos x="T4" y="T5"/>
                </a:cxn>
                <a:cxn ang="0">
                  <a:pos x="T6" y="T7"/>
                </a:cxn>
                <a:cxn ang="0">
                  <a:pos x="T8" y="T9"/>
                </a:cxn>
              </a:cxnLst>
              <a:rect l="0" t="0" r="r" b="b"/>
              <a:pathLst>
                <a:path w="35" h="20">
                  <a:moveTo>
                    <a:pt x="35" y="13"/>
                  </a:moveTo>
                  <a:lnTo>
                    <a:pt x="31" y="0"/>
                  </a:lnTo>
                  <a:lnTo>
                    <a:pt x="0" y="7"/>
                  </a:lnTo>
                  <a:lnTo>
                    <a:pt x="3" y="20"/>
                  </a:lnTo>
                  <a:lnTo>
                    <a:pt x="35" y="13"/>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18" name="Freeform 251"/>
            <p:cNvSpPr>
              <a:spLocks/>
            </p:cNvSpPr>
            <p:nvPr/>
          </p:nvSpPr>
          <p:spPr bwMode="auto">
            <a:xfrm>
              <a:off x="5716588" y="1306513"/>
              <a:ext cx="55563" cy="28575"/>
            </a:xfrm>
            <a:custGeom>
              <a:avLst/>
              <a:gdLst>
                <a:gd name="T0" fmla="*/ 35 w 35"/>
                <a:gd name="T1" fmla="*/ 13 h 18"/>
                <a:gd name="T2" fmla="*/ 33 w 35"/>
                <a:gd name="T3" fmla="*/ 0 h 18"/>
                <a:gd name="T4" fmla="*/ 0 w 35"/>
                <a:gd name="T5" fmla="*/ 5 h 18"/>
                <a:gd name="T6" fmla="*/ 2 w 35"/>
                <a:gd name="T7" fmla="*/ 18 h 18"/>
                <a:gd name="T8" fmla="*/ 35 w 35"/>
                <a:gd name="T9" fmla="*/ 13 h 18"/>
              </a:gdLst>
              <a:ahLst/>
              <a:cxnLst>
                <a:cxn ang="0">
                  <a:pos x="T0" y="T1"/>
                </a:cxn>
                <a:cxn ang="0">
                  <a:pos x="T2" y="T3"/>
                </a:cxn>
                <a:cxn ang="0">
                  <a:pos x="T4" y="T5"/>
                </a:cxn>
                <a:cxn ang="0">
                  <a:pos x="T6" y="T7"/>
                </a:cxn>
                <a:cxn ang="0">
                  <a:pos x="T8" y="T9"/>
                </a:cxn>
              </a:cxnLst>
              <a:rect l="0" t="0" r="r" b="b"/>
              <a:pathLst>
                <a:path w="35" h="18">
                  <a:moveTo>
                    <a:pt x="35" y="13"/>
                  </a:moveTo>
                  <a:lnTo>
                    <a:pt x="33" y="0"/>
                  </a:lnTo>
                  <a:lnTo>
                    <a:pt x="0" y="5"/>
                  </a:lnTo>
                  <a:lnTo>
                    <a:pt x="2" y="18"/>
                  </a:lnTo>
                  <a:lnTo>
                    <a:pt x="35" y="13"/>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19" name="Freeform 252"/>
            <p:cNvSpPr>
              <a:spLocks/>
            </p:cNvSpPr>
            <p:nvPr/>
          </p:nvSpPr>
          <p:spPr bwMode="auto">
            <a:xfrm>
              <a:off x="5792788" y="1296988"/>
              <a:ext cx="55563" cy="26988"/>
            </a:xfrm>
            <a:custGeom>
              <a:avLst/>
              <a:gdLst>
                <a:gd name="T0" fmla="*/ 35 w 35"/>
                <a:gd name="T1" fmla="*/ 13 h 17"/>
                <a:gd name="T2" fmla="*/ 33 w 35"/>
                <a:gd name="T3" fmla="*/ 0 h 17"/>
                <a:gd name="T4" fmla="*/ 0 w 35"/>
                <a:gd name="T5" fmla="*/ 4 h 17"/>
                <a:gd name="T6" fmla="*/ 2 w 35"/>
                <a:gd name="T7" fmla="*/ 17 h 17"/>
                <a:gd name="T8" fmla="*/ 35 w 35"/>
                <a:gd name="T9" fmla="*/ 13 h 17"/>
              </a:gdLst>
              <a:ahLst/>
              <a:cxnLst>
                <a:cxn ang="0">
                  <a:pos x="T0" y="T1"/>
                </a:cxn>
                <a:cxn ang="0">
                  <a:pos x="T2" y="T3"/>
                </a:cxn>
                <a:cxn ang="0">
                  <a:pos x="T4" y="T5"/>
                </a:cxn>
                <a:cxn ang="0">
                  <a:pos x="T6" y="T7"/>
                </a:cxn>
                <a:cxn ang="0">
                  <a:pos x="T8" y="T9"/>
                </a:cxn>
              </a:cxnLst>
              <a:rect l="0" t="0" r="r" b="b"/>
              <a:pathLst>
                <a:path w="35" h="17">
                  <a:moveTo>
                    <a:pt x="35" y="13"/>
                  </a:moveTo>
                  <a:lnTo>
                    <a:pt x="33" y="0"/>
                  </a:lnTo>
                  <a:lnTo>
                    <a:pt x="0" y="4"/>
                  </a:lnTo>
                  <a:lnTo>
                    <a:pt x="2" y="17"/>
                  </a:lnTo>
                  <a:lnTo>
                    <a:pt x="35" y="13"/>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20" name="Freeform 253"/>
            <p:cNvSpPr>
              <a:spLocks/>
            </p:cNvSpPr>
            <p:nvPr/>
          </p:nvSpPr>
          <p:spPr bwMode="auto">
            <a:xfrm>
              <a:off x="5872163" y="1289050"/>
              <a:ext cx="52388" cy="25400"/>
            </a:xfrm>
            <a:custGeom>
              <a:avLst/>
              <a:gdLst>
                <a:gd name="T0" fmla="*/ 18 w 18"/>
                <a:gd name="T1" fmla="*/ 7 h 9"/>
                <a:gd name="T2" fmla="*/ 17 w 18"/>
                <a:gd name="T3" fmla="*/ 0 h 9"/>
                <a:gd name="T4" fmla="*/ 9 w 18"/>
                <a:gd name="T5" fmla="*/ 1 h 9"/>
                <a:gd name="T6" fmla="*/ 2 w 18"/>
                <a:gd name="T7" fmla="*/ 1 h 9"/>
                <a:gd name="T8" fmla="*/ 0 w 18"/>
                <a:gd name="T9" fmla="*/ 2 h 9"/>
                <a:gd name="T10" fmla="*/ 0 w 18"/>
                <a:gd name="T11" fmla="*/ 9 h 9"/>
                <a:gd name="T12" fmla="*/ 3 w 18"/>
                <a:gd name="T13" fmla="*/ 8 h 9"/>
                <a:gd name="T14" fmla="*/ 9 w 18"/>
                <a:gd name="T15" fmla="*/ 8 h 9"/>
                <a:gd name="T16" fmla="*/ 18 w 18"/>
                <a:gd name="T17"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9">
                  <a:moveTo>
                    <a:pt x="18" y="7"/>
                  </a:moveTo>
                  <a:cubicBezTo>
                    <a:pt x="17" y="0"/>
                    <a:pt x="17" y="0"/>
                    <a:pt x="17" y="0"/>
                  </a:cubicBezTo>
                  <a:cubicBezTo>
                    <a:pt x="17" y="0"/>
                    <a:pt x="13" y="0"/>
                    <a:pt x="9" y="1"/>
                  </a:cubicBezTo>
                  <a:cubicBezTo>
                    <a:pt x="6" y="1"/>
                    <a:pt x="4" y="1"/>
                    <a:pt x="2" y="1"/>
                  </a:cubicBezTo>
                  <a:cubicBezTo>
                    <a:pt x="1" y="1"/>
                    <a:pt x="0" y="2"/>
                    <a:pt x="0" y="2"/>
                  </a:cubicBezTo>
                  <a:cubicBezTo>
                    <a:pt x="0" y="9"/>
                    <a:pt x="0" y="9"/>
                    <a:pt x="0" y="9"/>
                  </a:cubicBezTo>
                  <a:cubicBezTo>
                    <a:pt x="0" y="9"/>
                    <a:pt x="1" y="8"/>
                    <a:pt x="3" y="8"/>
                  </a:cubicBezTo>
                  <a:cubicBezTo>
                    <a:pt x="5" y="8"/>
                    <a:pt x="7" y="8"/>
                    <a:pt x="9" y="8"/>
                  </a:cubicBezTo>
                  <a:cubicBezTo>
                    <a:pt x="14" y="8"/>
                    <a:pt x="18" y="7"/>
                    <a:pt x="18" y="7"/>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21" name="Freeform 254"/>
            <p:cNvSpPr>
              <a:spLocks/>
            </p:cNvSpPr>
            <p:nvPr/>
          </p:nvSpPr>
          <p:spPr bwMode="auto">
            <a:xfrm>
              <a:off x="5948363" y="1285875"/>
              <a:ext cx="52388" cy="23813"/>
            </a:xfrm>
            <a:custGeom>
              <a:avLst/>
              <a:gdLst>
                <a:gd name="T0" fmla="*/ 18 w 18"/>
                <a:gd name="T1" fmla="*/ 7 h 8"/>
                <a:gd name="T2" fmla="*/ 18 w 18"/>
                <a:gd name="T3" fmla="*/ 0 h 8"/>
                <a:gd name="T4" fmla="*/ 9 w 18"/>
                <a:gd name="T5" fmla="*/ 0 h 8"/>
                <a:gd name="T6" fmla="*/ 0 w 18"/>
                <a:gd name="T7" fmla="*/ 0 h 8"/>
                <a:gd name="T8" fmla="*/ 1 w 18"/>
                <a:gd name="T9" fmla="*/ 8 h 8"/>
                <a:gd name="T10" fmla="*/ 9 w 18"/>
                <a:gd name="T11" fmla="*/ 7 h 8"/>
                <a:gd name="T12" fmla="*/ 18 w 18"/>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8" h="8">
                  <a:moveTo>
                    <a:pt x="18" y="7"/>
                  </a:moveTo>
                  <a:cubicBezTo>
                    <a:pt x="18" y="0"/>
                    <a:pt x="18" y="0"/>
                    <a:pt x="18" y="0"/>
                  </a:cubicBezTo>
                  <a:cubicBezTo>
                    <a:pt x="18" y="0"/>
                    <a:pt x="14" y="0"/>
                    <a:pt x="9" y="0"/>
                  </a:cubicBezTo>
                  <a:cubicBezTo>
                    <a:pt x="5" y="0"/>
                    <a:pt x="0" y="0"/>
                    <a:pt x="0" y="0"/>
                  </a:cubicBezTo>
                  <a:cubicBezTo>
                    <a:pt x="1" y="8"/>
                    <a:pt x="1" y="8"/>
                    <a:pt x="1" y="8"/>
                  </a:cubicBezTo>
                  <a:cubicBezTo>
                    <a:pt x="1" y="8"/>
                    <a:pt x="5" y="7"/>
                    <a:pt x="9" y="7"/>
                  </a:cubicBezTo>
                  <a:cubicBezTo>
                    <a:pt x="14" y="7"/>
                    <a:pt x="18" y="7"/>
                    <a:pt x="18" y="7"/>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grpSp>
      <p:grpSp>
        <p:nvGrpSpPr>
          <p:cNvPr id="124" name="Group 123"/>
          <p:cNvGrpSpPr/>
          <p:nvPr/>
        </p:nvGrpSpPr>
        <p:grpSpPr>
          <a:xfrm>
            <a:off x="2463691" y="1742072"/>
            <a:ext cx="729530" cy="359755"/>
            <a:chOff x="6257925" y="1296988"/>
            <a:chExt cx="1017588" cy="501650"/>
          </a:xfrm>
          <a:solidFill>
            <a:schemeClr val="bg1">
              <a:lumMod val="65000"/>
            </a:schemeClr>
          </a:solidFill>
        </p:grpSpPr>
        <p:sp>
          <p:nvSpPr>
            <p:cNvPr id="125" name="Freeform 258"/>
            <p:cNvSpPr>
              <a:spLocks/>
            </p:cNvSpPr>
            <p:nvPr/>
          </p:nvSpPr>
          <p:spPr bwMode="auto">
            <a:xfrm>
              <a:off x="6257925" y="1296988"/>
              <a:ext cx="53975" cy="26988"/>
            </a:xfrm>
            <a:custGeom>
              <a:avLst/>
              <a:gdLst>
                <a:gd name="T0" fmla="*/ 32 w 34"/>
                <a:gd name="T1" fmla="*/ 17 h 17"/>
                <a:gd name="T2" fmla="*/ 34 w 34"/>
                <a:gd name="T3" fmla="*/ 4 h 17"/>
                <a:gd name="T4" fmla="*/ 2 w 34"/>
                <a:gd name="T5" fmla="*/ 0 h 17"/>
                <a:gd name="T6" fmla="*/ 0 w 34"/>
                <a:gd name="T7" fmla="*/ 13 h 17"/>
                <a:gd name="T8" fmla="*/ 32 w 34"/>
                <a:gd name="T9" fmla="*/ 17 h 17"/>
              </a:gdLst>
              <a:ahLst/>
              <a:cxnLst>
                <a:cxn ang="0">
                  <a:pos x="T0" y="T1"/>
                </a:cxn>
                <a:cxn ang="0">
                  <a:pos x="T2" y="T3"/>
                </a:cxn>
                <a:cxn ang="0">
                  <a:pos x="T4" y="T5"/>
                </a:cxn>
                <a:cxn ang="0">
                  <a:pos x="T6" y="T7"/>
                </a:cxn>
                <a:cxn ang="0">
                  <a:pos x="T8" y="T9"/>
                </a:cxn>
              </a:cxnLst>
              <a:rect l="0" t="0" r="r" b="b"/>
              <a:pathLst>
                <a:path w="34" h="17">
                  <a:moveTo>
                    <a:pt x="32" y="17"/>
                  </a:moveTo>
                  <a:lnTo>
                    <a:pt x="34" y="4"/>
                  </a:lnTo>
                  <a:lnTo>
                    <a:pt x="2" y="0"/>
                  </a:lnTo>
                  <a:lnTo>
                    <a:pt x="0" y="13"/>
                  </a:lnTo>
                  <a:lnTo>
                    <a:pt x="32" y="17"/>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27" name="Freeform 259"/>
            <p:cNvSpPr>
              <a:spLocks/>
            </p:cNvSpPr>
            <p:nvPr/>
          </p:nvSpPr>
          <p:spPr bwMode="auto">
            <a:xfrm>
              <a:off x="6334125" y="1306513"/>
              <a:ext cx="57150" cy="31750"/>
            </a:xfrm>
            <a:custGeom>
              <a:avLst/>
              <a:gdLst>
                <a:gd name="T0" fmla="*/ 32 w 36"/>
                <a:gd name="T1" fmla="*/ 20 h 20"/>
                <a:gd name="T2" fmla="*/ 36 w 36"/>
                <a:gd name="T3" fmla="*/ 7 h 20"/>
                <a:gd name="T4" fmla="*/ 2 w 36"/>
                <a:gd name="T5" fmla="*/ 0 h 20"/>
                <a:gd name="T6" fmla="*/ 0 w 36"/>
                <a:gd name="T7" fmla="*/ 13 h 20"/>
                <a:gd name="T8" fmla="*/ 32 w 36"/>
                <a:gd name="T9" fmla="*/ 20 h 20"/>
              </a:gdLst>
              <a:ahLst/>
              <a:cxnLst>
                <a:cxn ang="0">
                  <a:pos x="T0" y="T1"/>
                </a:cxn>
                <a:cxn ang="0">
                  <a:pos x="T2" y="T3"/>
                </a:cxn>
                <a:cxn ang="0">
                  <a:pos x="T4" y="T5"/>
                </a:cxn>
                <a:cxn ang="0">
                  <a:pos x="T6" y="T7"/>
                </a:cxn>
                <a:cxn ang="0">
                  <a:pos x="T8" y="T9"/>
                </a:cxn>
              </a:cxnLst>
              <a:rect l="0" t="0" r="r" b="b"/>
              <a:pathLst>
                <a:path w="36" h="20">
                  <a:moveTo>
                    <a:pt x="32" y="20"/>
                  </a:moveTo>
                  <a:lnTo>
                    <a:pt x="36" y="7"/>
                  </a:lnTo>
                  <a:lnTo>
                    <a:pt x="2" y="0"/>
                  </a:lnTo>
                  <a:lnTo>
                    <a:pt x="0" y="13"/>
                  </a:lnTo>
                  <a:lnTo>
                    <a:pt x="32" y="20"/>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69" name="Freeform 260"/>
            <p:cNvSpPr>
              <a:spLocks/>
            </p:cNvSpPr>
            <p:nvPr/>
          </p:nvSpPr>
          <p:spPr bwMode="auto">
            <a:xfrm>
              <a:off x="6411913" y="1320800"/>
              <a:ext cx="55563" cy="31750"/>
            </a:xfrm>
            <a:custGeom>
              <a:avLst/>
              <a:gdLst>
                <a:gd name="T0" fmla="*/ 31 w 35"/>
                <a:gd name="T1" fmla="*/ 20 h 20"/>
                <a:gd name="T2" fmla="*/ 35 w 35"/>
                <a:gd name="T3" fmla="*/ 7 h 20"/>
                <a:gd name="T4" fmla="*/ 1 w 35"/>
                <a:gd name="T5" fmla="*/ 0 h 20"/>
                <a:gd name="T6" fmla="*/ 0 w 35"/>
                <a:gd name="T7" fmla="*/ 13 h 20"/>
                <a:gd name="T8" fmla="*/ 31 w 35"/>
                <a:gd name="T9" fmla="*/ 20 h 20"/>
              </a:gdLst>
              <a:ahLst/>
              <a:cxnLst>
                <a:cxn ang="0">
                  <a:pos x="T0" y="T1"/>
                </a:cxn>
                <a:cxn ang="0">
                  <a:pos x="T2" y="T3"/>
                </a:cxn>
                <a:cxn ang="0">
                  <a:pos x="T4" y="T5"/>
                </a:cxn>
                <a:cxn ang="0">
                  <a:pos x="T6" y="T7"/>
                </a:cxn>
                <a:cxn ang="0">
                  <a:pos x="T8" y="T9"/>
                </a:cxn>
              </a:cxnLst>
              <a:rect l="0" t="0" r="r" b="b"/>
              <a:pathLst>
                <a:path w="35" h="20">
                  <a:moveTo>
                    <a:pt x="31" y="20"/>
                  </a:moveTo>
                  <a:lnTo>
                    <a:pt x="35" y="7"/>
                  </a:lnTo>
                  <a:lnTo>
                    <a:pt x="1" y="0"/>
                  </a:lnTo>
                  <a:lnTo>
                    <a:pt x="0" y="13"/>
                  </a:lnTo>
                  <a:lnTo>
                    <a:pt x="31" y="20"/>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70" name="Freeform 261"/>
            <p:cNvSpPr>
              <a:spLocks/>
            </p:cNvSpPr>
            <p:nvPr/>
          </p:nvSpPr>
          <p:spPr bwMode="auto">
            <a:xfrm>
              <a:off x="6484938" y="1338263"/>
              <a:ext cx="55563" cy="34925"/>
            </a:xfrm>
            <a:custGeom>
              <a:avLst/>
              <a:gdLst>
                <a:gd name="T0" fmla="*/ 31 w 35"/>
                <a:gd name="T1" fmla="*/ 22 h 22"/>
                <a:gd name="T2" fmla="*/ 35 w 35"/>
                <a:gd name="T3" fmla="*/ 9 h 22"/>
                <a:gd name="T4" fmla="*/ 3 w 35"/>
                <a:gd name="T5" fmla="*/ 0 h 22"/>
                <a:gd name="T6" fmla="*/ 0 w 35"/>
                <a:gd name="T7" fmla="*/ 13 h 22"/>
                <a:gd name="T8" fmla="*/ 31 w 35"/>
                <a:gd name="T9" fmla="*/ 22 h 22"/>
              </a:gdLst>
              <a:ahLst/>
              <a:cxnLst>
                <a:cxn ang="0">
                  <a:pos x="T0" y="T1"/>
                </a:cxn>
                <a:cxn ang="0">
                  <a:pos x="T2" y="T3"/>
                </a:cxn>
                <a:cxn ang="0">
                  <a:pos x="T4" y="T5"/>
                </a:cxn>
                <a:cxn ang="0">
                  <a:pos x="T6" y="T7"/>
                </a:cxn>
                <a:cxn ang="0">
                  <a:pos x="T8" y="T9"/>
                </a:cxn>
              </a:cxnLst>
              <a:rect l="0" t="0" r="r" b="b"/>
              <a:pathLst>
                <a:path w="35" h="22">
                  <a:moveTo>
                    <a:pt x="31" y="22"/>
                  </a:moveTo>
                  <a:lnTo>
                    <a:pt x="35" y="9"/>
                  </a:lnTo>
                  <a:lnTo>
                    <a:pt x="3" y="0"/>
                  </a:lnTo>
                  <a:lnTo>
                    <a:pt x="0" y="13"/>
                  </a:lnTo>
                  <a:lnTo>
                    <a:pt x="31" y="22"/>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71" name="Freeform 262"/>
            <p:cNvSpPr>
              <a:spLocks/>
            </p:cNvSpPr>
            <p:nvPr/>
          </p:nvSpPr>
          <p:spPr bwMode="auto">
            <a:xfrm>
              <a:off x="6561138" y="1362075"/>
              <a:ext cx="55563" cy="34925"/>
            </a:xfrm>
            <a:custGeom>
              <a:avLst/>
              <a:gdLst>
                <a:gd name="T0" fmla="*/ 17 w 19"/>
                <a:gd name="T1" fmla="*/ 12 h 12"/>
                <a:gd name="T2" fmla="*/ 19 w 19"/>
                <a:gd name="T3" fmla="*/ 5 h 12"/>
                <a:gd name="T4" fmla="*/ 10 w 19"/>
                <a:gd name="T5" fmla="*/ 2 h 12"/>
                <a:gd name="T6" fmla="*/ 5 w 19"/>
                <a:gd name="T7" fmla="*/ 0 h 12"/>
                <a:gd name="T8" fmla="*/ 2 w 19"/>
                <a:gd name="T9" fmla="*/ 0 h 12"/>
                <a:gd name="T10" fmla="*/ 0 w 19"/>
                <a:gd name="T11" fmla="*/ 6 h 12"/>
                <a:gd name="T12" fmla="*/ 2 w 19"/>
                <a:gd name="T13" fmla="*/ 7 h 12"/>
                <a:gd name="T14" fmla="*/ 8 w 19"/>
                <a:gd name="T15" fmla="*/ 9 h 12"/>
                <a:gd name="T16" fmla="*/ 17 w 19"/>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2">
                  <a:moveTo>
                    <a:pt x="17" y="12"/>
                  </a:moveTo>
                  <a:cubicBezTo>
                    <a:pt x="19" y="5"/>
                    <a:pt x="19" y="5"/>
                    <a:pt x="19" y="5"/>
                  </a:cubicBezTo>
                  <a:cubicBezTo>
                    <a:pt x="19" y="5"/>
                    <a:pt x="15" y="4"/>
                    <a:pt x="10" y="2"/>
                  </a:cubicBezTo>
                  <a:cubicBezTo>
                    <a:pt x="8" y="2"/>
                    <a:pt x="6" y="1"/>
                    <a:pt x="5" y="0"/>
                  </a:cubicBezTo>
                  <a:cubicBezTo>
                    <a:pt x="3" y="0"/>
                    <a:pt x="2" y="0"/>
                    <a:pt x="2" y="0"/>
                  </a:cubicBezTo>
                  <a:cubicBezTo>
                    <a:pt x="0" y="6"/>
                    <a:pt x="0" y="6"/>
                    <a:pt x="0" y="6"/>
                  </a:cubicBezTo>
                  <a:cubicBezTo>
                    <a:pt x="0" y="6"/>
                    <a:pt x="1" y="7"/>
                    <a:pt x="2" y="7"/>
                  </a:cubicBezTo>
                  <a:cubicBezTo>
                    <a:pt x="4" y="8"/>
                    <a:pt x="6" y="8"/>
                    <a:pt x="8" y="9"/>
                  </a:cubicBezTo>
                  <a:cubicBezTo>
                    <a:pt x="12" y="11"/>
                    <a:pt x="17" y="12"/>
                    <a:pt x="17" y="12"/>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72" name="Freeform 263"/>
            <p:cNvSpPr>
              <a:spLocks/>
            </p:cNvSpPr>
            <p:nvPr/>
          </p:nvSpPr>
          <p:spPr bwMode="auto">
            <a:xfrm>
              <a:off x="6634163" y="1385888"/>
              <a:ext cx="55563" cy="38100"/>
            </a:xfrm>
            <a:custGeom>
              <a:avLst/>
              <a:gdLst>
                <a:gd name="T0" fmla="*/ 16 w 19"/>
                <a:gd name="T1" fmla="*/ 13 h 13"/>
                <a:gd name="T2" fmla="*/ 19 w 19"/>
                <a:gd name="T3" fmla="*/ 6 h 13"/>
                <a:gd name="T4" fmla="*/ 11 w 19"/>
                <a:gd name="T5" fmla="*/ 3 h 13"/>
                <a:gd name="T6" fmla="*/ 2 w 19"/>
                <a:gd name="T7" fmla="*/ 0 h 13"/>
                <a:gd name="T8" fmla="*/ 0 w 19"/>
                <a:gd name="T9" fmla="*/ 7 h 13"/>
                <a:gd name="T10" fmla="*/ 8 w 19"/>
                <a:gd name="T11" fmla="*/ 10 h 13"/>
                <a:gd name="T12" fmla="*/ 16 w 19"/>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19" h="13">
                  <a:moveTo>
                    <a:pt x="16" y="13"/>
                  </a:moveTo>
                  <a:cubicBezTo>
                    <a:pt x="19" y="6"/>
                    <a:pt x="19" y="6"/>
                    <a:pt x="19" y="6"/>
                  </a:cubicBezTo>
                  <a:cubicBezTo>
                    <a:pt x="19" y="6"/>
                    <a:pt x="15" y="5"/>
                    <a:pt x="11" y="3"/>
                  </a:cubicBezTo>
                  <a:cubicBezTo>
                    <a:pt x="6" y="1"/>
                    <a:pt x="2" y="0"/>
                    <a:pt x="2" y="0"/>
                  </a:cubicBezTo>
                  <a:cubicBezTo>
                    <a:pt x="0" y="7"/>
                    <a:pt x="0" y="7"/>
                    <a:pt x="0" y="7"/>
                  </a:cubicBezTo>
                  <a:cubicBezTo>
                    <a:pt x="0" y="7"/>
                    <a:pt x="4" y="8"/>
                    <a:pt x="8" y="10"/>
                  </a:cubicBezTo>
                  <a:cubicBezTo>
                    <a:pt x="12" y="11"/>
                    <a:pt x="16" y="13"/>
                    <a:pt x="16"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73" name="Freeform 264"/>
            <p:cNvSpPr>
              <a:spLocks/>
            </p:cNvSpPr>
            <p:nvPr/>
          </p:nvSpPr>
          <p:spPr bwMode="auto">
            <a:xfrm>
              <a:off x="6704013" y="1414463"/>
              <a:ext cx="55563" cy="38100"/>
            </a:xfrm>
            <a:custGeom>
              <a:avLst/>
              <a:gdLst>
                <a:gd name="T0" fmla="*/ 17 w 19"/>
                <a:gd name="T1" fmla="*/ 13 h 13"/>
                <a:gd name="T2" fmla="*/ 19 w 19"/>
                <a:gd name="T3" fmla="*/ 7 h 13"/>
                <a:gd name="T4" fmla="*/ 11 w 19"/>
                <a:gd name="T5" fmla="*/ 3 h 13"/>
                <a:gd name="T6" fmla="*/ 6 w 19"/>
                <a:gd name="T7" fmla="*/ 1 h 13"/>
                <a:gd name="T8" fmla="*/ 3 w 19"/>
                <a:gd name="T9" fmla="*/ 0 h 13"/>
                <a:gd name="T10" fmla="*/ 0 w 19"/>
                <a:gd name="T11" fmla="*/ 6 h 13"/>
                <a:gd name="T12" fmla="*/ 3 w 19"/>
                <a:gd name="T13" fmla="*/ 7 h 13"/>
                <a:gd name="T14" fmla="*/ 9 w 19"/>
                <a:gd name="T15" fmla="*/ 10 h 13"/>
                <a:gd name="T16" fmla="*/ 17 w 19"/>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3">
                  <a:moveTo>
                    <a:pt x="17" y="13"/>
                  </a:moveTo>
                  <a:cubicBezTo>
                    <a:pt x="19" y="7"/>
                    <a:pt x="19" y="7"/>
                    <a:pt x="19" y="7"/>
                  </a:cubicBezTo>
                  <a:cubicBezTo>
                    <a:pt x="19" y="7"/>
                    <a:pt x="15" y="5"/>
                    <a:pt x="11" y="3"/>
                  </a:cubicBezTo>
                  <a:cubicBezTo>
                    <a:pt x="9" y="2"/>
                    <a:pt x="7" y="1"/>
                    <a:pt x="6" y="1"/>
                  </a:cubicBezTo>
                  <a:cubicBezTo>
                    <a:pt x="4" y="0"/>
                    <a:pt x="3" y="0"/>
                    <a:pt x="3" y="0"/>
                  </a:cubicBezTo>
                  <a:cubicBezTo>
                    <a:pt x="0" y="6"/>
                    <a:pt x="0" y="6"/>
                    <a:pt x="0" y="6"/>
                  </a:cubicBezTo>
                  <a:cubicBezTo>
                    <a:pt x="0" y="6"/>
                    <a:pt x="1" y="7"/>
                    <a:pt x="3" y="7"/>
                  </a:cubicBezTo>
                  <a:cubicBezTo>
                    <a:pt x="4" y="8"/>
                    <a:pt x="7" y="9"/>
                    <a:pt x="9" y="10"/>
                  </a:cubicBezTo>
                  <a:cubicBezTo>
                    <a:pt x="13" y="11"/>
                    <a:pt x="17" y="13"/>
                    <a:pt x="17" y="13"/>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74" name="Freeform 265"/>
            <p:cNvSpPr>
              <a:spLocks/>
            </p:cNvSpPr>
            <p:nvPr/>
          </p:nvSpPr>
          <p:spPr bwMode="auto">
            <a:xfrm>
              <a:off x="6775450" y="1444625"/>
              <a:ext cx="57150" cy="41275"/>
            </a:xfrm>
            <a:custGeom>
              <a:avLst/>
              <a:gdLst>
                <a:gd name="T0" fmla="*/ 16 w 20"/>
                <a:gd name="T1" fmla="*/ 14 h 14"/>
                <a:gd name="T2" fmla="*/ 20 w 20"/>
                <a:gd name="T3" fmla="*/ 8 h 14"/>
                <a:gd name="T4" fmla="*/ 12 w 20"/>
                <a:gd name="T5" fmla="*/ 4 h 14"/>
                <a:gd name="T6" fmla="*/ 3 w 20"/>
                <a:gd name="T7" fmla="*/ 0 h 14"/>
                <a:gd name="T8" fmla="*/ 0 w 20"/>
                <a:gd name="T9" fmla="*/ 7 h 14"/>
                <a:gd name="T10" fmla="*/ 9 w 20"/>
                <a:gd name="T11" fmla="*/ 10 h 14"/>
                <a:gd name="T12" fmla="*/ 16 w 20"/>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20" h="14">
                  <a:moveTo>
                    <a:pt x="16" y="14"/>
                  </a:moveTo>
                  <a:cubicBezTo>
                    <a:pt x="20" y="8"/>
                    <a:pt x="20" y="8"/>
                    <a:pt x="20" y="8"/>
                  </a:cubicBezTo>
                  <a:cubicBezTo>
                    <a:pt x="20" y="8"/>
                    <a:pt x="16" y="6"/>
                    <a:pt x="12" y="4"/>
                  </a:cubicBezTo>
                  <a:cubicBezTo>
                    <a:pt x="8" y="2"/>
                    <a:pt x="3" y="0"/>
                    <a:pt x="3" y="0"/>
                  </a:cubicBezTo>
                  <a:cubicBezTo>
                    <a:pt x="0" y="7"/>
                    <a:pt x="0" y="7"/>
                    <a:pt x="0" y="7"/>
                  </a:cubicBezTo>
                  <a:cubicBezTo>
                    <a:pt x="0" y="7"/>
                    <a:pt x="4" y="9"/>
                    <a:pt x="9" y="10"/>
                  </a:cubicBezTo>
                  <a:cubicBezTo>
                    <a:pt x="12" y="12"/>
                    <a:pt x="16" y="14"/>
                    <a:pt x="16"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75" name="Freeform 266"/>
            <p:cNvSpPr>
              <a:spLocks/>
            </p:cNvSpPr>
            <p:nvPr/>
          </p:nvSpPr>
          <p:spPr bwMode="auto">
            <a:xfrm>
              <a:off x="6845300" y="1479550"/>
              <a:ext cx="55563" cy="44450"/>
            </a:xfrm>
            <a:custGeom>
              <a:avLst/>
              <a:gdLst>
                <a:gd name="T0" fmla="*/ 16 w 19"/>
                <a:gd name="T1" fmla="*/ 15 h 15"/>
                <a:gd name="T2" fmla="*/ 19 w 19"/>
                <a:gd name="T3" fmla="*/ 9 h 15"/>
                <a:gd name="T4" fmla="*/ 17 w 19"/>
                <a:gd name="T5" fmla="*/ 7 h 15"/>
                <a:gd name="T6" fmla="*/ 11 w 19"/>
                <a:gd name="T7" fmla="*/ 4 h 15"/>
                <a:gd name="T8" fmla="*/ 3 w 19"/>
                <a:gd name="T9" fmla="*/ 0 h 15"/>
                <a:gd name="T10" fmla="*/ 0 w 19"/>
                <a:gd name="T11" fmla="*/ 6 h 15"/>
                <a:gd name="T12" fmla="*/ 8 w 19"/>
                <a:gd name="T13" fmla="*/ 10 h 15"/>
                <a:gd name="T14" fmla="*/ 13 w 19"/>
                <a:gd name="T15" fmla="*/ 13 h 15"/>
                <a:gd name="T16" fmla="*/ 16 w 19"/>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5">
                  <a:moveTo>
                    <a:pt x="16" y="15"/>
                  </a:moveTo>
                  <a:cubicBezTo>
                    <a:pt x="19" y="9"/>
                    <a:pt x="19" y="9"/>
                    <a:pt x="19" y="9"/>
                  </a:cubicBezTo>
                  <a:cubicBezTo>
                    <a:pt x="19" y="9"/>
                    <a:pt x="18" y="8"/>
                    <a:pt x="17" y="7"/>
                  </a:cubicBezTo>
                  <a:cubicBezTo>
                    <a:pt x="15" y="6"/>
                    <a:pt x="13" y="5"/>
                    <a:pt x="11" y="4"/>
                  </a:cubicBezTo>
                  <a:cubicBezTo>
                    <a:pt x="7" y="2"/>
                    <a:pt x="3" y="0"/>
                    <a:pt x="3" y="0"/>
                  </a:cubicBezTo>
                  <a:cubicBezTo>
                    <a:pt x="0" y="6"/>
                    <a:pt x="0" y="6"/>
                    <a:pt x="0" y="6"/>
                  </a:cubicBezTo>
                  <a:cubicBezTo>
                    <a:pt x="0" y="6"/>
                    <a:pt x="4" y="8"/>
                    <a:pt x="8" y="10"/>
                  </a:cubicBezTo>
                  <a:cubicBezTo>
                    <a:pt x="10" y="11"/>
                    <a:pt x="12" y="13"/>
                    <a:pt x="13" y="13"/>
                  </a:cubicBezTo>
                  <a:cubicBezTo>
                    <a:pt x="15" y="14"/>
                    <a:pt x="16" y="15"/>
                    <a:pt x="16" y="15"/>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76" name="Freeform 267"/>
            <p:cNvSpPr>
              <a:spLocks/>
            </p:cNvSpPr>
            <p:nvPr/>
          </p:nvSpPr>
          <p:spPr bwMode="auto">
            <a:xfrm>
              <a:off x="6911975" y="1517650"/>
              <a:ext cx="55563" cy="44450"/>
            </a:xfrm>
            <a:custGeom>
              <a:avLst/>
              <a:gdLst>
                <a:gd name="T0" fmla="*/ 15 w 19"/>
                <a:gd name="T1" fmla="*/ 15 h 15"/>
                <a:gd name="T2" fmla="*/ 19 w 19"/>
                <a:gd name="T3" fmla="*/ 9 h 15"/>
                <a:gd name="T4" fmla="*/ 11 w 19"/>
                <a:gd name="T5" fmla="*/ 4 h 15"/>
                <a:gd name="T6" fmla="*/ 4 w 19"/>
                <a:gd name="T7" fmla="*/ 0 h 15"/>
                <a:gd name="T8" fmla="*/ 0 w 19"/>
                <a:gd name="T9" fmla="*/ 6 h 15"/>
                <a:gd name="T10" fmla="*/ 8 w 19"/>
                <a:gd name="T11" fmla="*/ 11 h 15"/>
                <a:gd name="T12" fmla="*/ 15 w 19"/>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19" h="15">
                  <a:moveTo>
                    <a:pt x="15" y="15"/>
                  </a:moveTo>
                  <a:cubicBezTo>
                    <a:pt x="19" y="9"/>
                    <a:pt x="19" y="9"/>
                    <a:pt x="19" y="9"/>
                  </a:cubicBezTo>
                  <a:cubicBezTo>
                    <a:pt x="19" y="9"/>
                    <a:pt x="15" y="7"/>
                    <a:pt x="11" y="4"/>
                  </a:cubicBezTo>
                  <a:cubicBezTo>
                    <a:pt x="8" y="2"/>
                    <a:pt x="4" y="0"/>
                    <a:pt x="4" y="0"/>
                  </a:cubicBezTo>
                  <a:cubicBezTo>
                    <a:pt x="0" y="6"/>
                    <a:pt x="0" y="6"/>
                    <a:pt x="0" y="6"/>
                  </a:cubicBezTo>
                  <a:cubicBezTo>
                    <a:pt x="0" y="6"/>
                    <a:pt x="4" y="8"/>
                    <a:pt x="8" y="11"/>
                  </a:cubicBezTo>
                  <a:cubicBezTo>
                    <a:pt x="12" y="13"/>
                    <a:pt x="15" y="15"/>
                    <a:pt x="15" y="15"/>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77" name="Freeform 268"/>
            <p:cNvSpPr>
              <a:spLocks/>
            </p:cNvSpPr>
            <p:nvPr/>
          </p:nvSpPr>
          <p:spPr bwMode="auto">
            <a:xfrm>
              <a:off x="6980238" y="1558925"/>
              <a:ext cx="52388" cy="42863"/>
            </a:xfrm>
            <a:custGeom>
              <a:avLst/>
              <a:gdLst>
                <a:gd name="T0" fmla="*/ 14 w 18"/>
                <a:gd name="T1" fmla="*/ 15 h 15"/>
                <a:gd name="T2" fmla="*/ 18 w 18"/>
                <a:gd name="T3" fmla="*/ 10 h 15"/>
                <a:gd name="T4" fmla="*/ 16 w 18"/>
                <a:gd name="T5" fmla="*/ 8 h 15"/>
                <a:gd name="T6" fmla="*/ 11 w 18"/>
                <a:gd name="T7" fmla="*/ 5 h 15"/>
                <a:gd name="T8" fmla="*/ 3 w 18"/>
                <a:gd name="T9" fmla="*/ 0 h 15"/>
                <a:gd name="T10" fmla="*/ 0 w 18"/>
                <a:gd name="T11" fmla="*/ 6 h 15"/>
                <a:gd name="T12" fmla="*/ 7 w 18"/>
                <a:gd name="T13" fmla="*/ 11 h 15"/>
                <a:gd name="T14" fmla="*/ 12 w 18"/>
                <a:gd name="T15" fmla="*/ 14 h 15"/>
                <a:gd name="T16" fmla="*/ 14 w 18"/>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5">
                  <a:moveTo>
                    <a:pt x="14" y="15"/>
                  </a:moveTo>
                  <a:cubicBezTo>
                    <a:pt x="18" y="10"/>
                    <a:pt x="18" y="10"/>
                    <a:pt x="18" y="10"/>
                  </a:cubicBezTo>
                  <a:cubicBezTo>
                    <a:pt x="18" y="10"/>
                    <a:pt x="18" y="9"/>
                    <a:pt x="16" y="8"/>
                  </a:cubicBezTo>
                  <a:cubicBezTo>
                    <a:pt x="15" y="7"/>
                    <a:pt x="13" y="6"/>
                    <a:pt x="11" y="5"/>
                  </a:cubicBezTo>
                  <a:cubicBezTo>
                    <a:pt x="7" y="2"/>
                    <a:pt x="3" y="0"/>
                    <a:pt x="3" y="0"/>
                  </a:cubicBezTo>
                  <a:cubicBezTo>
                    <a:pt x="0" y="6"/>
                    <a:pt x="0" y="6"/>
                    <a:pt x="0" y="6"/>
                  </a:cubicBezTo>
                  <a:cubicBezTo>
                    <a:pt x="0" y="6"/>
                    <a:pt x="3" y="8"/>
                    <a:pt x="7" y="11"/>
                  </a:cubicBezTo>
                  <a:cubicBezTo>
                    <a:pt x="9" y="12"/>
                    <a:pt x="11" y="13"/>
                    <a:pt x="12" y="14"/>
                  </a:cubicBezTo>
                  <a:cubicBezTo>
                    <a:pt x="14" y="15"/>
                    <a:pt x="14" y="15"/>
                    <a:pt x="14" y="15"/>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78" name="Freeform 269"/>
            <p:cNvSpPr>
              <a:spLocks/>
            </p:cNvSpPr>
            <p:nvPr/>
          </p:nvSpPr>
          <p:spPr bwMode="auto">
            <a:xfrm>
              <a:off x="7043738" y="1601788"/>
              <a:ext cx="53975" cy="47625"/>
            </a:xfrm>
            <a:custGeom>
              <a:avLst/>
              <a:gdLst>
                <a:gd name="T0" fmla="*/ 14 w 18"/>
                <a:gd name="T1" fmla="*/ 16 h 16"/>
                <a:gd name="T2" fmla="*/ 18 w 18"/>
                <a:gd name="T3" fmla="*/ 10 h 16"/>
                <a:gd name="T4" fmla="*/ 16 w 18"/>
                <a:gd name="T5" fmla="*/ 8 h 16"/>
                <a:gd name="T6" fmla="*/ 11 w 18"/>
                <a:gd name="T7" fmla="*/ 5 h 16"/>
                <a:gd name="T8" fmla="*/ 4 w 18"/>
                <a:gd name="T9" fmla="*/ 0 h 16"/>
                <a:gd name="T10" fmla="*/ 0 w 18"/>
                <a:gd name="T11" fmla="*/ 5 h 16"/>
                <a:gd name="T12" fmla="*/ 7 w 18"/>
                <a:gd name="T13" fmla="*/ 11 h 16"/>
                <a:gd name="T14" fmla="*/ 12 w 18"/>
                <a:gd name="T15" fmla="*/ 14 h 16"/>
                <a:gd name="T16" fmla="*/ 14 w 18"/>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6">
                  <a:moveTo>
                    <a:pt x="14" y="16"/>
                  </a:moveTo>
                  <a:cubicBezTo>
                    <a:pt x="18" y="10"/>
                    <a:pt x="18" y="10"/>
                    <a:pt x="18" y="10"/>
                  </a:cubicBezTo>
                  <a:cubicBezTo>
                    <a:pt x="18" y="10"/>
                    <a:pt x="17" y="9"/>
                    <a:pt x="16" y="8"/>
                  </a:cubicBezTo>
                  <a:cubicBezTo>
                    <a:pt x="15" y="7"/>
                    <a:pt x="13" y="6"/>
                    <a:pt x="11" y="5"/>
                  </a:cubicBezTo>
                  <a:cubicBezTo>
                    <a:pt x="7" y="2"/>
                    <a:pt x="4" y="0"/>
                    <a:pt x="4" y="0"/>
                  </a:cubicBezTo>
                  <a:cubicBezTo>
                    <a:pt x="0" y="5"/>
                    <a:pt x="0" y="5"/>
                    <a:pt x="0" y="5"/>
                  </a:cubicBezTo>
                  <a:cubicBezTo>
                    <a:pt x="0" y="5"/>
                    <a:pt x="3" y="8"/>
                    <a:pt x="7" y="11"/>
                  </a:cubicBezTo>
                  <a:cubicBezTo>
                    <a:pt x="9" y="12"/>
                    <a:pt x="10" y="13"/>
                    <a:pt x="12" y="14"/>
                  </a:cubicBezTo>
                  <a:cubicBezTo>
                    <a:pt x="13" y="15"/>
                    <a:pt x="14" y="16"/>
                    <a:pt x="14" y="16"/>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79" name="Freeform 270"/>
            <p:cNvSpPr>
              <a:spLocks/>
            </p:cNvSpPr>
            <p:nvPr/>
          </p:nvSpPr>
          <p:spPr bwMode="auto">
            <a:xfrm>
              <a:off x="7105650" y="1646238"/>
              <a:ext cx="52388" cy="50800"/>
            </a:xfrm>
            <a:custGeom>
              <a:avLst/>
              <a:gdLst>
                <a:gd name="T0" fmla="*/ 26 w 33"/>
                <a:gd name="T1" fmla="*/ 32 h 32"/>
                <a:gd name="T2" fmla="*/ 33 w 33"/>
                <a:gd name="T3" fmla="*/ 22 h 32"/>
                <a:gd name="T4" fmla="*/ 8 w 33"/>
                <a:gd name="T5" fmla="*/ 0 h 32"/>
                <a:gd name="T6" fmla="*/ 0 w 33"/>
                <a:gd name="T7" fmla="*/ 11 h 32"/>
                <a:gd name="T8" fmla="*/ 26 w 33"/>
                <a:gd name="T9" fmla="*/ 32 h 32"/>
              </a:gdLst>
              <a:ahLst/>
              <a:cxnLst>
                <a:cxn ang="0">
                  <a:pos x="T0" y="T1"/>
                </a:cxn>
                <a:cxn ang="0">
                  <a:pos x="T2" y="T3"/>
                </a:cxn>
                <a:cxn ang="0">
                  <a:pos x="T4" y="T5"/>
                </a:cxn>
                <a:cxn ang="0">
                  <a:pos x="T6" y="T7"/>
                </a:cxn>
                <a:cxn ang="0">
                  <a:pos x="T8" y="T9"/>
                </a:cxn>
              </a:cxnLst>
              <a:rect l="0" t="0" r="r" b="b"/>
              <a:pathLst>
                <a:path w="33" h="32">
                  <a:moveTo>
                    <a:pt x="26" y="32"/>
                  </a:moveTo>
                  <a:lnTo>
                    <a:pt x="33" y="22"/>
                  </a:lnTo>
                  <a:lnTo>
                    <a:pt x="8" y="0"/>
                  </a:lnTo>
                  <a:lnTo>
                    <a:pt x="0" y="11"/>
                  </a:lnTo>
                  <a:lnTo>
                    <a:pt x="26" y="32"/>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80" name="Freeform 271"/>
            <p:cNvSpPr>
              <a:spLocks/>
            </p:cNvSpPr>
            <p:nvPr/>
          </p:nvSpPr>
          <p:spPr bwMode="auto">
            <a:xfrm>
              <a:off x="7164388" y="1697038"/>
              <a:ext cx="52388" cy="49213"/>
            </a:xfrm>
            <a:custGeom>
              <a:avLst/>
              <a:gdLst>
                <a:gd name="T0" fmla="*/ 26 w 33"/>
                <a:gd name="T1" fmla="*/ 31 h 31"/>
                <a:gd name="T2" fmla="*/ 33 w 33"/>
                <a:gd name="T3" fmla="*/ 22 h 31"/>
                <a:gd name="T4" fmla="*/ 9 w 33"/>
                <a:gd name="T5" fmla="*/ 0 h 31"/>
                <a:gd name="T6" fmla="*/ 0 w 33"/>
                <a:gd name="T7" fmla="*/ 11 h 31"/>
                <a:gd name="T8" fmla="*/ 26 w 33"/>
                <a:gd name="T9" fmla="*/ 31 h 31"/>
              </a:gdLst>
              <a:ahLst/>
              <a:cxnLst>
                <a:cxn ang="0">
                  <a:pos x="T0" y="T1"/>
                </a:cxn>
                <a:cxn ang="0">
                  <a:pos x="T2" y="T3"/>
                </a:cxn>
                <a:cxn ang="0">
                  <a:pos x="T4" y="T5"/>
                </a:cxn>
                <a:cxn ang="0">
                  <a:pos x="T6" y="T7"/>
                </a:cxn>
                <a:cxn ang="0">
                  <a:pos x="T8" y="T9"/>
                </a:cxn>
              </a:cxnLst>
              <a:rect l="0" t="0" r="r" b="b"/>
              <a:pathLst>
                <a:path w="33" h="31">
                  <a:moveTo>
                    <a:pt x="26" y="31"/>
                  </a:moveTo>
                  <a:lnTo>
                    <a:pt x="33" y="22"/>
                  </a:lnTo>
                  <a:lnTo>
                    <a:pt x="9" y="0"/>
                  </a:lnTo>
                  <a:lnTo>
                    <a:pt x="0" y="11"/>
                  </a:lnTo>
                  <a:lnTo>
                    <a:pt x="26" y="31"/>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81" name="Freeform 272"/>
            <p:cNvSpPr>
              <a:spLocks/>
            </p:cNvSpPr>
            <p:nvPr/>
          </p:nvSpPr>
          <p:spPr bwMode="auto">
            <a:xfrm>
              <a:off x="7223125" y="1749425"/>
              <a:ext cx="52388" cy="49213"/>
            </a:xfrm>
            <a:custGeom>
              <a:avLst/>
              <a:gdLst>
                <a:gd name="T0" fmla="*/ 24 w 33"/>
                <a:gd name="T1" fmla="*/ 31 h 31"/>
                <a:gd name="T2" fmla="*/ 33 w 33"/>
                <a:gd name="T3" fmla="*/ 22 h 31"/>
                <a:gd name="T4" fmla="*/ 9 w 33"/>
                <a:gd name="T5" fmla="*/ 0 h 31"/>
                <a:gd name="T6" fmla="*/ 0 w 33"/>
                <a:gd name="T7" fmla="*/ 9 h 31"/>
                <a:gd name="T8" fmla="*/ 24 w 33"/>
                <a:gd name="T9" fmla="*/ 31 h 31"/>
              </a:gdLst>
              <a:ahLst/>
              <a:cxnLst>
                <a:cxn ang="0">
                  <a:pos x="T0" y="T1"/>
                </a:cxn>
                <a:cxn ang="0">
                  <a:pos x="T2" y="T3"/>
                </a:cxn>
                <a:cxn ang="0">
                  <a:pos x="T4" y="T5"/>
                </a:cxn>
                <a:cxn ang="0">
                  <a:pos x="T6" y="T7"/>
                </a:cxn>
                <a:cxn ang="0">
                  <a:pos x="T8" y="T9"/>
                </a:cxn>
              </a:cxnLst>
              <a:rect l="0" t="0" r="r" b="b"/>
              <a:pathLst>
                <a:path w="33" h="31">
                  <a:moveTo>
                    <a:pt x="24" y="31"/>
                  </a:moveTo>
                  <a:lnTo>
                    <a:pt x="33" y="22"/>
                  </a:lnTo>
                  <a:lnTo>
                    <a:pt x="9" y="0"/>
                  </a:lnTo>
                  <a:lnTo>
                    <a:pt x="0" y="9"/>
                  </a:lnTo>
                  <a:lnTo>
                    <a:pt x="24" y="31"/>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grpSp>
      <p:grpSp>
        <p:nvGrpSpPr>
          <p:cNvPr id="182" name="Group 181"/>
          <p:cNvGrpSpPr/>
          <p:nvPr/>
        </p:nvGrpSpPr>
        <p:grpSpPr>
          <a:xfrm>
            <a:off x="3336623" y="2278287"/>
            <a:ext cx="220794" cy="555571"/>
            <a:chOff x="7475538" y="2044700"/>
            <a:chExt cx="307975" cy="774701"/>
          </a:xfrm>
          <a:solidFill>
            <a:schemeClr val="bg1">
              <a:lumMod val="65000"/>
            </a:schemeClr>
          </a:solidFill>
        </p:grpSpPr>
        <p:sp>
          <p:nvSpPr>
            <p:cNvPr id="183" name="Freeform 277"/>
            <p:cNvSpPr>
              <a:spLocks/>
            </p:cNvSpPr>
            <p:nvPr/>
          </p:nvSpPr>
          <p:spPr bwMode="auto">
            <a:xfrm>
              <a:off x="7475538" y="2044700"/>
              <a:ext cx="44450" cy="53975"/>
            </a:xfrm>
            <a:custGeom>
              <a:avLst/>
              <a:gdLst>
                <a:gd name="T0" fmla="*/ 9 w 15"/>
                <a:gd name="T1" fmla="*/ 18 h 18"/>
                <a:gd name="T2" fmla="*/ 15 w 15"/>
                <a:gd name="T3" fmla="*/ 15 h 18"/>
                <a:gd name="T4" fmla="*/ 11 w 15"/>
                <a:gd name="T5" fmla="*/ 7 h 18"/>
                <a:gd name="T6" fmla="*/ 7 w 15"/>
                <a:gd name="T7" fmla="*/ 2 h 18"/>
                <a:gd name="T8" fmla="*/ 6 w 15"/>
                <a:gd name="T9" fmla="*/ 0 h 18"/>
                <a:gd name="T10" fmla="*/ 0 w 15"/>
                <a:gd name="T11" fmla="*/ 4 h 18"/>
                <a:gd name="T12" fmla="*/ 1 w 15"/>
                <a:gd name="T13" fmla="*/ 6 h 18"/>
                <a:gd name="T14" fmla="*/ 5 w 15"/>
                <a:gd name="T15" fmla="*/ 11 h 18"/>
                <a:gd name="T16" fmla="*/ 9 w 15"/>
                <a:gd name="T1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9" y="18"/>
                  </a:moveTo>
                  <a:cubicBezTo>
                    <a:pt x="15" y="15"/>
                    <a:pt x="15" y="15"/>
                    <a:pt x="15" y="15"/>
                  </a:cubicBezTo>
                  <a:cubicBezTo>
                    <a:pt x="15" y="15"/>
                    <a:pt x="13" y="11"/>
                    <a:pt x="11" y="7"/>
                  </a:cubicBezTo>
                  <a:cubicBezTo>
                    <a:pt x="9" y="5"/>
                    <a:pt x="8" y="3"/>
                    <a:pt x="7" y="2"/>
                  </a:cubicBezTo>
                  <a:cubicBezTo>
                    <a:pt x="6" y="1"/>
                    <a:pt x="6" y="0"/>
                    <a:pt x="6" y="0"/>
                  </a:cubicBezTo>
                  <a:cubicBezTo>
                    <a:pt x="0" y="4"/>
                    <a:pt x="0" y="4"/>
                    <a:pt x="0" y="4"/>
                  </a:cubicBezTo>
                  <a:cubicBezTo>
                    <a:pt x="0" y="4"/>
                    <a:pt x="0" y="5"/>
                    <a:pt x="1" y="6"/>
                  </a:cubicBezTo>
                  <a:cubicBezTo>
                    <a:pt x="2" y="7"/>
                    <a:pt x="3" y="9"/>
                    <a:pt x="5" y="11"/>
                  </a:cubicBezTo>
                  <a:cubicBezTo>
                    <a:pt x="7" y="15"/>
                    <a:pt x="9" y="18"/>
                    <a:pt x="9" y="18"/>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84" name="Freeform 278"/>
            <p:cNvSpPr>
              <a:spLocks/>
            </p:cNvSpPr>
            <p:nvPr/>
          </p:nvSpPr>
          <p:spPr bwMode="auto">
            <a:xfrm>
              <a:off x="7516813" y="2109788"/>
              <a:ext cx="42863" cy="55563"/>
            </a:xfrm>
            <a:custGeom>
              <a:avLst/>
              <a:gdLst>
                <a:gd name="T0" fmla="*/ 9 w 15"/>
                <a:gd name="T1" fmla="*/ 19 h 19"/>
                <a:gd name="T2" fmla="*/ 15 w 15"/>
                <a:gd name="T3" fmla="*/ 15 h 19"/>
                <a:gd name="T4" fmla="*/ 11 w 15"/>
                <a:gd name="T5" fmla="*/ 8 h 19"/>
                <a:gd name="T6" fmla="*/ 8 w 15"/>
                <a:gd name="T7" fmla="*/ 2 h 19"/>
                <a:gd name="T8" fmla="*/ 6 w 15"/>
                <a:gd name="T9" fmla="*/ 0 h 19"/>
                <a:gd name="T10" fmla="*/ 0 w 15"/>
                <a:gd name="T11" fmla="*/ 4 h 19"/>
                <a:gd name="T12" fmla="*/ 2 w 15"/>
                <a:gd name="T13" fmla="*/ 6 h 19"/>
                <a:gd name="T14" fmla="*/ 5 w 15"/>
                <a:gd name="T15" fmla="*/ 11 h 19"/>
                <a:gd name="T16" fmla="*/ 9 w 15"/>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9">
                  <a:moveTo>
                    <a:pt x="9" y="19"/>
                  </a:moveTo>
                  <a:cubicBezTo>
                    <a:pt x="15" y="15"/>
                    <a:pt x="15" y="15"/>
                    <a:pt x="15" y="15"/>
                  </a:cubicBezTo>
                  <a:cubicBezTo>
                    <a:pt x="15" y="15"/>
                    <a:pt x="13" y="11"/>
                    <a:pt x="11" y="8"/>
                  </a:cubicBezTo>
                  <a:cubicBezTo>
                    <a:pt x="10" y="6"/>
                    <a:pt x="9" y="4"/>
                    <a:pt x="8" y="2"/>
                  </a:cubicBezTo>
                  <a:cubicBezTo>
                    <a:pt x="7" y="1"/>
                    <a:pt x="6" y="0"/>
                    <a:pt x="6" y="0"/>
                  </a:cubicBezTo>
                  <a:cubicBezTo>
                    <a:pt x="0" y="4"/>
                    <a:pt x="0" y="4"/>
                    <a:pt x="0" y="4"/>
                  </a:cubicBezTo>
                  <a:cubicBezTo>
                    <a:pt x="0" y="4"/>
                    <a:pt x="1" y="5"/>
                    <a:pt x="2" y="6"/>
                  </a:cubicBezTo>
                  <a:cubicBezTo>
                    <a:pt x="3" y="7"/>
                    <a:pt x="4" y="9"/>
                    <a:pt x="5" y="11"/>
                  </a:cubicBezTo>
                  <a:cubicBezTo>
                    <a:pt x="7" y="15"/>
                    <a:pt x="9" y="19"/>
                    <a:pt x="9" y="19"/>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85" name="Freeform 279"/>
            <p:cNvSpPr>
              <a:spLocks/>
            </p:cNvSpPr>
            <p:nvPr/>
          </p:nvSpPr>
          <p:spPr bwMode="auto">
            <a:xfrm>
              <a:off x="7558088" y="2178050"/>
              <a:ext cx="39688" cy="55563"/>
            </a:xfrm>
            <a:custGeom>
              <a:avLst/>
              <a:gdLst>
                <a:gd name="T0" fmla="*/ 8 w 14"/>
                <a:gd name="T1" fmla="*/ 19 h 19"/>
                <a:gd name="T2" fmla="*/ 14 w 14"/>
                <a:gd name="T3" fmla="*/ 16 h 19"/>
                <a:gd name="T4" fmla="*/ 10 w 14"/>
                <a:gd name="T5" fmla="*/ 8 h 19"/>
                <a:gd name="T6" fmla="*/ 6 w 14"/>
                <a:gd name="T7" fmla="*/ 0 h 19"/>
                <a:gd name="T8" fmla="*/ 0 w 14"/>
                <a:gd name="T9" fmla="*/ 3 h 19"/>
                <a:gd name="T10" fmla="*/ 4 w 14"/>
                <a:gd name="T11" fmla="*/ 11 h 19"/>
                <a:gd name="T12" fmla="*/ 8 w 14"/>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4" h="19">
                  <a:moveTo>
                    <a:pt x="8" y="19"/>
                  </a:moveTo>
                  <a:cubicBezTo>
                    <a:pt x="14" y="16"/>
                    <a:pt x="14" y="16"/>
                    <a:pt x="14" y="16"/>
                  </a:cubicBezTo>
                  <a:cubicBezTo>
                    <a:pt x="14" y="16"/>
                    <a:pt x="12" y="12"/>
                    <a:pt x="10" y="8"/>
                  </a:cubicBezTo>
                  <a:cubicBezTo>
                    <a:pt x="8" y="4"/>
                    <a:pt x="6" y="0"/>
                    <a:pt x="6" y="0"/>
                  </a:cubicBezTo>
                  <a:cubicBezTo>
                    <a:pt x="0" y="3"/>
                    <a:pt x="0" y="3"/>
                    <a:pt x="0" y="3"/>
                  </a:cubicBezTo>
                  <a:cubicBezTo>
                    <a:pt x="0" y="3"/>
                    <a:pt x="2" y="7"/>
                    <a:pt x="4" y="11"/>
                  </a:cubicBezTo>
                  <a:cubicBezTo>
                    <a:pt x="6" y="15"/>
                    <a:pt x="8" y="19"/>
                    <a:pt x="8" y="19"/>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86" name="Freeform 280"/>
            <p:cNvSpPr>
              <a:spLocks/>
            </p:cNvSpPr>
            <p:nvPr/>
          </p:nvSpPr>
          <p:spPr bwMode="auto">
            <a:xfrm>
              <a:off x="7593013" y="2247900"/>
              <a:ext cx="41275" cy="55563"/>
            </a:xfrm>
            <a:custGeom>
              <a:avLst/>
              <a:gdLst>
                <a:gd name="T0" fmla="*/ 8 w 14"/>
                <a:gd name="T1" fmla="*/ 19 h 19"/>
                <a:gd name="T2" fmla="*/ 14 w 14"/>
                <a:gd name="T3" fmla="*/ 16 h 19"/>
                <a:gd name="T4" fmla="*/ 10 w 14"/>
                <a:gd name="T5" fmla="*/ 7 h 19"/>
                <a:gd name="T6" fmla="*/ 6 w 14"/>
                <a:gd name="T7" fmla="*/ 0 h 19"/>
                <a:gd name="T8" fmla="*/ 0 w 14"/>
                <a:gd name="T9" fmla="*/ 3 h 19"/>
                <a:gd name="T10" fmla="*/ 4 w 14"/>
                <a:gd name="T11" fmla="*/ 11 h 19"/>
                <a:gd name="T12" fmla="*/ 8 w 14"/>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4" h="19">
                  <a:moveTo>
                    <a:pt x="8" y="19"/>
                  </a:moveTo>
                  <a:cubicBezTo>
                    <a:pt x="14" y="16"/>
                    <a:pt x="14" y="16"/>
                    <a:pt x="14" y="16"/>
                  </a:cubicBezTo>
                  <a:cubicBezTo>
                    <a:pt x="14" y="16"/>
                    <a:pt x="12" y="12"/>
                    <a:pt x="10" y="7"/>
                  </a:cubicBezTo>
                  <a:cubicBezTo>
                    <a:pt x="8" y="3"/>
                    <a:pt x="6" y="0"/>
                    <a:pt x="6" y="0"/>
                  </a:cubicBezTo>
                  <a:cubicBezTo>
                    <a:pt x="0" y="3"/>
                    <a:pt x="0" y="3"/>
                    <a:pt x="0" y="3"/>
                  </a:cubicBezTo>
                  <a:cubicBezTo>
                    <a:pt x="0" y="3"/>
                    <a:pt x="2" y="7"/>
                    <a:pt x="4" y="11"/>
                  </a:cubicBezTo>
                  <a:cubicBezTo>
                    <a:pt x="6" y="15"/>
                    <a:pt x="8" y="19"/>
                    <a:pt x="8" y="19"/>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87" name="Freeform 281"/>
            <p:cNvSpPr>
              <a:spLocks/>
            </p:cNvSpPr>
            <p:nvPr/>
          </p:nvSpPr>
          <p:spPr bwMode="auto">
            <a:xfrm>
              <a:off x="7624763" y="2317750"/>
              <a:ext cx="41275" cy="55563"/>
            </a:xfrm>
            <a:custGeom>
              <a:avLst/>
              <a:gdLst>
                <a:gd name="T0" fmla="*/ 7 w 14"/>
                <a:gd name="T1" fmla="*/ 19 h 19"/>
                <a:gd name="T2" fmla="*/ 14 w 14"/>
                <a:gd name="T3" fmla="*/ 16 h 19"/>
                <a:gd name="T4" fmla="*/ 13 w 14"/>
                <a:gd name="T5" fmla="*/ 13 h 19"/>
                <a:gd name="T6" fmla="*/ 10 w 14"/>
                <a:gd name="T7" fmla="*/ 8 h 19"/>
                <a:gd name="T8" fmla="*/ 7 w 14"/>
                <a:gd name="T9" fmla="*/ 0 h 19"/>
                <a:gd name="T10" fmla="*/ 0 w 14"/>
                <a:gd name="T11" fmla="*/ 3 h 19"/>
                <a:gd name="T12" fmla="*/ 4 w 14"/>
                <a:gd name="T13" fmla="*/ 11 h 19"/>
                <a:gd name="T14" fmla="*/ 6 w 14"/>
                <a:gd name="T15" fmla="*/ 16 h 19"/>
                <a:gd name="T16" fmla="*/ 7 w 14"/>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9">
                  <a:moveTo>
                    <a:pt x="7" y="19"/>
                  </a:moveTo>
                  <a:cubicBezTo>
                    <a:pt x="14" y="16"/>
                    <a:pt x="14" y="16"/>
                    <a:pt x="14" y="16"/>
                  </a:cubicBezTo>
                  <a:cubicBezTo>
                    <a:pt x="14" y="16"/>
                    <a:pt x="13" y="15"/>
                    <a:pt x="13" y="13"/>
                  </a:cubicBezTo>
                  <a:cubicBezTo>
                    <a:pt x="12" y="12"/>
                    <a:pt x="11" y="10"/>
                    <a:pt x="10" y="8"/>
                  </a:cubicBezTo>
                  <a:cubicBezTo>
                    <a:pt x="8" y="4"/>
                    <a:pt x="7" y="0"/>
                    <a:pt x="7" y="0"/>
                  </a:cubicBezTo>
                  <a:cubicBezTo>
                    <a:pt x="0" y="3"/>
                    <a:pt x="0" y="3"/>
                    <a:pt x="0" y="3"/>
                  </a:cubicBezTo>
                  <a:cubicBezTo>
                    <a:pt x="0" y="3"/>
                    <a:pt x="2" y="7"/>
                    <a:pt x="4" y="11"/>
                  </a:cubicBezTo>
                  <a:cubicBezTo>
                    <a:pt x="5" y="13"/>
                    <a:pt x="6" y="15"/>
                    <a:pt x="6" y="16"/>
                  </a:cubicBezTo>
                  <a:cubicBezTo>
                    <a:pt x="7" y="18"/>
                    <a:pt x="7" y="19"/>
                    <a:pt x="7" y="19"/>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88" name="Freeform 282"/>
            <p:cNvSpPr>
              <a:spLocks/>
            </p:cNvSpPr>
            <p:nvPr/>
          </p:nvSpPr>
          <p:spPr bwMode="auto">
            <a:xfrm>
              <a:off x="7654925" y="2389188"/>
              <a:ext cx="38100" cy="55563"/>
            </a:xfrm>
            <a:custGeom>
              <a:avLst/>
              <a:gdLst>
                <a:gd name="T0" fmla="*/ 7 w 13"/>
                <a:gd name="T1" fmla="*/ 19 h 19"/>
                <a:gd name="T2" fmla="*/ 13 w 13"/>
                <a:gd name="T3" fmla="*/ 17 h 19"/>
                <a:gd name="T4" fmla="*/ 10 w 13"/>
                <a:gd name="T5" fmla="*/ 9 h 19"/>
                <a:gd name="T6" fmla="*/ 7 w 13"/>
                <a:gd name="T7" fmla="*/ 0 h 19"/>
                <a:gd name="T8" fmla="*/ 0 w 13"/>
                <a:gd name="T9" fmla="*/ 3 h 19"/>
                <a:gd name="T10" fmla="*/ 4 w 13"/>
                <a:gd name="T11" fmla="*/ 11 h 19"/>
                <a:gd name="T12" fmla="*/ 7 w 13"/>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13" h="19">
                  <a:moveTo>
                    <a:pt x="7" y="19"/>
                  </a:moveTo>
                  <a:cubicBezTo>
                    <a:pt x="13" y="17"/>
                    <a:pt x="13" y="17"/>
                    <a:pt x="13" y="17"/>
                  </a:cubicBezTo>
                  <a:cubicBezTo>
                    <a:pt x="13" y="17"/>
                    <a:pt x="12" y="13"/>
                    <a:pt x="10" y="9"/>
                  </a:cubicBezTo>
                  <a:cubicBezTo>
                    <a:pt x="9" y="4"/>
                    <a:pt x="7" y="0"/>
                    <a:pt x="7" y="0"/>
                  </a:cubicBezTo>
                  <a:cubicBezTo>
                    <a:pt x="0" y="3"/>
                    <a:pt x="0" y="3"/>
                    <a:pt x="0" y="3"/>
                  </a:cubicBezTo>
                  <a:cubicBezTo>
                    <a:pt x="0" y="3"/>
                    <a:pt x="2" y="7"/>
                    <a:pt x="4" y="11"/>
                  </a:cubicBezTo>
                  <a:cubicBezTo>
                    <a:pt x="5" y="15"/>
                    <a:pt x="7" y="19"/>
                    <a:pt x="7" y="19"/>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89" name="Freeform 283"/>
            <p:cNvSpPr>
              <a:spLocks/>
            </p:cNvSpPr>
            <p:nvPr/>
          </p:nvSpPr>
          <p:spPr bwMode="auto">
            <a:xfrm>
              <a:off x="7680325" y="2462213"/>
              <a:ext cx="38100" cy="55563"/>
            </a:xfrm>
            <a:custGeom>
              <a:avLst/>
              <a:gdLst>
                <a:gd name="T0" fmla="*/ 6 w 13"/>
                <a:gd name="T1" fmla="*/ 19 h 19"/>
                <a:gd name="T2" fmla="*/ 13 w 13"/>
                <a:gd name="T3" fmla="*/ 17 h 19"/>
                <a:gd name="T4" fmla="*/ 12 w 13"/>
                <a:gd name="T5" fmla="*/ 15 h 19"/>
                <a:gd name="T6" fmla="*/ 10 w 13"/>
                <a:gd name="T7" fmla="*/ 9 h 19"/>
                <a:gd name="T8" fmla="*/ 7 w 13"/>
                <a:gd name="T9" fmla="*/ 0 h 19"/>
                <a:gd name="T10" fmla="*/ 0 w 13"/>
                <a:gd name="T11" fmla="*/ 2 h 19"/>
                <a:gd name="T12" fmla="*/ 3 w 13"/>
                <a:gd name="T13" fmla="*/ 11 h 19"/>
                <a:gd name="T14" fmla="*/ 5 w 13"/>
                <a:gd name="T15" fmla="*/ 17 h 19"/>
                <a:gd name="T16" fmla="*/ 6 w 13"/>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9">
                  <a:moveTo>
                    <a:pt x="6" y="19"/>
                  </a:moveTo>
                  <a:cubicBezTo>
                    <a:pt x="13" y="17"/>
                    <a:pt x="13" y="17"/>
                    <a:pt x="13" y="17"/>
                  </a:cubicBezTo>
                  <a:cubicBezTo>
                    <a:pt x="13" y="17"/>
                    <a:pt x="13" y="16"/>
                    <a:pt x="12" y="15"/>
                  </a:cubicBezTo>
                  <a:cubicBezTo>
                    <a:pt x="11" y="13"/>
                    <a:pt x="11" y="11"/>
                    <a:pt x="10" y="9"/>
                  </a:cubicBezTo>
                  <a:cubicBezTo>
                    <a:pt x="9" y="4"/>
                    <a:pt x="7" y="0"/>
                    <a:pt x="7" y="0"/>
                  </a:cubicBezTo>
                  <a:cubicBezTo>
                    <a:pt x="0" y="2"/>
                    <a:pt x="0" y="2"/>
                    <a:pt x="0" y="2"/>
                  </a:cubicBezTo>
                  <a:cubicBezTo>
                    <a:pt x="0" y="2"/>
                    <a:pt x="2" y="7"/>
                    <a:pt x="3" y="11"/>
                  </a:cubicBezTo>
                  <a:cubicBezTo>
                    <a:pt x="4" y="13"/>
                    <a:pt x="5" y="15"/>
                    <a:pt x="5" y="17"/>
                  </a:cubicBezTo>
                  <a:cubicBezTo>
                    <a:pt x="6" y="18"/>
                    <a:pt x="6" y="19"/>
                    <a:pt x="6" y="19"/>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90" name="Freeform 284"/>
            <p:cNvSpPr>
              <a:spLocks/>
            </p:cNvSpPr>
            <p:nvPr/>
          </p:nvSpPr>
          <p:spPr bwMode="auto">
            <a:xfrm>
              <a:off x="7704138" y="2538413"/>
              <a:ext cx="34925" cy="55563"/>
            </a:xfrm>
            <a:custGeom>
              <a:avLst/>
              <a:gdLst>
                <a:gd name="T0" fmla="*/ 9 w 22"/>
                <a:gd name="T1" fmla="*/ 35 h 35"/>
                <a:gd name="T2" fmla="*/ 22 w 22"/>
                <a:gd name="T3" fmla="*/ 31 h 35"/>
                <a:gd name="T4" fmla="*/ 13 w 22"/>
                <a:gd name="T5" fmla="*/ 0 h 35"/>
                <a:gd name="T6" fmla="*/ 0 w 22"/>
                <a:gd name="T7" fmla="*/ 4 h 35"/>
                <a:gd name="T8" fmla="*/ 9 w 22"/>
                <a:gd name="T9" fmla="*/ 35 h 35"/>
              </a:gdLst>
              <a:ahLst/>
              <a:cxnLst>
                <a:cxn ang="0">
                  <a:pos x="T0" y="T1"/>
                </a:cxn>
                <a:cxn ang="0">
                  <a:pos x="T2" y="T3"/>
                </a:cxn>
                <a:cxn ang="0">
                  <a:pos x="T4" y="T5"/>
                </a:cxn>
                <a:cxn ang="0">
                  <a:pos x="T6" y="T7"/>
                </a:cxn>
                <a:cxn ang="0">
                  <a:pos x="T8" y="T9"/>
                </a:cxn>
              </a:cxnLst>
              <a:rect l="0" t="0" r="r" b="b"/>
              <a:pathLst>
                <a:path w="22" h="35">
                  <a:moveTo>
                    <a:pt x="9" y="35"/>
                  </a:moveTo>
                  <a:lnTo>
                    <a:pt x="22" y="31"/>
                  </a:lnTo>
                  <a:lnTo>
                    <a:pt x="13" y="0"/>
                  </a:lnTo>
                  <a:lnTo>
                    <a:pt x="0" y="4"/>
                  </a:lnTo>
                  <a:lnTo>
                    <a:pt x="9" y="35"/>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91" name="Freeform 285"/>
            <p:cNvSpPr>
              <a:spLocks/>
            </p:cNvSpPr>
            <p:nvPr/>
          </p:nvSpPr>
          <p:spPr bwMode="auto">
            <a:xfrm>
              <a:off x="7724775" y="2611438"/>
              <a:ext cx="31750" cy="55563"/>
            </a:xfrm>
            <a:custGeom>
              <a:avLst/>
              <a:gdLst>
                <a:gd name="T0" fmla="*/ 7 w 20"/>
                <a:gd name="T1" fmla="*/ 35 h 35"/>
                <a:gd name="T2" fmla="*/ 20 w 20"/>
                <a:gd name="T3" fmla="*/ 33 h 35"/>
                <a:gd name="T4" fmla="*/ 13 w 20"/>
                <a:gd name="T5" fmla="*/ 0 h 35"/>
                <a:gd name="T6" fmla="*/ 0 w 20"/>
                <a:gd name="T7" fmla="*/ 4 h 35"/>
                <a:gd name="T8" fmla="*/ 7 w 20"/>
                <a:gd name="T9" fmla="*/ 35 h 35"/>
              </a:gdLst>
              <a:ahLst/>
              <a:cxnLst>
                <a:cxn ang="0">
                  <a:pos x="T0" y="T1"/>
                </a:cxn>
                <a:cxn ang="0">
                  <a:pos x="T2" y="T3"/>
                </a:cxn>
                <a:cxn ang="0">
                  <a:pos x="T4" y="T5"/>
                </a:cxn>
                <a:cxn ang="0">
                  <a:pos x="T6" y="T7"/>
                </a:cxn>
                <a:cxn ang="0">
                  <a:pos x="T8" y="T9"/>
                </a:cxn>
              </a:cxnLst>
              <a:rect l="0" t="0" r="r" b="b"/>
              <a:pathLst>
                <a:path w="20" h="35">
                  <a:moveTo>
                    <a:pt x="7" y="35"/>
                  </a:moveTo>
                  <a:lnTo>
                    <a:pt x="20" y="33"/>
                  </a:lnTo>
                  <a:lnTo>
                    <a:pt x="13" y="0"/>
                  </a:lnTo>
                  <a:lnTo>
                    <a:pt x="0" y="4"/>
                  </a:lnTo>
                  <a:lnTo>
                    <a:pt x="7" y="35"/>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92" name="Freeform 286"/>
            <p:cNvSpPr>
              <a:spLocks/>
            </p:cNvSpPr>
            <p:nvPr/>
          </p:nvSpPr>
          <p:spPr bwMode="auto">
            <a:xfrm>
              <a:off x="7742238" y="2687638"/>
              <a:ext cx="28575" cy="55563"/>
            </a:xfrm>
            <a:custGeom>
              <a:avLst/>
              <a:gdLst>
                <a:gd name="T0" fmla="*/ 6 w 18"/>
                <a:gd name="T1" fmla="*/ 35 h 35"/>
                <a:gd name="T2" fmla="*/ 18 w 18"/>
                <a:gd name="T3" fmla="*/ 33 h 35"/>
                <a:gd name="T4" fmla="*/ 13 w 18"/>
                <a:gd name="T5" fmla="*/ 0 h 35"/>
                <a:gd name="T6" fmla="*/ 0 w 18"/>
                <a:gd name="T7" fmla="*/ 4 h 35"/>
                <a:gd name="T8" fmla="*/ 6 w 18"/>
                <a:gd name="T9" fmla="*/ 35 h 35"/>
              </a:gdLst>
              <a:ahLst/>
              <a:cxnLst>
                <a:cxn ang="0">
                  <a:pos x="T0" y="T1"/>
                </a:cxn>
                <a:cxn ang="0">
                  <a:pos x="T2" y="T3"/>
                </a:cxn>
                <a:cxn ang="0">
                  <a:pos x="T4" y="T5"/>
                </a:cxn>
                <a:cxn ang="0">
                  <a:pos x="T6" y="T7"/>
                </a:cxn>
                <a:cxn ang="0">
                  <a:pos x="T8" y="T9"/>
                </a:cxn>
              </a:cxnLst>
              <a:rect l="0" t="0" r="r" b="b"/>
              <a:pathLst>
                <a:path w="18" h="35">
                  <a:moveTo>
                    <a:pt x="6" y="35"/>
                  </a:moveTo>
                  <a:lnTo>
                    <a:pt x="18" y="33"/>
                  </a:lnTo>
                  <a:lnTo>
                    <a:pt x="13" y="0"/>
                  </a:lnTo>
                  <a:lnTo>
                    <a:pt x="0" y="4"/>
                  </a:lnTo>
                  <a:lnTo>
                    <a:pt x="6" y="35"/>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93" name="Freeform 287"/>
            <p:cNvSpPr>
              <a:spLocks/>
            </p:cNvSpPr>
            <p:nvPr/>
          </p:nvSpPr>
          <p:spPr bwMode="auto">
            <a:xfrm>
              <a:off x="7753350" y="2767013"/>
              <a:ext cx="30163" cy="52388"/>
            </a:xfrm>
            <a:custGeom>
              <a:avLst/>
              <a:gdLst>
                <a:gd name="T0" fmla="*/ 6 w 19"/>
                <a:gd name="T1" fmla="*/ 33 h 33"/>
                <a:gd name="T2" fmla="*/ 19 w 19"/>
                <a:gd name="T3" fmla="*/ 31 h 33"/>
                <a:gd name="T4" fmla="*/ 15 w 19"/>
                <a:gd name="T5" fmla="*/ 0 h 33"/>
                <a:gd name="T6" fmla="*/ 0 w 19"/>
                <a:gd name="T7" fmla="*/ 2 h 33"/>
                <a:gd name="T8" fmla="*/ 6 w 19"/>
                <a:gd name="T9" fmla="*/ 33 h 33"/>
              </a:gdLst>
              <a:ahLst/>
              <a:cxnLst>
                <a:cxn ang="0">
                  <a:pos x="T0" y="T1"/>
                </a:cxn>
                <a:cxn ang="0">
                  <a:pos x="T2" y="T3"/>
                </a:cxn>
                <a:cxn ang="0">
                  <a:pos x="T4" y="T5"/>
                </a:cxn>
                <a:cxn ang="0">
                  <a:pos x="T6" y="T7"/>
                </a:cxn>
                <a:cxn ang="0">
                  <a:pos x="T8" y="T9"/>
                </a:cxn>
              </a:cxnLst>
              <a:rect l="0" t="0" r="r" b="b"/>
              <a:pathLst>
                <a:path w="19" h="33">
                  <a:moveTo>
                    <a:pt x="6" y="33"/>
                  </a:moveTo>
                  <a:lnTo>
                    <a:pt x="19" y="31"/>
                  </a:lnTo>
                  <a:lnTo>
                    <a:pt x="15" y="0"/>
                  </a:lnTo>
                  <a:lnTo>
                    <a:pt x="0" y="2"/>
                  </a:lnTo>
                  <a:lnTo>
                    <a:pt x="6" y="33"/>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grpSp>
      <p:grpSp>
        <p:nvGrpSpPr>
          <p:cNvPr id="194" name="Group 193"/>
          <p:cNvGrpSpPr/>
          <p:nvPr/>
        </p:nvGrpSpPr>
        <p:grpSpPr>
          <a:xfrm>
            <a:off x="3304755" y="3128720"/>
            <a:ext cx="252661" cy="603386"/>
            <a:chOff x="7431088" y="3230563"/>
            <a:chExt cx="352425" cy="841375"/>
          </a:xfrm>
          <a:solidFill>
            <a:schemeClr val="bg1">
              <a:lumMod val="65000"/>
            </a:schemeClr>
          </a:solidFill>
        </p:grpSpPr>
        <p:sp>
          <p:nvSpPr>
            <p:cNvPr id="195" name="Freeform 293"/>
            <p:cNvSpPr>
              <a:spLocks/>
            </p:cNvSpPr>
            <p:nvPr/>
          </p:nvSpPr>
          <p:spPr bwMode="auto">
            <a:xfrm>
              <a:off x="7756525" y="3230563"/>
              <a:ext cx="26988" cy="55563"/>
            </a:xfrm>
            <a:custGeom>
              <a:avLst/>
              <a:gdLst>
                <a:gd name="T0" fmla="*/ 0 w 9"/>
                <a:gd name="T1" fmla="*/ 18 h 19"/>
                <a:gd name="T2" fmla="*/ 7 w 9"/>
                <a:gd name="T3" fmla="*/ 19 h 19"/>
                <a:gd name="T4" fmla="*/ 7 w 9"/>
                <a:gd name="T5" fmla="*/ 18 h 19"/>
                <a:gd name="T6" fmla="*/ 7 w 9"/>
                <a:gd name="T7" fmla="*/ 16 h 19"/>
                <a:gd name="T8" fmla="*/ 8 w 9"/>
                <a:gd name="T9" fmla="*/ 10 h 19"/>
                <a:gd name="T10" fmla="*/ 9 w 9"/>
                <a:gd name="T11" fmla="*/ 1 h 19"/>
                <a:gd name="T12" fmla="*/ 2 w 9"/>
                <a:gd name="T13" fmla="*/ 0 h 19"/>
                <a:gd name="T14" fmla="*/ 1 w 9"/>
                <a:gd name="T15" fmla="*/ 9 h 19"/>
                <a:gd name="T16" fmla="*/ 0 w 9"/>
                <a:gd name="T17" fmla="*/ 15 h 19"/>
                <a:gd name="T18" fmla="*/ 0 w 9"/>
                <a:gd name="T19" fmla="*/ 17 h 19"/>
                <a:gd name="T20" fmla="*/ 0 w 9"/>
                <a:gd name="T2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19">
                  <a:moveTo>
                    <a:pt x="0" y="18"/>
                  </a:moveTo>
                  <a:cubicBezTo>
                    <a:pt x="7" y="19"/>
                    <a:pt x="7" y="19"/>
                    <a:pt x="7" y="19"/>
                  </a:cubicBezTo>
                  <a:cubicBezTo>
                    <a:pt x="7" y="19"/>
                    <a:pt x="7" y="19"/>
                    <a:pt x="7" y="18"/>
                  </a:cubicBezTo>
                  <a:cubicBezTo>
                    <a:pt x="7" y="18"/>
                    <a:pt x="7" y="17"/>
                    <a:pt x="7" y="16"/>
                  </a:cubicBezTo>
                  <a:cubicBezTo>
                    <a:pt x="7" y="14"/>
                    <a:pt x="8" y="12"/>
                    <a:pt x="8" y="10"/>
                  </a:cubicBezTo>
                  <a:cubicBezTo>
                    <a:pt x="8" y="6"/>
                    <a:pt x="9" y="1"/>
                    <a:pt x="9" y="1"/>
                  </a:cubicBezTo>
                  <a:cubicBezTo>
                    <a:pt x="2" y="0"/>
                    <a:pt x="2" y="0"/>
                    <a:pt x="2" y="0"/>
                  </a:cubicBezTo>
                  <a:cubicBezTo>
                    <a:pt x="2" y="0"/>
                    <a:pt x="1" y="5"/>
                    <a:pt x="1" y="9"/>
                  </a:cubicBezTo>
                  <a:cubicBezTo>
                    <a:pt x="0" y="11"/>
                    <a:pt x="0" y="13"/>
                    <a:pt x="0" y="15"/>
                  </a:cubicBezTo>
                  <a:cubicBezTo>
                    <a:pt x="0" y="16"/>
                    <a:pt x="0" y="17"/>
                    <a:pt x="0" y="17"/>
                  </a:cubicBezTo>
                  <a:cubicBezTo>
                    <a:pt x="0" y="18"/>
                    <a:pt x="0" y="18"/>
                    <a:pt x="0" y="18"/>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96" name="Freeform 294"/>
            <p:cNvSpPr>
              <a:spLocks/>
            </p:cNvSpPr>
            <p:nvPr/>
          </p:nvSpPr>
          <p:spPr bwMode="auto">
            <a:xfrm>
              <a:off x="7742238" y="3306763"/>
              <a:ext cx="28575" cy="55563"/>
            </a:xfrm>
            <a:custGeom>
              <a:avLst/>
              <a:gdLst>
                <a:gd name="T0" fmla="*/ 0 w 18"/>
                <a:gd name="T1" fmla="*/ 33 h 35"/>
                <a:gd name="T2" fmla="*/ 13 w 18"/>
                <a:gd name="T3" fmla="*/ 35 h 35"/>
                <a:gd name="T4" fmla="*/ 18 w 18"/>
                <a:gd name="T5" fmla="*/ 2 h 35"/>
                <a:gd name="T6" fmla="*/ 6 w 18"/>
                <a:gd name="T7" fmla="*/ 0 h 35"/>
                <a:gd name="T8" fmla="*/ 0 w 18"/>
                <a:gd name="T9" fmla="*/ 33 h 35"/>
              </a:gdLst>
              <a:ahLst/>
              <a:cxnLst>
                <a:cxn ang="0">
                  <a:pos x="T0" y="T1"/>
                </a:cxn>
                <a:cxn ang="0">
                  <a:pos x="T2" y="T3"/>
                </a:cxn>
                <a:cxn ang="0">
                  <a:pos x="T4" y="T5"/>
                </a:cxn>
                <a:cxn ang="0">
                  <a:pos x="T6" y="T7"/>
                </a:cxn>
                <a:cxn ang="0">
                  <a:pos x="T8" y="T9"/>
                </a:cxn>
              </a:cxnLst>
              <a:rect l="0" t="0" r="r" b="b"/>
              <a:pathLst>
                <a:path w="18" h="35">
                  <a:moveTo>
                    <a:pt x="0" y="33"/>
                  </a:moveTo>
                  <a:lnTo>
                    <a:pt x="13" y="35"/>
                  </a:lnTo>
                  <a:lnTo>
                    <a:pt x="18" y="2"/>
                  </a:lnTo>
                  <a:lnTo>
                    <a:pt x="6" y="0"/>
                  </a:lnTo>
                  <a:lnTo>
                    <a:pt x="0" y="33"/>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97" name="Freeform 295"/>
            <p:cNvSpPr>
              <a:spLocks/>
            </p:cNvSpPr>
            <p:nvPr/>
          </p:nvSpPr>
          <p:spPr bwMode="auto">
            <a:xfrm>
              <a:off x="7724775" y="3382963"/>
              <a:ext cx="31750" cy="55563"/>
            </a:xfrm>
            <a:custGeom>
              <a:avLst/>
              <a:gdLst>
                <a:gd name="T0" fmla="*/ 0 w 11"/>
                <a:gd name="T1" fmla="*/ 17 h 19"/>
                <a:gd name="T2" fmla="*/ 7 w 11"/>
                <a:gd name="T3" fmla="*/ 19 h 19"/>
                <a:gd name="T4" fmla="*/ 9 w 11"/>
                <a:gd name="T5" fmla="*/ 10 h 19"/>
                <a:gd name="T6" fmla="*/ 11 w 11"/>
                <a:gd name="T7" fmla="*/ 4 h 19"/>
                <a:gd name="T8" fmla="*/ 11 w 11"/>
                <a:gd name="T9" fmla="*/ 2 h 19"/>
                <a:gd name="T10" fmla="*/ 4 w 11"/>
                <a:gd name="T11" fmla="*/ 0 h 19"/>
                <a:gd name="T12" fmla="*/ 4 w 11"/>
                <a:gd name="T13" fmla="*/ 3 h 19"/>
                <a:gd name="T14" fmla="*/ 3 w 11"/>
                <a:gd name="T15" fmla="*/ 9 h 19"/>
                <a:gd name="T16" fmla="*/ 0 w 11"/>
                <a:gd name="T17"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9">
                  <a:moveTo>
                    <a:pt x="0" y="17"/>
                  </a:moveTo>
                  <a:cubicBezTo>
                    <a:pt x="7" y="19"/>
                    <a:pt x="7" y="19"/>
                    <a:pt x="7" y="19"/>
                  </a:cubicBezTo>
                  <a:cubicBezTo>
                    <a:pt x="7" y="19"/>
                    <a:pt x="8" y="15"/>
                    <a:pt x="9" y="10"/>
                  </a:cubicBezTo>
                  <a:cubicBezTo>
                    <a:pt x="10" y="8"/>
                    <a:pt x="11" y="6"/>
                    <a:pt x="11" y="4"/>
                  </a:cubicBezTo>
                  <a:cubicBezTo>
                    <a:pt x="11" y="3"/>
                    <a:pt x="11" y="2"/>
                    <a:pt x="11" y="2"/>
                  </a:cubicBezTo>
                  <a:cubicBezTo>
                    <a:pt x="4" y="0"/>
                    <a:pt x="4" y="0"/>
                    <a:pt x="4" y="0"/>
                  </a:cubicBezTo>
                  <a:cubicBezTo>
                    <a:pt x="4" y="0"/>
                    <a:pt x="4" y="1"/>
                    <a:pt x="4" y="3"/>
                  </a:cubicBezTo>
                  <a:cubicBezTo>
                    <a:pt x="4" y="5"/>
                    <a:pt x="3" y="7"/>
                    <a:pt x="3" y="9"/>
                  </a:cubicBezTo>
                  <a:cubicBezTo>
                    <a:pt x="1" y="13"/>
                    <a:pt x="0" y="17"/>
                    <a:pt x="0"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98" name="Freeform 296"/>
            <p:cNvSpPr>
              <a:spLocks/>
            </p:cNvSpPr>
            <p:nvPr/>
          </p:nvSpPr>
          <p:spPr bwMode="auto">
            <a:xfrm>
              <a:off x="7707313" y="3459163"/>
              <a:ext cx="31750" cy="55563"/>
            </a:xfrm>
            <a:custGeom>
              <a:avLst/>
              <a:gdLst>
                <a:gd name="T0" fmla="*/ 0 w 20"/>
                <a:gd name="T1" fmla="*/ 31 h 35"/>
                <a:gd name="T2" fmla="*/ 13 w 20"/>
                <a:gd name="T3" fmla="*/ 35 h 35"/>
                <a:gd name="T4" fmla="*/ 20 w 20"/>
                <a:gd name="T5" fmla="*/ 4 h 35"/>
                <a:gd name="T6" fmla="*/ 7 w 20"/>
                <a:gd name="T7" fmla="*/ 0 h 35"/>
                <a:gd name="T8" fmla="*/ 0 w 20"/>
                <a:gd name="T9" fmla="*/ 31 h 35"/>
              </a:gdLst>
              <a:ahLst/>
              <a:cxnLst>
                <a:cxn ang="0">
                  <a:pos x="T0" y="T1"/>
                </a:cxn>
                <a:cxn ang="0">
                  <a:pos x="T2" y="T3"/>
                </a:cxn>
                <a:cxn ang="0">
                  <a:pos x="T4" y="T5"/>
                </a:cxn>
                <a:cxn ang="0">
                  <a:pos x="T6" y="T7"/>
                </a:cxn>
                <a:cxn ang="0">
                  <a:pos x="T8" y="T9"/>
                </a:cxn>
              </a:cxnLst>
              <a:rect l="0" t="0" r="r" b="b"/>
              <a:pathLst>
                <a:path w="20" h="35">
                  <a:moveTo>
                    <a:pt x="0" y="31"/>
                  </a:moveTo>
                  <a:lnTo>
                    <a:pt x="13" y="35"/>
                  </a:lnTo>
                  <a:lnTo>
                    <a:pt x="20" y="4"/>
                  </a:lnTo>
                  <a:lnTo>
                    <a:pt x="7" y="0"/>
                  </a:lnTo>
                  <a:lnTo>
                    <a:pt x="0" y="31"/>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199" name="Freeform 297"/>
            <p:cNvSpPr>
              <a:spLocks/>
            </p:cNvSpPr>
            <p:nvPr/>
          </p:nvSpPr>
          <p:spPr bwMode="auto">
            <a:xfrm>
              <a:off x="7683500" y="3532188"/>
              <a:ext cx="34925" cy="55563"/>
            </a:xfrm>
            <a:custGeom>
              <a:avLst/>
              <a:gdLst>
                <a:gd name="T0" fmla="*/ 0 w 22"/>
                <a:gd name="T1" fmla="*/ 32 h 35"/>
                <a:gd name="T2" fmla="*/ 11 w 22"/>
                <a:gd name="T3" fmla="*/ 35 h 35"/>
                <a:gd name="T4" fmla="*/ 22 w 22"/>
                <a:gd name="T5" fmla="*/ 4 h 35"/>
                <a:gd name="T6" fmla="*/ 9 w 22"/>
                <a:gd name="T7" fmla="*/ 0 h 35"/>
                <a:gd name="T8" fmla="*/ 0 w 22"/>
                <a:gd name="T9" fmla="*/ 32 h 35"/>
              </a:gdLst>
              <a:ahLst/>
              <a:cxnLst>
                <a:cxn ang="0">
                  <a:pos x="T0" y="T1"/>
                </a:cxn>
                <a:cxn ang="0">
                  <a:pos x="T2" y="T3"/>
                </a:cxn>
                <a:cxn ang="0">
                  <a:pos x="T4" y="T5"/>
                </a:cxn>
                <a:cxn ang="0">
                  <a:pos x="T6" y="T7"/>
                </a:cxn>
                <a:cxn ang="0">
                  <a:pos x="T8" y="T9"/>
                </a:cxn>
              </a:cxnLst>
              <a:rect l="0" t="0" r="r" b="b"/>
              <a:pathLst>
                <a:path w="22" h="35">
                  <a:moveTo>
                    <a:pt x="0" y="32"/>
                  </a:moveTo>
                  <a:lnTo>
                    <a:pt x="11" y="35"/>
                  </a:lnTo>
                  <a:lnTo>
                    <a:pt x="22" y="4"/>
                  </a:lnTo>
                  <a:lnTo>
                    <a:pt x="9" y="0"/>
                  </a:lnTo>
                  <a:lnTo>
                    <a:pt x="0" y="32"/>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00" name="Freeform 298"/>
            <p:cNvSpPr>
              <a:spLocks/>
            </p:cNvSpPr>
            <p:nvPr/>
          </p:nvSpPr>
          <p:spPr bwMode="auto">
            <a:xfrm>
              <a:off x="7656513" y="3605213"/>
              <a:ext cx="38100" cy="55563"/>
            </a:xfrm>
            <a:custGeom>
              <a:avLst/>
              <a:gdLst>
                <a:gd name="T0" fmla="*/ 0 w 13"/>
                <a:gd name="T1" fmla="*/ 17 h 19"/>
                <a:gd name="T2" fmla="*/ 6 w 13"/>
                <a:gd name="T3" fmla="*/ 19 h 19"/>
                <a:gd name="T4" fmla="*/ 10 w 13"/>
                <a:gd name="T5" fmla="*/ 11 h 19"/>
                <a:gd name="T6" fmla="*/ 13 w 13"/>
                <a:gd name="T7" fmla="*/ 3 h 19"/>
                <a:gd name="T8" fmla="*/ 6 w 13"/>
                <a:gd name="T9" fmla="*/ 0 h 19"/>
                <a:gd name="T10" fmla="*/ 3 w 13"/>
                <a:gd name="T11" fmla="*/ 9 h 19"/>
                <a:gd name="T12" fmla="*/ 0 w 13"/>
                <a:gd name="T13" fmla="*/ 17 h 19"/>
              </a:gdLst>
              <a:ahLst/>
              <a:cxnLst>
                <a:cxn ang="0">
                  <a:pos x="T0" y="T1"/>
                </a:cxn>
                <a:cxn ang="0">
                  <a:pos x="T2" y="T3"/>
                </a:cxn>
                <a:cxn ang="0">
                  <a:pos x="T4" y="T5"/>
                </a:cxn>
                <a:cxn ang="0">
                  <a:pos x="T6" y="T7"/>
                </a:cxn>
                <a:cxn ang="0">
                  <a:pos x="T8" y="T9"/>
                </a:cxn>
                <a:cxn ang="0">
                  <a:pos x="T10" y="T11"/>
                </a:cxn>
                <a:cxn ang="0">
                  <a:pos x="T12" y="T13"/>
                </a:cxn>
              </a:cxnLst>
              <a:rect l="0" t="0" r="r" b="b"/>
              <a:pathLst>
                <a:path w="13" h="19">
                  <a:moveTo>
                    <a:pt x="0" y="17"/>
                  </a:moveTo>
                  <a:cubicBezTo>
                    <a:pt x="6" y="19"/>
                    <a:pt x="6" y="19"/>
                    <a:pt x="6" y="19"/>
                  </a:cubicBezTo>
                  <a:cubicBezTo>
                    <a:pt x="6" y="19"/>
                    <a:pt x="8" y="15"/>
                    <a:pt x="10" y="11"/>
                  </a:cubicBezTo>
                  <a:cubicBezTo>
                    <a:pt x="11" y="7"/>
                    <a:pt x="13" y="3"/>
                    <a:pt x="13" y="3"/>
                  </a:cubicBezTo>
                  <a:cubicBezTo>
                    <a:pt x="6" y="0"/>
                    <a:pt x="6" y="0"/>
                    <a:pt x="6" y="0"/>
                  </a:cubicBezTo>
                  <a:cubicBezTo>
                    <a:pt x="6" y="0"/>
                    <a:pt x="4" y="4"/>
                    <a:pt x="3" y="9"/>
                  </a:cubicBezTo>
                  <a:cubicBezTo>
                    <a:pt x="1" y="13"/>
                    <a:pt x="0" y="17"/>
                    <a:pt x="0" y="17"/>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01" name="Freeform 299"/>
            <p:cNvSpPr>
              <a:spLocks/>
            </p:cNvSpPr>
            <p:nvPr/>
          </p:nvSpPr>
          <p:spPr bwMode="auto">
            <a:xfrm>
              <a:off x="7627938" y="3679825"/>
              <a:ext cx="38100" cy="55563"/>
            </a:xfrm>
            <a:custGeom>
              <a:avLst/>
              <a:gdLst>
                <a:gd name="T0" fmla="*/ 0 w 24"/>
                <a:gd name="T1" fmla="*/ 29 h 35"/>
                <a:gd name="T2" fmla="*/ 11 w 24"/>
                <a:gd name="T3" fmla="*/ 35 h 35"/>
                <a:gd name="T4" fmla="*/ 24 w 24"/>
                <a:gd name="T5" fmla="*/ 3 h 35"/>
                <a:gd name="T6" fmla="*/ 11 w 24"/>
                <a:gd name="T7" fmla="*/ 0 h 35"/>
                <a:gd name="T8" fmla="*/ 0 w 24"/>
                <a:gd name="T9" fmla="*/ 29 h 35"/>
              </a:gdLst>
              <a:ahLst/>
              <a:cxnLst>
                <a:cxn ang="0">
                  <a:pos x="T0" y="T1"/>
                </a:cxn>
                <a:cxn ang="0">
                  <a:pos x="T2" y="T3"/>
                </a:cxn>
                <a:cxn ang="0">
                  <a:pos x="T4" y="T5"/>
                </a:cxn>
                <a:cxn ang="0">
                  <a:pos x="T6" y="T7"/>
                </a:cxn>
                <a:cxn ang="0">
                  <a:pos x="T8" y="T9"/>
                </a:cxn>
              </a:cxnLst>
              <a:rect l="0" t="0" r="r" b="b"/>
              <a:pathLst>
                <a:path w="24" h="35">
                  <a:moveTo>
                    <a:pt x="0" y="29"/>
                  </a:moveTo>
                  <a:lnTo>
                    <a:pt x="11" y="35"/>
                  </a:lnTo>
                  <a:lnTo>
                    <a:pt x="24" y="3"/>
                  </a:lnTo>
                  <a:lnTo>
                    <a:pt x="11" y="0"/>
                  </a:lnTo>
                  <a:lnTo>
                    <a:pt x="0" y="29"/>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02" name="Freeform 300"/>
            <p:cNvSpPr>
              <a:spLocks/>
            </p:cNvSpPr>
            <p:nvPr/>
          </p:nvSpPr>
          <p:spPr bwMode="auto">
            <a:xfrm>
              <a:off x="7593013" y="3749675"/>
              <a:ext cx="42863" cy="55563"/>
            </a:xfrm>
            <a:custGeom>
              <a:avLst/>
              <a:gdLst>
                <a:gd name="T0" fmla="*/ 0 w 27"/>
                <a:gd name="T1" fmla="*/ 29 h 35"/>
                <a:gd name="T2" fmla="*/ 13 w 27"/>
                <a:gd name="T3" fmla="*/ 35 h 35"/>
                <a:gd name="T4" fmla="*/ 27 w 27"/>
                <a:gd name="T5" fmla="*/ 5 h 35"/>
                <a:gd name="T6" fmla="*/ 15 w 27"/>
                <a:gd name="T7" fmla="*/ 0 h 35"/>
                <a:gd name="T8" fmla="*/ 0 w 27"/>
                <a:gd name="T9" fmla="*/ 29 h 35"/>
              </a:gdLst>
              <a:ahLst/>
              <a:cxnLst>
                <a:cxn ang="0">
                  <a:pos x="T0" y="T1"/>
                </a:cxn>
                <a:cxn ang="0">
                  <a:pos x="T2" y="T3"/>
                </a:cxn>
                <a:cxn ang="0">
                  <a:pos x="T4" y="T5"/>
                </a:cxn>
                <a:cxn ang="0">
                  <a:pos x="T6" y="T7"/>
                </a:cxn>
                <a:cxn ang="0">
                  <a:pos x="T8" y="T9"/>
                </a:cxn>
              </a:cxnLst>
              <a:rect l="0" t="0" r="r" b="b"/>
              <a:pathLst>
                <a:path w="27" h="35">
                  <a:moveTo>
                    <a:pt x="0" y="29"/>
                  </a:moveTo>
                  <a:lnTo>
                    <a:pt x="13" y="35"/>
                  </a:lnTo>
                  <a:lnTo>
                    <a:pt x="27" y="5"/>
                  </a:lnTo>
                  <a:lnTo>
                    <a:pt x="15" y="0"/>
                  </a:lnTo>
                  <a:lnTo>
                    <a:pt x="0" y="29"/>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03" name="Freeform 301"/>
            <p:cNvSpPr>
              <a:spLocks/>
            </p:cNvSpPr>
            <p:nvPr/>
          </p:nvSpPr>
          <p:spPr bwMode="auto">
            <a:xfrm>
              <a:off x="7558088" y="3819525"/>
              <a:ext cx="42863" cy="55563"/>
            </a:xfrm>
            <a:custGeom>
              <a:avLst/>
              <a:gdLst>
                <a:gd name="T0" fmla="*/ 0 w 15"/>
                <a:gd name="T1" fmla="*/ 15 h 19"/>
                <a:gd name="T2" fmla="*/ 6 w 15"/>
                <a:gd name="T3" fmla="*/ 19 h 19"/>
                <a:gd name="T4" fmla="*/ 8 w 15"/>
                <a:gd name="T5" fmla="*/ 16 h 19"/>
                <a:gd name="T6" fmla="*/ 11 w 15"/>
                <a:gd name="T7" fmla="*/ 11 h 19"/>
                <a:gd name="T8" fmla="*/ 15 w 15"/>
                <a:gd name="T9" fmla="*/ 3 h 19"/>
                <a:gd name="T10" fmla="*/ 8 w 15"/>
                <a:gd name="T11" fmla="*/ 0 h 19"/>
                <a:gd name="T12" fmla="*/ 4 w 15"/>
                <a:gd name="T13" fmla="*/ 7 h 19"/>
                <a:gd name="T14" fmla="*/ 1 w 15"/>
                <a:gd name="T15" fmla="*/ 13 h 19"/>
                <a:gd name="T16" fmla="*/ 0 w 15"/>
                <a:gd name="T17"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9">
                  <a:moveTo>
                    <a:pt x="0" y="15"/>
                  </a:moveTo>
                  <a:cubicBezTo>
                    <a:pt x="6" y="19"/>
                    <a:pt x="6" y="19"/>
                    <a:pt x="6" y="19"/>
                  </a:cubicBezTo>
                  <a:cubicBezTo>
                    <a:pt x="6" y="19"/>
                    <a:pt x="7" y="18"/>
                    <a:pt x="8" y="16"/>
                  </a:cubicBezTo>
                  <a:cubicBezTo>
                    <a:pt x="9" y="15"/>
                    <a:pt x="10" y="13"/>
                    <a:pt x="11" y="11"/>
                  </a:cubicBezTo>
                  <a:cubicBezTo>
                    <a:pt x="13" y="7"/>
                    <a:pt x="15" y="3"/>
                    <a:pt x="15" y="3"/>
                  </a:cubicBezTo>
                  <a:cubicBezTo>
                    <a:pt x="8" y="0"/>
                    <a:pt x="8" y="0"/>
                    <a:pt x="8" y="0"/>
                  </a:cubicBezTo>
                  <a:cubicBezTo>
                    <a:pt x="8" y="0"/>
                    <a:pt x="6" y="4"/>
                    <a:pt x="4" y="7"/>
                  </a:cubicBezTo>
                  <a:cubicBezTo>
                    <a:pt x="3" y="10"/>
                    <a:pt x="2" y="11"/>
                    <a:pt x="1" y="13"/>
                  </a:cubicBezTo>
                  <a:cubicBezTo>
                    <a:pt x="1" y="14"/>
                    <a:pt x="0" y="15"/>
                    <a:pt x="0" y="15"/>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04" name="Freeform 302"/>
            <p:cNvSpPr>
              <a:spLocks/>
            </p:cNvSpPr>
            <p:nvPr/>
          </p:nvSpPr>
          <p:spPr bwMode="auto">
            <a:xfrm>
              <a:off x="7519988" y="3887788"/>
              <a:ext cx="42863" cy="55563"/>
            </a:xfrm>
            <a:custGeom>
              <a:avLst/>
              <a:gdLst>
                <a:gd name="T0" fmla="*/ 0 w 27"/>
                <a:gd name="T1" fmla="*/ 27 h 35"/>
                <a:gd name="T2" fmla="*/ 11 w 27"/>
                <a:gd name="T3" fmla="*/ 35 h 35"/>
                <a:gd name="T4" fmla="*/ 27 w 27"/>
                <a:gd name="T5" fmla="*/ 5 h 35"/>
                <a:gd name="T6" fmla="*/ 16 w 27"/>
                <a:gd name="T7" fmla="*/ 0 h 35"/>
                <a:gd name="T8" fmla="*/ 0 w 27"/>
                <a:gd name="T9" fmla="*/ 27 h 35"/>
              </a:gdLst>
              <a:ahLst/>
              <a:cxnLst>
                <a:cxn ang="0">
                  <a:pos x="T0" y="T1"/>
                </a:cxn>
                <a:cxn ang="0">
                  <a:pos x="T2" y="T3"/>
                </a:cxn>
                <a:cxn ang="0">
                  <a:pos x="T4" y="T5"/>
                </a:cxn>
                <a:cxn ang="0">
                  <a:pos x="T6" y="T7"/>
                </a:cxn>
                <a:cxn ang="0">
                  <a:pos x="T8" y="T9"/>
                </a:cxn>
              </a:cxnLst>
              <a:rect l="0" t="0" r="r" b="b"/>
              <a:pathLst>
                <a:path w="27" h="35">
                  <a:moveTo>
                    <a:pt x="0" y="27"/>
                  </a:moveTo>
                  <a:lnTo>
                    <a:pt x="11" y="35"/>
                  </a:lnTo>
                  <a:lnTo>
                    <a:pt x="27" y="5"/>
                  </a:lnTo>
                  <a:lnTo>
                    <a:pt x="16" y="0"/>
                  </a:lnTo>
                  <a:lnTo>
                    <a:pt x="0" y="27"/>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05" name="Freeform 303"/>
            <p:cNvSpPr>
              <a:spLocks/>
            </p:cNvSpPr>
            <p:nvPr/>
          </p:nvSpPr>
          <p:spPr bwMode="auto">
            <a:xfrm>
              <a:off x="7475538" y="3951288"/>
              <a:ext cx="46038" cy="55563"/>
            </a:xfrm>
            <a:custGeom>
              <a:avLst/>
              <a:gdLst>
                <a:gd name="T0" fmla="*/ 0 w 29"/>
                <a:gd name="T1" fmla="*/ 28 h 35"/>
                <a:gd name="T2" fmla="*/ 11 w 29"/>
                <a:gd name="T3" fmla="*/ 35 h 35"/>
                <a:gd name="T4" fmla="*/ 29 w 29"/>
                <a:gd name="T5" fmla="*/ 8 h 35"/>
                <a:gd name="T6" fmla="*/ 18 w 29"/>
                <a:gd name="T7" fmla="*/ 0 h 35"/>
                <a:gd name="T8" fmla="*/ 0 w 29"/>
                <a:gd name="T9" fmla="*/ 28 h 35"/>
              </a:gdLst>
              <a:ahLst/>
              <a:cxnLst>
                <a:cxn ang="0">
                  <a:pos x="T0" y="T1"/>
                </a:cxn>
                <a:cxn ang="0">
                  <a:pos x="T2" y="T3"/>
                </a:cxn>
                <a:cxn ang="0">
                  <a:pos x="T4" y="T5"/>
                </a:cxn>
                <a:cxn ang="0">
                  <a:pos x="T6" y="T7"/>
                </a:cxn>
                <a:cxn ang="0">
                  <a:pos x="T8" y="T9"/>
                </a:cxn>
              </a:cxnLst>
              <a:rect l="0" t="0" r="r" b="b"/>
              <a:pathLst>
                <a:path w="29" h="35">
                  <a:moveTo>
                    <a:pt x="0" y="28"/>
                  </a:moveTo>
                  <a:lnTo>
                    <a:pt x="11" y="35"/>
                  </a:lnTo>
                  <a:lnTo>
                    <a:pt x="29" y="8"/>
                  </a:lnTo>
                  <a:lnTo>
                    <a:pt x="18" y="0"/>
                  </a:lnTo>
                  <a:lnTo>
                    <a:pt x="0" y="28"/>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06" name="Freeform 304"/>
            <p:cNvSpPr>
              <a:spLocks/>
            </p:cNvSpPr>
            <p:nvPr/>
          </p:nvSpPr>
          <p:spPr bwMode="auto">
            <a:xfrm>
              <a:off x="7431088" y="4016375"/>
              <a:ext cx="47625" cy="55563"/>
            </a:xfrm>
            <a:custGeom>
              <a:avLst/>
              <a:gdLst>
                <a:gd name="T0" fmla="*/ 0 w 16"/>
                <a:gd name="T1" fmla="*/ 14 h 19"/>
                <a:gd name="T2" fmla="*/ 6 w 16"/>
                <a:gd name="T3" fmla="*/ 19 h 19"/>
                <a:gd name="T4" fmla="*/ 16 w 16"/>
                <a:gd name="T5" fmla="*/ 4 h 19"/>
                <a:gd name="T6" fmla="*/ 10 w 16"/>
                <a:gd name="T7" fmla="*/ 0 h 19"/>
                <a:gd name="T8" fmla="*/ 0 w 16"/>
                <a:gd name="T9" fmla="*/ 14 h 19"/>
              </a:gdLst>
              <a:ahLst/>
              <a:cxnLst>
                <a:cxn ang="0">
                  <a:pos x="T0" y="T1"/>
                </a:cxn>
                <a:cxn ang="0">
                  <a:pos x="T2" y="T3"/>
                </a:cxn>
                <a:cxn ang="0">
                  <a:pos x="T4" y="T5"/>
                </a:cxn>
                <a:cxn ang="0">
                  <a:pos x="T6" y="T7"/>
                </a:cxn>
                <a:cxn ang="0">
                  <a:pos x="T8" y="T9"/>
                </a:cxn>
              </a:cxnLst>
              <a:rect l="0" t="0" r="r" b="b"/>
              <a:pathLst>
                <a:path w="16" h="19">
                  <a:moveTo>
                    <a:pt x="0" y="14"/>
                  </a:moveTo>
                  <a:cubicBezTo>
                    <a:pt x="6" y="19"/>
                    <a:pt x="6" y="19"/>
                    <a:pt x="6" y="19"/>
                  </a:cubicBezTo>
                  <a:cubicBezTo>
                    <a:pt x="6" y="19"/>
                    <a:pt x="16" y="4"/>
                    <a:pt x="16" y="4"/>
                  </a:cubicBezTo>
                  <a:cubicBezTo>
                    <a:pt x="10" y="0"/>
                    <a:pt x="10" y="0"/>
                    <a:pt x="10" y="0"/>
                  </a:cubicBezTo>
                  <a:cubicBezTo>
                    <a:pt x="10" y="0"/>
                    <a:pt x="0" y="15"/>
                    <a:pt x="0" y="14"/>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grpSp>
      <p:grpSp>
        <p:nvGrpSpPr>
          <p:cNvPr id="207" name="Group 206"/>
          <p:cNvGrpSpPr/>
          <p:nvPr/>
        </p:nvGrpSpPr>
        <p:grpSpPr>
          <a:xfrm>
            <a:off x="2735700" y="3860752"/>
            <a:ext cx="511012" cy="298277"/>
            <a:chOff x="6637338" y="4251325"/>
            <a:chExt cx="712787" cy="415925"/>
          </a:xfrm>
          <a:solidFill>
            <a:schemeClr val="bg1">
              <a:lumMod val="65000"/>
            </a:schemeClr>
          </a:solidFill>
        </p:grpSpPr>
        <p:sp>
          <p:nvSpPr>
            <p:cNvPr id="208" name="Freeform 308"/>
            <p:cNvSpPr>
              <a:spLocks/>
            </p:cNvSpPr>
            <p:nvPr/>
          </p:nvSpPr>
          <p:spPr bwMode="auto">
            <a:xfrm>
              <a:off x="7226300" y="4251325"/>
              <a:ext cx="49213" cy="52388"/>
            </a:xfrm>
            <a:custGeom>
              <a:avLst/>
              <a:gdLst>
                <a:gd name="T0" fmla="*/ 0 w 31"/>
                <a:gd name="T1" fmla="*/ 24 h 33"/>
                <a:gd name="T2" fmla="*/ 9 w 31"/>
                <a:gd name="T3" fmla="*/ 33 h 33"/>
                <a:gd name="T4" fmla="*/ 31 w 31"/>
                <a:gd name="T5" fmla="*/ 9 h 33"/>
                <a:gd name="T6" fmla="*/ 22 w 31"/>
                <a:gd name="T7" fmla="*/ 0 h 33"/>
                <a:gd name="T8" fmla="*/ 0 w 31"/>
                <a:gd name="T9" fmla="*/ 24 h 33"/>
              </a:gdLst>
              <a:ahLst/>
              <a:cxnLst>
                <a:cxn ang="0">
                  <a:pos x="T0" y="T1"/>
                </a:cxn>
                <a:cxn ang="0">
                  <a:pos x="T2" y="T3"/>
                </a:cxn>
                <a:cxn ang="0">
                  <a:pos x="T4" y="T5"/>
                </a:cxn>
                <a:cxn ang="0">
                  <a:pos x="T6" y="T7"/>
                </a:cxn>
                <a:cxn ang="0">
                  <a:pos x="T8" y="T9"/>
                </a:cxn>
              </a:cxnLst>
              <a:rect l="0" t="0" r="r" b="b"/>
              <a:pathLst>
                <a:path w="31" h="33">
                  <a:moveTo>
                    <a:pt x="0" y="24"/>
                  </a:moveTo>
                  <a:lnTo>
                    <a:pt x="9" y="33"/>
                  </a:lnTo>
                  <a:lnTo>
                    <a:pt x="31" y="9"/>
                  </a:lnTo>
                  <a:lnTo>
                    <a:pt x="22" y="0"/>
                  </a:lnTo>
                  <a:lnTo>
                    <a:pt x="0" y="24"/>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09" name="Freeform 309"/>
            <p:cNvSpPr>
              <a:spLocks/>
            </p:cNvSpPr>
            <p:nvPr/>
          </p:nvSpPr>
          <p:spPr bwMode="auto">
            <a:xfrm>
              <a:off x="7167563" y="4306888"/>
              <a:ext cx="52388" cy="49213"/>
            </a:xfrm>
            <a:custGeom>
              <a:avLst/>
              <a:gdLst>
                <a:gd name="T0" fmla="*/ 0 w 18"/>
                <a:gd name="T1" fmla="*/ 11 h 17"/>
                <a:gd name="T2" fmla="*/ 5 w 18"/>
                <a:gd name="T3" fmla="*/ 17 h 17"/>
                <a:gd name="T4" fmla="*/ 12 w 18"/>
                <a:gd name="T5" fmla="*/ 11 h 17"/>
                <a:gd name="T6" fmla="*/ 16 w 18"/>
                <a:gd name="T7" fmla="*/ 7 h 17"/>
                <a:gd name="T8" fmla="*/ 18 w 18"/>
                <a:gd name="T9" fmla="*/ 5 h 17"/>
                <a:gd name="T10" fmla="*/ 13 w 18"/>
                <a:gd name="T11" fmla="*/ 0 h 17"/>
                <a:gd name="T12" fmla="*/ 11 w 18"/>
                <a:gd name="T13" fmla="*/ 2 h 17"/>
                <a:gd name="T14" fmla="*/ 7 w 18"/>
                <a:gd name="T15" fmla="*/ 5 h 17"/>
                <a:gd name="T16" fmla="*/ 0 w 18"/>
                <a:gd name="T17"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7">
                  <a:moveTo>
                    <a:pt x="0" y="11"/>
                  </a:moveTo>
                  <a:cubicBezTo>
                    <a:pt x="5" y="17"/>
                    <a:pt x="5" y="17"/>
                    <a:pt x="5" y="17"/>
                  </a:cubicBezTo>
                  <a:cubicBezTo>
                    <a:pt x="5" y="17"/>
                    <a:pt x="8" y="14"/>
                    <a:pt x="12" y="11"/>
                  </a:cubicBezTo>
                  <a:cubicBezTo>
                    <a:pt x="13" y="9"/>
                    <a:pt x="15" y="8"/>
                    <a:pt x="16" y="7"/>
                  </a:cubicBezTo>
                  <a:cubicBezTo>
                    <a:pt x="17" y="6"/>
                    <a:pt x="18" y="5"/>
                    <a:pt x="18" y="5"/>
                  </a:cubicBezTo>
                  <a:cubicBezTo>
                    <a:pt x="13" y="0"/>
                    <a:pt x="13" y="0"/>
                    <a:pt x="13" y="0"/>
                  </a:cubicBezTo>
                  <a:cubicBezTo>
                    <a:pt x="13" y="0"/>
                    <a:pt x="13" y="0"/>
                    <a:pt x="11" y="2"/>
                  </a:cubicBezTo>
                  <a:cubicBezTo>
                    <a:pt x="10" y="3"/>
                    <a:pt x="9" y="4"/>
                    <a:pt x="7" y="5"/>
                  </a:cubicBezTo>
                  <a:cubicBezTo>
                    <a:pt x="3" y="8"/>
                    <a:pt x="0" y="11"/>
                    <a:pt x="0"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10" name="Freeform 310"/>
            <p:cNvSpPr>
              <a:spLocks/>
            </p:cNvSpPr>
            <p:nvPr/>
          </p:nvSpPr>
          <p:spPr bwMode="auto">
            <a:xfrm>
              <a:off x="7108825" y="4356100"/>
              <a:ext cx="52388" cy="50800"/>
            </a:xfrm>
            <a:custGeom>
              <a:avLst/>
              <a:gdLst>
                <a:gd name="T0" fmla="*/ 0 w 18"/>
                <a:gd name="T1" fmla="*/ 11 h 17"/>
                <a:gd name="T2" fmla="*/ 4 w 18"/>
                <a:gd name="T3" fmla="*/ 17 h 17"/>
                <a:gd name="T4" fmla="*/ 6 w 18"/>
                <a:gd name="T5" fmla="*/ 15 h 17"/>
                <a:gd name="T6" fmla="*/ 11 w 18"/>
                <a:gd name="T7" fmla="*/ 11 h 17"/>
                <a:gd name="T8" fmla="*/ 18 w 18"/>
                <a:gd name="T9" fmla="*/ 5 h 17"/>
                <a:gd name="T10" fmla="*/ 13 w 18"/>
                <a:gd name="T11" fmla="*/ 0 h 17"/>
                <a:gd name="T12" fmla="*/ 7 w 18"/>
                <a:gd name="T13" fmla="*/ 5 h 17"/>
                <a:gd name="T14" fmla="*/ 2 w 18"/>
                <a:gd name="T15" fmla="*/ 9 h 17"/>
                <a:gd name="T16" fmla="*/ 0 w 18"/>
                <a:gd name="T17" fmla="*/ 1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7">
                  <a:moveTo>
                    <a:pt x="0" y="11"/>
                  </a:moveTo>
                  <a:cubicBezTo>
                    <a:pt x="4" y="17"/>
                    <a:pt x="4" y="17"/>
                    <a:pt x="4" y="17"/>
                  </a:cubicBezTo>
                  <a:cubicBezTo>
                    <a:pt x="4" y="17"/>
                    <a:pt x="5" y="16"/>
                    <a:pt x="6" y="15"/>
                  </a:cubicBezTo>
                  <a:cubicBezTo>
                    <a:pt x="8" y="14"/>
                    <a:pt x="9" y="12"/>
                    <a:pt x="11" y="11"/>
                  </a:cubicBezTo>
                  <a:cubicBezTo>
                    <a:pt x="15" y="8"/>
                    <a:pt x="18" y="5"/>
                    <a:pt x="18" y="5"/>
                  </a:cubicBezTo>
                  <a:cubicBezTo>
                    <a:pt x="13" y="0"/>
                    <a:pt x="13" y="0"/>
                    <a:pt x="13" y="0"/>
                  </a:cubicBezTo>
                  <a:cubicBezTo>
                    <a:pt x="13" y="0"/>
                    <a:pt x="10" y="3"/>
                    <a:pt x="7" y="5"/>
                  </a:cubicBezTo>
                  <a:cubicBezTo>
                    <a:pt x="5" y="7"/>
                    <a:pt x="3" y="8"/>
                    <a:pt x="2" y="9"/>
                  </a:cubicBezTo>
                  <a:cubicBezTo>
                    <a:pt x="1" y="10"/>
                    <a:pt x="0" y="11"/>
                    <a:pt x="0" y="11"/>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11" name="Freeform 311"/>
            <p:cNvSpPr>
              <a:spLocks/>
            </p:cNvSpPr>
            <p:nvPr/>
          </p:nvSpPr>
          <p:spPr bwMode="auto">
            <a:xfrm>
              <a:off x="7043738" y="4403725"/>
              <a:ext cx="57150" cy="46038"/>
            </a:xfrm>
            <a:custGeom>
              <a:avLst/>
              <a:gdLst>
                <a:gd name="T0" fmla="*/ 0 w 36"/>
                <a:gd name="T1" fmla="*/ 18 h 29"/>
                <a:gd name="T2" fmla="*/ 10 w 36"/>
                <a:gd name="T3" fmla="*/ 29 h 29"/>
                <a:gd name="T4" fmla="*/ 36 w 36"/>
                <a:gd name="T5" fmla="*/ 11 h 29"/>
                <a:gd name="T6" fmla="*/ 28 w 36"/>
                <a:gd name="T7" fmla="*/ 0 h 29"/>
                <a:gd name="T8" fmla="*/ 0 w 36"/>
                <a:gd name="T9" fmla="*/ 18 h 29"/>
              </a:gdLst>
              <a:ahLst/>
              <a:cxnLst>
                <a:cxn ang="0">
                  <a:pos x="T0" y="T1"/>
                </a:cxn>
                <a:cxn ang="0">
                  <a:pos x="T2" y="T3"/>
                </a:cxn>
                <a:cxn ang="0">
                  <a:pos x="T4" y="T5"/>
                </a:cxn>
                <a:cxn ang="0">
                  <a:pos x="T6" y="T7"/>
                </a:cxn>
                <a:cxn ang="0">
                  <a:pos x="T8" y="T9"/>
                </a:cxn>
              </a:cxnLst>
              <a:rect l="0" t="0" r="r" b="b"/>
              <a:pathLst>
                <a:path w="36" h="29">
                  <a:moveTo>
                    <a:pt x="0" y="18"/>
                  </a:moveTo>
                  <a:lnTo>
                    <a:pt x="10" y="29"/>
                  </a:lnTo>
                  <a:lnTo>
                    <a:pt x="36" y="11"/>
                  </a:lnTo>
                  <a:lnTo>
                    <a:pt x="28" y="0"/>
                  </a:lnTo>
                  <a:lnTo>
                    <a:pt x="0" y="18"/>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12" name="Freeform 312"/>
            <p:cNvSpPr>
              <a:spLocks/>
            </p:cNvSpPr>
            <p:nvPr/>
          </p:nvSpPr>
          <p:spPr bwMode="auto">
            <a:xfrm>
              <a:off x="6983413" y="4449763"/>
              <a:ext cx="55563" cy="44450"/>
            </a:xfrm>
            <a:custGeom>
              <a:avLst/>
              <a:gdLst>
                <a:gd name="T0" fmla="*/ 0 w 19"/>
                <a:gd name="T1" fmla="*/ 9 h 15"/>
                <a:gd name="T2" fmla="*/ 3 w 19"/>
                <a:gd name="T3" fmla="*/ 15 h 15"/>
                <a:gd name="T4" fmla="*/ 18 w 19"/>
                <a:gd name="T5" fmla="*/ 5 h 15"/>
                <a:gd name="T6" fmla="*/ 14 w 19"/>
                <a:gd name="T7" fmla="*/ 0 h 15"/>
                <a:gd name="T8" fmla="*/ 0 w 19"/>
                <a:gd name="T9" fmla="*/ 9 h 15"/>
              </a:gdLst>
              <a:ahLst/>
              <a:cxnLst>
                <a:cxn ang="0">
                  <a:pos x="T0" y="T1"/>
                </a:cxn>
                <a:cxn ang="0">
                  <a:pos x="T2" y="T3"/>
                </a:cxn>
                <a:cxn ang="0">
                  <a:pos x="T4" y="T5"/>
                </a:cxn>
                <a:cxn ang="0">
                  <a:pos x="T6" y="T7"/>
                </a:cxn>
                <a:cxn ang="0">
                  <a:pos x="T8" y="T9"/>
                </a:cxn>
              </a:cxnLst>
              <a:rect l="0" t="0" r="r" b="b"/>
              <a:pathLst>
                <a:path w="19" h="15">
                  <a:moveTo>
                    <a:pt x="0" y="9"/>
                  </a:moveTo>
                  <a:cubicBezTo>
                    <a:pt x="3" y="15"/>
                    <a:pt x="3" y="15"/>
                    <a:pt x="3" y="15"/>
                  </a:cubicBezTo>
                  <a:cubicBezTo>
                    <a:pt x="3" y="15"/>
                    <a:pt x="19" y="6"/>
                    <a:pt x="18" y="5"/>
                  </a:cubicBezTo>
                  <a:cubicBezTo>
                    <a:pt x="14" y="0"/>
                    <a:pt x="14" y="0"/>
                    <a:pt x="14" y="0"/>
                  </a:cubicBezTo>
                  <a:cubicBezTo>
                    <a:pt x="15" y="0"/>
                    <a:pt x="0" y="9"/>
                    <a:pt x="0" y="9"/>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13" name="Freeform 313"/>
            <p:cNvSpPr>
              <a:spLocks/>
            </p:cNvSpPr>
            <p:nvPr/>
          </p:nvSpPr>
          <p:spPr bwMode="auto">
            <a:xfrm>
              <a:off x="6915150" y="4491038"/>
              <a:ext cx="55563" cy="44450"/>
            </a:xfrm>
            <a:custGeom>
              <a:avLst/>
              <a:gdLst>
                <a:gd name="T0" fmla="*/ 0 w 35"/>
                <a:gd name="T1" fmla="*/ 17 h 28"/>
                <a:gd name="T2" fmla="*/ 8 w 35"/>
                <a:gd name="T3" fmla="*/ 28 h 28"/>
                <a:gd name="T4" fmla="*/ 35 w 35"/>
                <a:gd name="T5" fmla="*/ 11 h 28"/>
                <a:gd name="T6" fmla="*/ 28 w 35"/>
                <a:gd name="T7" fmla="*/ 0 h 28"/>
                <a:gd name="T8" fmla="*/ 0 w 35"/>
                <a:gd name="T9" fmla="*/ 17 h 28"/>
              </a:gdLst>
              <a:ahLst/>
              <a:cxnLst>
                <a:cxn ang="0">
                  <a:pos x="T0" y="T1"/>
                </a:cxn>
                <a:cxn ang="0">
                  <a:pos x="T2" y="T3"/>
                </a:cxn>
                <a:cxn ang="0">
                  <a:pos x="T4" y="T5"/>
                </a:cxn>
                <a:cxn ang="0">
                  <a:pos x="T6" y="T7"/>
                </a:cxn>
                <a:cxn ang="0">
                  <a:pos x="T8" y="T9"/>
                </a:cxn>
              </a:cxnLst>
              <a:rect l="0" t="0" r="r" b="b"/>
              <a:pathLst>
                <a:path w="35" h="28">
                  <a:moveTo>
                    <a:pt x="0" y="17"/>
                  </a:moveTo>
                  <a:lnTo>
                    <a:pt x="8" y="28"/>
                  </a:lnTo>
                  <a:lnTo>
                    <a:pt x="35" y="11"/>
                  </a:lnTo>
                  <a:lnTo>
                    <a:pt x="28" y="0"/>
                  </a:lnTo>
                  <a:lnTo>
                    <a:pt x="0" y="17"/>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14" name="Freeform 314"/>
            <p:cNvSpPr>
              <a:spLocks/>
            </p:cNvSpPr>
            <p:nvPr/>
          </p:nvSpPr>
          <p:spPr bwMode="auto">
            <a:xfrm>
              <a:off x="6848475" y="4529138"/>
              <a:ext cx="55563" cy="44450"/>
            </a:xfrm>
            <a:custGeom>
              <a:avLst/>
              <a:gdLst>
                <a:gd name="T0" fmla="*/ 0 w 35"/>
                <a:gd name="T1" fmla="*/ 17 h 28"/>
                <a:gd name="T2" fmla="*/ 5 w 35"/>
                <a:gd name="T3" fmla="*/ 28 h 28"/>
                <a:gd name="T4" fmla="*/ 35 w 35"/>
                <a:gd name="T5" fmla="*/ 11 h 28"/>
                <a:gd name="T6" fmla="*/ 29 w 35"/>
                <a:gd name="T7" fmla="*/ 0 h 28"/>
                <a:gd name="T8" fmla="*/ 0 w 35"/>
                <a:gd name="T9" fmla="*/ 17 h 28"/>
              </a:gdLst>
              <a:ahLst/>
              <a:cxnLst>
                <a:cxn ang="0">
                  <a:pos x="T0" y="T1"/>
                </a:cxn>
                <a:cxn ang="0">
                  <a:pos x="T2" y="T3"/>
                </a:cxn>
                <a:cxn ang="0">
                  <a:pos x="T4" y="T5"/>
                </a:cxn>
                <a:cxn ang="0">
                  <a:pos x="T6" y="T7"/>
                </a:cxn>
                <a:cxn ang="0">
                  <a:pos x="T8" y="T9"/>
                </a:cxn>
              </a:cxnLst>
              <a:rect l="0" t="0" r="r" b="b"/>
              <a:pathLst>
                <a:path w="35" h="28">
                  <a:moveTo>
                    <a:pt x="0" y="17"/>
                  </a:moveTo>
                  <a:lnTo>
                    <a:pt x="5" y="28"/>
                  </a:lnTo>
                  <a:lnTo>
                    <a:pt x="35" y="11"/>
                  </a:lnTo>
                  <a:lnTo>
                    <a:pt x="29" y="0"/>
                  </a:lnTo>
                  <a:lnTo>
                    <a:pt x="0" y="17"/>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15" name="Freeform 315"/>
            <p:cNvSpPr>
              <a:spLocks/>
            </p:cNvSpPr>
            <p:nvPr/>
          </p:nvSpPr>
          <p:spPr bwMode="auto">
            <a:xfrm>
              <a:off x="6780213" y="4567238"/>
              <a:ext cx="55563" cy="41275"/>
            </a:xfrm>
            <a:custGeom>
              <a:avLst/>
              <a:gdLst>
                <a:gd name="T0" fmla="*/ 0 w 19"/>
                <a:gd name="T1" fmla="*/ 7 h 14"/>
                <a:gd name="T2" fmla="*/ 3 w 19"/>
                <a:gd name="T3" fmla="*/ 14 h 14"/>
                <a:gd name="T4" fmla="*/ 11 w 19"/>
                <a:gd name="T5" fmla="*/ 10 h 14"/>
                <a:gd name="T6" fmla="*/ 16 w 19"/>
                <a:gd name="T7" fmla="*/ 7 h 14"/>
                <a:gd name="T8" fmla="*/ 19 w 19"/>
                <a:gd name="T9" fmla="*/ 6 h 14"/>
                <a:gd name="T10" fmla="*/ 15 w 19"/>
                <a:gd name="T11" fmla="*/ 0 h 14"/>
                <a:gd name="T12" fmla="*/ 13 w 19"/>
                <a:gd name="T13" fmla="*/ 1 h 14"/>
                <a:gd name="T14" fmla="*/ 8 w 19"/>
                <a:gd name="T15" fmla="*/ 4 h 14"/>
                <a:gd name="T16" fmla="*/ 0 w 19"/>
                <a:gd name="T17"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4">
                  <a:moveTo>
                    <a:pt x="0" y="7"/>
                  </a:moveTo>
                  <a:cubicBezTo>
                    <a:pt x="3" y="14"/>
                    <a:pt x="3" y="14"/>
                    <a:pt x="3" y="14"/>
                  </a:cubicBezTo>
                  <a:cubicBezTo>
                    <a:pt x="3" y="14"/>
                    <a:pt x="7" y="12"/>
                    <a:pt x="11" y="10"/>
                  </a:cubicBezTo>
                  <a:cubicBezTo>
                    <a:pt x="13" y="9"/>
                    <a:pt x="15" y="8"/>
                    <a:pt x="16" y="7"/>
                  </a:cubicBezTo>
                  <a:cubicBezTo>
                    <a:pt x="18" y="7"/>
                    <a:pt x="19" y="6"/>
                    <a:pt x="19" y="6"/>
                  </a:cubicBezTo>
                  <a:cubicBezTo>
                    <a:pt x="15" y="0"/>
                    <a:pt x="15" y="0"/>
                    <a:pt x="15" y="0"/>
                  </a:cubicBezTo>
                  <a:cubicBezTo>
                    <a:pt x="15" y="0"/>
                    <a:pt x="15" y="0"/>
                    <a:pt x="13" y="1"/>
                  </a:cubicBezTo>
                  <a:cubicBezTo>
                    <a:pt x="12" y="2"/>
                    <a:pt x="10" y="3"/>
                    <a:pt x="8" y="4"/>
                  </a:cubicBezTo>
                  <a:cubicBezTo>
                    <a:pt x="4" y="6"/>
                    <a:pt x="0" y="7"/>
                    <a:pt x="0" y="7"/>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16" name="Freeform 316"/>
            <p:cNvSpPr>
              <a:spLocks/>
            </p:cNvSpPr>
            <p:nvPr/>
          </p:nvSpPr>
          <p:spPr bwMode="auto">
            <a:xfrm>
              <a:off x="6710363" y="4600575"/>
              <a:ext cx="55563" cy="41275"/>
            </a:xfrm>
            <a:custGeom>
              <a:avLst/>
              <a:gdLst>
                <a:gd name="T0" fmla="*/ 0 w 19"/>
                <a:gd name="T1" fmla="*/ 7 h 14"/>
                <a:gd name="T2" fmla="*/ 2 w 19"/>
                <a:gd name="T3" fmla="*/ 14 h 14"/>
                <a:gd name="T4" fmla="*/ 5 w 19"/>
                <a:gd name="T5" fmla="*/ 13 h 14"/>
                <a:gd name="T6" fmla="*/ 10 w 19"/>
                <a:gd name="T7" fmla="*/ 10 h 14"/>
                <a:gd name="T8" fmla="*/ 19 w 19"/>
                <a:gd name="T9" fmla="*/ 6 h 14"/>
                <a:gd name="T10" fmla="*/ 16 w 19"/>
                <a:gd name="T11" fmla="*/ 0 h 14"/>
                <a:gd name="T12" fmla="*/ 8 w 19"/>
                <a:gd name="T13" fmla="*/ 4 h 14"/>
                <a:gd name="T14" fmla="*/ 2 w 19"/>
                <a:gd name="T15" fmla="*/ 6 h 14"/>
                <a:gd name="T16" fmla="*/ 0 w 19"/>
                <a:gd name="T17"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4">
                  <a:moveTo>
                    <a:pt x="0" y="7"/>
                  </a:moveTo>
                  <a:cubicBezTo>
                    <a:pt x="2" y="14"/>
                    <a:pt x="2" y="14"/>
                    <a:pt x="2" y="14"/>
                  </a:cubicBezTo>
                  <a:cubicBezTo>
                    <a:pt x="2" y="14"/>
                    <a:pt x="3" y="13"/>
                    <a:pt x="5" y="13"/>
                  </a:cubicBezTo>
                  <a:cubicBezTo>
                    <a:pt x="6" y="12"/>
                    <a:pt x="8" y="11"/>
                    <a:pt x="10" y="10"/>
                  </a:cubicBezTo>
                  <a:cubicBezTo>
                    <a:pt x="14" y="8"/>
                    <a:pt x="19" y="6"/>
                    <a:pt x="19" y="6"/>
                  </a:cubicBezTo>
                  <a:cubicBezTo>
                    <a:pt x="16" y="0"/>
                    <a:pt x="16" y="0"/>
                    <a:pt x="16" y="0"/>
                  </a:cubicBezTo>
                  <a:cubicBezTo>
                    <a:pt x="16" y="0"/>
                    <a:pt x="12" y="2"/>
                    <a:pt x="8" y="4"/>
                  </a:cubicBezTo>
                  <a:cubicBezTo>
                    <a:pt x="6" y="4"/>
                    <a:pt x="4" y="5"/>
                    <a:pt x="2" y="6"/>
                  </a:cubicBezTo>
                  <a:cubicBezTo>
                    <a:pt x="1" y="7"/>
                    <a:pt x="0" y="7"/>
                    <a:pt x="0" y="7"/>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17" name="Freeform 317"/>
            <p:cNvSpPr>
              <a:spLocks/>
            </p:cNvSpPr>
            <p:nvPr/>
          </p:nvSpPr>
          <p:spPr bwMode="auto">
            <a:xfrm>
              <a:off x="6637338" y="4629150"/>
              <a:ext cx="55563" cy="38100"/>
            </a:xfrm>
            <a:custGeom>
              <a:avLst/>
              <a:gdLst>
                <a:gd name="T0" fmla="*/ 0 w 35"/>
                <a:gd name="T1" fmla="*/ 11 h 24"/>
                <a:gd name="T2" fmla="*/ 3 w 35"/>
                <a:gd name="T3" fmla="*/ 24 h 24"/>
                <a:gd name="T4" fmla="*/ 35 w 35"/>
                <a:gd name="T5" fmla="*/ 13 h 24"/>
                <a:gd name="T6" fmla="*/ 29 w 35"/>
                <a:gd name="T7" fmla="*/ 0 h 24"/>
                <a:gd name="T8" fmla="*/ 0 w 35"/>
                <a:gd name="T9" fmla="*/ 11 h 24"/>
              </a:gdLst>
              <a:ahLst/>
              <a:cxnLst>
                <a:cxn ang="0">
                  <a:pos x="T0" y="T1"/>
                </a:cxn>
                <a:cxn ang="0">
                  <a:pos x="T2" y="T3"/>
                </a:cxn>
                <a:cxn ang="0">
                  <a:pos x="T4" y="T5"/>
                </a:cxn>
                <a:cxn ang="0">
                  <a:pos x="T6" y="T7"/>
                </a:cxn>
                <a:cxn ang="0">
                  <a:pos x="T8" y="T9"/>
                </a:cxn>
              </a:cxnLst>
              <a:rect l="0" t="0" r="r" b="b"/>
              <a:pathLst>
                <a:path w="35" h="24">
                  <a:moveTo>
                    <a:pt x="0" y="11"/>
                  </a:moveTo>
                  <a:lnTo>
                    <a:pt x="3" y="24"/>
                  </a:lnTo>
                  <a:lnTo>
                    <a:pt x="35" y="13"/>
                  </a:lnTo>
                  <a:lnTo>
                    <a:pt x="29" y="0"/>
                  </a:lnTo>
                  <a:lnTo>
                    <a:pt x="0" y="11"/>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18" name="Freeform 402"/>
            <p:cNvSpPr>
              <a:spLocks/>
            </p:cNvSpPr>
            <p:nvPr/>
          </p:nvSpPr>
          <p:spPr bwMode="auto">
            <a:xfrm>
              <a:off x="7302500" y="4276725"/>
              <a:ext cx="47625" cy="50800"/>
            </a:xfrm>
            <a:custGeom>
              <a:avLst/>
              <a:gdLst>
                <a:gd name="T0" fmla="*/ 20 w 30"/>
                <a:gd name="T1" fmla="*/ 32 h 32"/>
                <a:gd name="T2" fmla="*/ 30 w 30"/>
                <a:gd name="T3" fmla="*/ 23 h 32"/>
                <a:gd name="T4" fmla="*/ 9 w 30"/>
                <a:gd name="T5" fmla="*/ 0 h 32"/>
                <a:gd name="T6" fmla="*/ 0 w 30"/>
                <a:gd name="T7" fmla="*/ 10 h 32"/>
                <a:gd name="T8" fmla="*/ 20 w 30"/>
                <a:gd name="T9" fmla="*/ 32 h 32"/>
              </a:gdLst>
              <a:ahLst/>
              <a:cxnLst>
                <a:cxn ang="0">
                  <a:pos x="T0" y="T1"/>
                </a:cxn>
                <a:cxn ang="0">
                  <a:pos x="T2" y="T3"/>
                </a:cxn>
                <a:cxn ang="0">
                  <a:pos x="T4" y="T5"/>
                </a:cxn>
                <a:cxn ang="0">
                  <a:pos x="T6" y="T7"/>
                </a:cxn>
                <a:cxn ang="0">
                  <a:pos x="T8" y="T9"/>
                </a:cxn>
              </a:cxnLst>
              <a:rect l="0" t="0" r="r" b="b"/>
              <a:pathLst>
                <a:path w="30" h="32">
                  <a:moveTo>
                    <a:pt x="20" y="32"/>
                  </a:moveTo>
                  <a:lnTo>
                    <a:pt x="30" y="23"/>
                  </a:lnTo>
                  <a:lnTo>
                    <a:pt x="9" y="0"/>
                  </a:lnTo>
                  <a:lnTo>
                    <a:pt x="0" y="10"/>
                  </a:lnTo>
                  <a:lnTo>
                    <a:pt x="20" y="32"/>
                  </a:lnTo>
                  <a:close/>
                </a:path>
              </a:pathLst>
            </a:custGeom>
            <a:grpFill/>
            <a:ln>
              <a:noFill/>
            </a:ln>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grpSp>
      <p:sp>
        <p:nvSpPr>
          <p:cNvPr id="219" name="Oval 218"/>
          <p:cNvSpPr/>
          <p:nvPr/>
        </p:nvSpPr>
        <p:spPr>
          <a:xfrm rot="16200000">
            <a:off x="832749" y="2718607"/>
            <a:ext cx="497205" cy="497051"/>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220" name="Oval 219"/>
          <p:cNvSpPr/>
          <p:nvPr/>
        </p:nvSpPr>
        <p:spPr>
          <a:xfrm rot="13500000">
            <a:off x="1192139" y="3559384"/>
            <a:ext cx="497205" cy="497051"/>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221" name="Oval 220"/>
          <p:cNvSpPr/>
          <p:nvPr/>
        </p:nvSpPr>
        <p:spPr>
          <a:xfrm rot="18900000">
            <a:off x="1187561" y="1891723"/>
            <a:ext cx="497051" cy="497205"/>
          </a:xfrm>
          <a:prstGeom prst="ellipse">
            <a:avLst/>
          </a:prstGeom>
          <a:solidFill>
            <a:schemeClr val="accent3"/>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222" name="Freeform 350"/>
          <p:cNvSpPr>
            <a:spLocks noEditPoints="1"/>
          </p:cNvSpPr>
          <p:nvPr/>
        </p:nvSpPr>
        <p:spPr bwMode="auto">
          <a:xfrm>
            <a:off x="1311214" y="2046745"/>
            <a:ext cx="249746" cy="187161"/>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id-ID">
              <a:solidFill>
                <a:srgbClr val="C0C0C0"/>
              </a:solidFill>
            </a:endParaRPr>
          </a:p>
        </p:txBody>
      </p:sp>
      <p:sp>
        <p:nvSpPr>
          <p:cNvPr id="223" name="TextBox 222"/>
          <p:cNvSpPr txBox="1"/>
          <p:nvPr/>
        </p:nvSpPr>
        <p:spPr>
          <a:xfrm>
            <a:off x="338066" y="2840565"/>
            <a:ext cx="470175" cy="238527"/>
          </a:xfrm>
          <a:prstGeom prst="rect">
            <a:avLst/>
          </a:prstGeom>
          <a:noFill/>
        </p:spPr>
        <p:txBody>
          <a:bodyPr wrap="square" lIns="68580" tIns="34290" rIns="68580" bIns="34290" rtlCol="0">
            <a:spAutoFit/>
          </a:bodyPr>
          <a:lstStyle/>
          <a:p>
            <a:pPr algn="r"/>
            <a:r>
              <a:rPr lang="zh-CN" altLang="en-US" sz="1100" b="1" dirty="0">
                <a:solidFill>
                  <a:srgbClr val="C0C0C0"/>
                </a:solidFill>
                <a:latin typeface="微软雅黑" panose="020B0503020204020204" pitchFamily="34" charset="-122"/>
                <a:ea typeface="微软雅黑" panose="020B0503020204020204" pitchFamily="34" charset="-122"/>
              </a:rPr>
              <a:t>标题</a:t>
            </a:r>
            <a:endParaRPr lang="id-ID" altLang="zh-CN" sz="1100" b="1" dirty="0">
              <a:solidFill>
                <a:srgbClr val="C0C0C0"/>
              </a:solidFill>
              <a:latin typeface="微软雅黑" panose="020B0503020204020204" pitchFamily="34" charset="-122"/>
              <a:ea typeface="微软雅黑" panose="020B0503020204020204" pitchFamily="34" charset="-122"/>
            </a:endParaRPr>
          </a:p>
        </p:txBody>
      </p:sp>
      <p:sp>
        <p:nvSpPr>
          <p:cNvPr id="224" name="TextBox 223"/>
          <p:cNvSpPr txBox="1"/>
          <p:nvPr/>
        </p:nvSpPr>
        <p:spPr>
          <a:xfrm>
            <a:off x="605748" y="3718201"/>
            <a:ext cx="588664" cy="238527"/>
          </a:xfrm>
          <a:prstGeom prst="rect">
            <a:avLst/>
          </a:prstGeom>
          <a:noFill/>
        </p:spPr>
        <p:txBody>
          <a:bodyPr wrap="square" lIns="68580" tIns="34290" rIns="68580" bIns="34290" rtlCol="0">
            <a:spAutoFit/>
          </a:bodyPr>
          <a:lstStyle/>
          <a:p>
            <a:pPr algn="r"/>
            <a:r>
              <a:rPr lang="zh-CN" altLang="en-US" sz="1100" b="1" dirty="0" smtClean="0">
                <a:solidFill>
                  <a:srgbClr val="C0C0C0"/>
                </a:solidFill>
                <a:latin typeface="微软雅黑" panose="020B0503020204020204" pitchFamily="34" charset="-122"/>
                <a:ea typeface="微软雅黑" panose="020B0503020204020204" pitchFamily="34" charset="-122"/>
              </a:rPr>
              <a:t>标题</a:t>
            </a:r>
            <a:endParaRPr lang="id-ID" sz="1100" b="1" dirty="0">
              <a:solidFill>
                <a:srgbClr val="C0C0C0"/>
              </a:solidFill>
              <a:latin typeface="微软雅黑" panose="020B0503020204020204" pitchFamily="34" charset="-122"/>
              <a:ea typeface="微软雅黑" panose="020B0503020204020204" pitchFamily="34" charset="-122"/>
            </a:endParaRPr>
          </a:p>
        </p:txBody>
      </p:sp>
      <p:grpSp>
        <p:nvGrpSpPr>
          <p:cNvPr id="225" name="Group 224"/>
          <p:cNvGrpSpPr/>
          <p:nvPr/>
        </p:nvGrpSpPr>
        <p:grpSpPr>
          <a:xfrm>
            <a:off x="1315043" y="3698663"/>
            <a:ext cx="251394" cy="218491"/>
            <a:chOff x="2303444" y="6030256"/>
            <a:chExt cx="484188" cy="420688"/>
          </a:xfrm>
          <a:solidFill>
            <a:schemeClr val="bg1"/>
          </a:solidFill>
        </p:grpSpPr>
        <p:sp>
          <p:nvSpPr>
            <p:cNvPr id="226" name="Freeform 354"/>
            <p:cNvSpPr>
              <a:spLocks noEditPoints="1"/>
            </p:cNvSpPr>
            <p:nvPr/>
          </p:nvSpPr>
          <p:spPr bwMode="auto">
            <a:xfrm>
              <a:off x="2303444" y="6030256"/>
              <a:ext cx="484188" cy="346075"/>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27" name="Freeform 355"/>
            <p:cNvSpPr>
              <a:spLocks/>
            </p:cNvSpPr>
            <p:nvPr/>
          </p:nvSpPr>
          <p:spPr bwMode="auto">
            <a:xfrm>
              <a:off x="2741594" y="6181068"/>
              <a:ext cx="30163" cy="165100"/>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28" name="Oval 356"/>
            <p:cNvSpPr>
              <a:spLocks noChangeArrowheads="1"/>
            </p:cNvSpPr>
            <p:nvPr/>
          </p:nvSpPr>
          <p:spPr bwMode="auto">
            <a:xfrm>
              <a:off x="2727307" y="6360456"/>
              <a:ext cx="60325" cy="904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grpSp>
      <p:grpSp>
        <p:nvGrpSpPr>
          <p:cNvPr id="229" name="Group 228"/>
          <p:cNvGrpSpPr/>
          <p:nvPr/>
        </p:nvGrpSpPr>
        <p:grpSpPr>
          <a:xfrm>
            <a:off x="947823" y="2852939"/>
            <a:ext cx="267054" cy="228386"/>
            <a:chOff x="3255944" y="243818"/>
            <a:chExt cx="514350" cy="439738"/>
          </a:xfrm>
          <a:solidFill>
            <a:schemeClr val="bg1"/>
          </a:solidFill>
        </p:grpSpPr>
        <p:sp>
          <p:nvSpPr>
            <p:cNvPr id="230" name="Freeform 357"/>
            <p:cNvSpPr>
              <a:spLocks noEditPoints="1"/>
            </p:cNvSpPr>
            <p:nvPr/>
          </p:nvSpPr>
          <p:spPr bwMode="auto">
            <a:xfrm>
              <a:off x="3255944" y="243818"/>
              <a:ext cx="514350" cy="439738"/>
            </a:xfrm>
            <a:custGeom>
              <a:avLst/>
              <a:gdLst>
                <a:gd name="T0" fmla="*/ 121 w 136"/>
                <a:gd name="T1" fmla="*/ 15 h 117"/>
                <a:gd name="T2" fmla="*/ 68 w 136"/>
                <a:gd name="T3" fmla="*/ 14 h 117"/>
                <a:gd name="T4" fmla="*/ 15 w 136"/>
                <a:gd name="T5" fmla="*/ 15 h 117"/>
                <a:gd name="T6" fmla="*/ 15 w 136"/>
                <a:gd name="T7" fmla="*/ 69 h 117"/>
                <a:gd name="T8" fmla="*/ 59 w 136"/>
                <a:gd name="T9" fmla="*/ 112 h 117"/>
                <a:gd name="T10" fmla="*/ 77 w 136"/>
                <a:gd name="T11" fmla="*/ 112 h 117"/>
                <a:gd name="T12" fmla="*/ 121 w 136"/>
                <a:gd name="T13" fmla="*/ 69 h 117"/>
                <a:gd name="T14" fmla="*/ 121 w 136"/>
                <a:gd name="T15" fmla="*/ 15 h 117"/>
                <a:gd name="T16" fmla="*/ 115 w 136"/>
                <a:gd name="T17" fmla="*/ 63 h 117"/>
                <a:gd name="T18" fmla="*/ 71 w 136"/>
                <a:gd name="T19" fmla="*/ 107 h 117"/>
                <a:gd name="T20" fmla="*/ 65 w 136"/>
                <a:gd name="T21" fmla="*/ 107 h 117"/>
                <a:gd name="T22" fmla="*/ 21 w 136"/>
                <a:gd name="T23" fmla="*/ 63 h 117"/>
                <a:gd name="T24" fmla="*/ 21 w 136"/>
                <a:gd name="T25" fmla="*/ 21 h 117"/>
                <a:gd name="T26" fmla="*/ 63 w 136"/>
                <a:gd name="T27" fmla="*/ 20 h 117"/>
                <a:gd name="T28" fmla="*/ 68 w 136"/>
                <a:gd name="T29" fmla="*/ 25 h 117"/>
                <a:gd name="T30" fmla="*/ 73 w 136"/>
                <a:gd name="T31" fmla="*/ 20 h 117"/>
                <a:gd name="T32" fmla="*/ 115 w 136"/>
                <a:gd name="T33" fmla="*/ 21 h 117"/>
                <a:gd name="T34" fmla="*/ 115 w 136"/>
                <a:gd name="T35" fmla="*/ 63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6" h="117">
                  <a:moveTo>
                    <a:pt x="121" y="15"/>
                  </a:moveTo>
                  <a:cubicBezTo>
                    <a:pt x="106" y="1"/>
                    <a:pt x="83" y="0"/>
                    <a:pt x="68" y="14"/>
                  </a:cubicBezTo>
                  <a:cubicBezTo>
                    <a:pt x="53" y="0"/>
                    <a:pt x="30" y="1"/>
                    <a:pt x="15" y="15"/>
                  </a:cubicBezTo>
                  <a:cubicBezTo>
                    <a:pt x="0" y="30"/>
                    <a:pt x="0" y="54"/>
                    <a:pt x="15" y="69"/>
                  </a:cubicBezTo>
                  <a:cubicBezTo>
                    <a:pt x="20" y="73"/>
                    <a:pt x="59" y="112"/>
                    <a:pt x="59" y="112"/>
                  </a:cubicBezTo>
                  <a:cubicBezTo>
                    <a:pt x="64" y="117"/>
                    <a:pt x="72" y="117"/>
                    <a:pt x="77" y="112"/>
                  </a:cubicBezTo>
                  <a:cubicBezTo>
                    <a:pt x="77" y="112"/>
                    <a:pt x="120" y="69"/>
                    <a:pt x="121" y="69"/>
                  </a:cubicBezTo>
                  <a:cubicBezTo>
                    <a:pt x="136" y="54"/>
                    <a:pt x="136" y="30"/>
                    <a:pt x="121" y="15"/>
                  </a:cubicBezTo>
                  <a:close/>
                  <a:moveTo>
                    <a:pt x="115" y="63"/>
                  </a:moveTo>
                  <a:cubicBezTo>
                    <a:pt x="71" y="107"/>
                    <a:pt x="71" y="107"/>
                    <a:pt x="71" y="107"/>
                  </a:cubicBezTo>
                  <a:cubicBezTo>
                    <a:pt x="69" y="108"/>
                    <a:pt x="67" y="108"/>
                    <a:pt x="65" y="107"/>
                  </a:cubicBezTo>
                  <a:cubicBezTo>
                    <a:pt x="21" y="63"/>
                    <a:pt x="21" y="63"/>
                    <a:pt x="21" y="63"/>
                  </a:cubicBezTo>
                  <a:cubicBezTo>
                    <a:pt x="9" y="51"/>
                    <a:pt x="9" y="32"/>
                    <a:pt x="21" y="21"/>
                  </a:cubicBezTo>
                  <a:cubicBezTo>
                    <a:pt x="32" y="9"/>
                    <a:pt x="51" y="9"/>
                    <a:pt x="63" y="20"/>
                  </a:cubicBezTo>
                  <a:cubicBezTo>
                    <a:pt x="68" y="25"/>
                    <a:pt x="68" y="25"/>
                    <a:pt x="68" y="25"/>
                  </a:cubicBezTo>
                  <a:cubicBezTo>
                    <a:pt x="73" y="20"/>
                    <a:pt x="73" y="20"/>
                    <a:pt x="73" y="20"/>
                  </a:cubicBezTo>
                  <a:cubicBezTo>
                    <a:pt x="85" y="9"/>
                    <a:pt x="104" y="9"/>
                    <a:pt x="115" y="21"/>
                  </a:cubicBezTo>
                  <a:cubicBezTo>
                    <a:pt x="127" y="32"/>
                    <a:pt x="127" y="51"/>
                    <a:pt x="115"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31" name="Freeform 358"/>
            <p:cNvSpPr>
              <a:spLocks/>
            </p:cNvSpPr>
            <p:nvPr/>
          </p:nvSpPr>
          <p:spPr bwMode="auto">
            <a:xfrm>
              <a:off x="3346432" y="334306"/>
              <a:ext cx="71438" cy="71438"/>
            </a:xfrm>
            <a:custGeom>
              <a:avLst/>
              <a:gdLst>
                <a:gd name="T0" fmla="*/ 17 w 19"/>
                <a:gd name="T1" fmla="*/ 0 h 19"/>
                <a:gd name="T2" fmla="*/ 17 w 19"/>
                <a:gd name="T3" fmla="*/ 0 h 19"/>
                <a:gd name="T4" fmla="*/ 0 w 19"/>
                <a:gd name="T5" fmla="*/ 17 h 19"/>
                <a:gd name="T6" fmla="*/ 0 w 19"/>
                <a:gd name="T7" fmla="*/ 17 h 19"/>
                <a:gd name="T8" fmla="*/ 2 w 19"/>
                <a:gd name="T9" fmla="*/ 19 h 19"/>
                <a:gd name="T10" fmla="*/ 4 w 19"/>
                <a:gd name="T11" fmla="*/ 17 h 19"/>
                <a:gd name="T12" fmla="*/ 4 w 19"/>
                <a:gd name="T13" fmla="*/ 17 h 19"/>
                <a:gd name="T14" fmla="*/ 17 w 19"/>
                <a:gd name="T15" fmla="*/ 4 h 19"/>
                <a:gd name="T16" fmla="*/ 17 w 19"/>
                <a:gd name="T17" fmla="*/ 4 h 19"/>
                <a:gd name="T18" fmla="*/ 19 w 19"/>
                <a:gd name="T19" fmla="*/ 2 h 19"/>
                <a:gd name="T20" fmla="*/ 17 w 19"/>
                <a:gd name="T21"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9">
                  <a:moveTo>
                    <a:pt x="17" y="0"/>
                  </a:moveTo>
                  <a:cubicBezTo>
                    <a:pt x="17" y="0"/>
                    <a:pt x="17" y="0"/>
                    <a:pt x="17" y="0"/>
                  </a:cubicBezTo>
                  <a:cubicBezTo>
                    <a:pt x="8" y="0"/>
                    <a:pt x="0" y="8"/>
                    <a:pt x="0" y="17"/>
                  </a:cubicBezTo>
                  <a:cubicBezTo>
                    <a:pt x="0" y="17"/>
                    <a:pt x="0" y="17"/>
                    <a:pt x="0" y="17"/>
                  </a:cubicBezTo>
                  <a:cubicBezTo>
                    <a:pt x="0" y="18"/>
                    <a:pt x="1" y="19"/>
                    <a:pt x="2" y="19"/>
                  </a:cubicBezTo>
                  <a:cubicBezTo>
                    <a:pt x="3" y="19"/>
                    <a:pt x="4" y="18"/>
                    <a:pt x="4" y="17"/>
                  </a:cubicBezTo>
                  <a:cubicBezTo>
                    <a:pt x="4" y="17"/>
                    <a:pt x="4" y="17"/>
                    <a:pt x="4" y="17"/>
                  </a:cubicBezTo>
                  <a:cubicBezTo>
                    <a:pt x="4" y="10"/>
                    <a:pt x="10" y="4"/>
                    <a:pt x="17" y="4"/>
                  </a:cubicBezTo>
                  <a:cubicBezTo>
                    <a:pt x="17" y="4"/>
                    <a:pt x="17" y="4"/>
                    <a:pt x="17" y="4"/>
                  </a:cubicBezTo>
                  <a:cubicBezTo>
                    <a:pt x="18" y="4"/>
                    <a:pt x="19" y="3"/>
                    <a:pt x="19" y="2"/>
                  </a:cubicBezTo>
                  <a:cubicBezTo>
                    <a:pt x="19" y="1"/>
                    <a:pt x="18"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grpSp>
      <p:sp>
        <p:nvSpPr>
          <p:cNvPr id="232" name="Oval 231"/>
          <p:cNvSpPr/>
          <p:nvPr/>
        </p:nvSpPr>
        <p:spPr>
          <a:xfrm rot="5400000">
            <a:off x="3340704" y="2697329"/>
            <a:ext cx="497205" cy="497051"/>
          </a:xfrm>
          <a:prstGeom prst="ellipse">
            <a:avLst/>
          </a:prstGeom>
          <a:solidFill>
            <a:schemeClr val="accent2"/>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233" name="Oval 232"/>
          <p:cNvSpPr/>
          <p:nvPr/>
        </p:nvSpPr>
        <p:spPr>
          <a:xfrm rot="2700000">
            <a:off x="2999932" y="1847243"/>
            <a:ext cx="497205" cy="497051"/>
          </a:xfrm>
          <a:prstGeom prst="ellipse">
            <a:avLst/>
          </a:prstGeom>
          <a:solidFill>
            <a:schemeClr val="accent5"/>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sp>
        <p:nvSpPr>
          <p:cNvPr id="234" name="Oval 233"/>
          <p:cNvSpPr/>
          <p:nvPr/>
        </p:nvSpPr>
        <p:spPr>
          <a:xfrm rot="8100000">
            <a:off x="2995354" y="3561307"/>
            <a:ext cx="497051" cy="497205"/>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grpSp>
        <p:nvGrpSpPr>
          <p:cNvPr id="235" name="Group 234"/>
          <p:cNvGrpSpPr/>
          <p:nvPr/>
        </p:nvGrpSpPr>
        <p:grpSpPr>
          <a:xfrm>
            <a:off x="3464434" y="2820945"/>
            <a:ext cx="249746" cy="249823"/>
            <a:chOff x="4926013" y="3140075"/>
            <a:chExt cx="481013" cy="481013"/>
          </a:xfrm>
          <a:solidFill>
            <a:schemeClr val="bg1"/>
          </a:solidFill>
        </p:grpSpPr>
        <p:sp>
          <p:nvSpPr>
            <p:cNvPr id="236" name="Freeform 348"/>
            <p:cNvSpPr>
              <a:spLocks noEditPoints="1"/>
            </p:cNvSpPr>
            <p:nvPr/>
          </p:nvSpPr>
          <p:spPr bwMode="auto">
            <a:xfrm>
              <a:off x="4926013" y="3140075"/>
              <a:ext cx="481013" cy="481013"/>
            </a:xfrm>
            <a:custGeom>
              <a:avLst/>
              <a:gdLst>
                <a:gd name="T0" fmla="*/ 83 w 128"/>
                <a:gd name="T1" fmla="*/ 40 h 128"/>
                <a:gd name="T2" fmla="*/ 64 w 128"/>
                <a:gd name="T3" fmla="*/ 0 h 128"/>
                <a:gd name="T4" fmla="*/ 36 w 128"/>
                <a:gd name="T5" fmla="*/ 41 h 128"/>
                <a:gd name="T6" fmla="*/ 32 w 128"/>
                <a:gd name="T7" fmla="*/ 43 h 128"/>
                <a:gd name="T8" fmla="*/ 12 w 128"/>
                <a:gd name="T9" fmla="*/ 40 h 128"/>
                <a:gd name="T10" fmla="*/ 0 w 128"/>
                <a:gd name="T11" fmla="*/ 116 h 128"/>
                <a:gd name="T12" fmla="*/ 24 w 128"/>
                <a:gd name="T13" fmla="*/ 128 h 128"/>
                <a:gd name="T14" fmla="*/ 35 w 128"/>
                <a:gd name="T15" fmla="*/ 121 h 128"/>
                <a:gd name="T16" fmla="*/ 36 w 128"/>
                <a:gd name="T17" fmla="*/ 121 h 128"/>
                <a:gd name="T18" fmla="*/ 76 w 128"/>
                <a:gd name="T19" fmla="*/ 128 h 128"/>
                <a:gd name="T20" fmla="*/ 112 w 128"/>
                <a:gd name="T21" fmla="*/ 120 h 128"/>
                <a:gd name="T22" fmla="*/ 114 w 128"/>
                <a:gd name="T23" fmla="*/ 109 h 128"/>
                <a:gd name="T24" fmla="*/ 121 w 128"/>
                <a:gd name="T25" fmla="*/ 88 h 128"/>
                <a:gd name="T26" fmla="*/ 124 w 128"/>
                <a:gd name="T27" fmla="*/ 67 h 128"/>
                <a:gd name="T28" fmla="*/ 128 w 128"/>
                <a:gd name="T29" fmla="*/ 58 h 128"/>
                <a:gd name="T30" fmla="*/ 117 w 128"/>
                <a:gd name="T31" fmla="*/ 42 h 128"/>
                <a:gd name="T32" fmla="*/ 24 w 128"/>
                <a:gd name="T33" fmla="*/ 120 h 128"/>
                <a:gd name="T34" fmla="*/ 8 w 128"/>
                <a:gd name="T35" fmla="*/ 116 h 128"/>
                <a:gd name="T36" fmla="*/ 12 w 128"/>
                <a:gd name="T37" fmla="*/ 48 h 128"/>
                <a:gd name="T38" fmla="*/ 28 w 128"/>
                <a:gd name="T39" fmla="*/ 52 h 128"/>
                <a:gd name="T40" fmla="*/ 120 w 128"/>
                <a:gd name="T41" fmla="*/ 58 h 128"/>
                <a:gd name="T42" fmla="*/ 104 w 128"/>
                <a:gd name="T43" fmla="*/ 64 h 128"/>
                <a:gd name="T44" fmla="*/ 104 w 128"/>
                <a:gd name="T45" fmla="*/ 68 h 128"/>
                <a:gd name="T46" fmla="*/ 118 w 128"/>
                <a:gd name="T47" fmla="*/ 75 h 128"/>
                <a:gd name="T48" fmla="*/ 100 w 128"/>
                <a:gd name="T49" fmla="*/ 84 h 128"/>
                <a:gd name="T50" fmla="*/ 100 w 128"/>
                <a:gd name="T51" fmla="*/ 88 h 128"/>
                <a:gd name="T52" fmla="*/ 113 w 128"/>
                <a:gd name="T53" fmla="*/ 96 h 128"/>
                <a:gd name="T54" fmla="*/ 96 w 128"/>
                <a:gd name="T55" fmla="*/ 104 h 128"/>
                <a:gd name="T56" fmla="*/ 96 w 128"/>
                <a:gd name="T57" fmla="*/ 108 h 128"/>
                <a:gd name="T58" fmla="*/ 106 w 128"/>
                <a:gd name="T59" fmla="*/ 114 h 128"/>
                <a:gd name="T60" fmla="*/ 98 w 128"/>
                <a:gd name="T61" fmla="*/ 120 h 128"/>
                <a:gd name="T62" fmla="*/ 54 w 128"/>
                <a:gd name="T63" fmla="*/ 117 h 128"/>
                <a:gd name="T64" fmla="*/ 32 w 128"/>
                <a:gd name="T65" fmla="*/ 110 h 128"/>
                <a:gd name="T66" fmla="*/ 35 w 128"/>
                <a:gd name="T67" fmla="*/ 50 h 128"/>
                <a:gd name="T68" fmla="*/ 60 w 128"/>
                <a:gd name="T69" fmla="*/ 12 h 128"/>
                <a:gd name="T70" fmla="*/ 76 w 128"/>
                <a:gd name="T71" fmla="*/ 27 h 128"/>
                <a:gd name="T72" fmla="*/ 115 w 128"/>
                <a:gd name="T73" fmla="*/ 50 h 128"/>
                <a:gd name="T74" fmla="*/ 120 w 128"/>
                <a:gd name="T75" fmla="*/ 5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8">
                  <a:moveTo>
                    <a:pt x="117" y="42"/>
                  </a:moveTo>
                  <a:cubicBezTo>
                    <a:pt x="112" y="41"/>
                    <a:pt x="100" y="41"/>
                    <a:pt x="83" y="40"/>
                  </a:cubicBezTo>
                  <a:cubicBezTo>
                    <a:pt x="84" y="36"/>
                    <a:pt x="84" y="33"/>
                    <a:pt x="84" y="27"/>
                  </a:cubicBezTo>
                  <a:cubicBezTo>
                    <a:pt x="84" y="13"/>
                    <a:pt x="73" y="0"/>
                    <a:pt x="64" y="0"/>
                  </a:cubicBezTo>
                  <a:cubicBezTo>
                    <a:pt x="57" y="0"/>
                    <a:pt x="52" y="5"/>
                    <a:pt x="52" y="12"/>
                  </a:cubicBezTo>
                  <a:cubicBezTo>
                    <a:pt x="52" y="20"/>
                    <a:pt x="49" y="34"/>
                    <a:pt x="36" y="41"/>
                  </a:cubicBezTo>
                  <a:cubicBezTo>
                    <a:pt x="35" y="41"/>
                    <a:pt x="32" y="43"/>
                    <a:pt x="32" y="43"/>
                  </a:cubicBezTo>
                  <a:cubicBezTo>
                    <a:pt x="32" y="43"/>
                    <a:pt x="32" y="43"/>
                    <a:pt x="32" y="43"/>
                  </a:cubicBezTo>
                  <a:cubicBezTo>
                    <a:pt x="30" y="41"/>
                    <a:pt x="27" y="40"/>
                    <a:pt x="24" y="40"/>
                  </a:cubicBezTo>
                  <a:cubicBezTo>
                    <a:pt x="12" y="40"/>
                    <a:pt x="12" y="40"/>
                    <a:pt x="12" y="40"/>
                  </a:cubicBezTo>
                  <a:cubicBezTo>
                    <a:pt x="5" y="40"/>
                    <a:pt x="0" y="45"/>
                    <a:pt x="0" y="52"/>
                  </a:cubicBezTo>
                  <a:cubicBezTo>
                    <a:pt x="0" y="116"/>
                    <a:pt x="0" y="116"/>
                    <a:pt x="0" y="116"/>
                  </a:cubicBezTo>
                  <a:cubicBezTo>
                    <a:pt x="0" y="123"/>
                    <a:pt x="5" y="128"/>
                    <a:pt x="12" y="128"/>
                  </a:cubicBezTo>
                  <a:cubicBezTo>
                    <a:pt x="24" y="128"/>
                    <a:pt x="24" y="128"/>
                    <a:pt x="24" y="128"/>
                  </a:cubicBezTo>
                  <a:cubicBezTo>
                    <a:pt x="29" y="128"/>
                    <a:pt x="33" y="125"/>
                    <a:pt x="35" y="121"/>
                  </a:cubicBezTo>
                  <a:cubicBezTo>
                    <a:pt x="35" y="121"/>
                    <a:pt x="35" y="121"/>
                    <a:pt x="35" y="121"/>
                  </a:cubicBezTo>
                  <a:cubicBezTo>
                    <a:pt x="35" y="121"/>
                    <a:pt x="35" y="121"/>
                    <a:pt x="36" y="121"/>
                  </a:cubicBezTo>
                  <a:cubicBezTo>
                    <a:pt x="36" y="121"/>
                    <a:pt x="36" y="121"/>
                    <a:pt x="36" y="121"/>
                  </a:cubicBezTo>
                  <a:cubicBezTo>
                    <a:pt x="38" y="122"/>
                    <a:pt x="43" y="123"/>
                    <a:pt x="52" y="125"/>
                  </a:cubicBezTo>
                  <a:cubicBezTo>
                    <a:pt x="54" y="126"/>
                    <a:pt x="65" y="128"/>
                    <a:pt x="76" y="128"/>
                  </a:cubicBezTo>
                  <a:cubicBezTo>
                    <a:pt x="98" y="128"/>
                    <a:pt x="98" y="128"/>
                    <a:pt x="98" y="128"/>
                  </a:cubicBezTo>
                  <a:cubicBezTo>
                    <a:pt x="105" y="128"/>
                    <a:pt x="109" y="125"/>
                    <a:pt x="112" y="120"/>
                  </a:cubicBezTo>
                  <a:cubicBezTo>
                    <a:pt x="112" y="120"/>
                    <a:pt x="113" y="118"/>
                    <a:pt x="114" y="116"/>
                  </a:cubicBezTo>
                  <a:cubicBezTo>
                    <a:pt x="115" y="114"/>
                    <a:pt x="115" y="112"/>
                    <a:pt x="114" y="109"/>
                  </a:cubicBezTo>
                  <a:cubicBezTo>
                    <a:pt x="118" y="106"/>
                    <a:pt x="120" y="102"/>
                    <a:pt x="121" y="99"/>
                  </a:cubicBezTo>
                  <a:cubicBezTo>
                    <a:pt x="122" y="94"/>
                    <a:pt x="122" y="90"/>
                    <a:pt x="121" y="88"/>
                  </a:cubicBezTo>
                  <a:cubicBezTo>
                    <a:pt x="123" y="85"/>
                    <a:pt x="125" y="82"/>
                    <a:pt x="126" y="77"/>
                  </a:cubicBezTo>
                  <a:cubicBezTo>
                    <a:pt x="127" y="73"/>
                    <a:pt x="126" y="70"/>
                    <a:pt x="124" y="67"/>
                  </a:cubicBezTo>
                  <a:cubicBezTo>
                    <a:pt x="127" y="65"/>
                    <a:pt x="128" y="61"/>
                    <a:pt x="128" y="58"/>
                  </a:cubicBezTo>
                  <a:cubicBezTo>
                    <a:pt x="128" y="58"/>
                    <a:pt x="128" y="58"/>
                    <a:pt x="128" y="58"/>
                  </a:cubicBezTo>
                  <a:cubicBezTo>
                    <a:pt x="128" y="57"/>
                    <a:pt x="128" y="57"/>
                    <a:pt x="128" y="56"/>
                  </a:cubicBezTo>
                  <a:cubicBezTo>
                    <a:pt x="128" y="51"/>
                    <a:pt x="125" y="44"/>
                    <a:pt x="117" y="42"/>
                  </a:cubicBezTo>
                  <a:close/>
                  <a:moveTo>
                    <a:pt x="28" y="116"/>
                  </a:moveTo>
                  <a:cubicBezTo>
                    <a:pt x="28" y="118"/>
                    <a:pt x="26" y="120"/>
                    <a:pt x="24" y="120"/>
                  </a:cubicBezTo>
                  <a:cubicBezTo>
                    <a:pt x="12" y="120"/>
                    <a:pt x="12" y="120"/>
                    <a:pt x="12" y="120"/>
                  </a:cubicBezTo>
                  <a:cubicBezTo>
                    <a:pt x="10" y="120"/>
                    <a:pt x="8" y="118"/>
                    <a:pt x="8" y="116"/>
                  </a:cubicBezTo>
                  <a:cubicBezTo>
                    <a:pt x="8" y="52"/>
                    <a:pt x="8" y="52"/>
                    <a:pt x="8" y="52"/>
                  </a:cubicBezTo>
                  <a:cubicBezTo>
                    <a:pt x="8" y="50"/>
                    <a:pt x="10" y="48"/>
                    <a:pt x="12" y="48"/>
                  </a:cubicBezTo>
                  <a:cubicBezTo>
                    <a:pt x="24" y="48"/>
                    <a:pt x="24" y="48"/>
                    <a:pt x="24" y="48"/>
                  </a:cubicBezTo>
                  <a:cubicBezTo>
                    <a:pt x="26" y="48"/>
                    <a:pt x="28" y="50"/>
                    <a:pt x="28" y="52"/>
                  </a:cubicBezTo>
                  <a:lnTo>
                    <a:pt x="28" y="116"/>
                  </a:lnTo>
                  <a:close/>
                  <a:moveTo>
                    <a:pt x="120" y="58"/>
                  </a:moveTo>
                  <a:cubicBezTo>
                    <a:pt x="120" y="60"/>
                    <a:pt x="119" y="64"/>
                    <a:pt x="112" y="64"/>
                  </a:cubicBezTo>
                  <a:cubicBezTo>
                    <a:pt x="106" y="64"/>
                    <a:pt x="104" y="64"/>
                    <a:pt x="104" y="64"/>
                  </a:cubicBezTo>
                  <a:cubicBezTo>
                    <a:pt x="103" y="64"/>
                    <a:pt x="102" y="65"/>
                    <a:pt x="102" y="66"/>
                  </a:cubicBezTo>
                  <a:cubicBezTo>
                    <a:pt x="102" y="67"/>
                    <a:pt x="103" y="68"/>
                    <a:pt x="104" y="68"/>
                  </a:cubicBezTo>
                  <a:cubicBezTo>
                    <a:pt x="104" y="68"/>
                    <a:pt x="106" y="68"/>
                    <a:pt x="112" y="68"/>
                  </a:cubicBezTo>
                  <a:cubicBezTo>
                    <a:pt x="118" y="68"/>
                    <a:pt x="119" y="73"/>
                    <a:pt x="118" y="75"/>
                  </a:cubicBezTo>
                  <a:cubicBezTo>
                    <a:pt x="118" y="78"/>
                    <a:pt x="116" y="84"/>
                    <a:pt x="110" y="84"/>
                  </a:cubicBezTo>
                  <a:cubicBezTo>
                    <a:pt x="103" y="84"/>
                    <a:pt x="100" y="84"/>
                    <a:pt x="100" y="84"/>
                  </a:cubicBezTo>
                  <a:cubicBezTo>
                    <a:pt x="99" y="84"/>
                    <a:pt x="98" y="85"/>
                    <a:pt x="98" y="86"/>
                  </a:cubicBezTo>
                  <a:cubicBezTo>
                    <a:pt x="98" y="87"/>
                    <a:pt x="99" y="88"/>
                    <a:pt x="100" y="88"/>
                  </a:cubicBezTo>
                  <a:cubicBezTo>
                    <a:pt x="100" y="88"/>
                    <a:pt x="105" y="88"/>
                    <a:pt x="108" y="88"/>
                  </a:cubicBezTo>
                  <a:cubicBezTo>
                    <a:pt x="115" y="88"/>
                    <a:pt x="114" y="93"/>
                    <a:pt x="113" y="96"/>
                  </a:cubicBezTo>
                  <a:cubicBezTo>
                    <a:pt x="112" y="100"/>
                    <a:pt x="111" y="104"/>
                    <a:pt x="103" y="104"/>
                  </a:cubicBezTo>
                  <a:cubicBezTo>
                    <a:pt x="100" y="104"/>
                    <a:pt x="96" y="104"/>
                    <a:pt x="96" y="104"/>
                  </a:cubicBezTo>
                  <a:cubicBezTo>
                    <a:pt x="95" y="104"/>
                    <a:pt x="94" y="105"/>
                    <a:pt x="94" y="106"/>
                  </a:cubicBezTo>
                  <a:cubicBezTo>
                    <a:pt x="94" y="107"/>
                    <a:pt x="95" y="108"/>
                    <a:pt x="96" y="108"/>
                  </a:cubicBezTo>
                  <a:cubicBezTo>
                    <a:pt x="96" y="108"/>
                    <a:pt x="99" y="108"/>
                    <a:pt x="102" y="108"/>
                  </a:cubicBezTo>
                  <a:cubicBezTo>
                    <a:pt x="107" y="108"/>
                    <a:pt x="107" y="112"/>
                    <a:pt x="106" y="114"/>
                  </a:cubicBezTo>
                  <a:cubicBezTo>
                    <a:pt x="106" y="115"/>
                    <a:pt x="105" y="116"/>
                    <a:pt x="105" y="117"/>
                  </a:cubicBezTo>
                  <a:cubicBezTo>
                    <a:pt x="104" y="119"/>
                    <a:pt x="102" y="120"/>
                    <a:pt x="98" y="120"/>
                  </a:cubicBezTo>
                  <a:cubicBezTo>
                    <a:pt x="76" y="120"/>
                    <a:pt x="76" y="120"/>
                    <a:pt x="76" y="120"/>
                  </a:cubicBezTo>
                  <a:cubicBezTo>
                    <a:pt x="65" y="120"/>
                    <a:pt x="54" y="118"/>
                    <a:pt x="54" y="117"/>
                  </a:cubicBezTo>
                  <a:cubicBezTo>
                    <a:pt x="37" y="114"/>
                    <a:pt x="36" y="113"/>
                    <a:pt x="35" y="113"/>
                  </a:cubicBezTo>
                  <a:cubicBezTo>
                    <a:pt x="35" y="113"/>
                    <a:pt x="32" y="112"/>
                    <a:pt x="32" y="110"/>
                  </a:cubicBezTo>
                  <a:cubicBezTo>
                    <a:pt x="32" y="54"/>
                    <a:pt x="32" y="54"/>
                    <a:pt x="32" y="54"/>
                  </a:cubicBezTo>
                  <a:cubicBezTo>
                    <a:pt x="32" y="52"/>
                    <a:pt x="33" y="51"/>
                    <a:pt x="35" y="50"/>
                  </a:cubicBezTo>
                  <a:cubicBezTo>
                    <a:pt x="35" y="50"/>
                    <a:pt x="36" y="50"/>
                    <a:pt x="36" y="50"/>
                  </a:cubicBezTo>
                  <a:cubicBezTo>
                    <a:pt x="54" y="42"/>
                    <a:pt x="60" y="26"/>
                    <a:pt x="60" y="12"/>
                  </a:cubicBezTo>
                  <a:cubicBezTo>
                    <a:pt x="60" y="10"/>
                    <a:pt x="62" y="8"/>
                    <a:pt x="64" y="8"/>
                  </a:cubicBezTo>
                  <a:cubicBezTo>
                    <a:pt x="68" y="8"/>
                    <a:pt x="76" y="16"/>
                    <a:pt x="76" y="27"/>
                  </a:cubicBezTo>
                  <a:cubicBezTo>
                    <a:pt x="76" y="36"/>
                    <a:pt x="75" y="38"/>
                    <a:pt x="72" y="48"/>
                  </a:cubicBezTo>
                  <a:cubicBezTo>
                    <a:pt x="112" y="48"/>
                    <a:pt x="112" y="49"/>
                    <a:pt x="115" y="50"/>
                  </a:cubicBezTo>
                  <a:cubicBezTo>
                    <a:pt x="120" y="51"/>
                    <a:pt x="120" y="54"/>
                    <a:pt x="120" y="56"/>
                  </a:cubicBezTo>
                  <a:cubicBezTo>
                    <a:pt x="120" y="57"/>
                    <a:pt x="120" y="57"/>
                    <a:pt x="120"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37" name="Freeform 349"/>
            <p:cNvSpPr>
              <a:spLocks noEditPoints="1"/>
            </p:cNvSpPr>
            <p:nvPr/>
          </p:nvSpPr>
          <p:spPr bwMode="auto">
            <a:xfrm>
              <a:off x="4970463" y="3530600"/>
              <a:ext cx="44450" cy="44450"/>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grpSp>
      <p:sp>
        <p:nvSpPr>
          <p:cNvPr id="238" name="TextBox 237"/>
          <p:cNvSpPr txBox="1"/>
          <p:nvPr/>
        </p:nvSpPr>
        <p:spPr>
          <a:xfrm>
            <a:off x="3921741" y="2830860"/>
            <a:ext cx="420628" cy="238527"/>
          </a:xfrm>
          <a:prstGeom prst="rect">
            <a:avLst/>
          </a:prstGeom>
          <a:noFill/>
        </p:spPr>
        <p:txBody>
          <a:bodyPr wrap="none" lIns="68580" tIns="34290" rIns="68580" bIns="34290" rtlCol="0">
            <a:spAutoFit/>
          </a:bodyPr>
          <a:lstStyle/>
          <a:p>
            <a:r>
              <a:rPr lang="zh-CN" altLang="en-US" sz="1100" b="1" dirty="0">
                <a:solidFill>
                  <a:srgbClr val="C0C0C0"/>
                </a:solidFill>
                <a:latin typeface="微软雅黑" panose="020B0503020204020204" pitchFamily="34" charset="-122"/>
                <a:ea typeface="微软雅黑" panose="020B0503020204020204" pitchFamily="34" charset="-122"/>
              </a:rPr>
              <a:t>标题</a:t>
            </a:r>
            <a:endParaRPr lang="id-ID" altLang="zh-CN" sz="1100" b="1" dirty="0">
              <a:solidFill>
                <a:srgbClr val="C0C0C0"/>
              </a:solidFill>
              <a:latin typeface="微软雅黑" panose="020B0503020204020204" pitchFamily="34" charset="-122"/>
              <a:ea typeface="微软雅黑" panose="020B0503020204020204" pitchFamily="34" charset="-122"/>
            </a:endParaRPr>
          </a:p>
        </p:txBody>
      </p:sp>
      <p:sp>
        <p:nvSpPr>
          <p:cNvPr id="239" name="Oval 238"/>
          <p:cNvSpPr/>
          <p:nvPr/>
        </p:nvSpPr>
        <p:spPr>
          <a:xfrm rot="18900000">
            <a:off x="2098946" y="1464078"/>
            <a:ext cx="497051" cy="497205"/>
          </a:xfrm>
          <a:prstGeom prst="ellipse">
            <a:avLst/>
          </a:prstGeom>
          <a:solidFill>
            <a:schemeClr val="accent4"/>
          </a:solidFill>
          <a:ln w="254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id-ID">
              <a:solidFill>
                <a:srgbClr val="C0C0C0"/>
              </a:solidFill>
            </a:endParaRPr>
          </a:p>
        </p:txBody>
      </p:sp>
      <p:grpSp>
        <p:nvGrpSpPr>
          <p:cNvPr id="240" name="Group 239"/>
          <p:cNvGrpSpPr/>
          <p:nvPr/>
        </p:nvGrpSpPr>
        <p:grpSpPr>
          <a:xfrm>
            <a:off x="1887555" y="2260706"/>
            <a:ext cx="788194" cy="2690453"/>
            <a:chOff x="5519738" y="2608262"/>
            <a:chExt cx="1050925" cy="3586163"/>
          </a:xfrm>
          <a:solidFill>
            <a:schemeClr val="accent1"/>
          </a:solidFill>
          <a:effectLst>
            <a:outerShdw blurRad="76200" dir="18900000" sy="23000" kx="-1200000" algn="bl" rotWithShape="0">
              <a:prstClr val="black">
                <a:alpha val="5000"/>
              </a:prstClr>
            </a:outerShdw>
          </a:effectLst>
        </p:grpSpPr>
        <p:sp>
          <p:nvSpPr>
            <p:cNvPr id="241" name="Freeform 5"/>
            <p:cNvSpPr>
              <a:spLocks/>
            </p:cNvSpPr>
            <p:nvPr/>
          </p:nvSpPr>
          <p:spPr bwMode="auto">
            <a:xfrm>
              <a:off x="5962651" y="3090863"/>
              <a:ext cx="15875" cy="53975"/>
            </a:xfrm>
            <a:custGeom>
              <a:avLst/>
              <a:gdLst>
                <a:gd name="T0" fmla="*/ 2 w 2"/>
                <a:gd name="T1" fmla="*/ 0 h 7"/>
                <a:gd name="T2" fmla="*/ 0 w 2"/>
                <a:gd name="T3" fmla="*/ 7 h 7"/>
                <a:gd name="T4" fmla="*/ 2 w 2"/>
                <a:gd name="T5" fmla="*/ 0 h 7"/>
              </a:gdLst>
              <a:ahLst/>
              <a:cxnLst>
                <a:cxn ang="0">
                  <a:pos x="T0" y="T1"/>
                </a:cxn>
                <a:cxn ang="0">
                  <a:pos x="T2" y="T3"/>
                </a:cxn>
                <a:cxn ang="0">
                  <a:pos x="T4" y="T5"/>
                </a:cxn>
              </a:cxnLst>
              <a:rect l="0" t="0" r="r" b="b"/>
              <a:pathLst>
                <a:path w="2" h="7">
                  <a:moveTo>
                    <a:pt x="2" y="0"/>
                  </a:moveTo>
                  <a:cubicBezTo>
                    <a:pt x="1" y="1"/>
                    <a:pt x="0" y="5"/>
                    <a:pt x="0" y="7"/>
                  </a:cubicBezTo>
                  <a:cubicBezTo>
                    <a:pt x="1" y="4"/>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42" name="Freeform 6"/>
            <p:cNvSpPr>
              <a:spLocks noEditPoints="1"/>
            </p:cNvSpPr>
            <p:nvPr/>
          </p:nvSpPr>
          <p:spPr bwMode="auto">
            <a:xfrm>
              <a:off x="5519738" y="2608262"/>
              <a:ext cx="1050925" cy="3586163"/>
            </a:xfrm>
            <a:custGeom>
              <a:avLst/>
              <a:gdLst>
                <a:gd name="T0" fmla="*/ 107 w 133"/>
                <a:gd name="T1" fmla="*/ 73 h 461"/>
                <a:gd name="T2" fmla="*/ 76 w 133"/>
                <a:gd name="T3" fmla="*/ 79 h 461"/>
                <a:gd name="T4" fmla="*/ 68 w 133"/>
                <a:gd name="T5" fmla="*/ 73 h 461"/>
                <a:gd name="T6" fmla="*/ 60 w 133"/>
                <a:gd name="T7" fmla="*/ 104 h 461"/>
                <a:gd name="T8" fmla="*/ 66 w 133"/>
                <a:gd name="T9" fmla="*/ 78 h 461"/>
                <a:gd name="T10" fmla="*/ 68 w 133"/>
                <a:gd name="T11" fmla="*/ 73 h 461"/>
                <a:gd name="T12" fmla="*/ 91 w 133"/>
                <a:gd name="T13" fmla="*/ 62 h 461"/>
                <a:gd name="T14" fmla="*/ 91 w 133"/>
                <a:gd name="T15" fmla="*/ 47 h 461"/>
                <a:gd name="T16" fmla="*/ 68 w 133"/>
                <a:gd name="T17" fmla="*/ 1 h 461"/>
                <a:gd name="T18" fmla="*/ 59 w 133"/>
                <a:gd name="T19" fmla="*/ 56 h 461"/>
                <a:gd name="T20" fmla="*/ 65 w 133"/>
                <a:gd name="T21" fmla="*/ 73 h 461"/>
                <a:gd name="T22" fmla="*/ 54 w 133"/>
                <a:gd name="T23" fmla="*/ 93 h 461"/>
                <a:gd name="T24" fmla="*/ 34 w 133"/>
                <a:gd name="T25" fmla="*/ 80 h 461"/>
                <a:gd name="T26" fmla="*/ 11 w 133"/>
                <a:gd name="T27" fmla="*/ 122 h 461"/>
                <a:gd name="T28" fmla="*/ 1 w 133"/>
                <a:gd name="T29" fmla="*/ 161 h 461"/>
                <a:gd name="T30" fmla="*/ 22 w 133"/>
                <a:gd name="T31" fmla="*/ 176 h 461"/>
                <a:gd name="T32" fmla="*/ 27 w 133"/>
                <a:gd name="T33" fmla="*/ 207 h 461"/>
                <a:gd name="T34" fmla="*/ 29 w 133"/>
                <a:gd name="T35" fmla="*/ 251 h 461"/>
                <a:gd name="T36" fmla="*/ 32 w 133"/>
                <a:gd name="T37" fmla="*/ 288 h 461"/>
                <a:gd name="T38" fmla="*/ 39 w 133"/>
                <a:gd name="T39" fmla="*/ 361 h 461"/>
                <a:gd name="T40" fmla="*/ 37 w 133"/>
                <a:gd name="T41" fmla="*/ 405 h 461"/>
                <a:gd name="T42" fmla="*/ 29 w 133"/>
                <a:gd name="T43" fmla="*/ 428 h 461"/>
                <a:gd name="T44" fmla="*/ 5 w 133"/>
                <a:gd name="T45" fmla="*/ 439 h 461"/>
                <a:gd name="T46" fmla="*/ 52 w 133"/>
                <a:gd name="T47" fmla="*/ 435 h 461"/>
                <a:gd name="T48" fmla="*/ 72 w 133"/>
                <a:gd name="T49" fmla="*/ 436 h 461"/>
                <a:gd name="T50" fmla="*/ 74 w 133"/>
                <a:gd name="T51" fmla="*/ 409 h 461"/>
                <a:gd name="T52" fmla="*/ 76 w 133"/>
                <a:gd name="T53" fmla="*/ 326 h 461"/>
                <a:gd name="T54" fmla="*/ 79 w 133"/>
                <a:gd name="T55" fmla="*/ 281 h 461"/>
                <a:gd name="T56" fmla="*/ 81 w 133"/>
                <a:gd name="T57" fmla="*/ 302 h 461"/>
                <a:gd name="T58" fmla="*/ 87 w 133"/>
                <a:gd name="T59" fmla="*/ 405 h 461"/>
                <a:gd name="T60" fmla="*/ 83 w 133"/>
                <a:gd name="T61" fmla="*/ 443 h 461"/>
                <a:gd name="T62" fmla="*/ 76 w 133"/>
                <a:gd name="T63" fmla="*/ 460 h 461"/>
                <a:gd name="T64" fmla="*/ 112 w 133"/>
                <a:gd name="T65" fmla="*/ 452 h 461"/>
                <a:gd name="T66" fmla="*/ 125 w 133"/>
                <a:gd name="T67" fmla="*/ 449 h 461"/>
                <a:gd name="T68" fmla="*/ 124 w 133"/>
                <a:gd name="T69" fmla="*/ 436 h 461"/>
                <a:gd name="T70" fmla="*/ 123 w 133"/>
                <a:gd name="T71" fmla="*/ 401 h 461"/>
                <a:gd name="T72" fmla="*/ 123 w 133"/>
                <a:gd name="T73" fmla="*/ 307 h 461"/>
                <a:gd name="T74" fmla="*/ 117 w 133"/>
                <a:gd name="T75" fmla="*/ 250 h 461"/>
                <a:gd name="T76" fmla="*/ 118 w 133"/>
                <a:gd name="T77" fmla="*/ 235 h 461"/>
                <a:gd name="T78" fmla="*/ 110 w 133"/>
                <a:gd name="T79" fmla="*/ 156 h 461"/>
                <a:gd name="T80" fmla="*/ 130 w 133"/>
                <a:gd name="T81" fmla="*/ 98 h 461"/>
                <a:gd name="T82" fmla="*/ 54 w 133"/>
                <a:gd name="T83" fmla="*/ 117 h 461"/>
                <a:gd name="T84" fmla="*/ 53 w 133"/>
                <a:gd name="T85" fmla="*/ 117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3" h="461">
                  <a:moveTo>
                    <a:pt x="130" y="98"/>
                  </a:moveTo>
                  <a:cubicBezTo>
                    <a:pt x="133" y="82"/>
                    <a:pt x="119" y="80"/>
                    <a:pt x="107" y="73"/>
                  </a:cubicBezTo>
                  <a:cubicBezTo>
                    <a:pt x="98" y="69"/>
                    <a:pt x="94" y="65"/>
                    <a:pt x="92" y="63"/>
                  </a:cubicBezTo>
                  <a:cubicBezTo>
                    <a:pt x="87" y="67"/>
                    <a:pt x="81" y="73"/>
                    <a:pt x="76" y="79"/>
                  </a:cubicBezTo>
                  <a:cubicBezTo>
                    <a:pt x="68" y="73"/>
                    <a:pt x="68" y="73"/>
                    <a:pt x="68" y="73"/>
                  </a:cubicBezTo>
                  <a:cubicBezTo>
                    <a:pt x="68" y="73"/>
                    <a:pt x="68" y="73"/>
                    <a:pt x="68" y="73"/>
                  </a:cubicBezTo>
                  <a:cubicBezTo>
                    <a:pt x="76" y="80"/>
                    <a:pt x="76" y="80"/>
                    <a:pt x="76" y="80"/>
                  </a:cubicBezTo>
                  <a:cubicBezTo>
                    <a:pt x="70" y="88"/>
                    <a:pt x="64" y="97"/>
                    <a:pt x="60" y="104"/>
                  </a:cubicBezTo>
                  <a:cubicBezTo>
                    <a:pt x="63" y="98"/>
                    <a:pt x="66" y="90"/>
                    <a:pt x="66" y="85"/>
                  </a:cubicBezTo>
                  <a:cubicBezTo>
                    <a:pt x="66" y="81"/>
                    <a:pt x="66" y="78"/>
                    <a:pt x="66" y="78"/>
                  </a:cubicBezTo>
                  <a:cubicBezTo>
                    <a:pt x="66" y="78"/>
                    <a:pt x="70" y="76"/>
                    <a:pt x="69" y="74"/>
                  </a:cubicBezTo>
                  <a:cubicBezTo>
                    <a:pt x="69" y="74"/>
                    <a:pt x="68" y="73"/>
                    <a:pt x="68" y="73"/>
                  </a:cubicBezTo>
                  <a:cubicBezTo>
                    <a:pt x="71" y="71"/>
                    <a:pt x="89" y="59"/>
                    <a:pt x="89" y="59"/>
                  </a:cubicBezTo>
                  <a:cubicBezTo>
                    <a:pt x="89" y="60"/>
                    <a:pt x="90" y="61"/>
                    <a:pt x="91" y="62"/>
                  </a:cubicBezTo>
                  <a:cubicBezTo>
                    <a:pt x="91" y="61"/>
                    <a:pt x="90" y="61"/>
                    <a:pt x="90" y="60"/>
                  </a:cubicBezTo>
                  <a:cubicBezTo>
                    <a:pt x="89" y="58"/>
                    <a:pt x="90" y="52"/>
                    <a:pt x="91" y="47"/>
                  </a:cubicBezTo>
                  <a:cubicBezTo>
                    <a:pt x="93" y="41"/>
                    <a:pt x="96" y="26"/>
                    <a:pt x="96" y="21"/>
                  </a:cubicBezTo>
                  <a:cubicBezTo>
                    <a:pt x="96" y="16"/>
                    <a:pt x="98" y="0"/>
                    <a:pt x="68" y="1"/>
                  </a:cubicBezTo>
                  <a:cubicBezTo>
                    <a:pt x="39" y="1"/>
                    <a:pt x="56" y="44"/>
                    <a:pt x="56" y="46"/>
                  </a:cubicBezTo>
                  <a:cubicBezTo>
                    <a:pt x="56" y="48"/>
                    <a:pt x="57" y="52"/>
                    <a:pt x="59" y="56"/>
                  </a:cubicBezTo>
                  <a:cubicBezTo>
                    <a:pt x="60" y="59"/>
                    <a:pt x="59" y="61"/>
                    <a:pt x="58" y="62"/>
                  </a:cubicBezTo>
                  <a:cubicBezTo>
                    <a:pt x="58" y="62"/>
                    <a:pt x="64" y="72"/>
                    <a:pt x="65" y="73"/>
                  </a:cubicBezTo>
                  <a:cubicBezTo>
                    <a:pt x="64" y="74"/>
                    <a:pt x="63" y="75"/>
                    <a:pt x="63" y="77"/>
                  </a:cubicBezTo>
                  <a:cubicBezTo>
                    <a:pt x="64" y="79"/>
                    <a:pt x="57" y="85"/>
                    <a:pt x="54" y="93"/>
                  </a:cubicBezTo>
                  <a:cubicBezTo>
                    <a:pt x="55" y="81"/>
                    <a:pt x="56" y="71"/>
                    <a:pt x="56" y="70"/>
                  </a:cubicBezTo>
                  <a:cubicBezTo>
                    <a:pt x="56" y="70"/>
                    <a:pt x="48" y="74"/>
                    <a:pt x="34" y="80"/>
                  </a:cubicBezTo>
                  <a:cubicBezTo>
                    <a:pt x="20" y="85"/>
                    <a:pt x="19" y="93"/>
                    <a:pt x="16" y="99"/>
                  </a:cubicBezTo>
                  <a:cubicBezTo>
                    <a:pt x="14" y="106"/>
                    <a:pt x="15" y="112"/>
                    <a:pt x="11" y="122"/>
                  </a:cubicBezTo>
                  <a:cubicBezTo>
                    <a:pt x="8" y="132"/>
                    <a:pt x="4" y="138"/>
                    <a:pt x="2" y="142"/>
                  </a:cubicBezTo>
                  <a:cubicBezTo>
                    <a:pt x="0" y="147"/>
                    <a:pt x="1" y="153"/>
                    <a:pt x="1" y="161"/>
                  </a:cubicBezTo>
                  <a:cubicBezTo>
                    <a:pt x="2" y="169"/>
                    <a:pt x="6" y="173"/>
                    <a:pt x="8" y="174"/>
                  </a:cubicBezTo>
                  <a:cubicBezTo>
                    <a:pt x="11" y="175"/>
                    <a:pt x="19" y="175"/>
                    <a:pt x="22" y="176"/>
                  </a:cubicBezTo>
                  <a:cubicBezTo>
                    <a:pt x="24" y="177"/>
                    <a:pt x="30" y="180"/>
                    <a:pt x="30" y="180"/>
                  </a:cubicBezTo>
                  <a:cubicBezTo>
                    <a:pt x="30" y="181"/>
                    <a:pt x="28" y="195"/>
                    <a:pt x="27" y="207"/>
                  </a:cubicBezTo>
                  <a:cubicBezTo>
                    <a:pt x="27" y="219"/>
                    <a:pt x="27" y="244"/>
                    <a:pt x="27" y="247"/>
                  </a:cubicBezTo>
                  <a:cubicBezTo>
                    <a:pt x="27" y="250"/>
                    <a:pt x="29" y="251"/>
                    <a:pt x="29" y="251"/>
                  </a:cubicBezTo>
                  <a:cubicBezTo>
                    <a:pt x="29" y="251"/>
                    <a:pt x="29" y="254"/>
                    <a:pt x="29" y="260"/>
                  </a:cubicBezTo>
                  <a:cubicBezTo>
                    <a:pt x="29" y="265"/>
                    <a:pt x="31" y="276"/>
                    <a:pt x="32" y="288"/>
                  </a:cubicBezTo>
                  <a:cubicBezTo>
                    <a:pt x="33" y="299"/>
                    <a:pt x="37" y="311"/>
                    <a:pt x="37" y="321"/>
                  </a:cubicBezTo>
                  <a:cubicBezTo>
                    <a:pt x="37" y="331"/>
                    <a:pt x="39" y="354"/>
                    <a:pt x="39" y="361"/>
                  </a:cubicBezTo>
                  <a:cubicBezTo>
                    <a:pt x="39" y="368"/>
                    <a:pt x="40" y="380"/>
                    <a:pt x="39" y="384"/>
                  </a:cubicBezTo>
                  <a:cubicBezTo>
                    <a:pt x="38" y="388"/>
                    <a:pt x="37" y="399"/>
                    <a:pt x="37" y="405"/>
                  </a:cubicBezTo>
                  <a:cubicBezTo>
                    <a:pt x="37" y="412"/>
                    <a:pt x="39" y="413"/>
                    <a:pt x="37" y="414"/>
                  </a:cubicBezTo>
                  <a:cubicBezTo>
                    <a:pt x="35" y="416"/>
                    <a:pt x="35" y="422"/>
                    <a:pt x="29" y="428"/>
                  </a:cubicBezTo>
                  <a:cubicBezTo>
                    <a:pt x="23" y="433"/>
                    <a:pt x="10" y="432"/>
                    <a:pt x="7" y="432"/>
                  </a:cubicBezTo>
                  <a:cubicBezTo>
                    <a:pt x="5" y="432"/>
                    <a:pt x="2" y="438"/>
                    <a:pt x="5" y="439"/>
                  </a:cubicBezTo>
                  <a:cubicBezTo>
                    <a:pt x="8" y="440"/>
                    <a:pt x="12" y="443"/>
                    <a:pt x="26" y="443"/>
                  </a:cubicBezTo>
                  <a:cubicBezTo>
                    <a:pt x="39" y="443"/>
                    <a:pt x="49" y="437"/>
                    <a:pt x="52" y="435"/>
                  </a:cubicBezTo>
                  <a:cubicBezTo>
                    <a:pt x="54" y="433"/>
                    <a:pt x="55" y="435"/>
                    <a:pt x="57" y="437"/>
                  </a:cubicBezTo>
                  <a:cubicBezTo>
                    <a:pt x="58" y="439"/>
                    <a:pt x="68" y="438"/>
                    <a:pt x="72" y="436"/>
                  </a:cubicBezTo>
                  <a:cubicBezTo>
                    <a:pt x="76" y="435"/>
                    <a:pt x="73" y="427"/>
                    <a:pt x="74" y="426"/>
                  </a:cubicBezTo>
                  <a:cubicBezTo>
                    <a:pt x="75" y="425"/>
                    <a:pt x="74" y="415"/>
                    <a:pt x="74" y="409"/>
                  </a:cubicBezTo>
                  <a:cubicBezTo>
                    <a:pt x="74" y="403"/>
                    <a:pt x="73" y="378"/>
                    <a:pt x="73" y="378"/>
                  </a:cubicBezTo>
                  <a:cubicBezTo>
                    <a:pt x="73" y="365"/>
                    <a:pt x="75" y="344"/>
                    <a:pt x="76" y="326"/>
                  </a:cubicBezTo>
                  <a:cubicBezTo>
                    <a:pt x="78" y="309"/>
                    <a:pt x="78" y="301"/>
                    <a:pt x="78" y="295"/>
                  </a:cubicBezTo>
                  <a:cubicBezTo>
                    <a:pt x="78" y="288"/>
                    <a:pt x="79" y="281"/>
                    <a:pt x="79" y="281"/>
                  </a:cubicBezTo>
                  <a:cubicBezTo>
                    <a:pt x="79" y="281"/>
                    <a:pt x="79" y="283"/>
                    <a:pt x="80" y="286"/>
                  </a:cubicBezTo>
                  <a:cubicBezTo>
                    <a:pt x="81" y="290"/>
                    <a:pt x="81" y="295"/>
                    <a:pt x="81" y="302"/>
                  </a:cubicBezTo>
                  <a:cubicBezTo>
                    <a:pt x="81" y="309"/>
                    <a:pt x="84" y="337"/>
                    <a:pt x="84" y="345"/>
                  </a:cubicBezTo>
                  <a:cubicBezTo>
                    <a:pt x="84" y="353"/>
                    <a:pt x="87" y="401"/>
                    <a:pt x="87" y="405"/>
                  </a:cubicBezTo>
                  <a:cubicBezTo>
                    <a:pt x="87" y="409"/>
                    <a:pt x="87" y="427"/>
                    <a:pt x="88" y="431"/>
                  </a:cubicBezTo>
                  <a:cubicBezTo>
                    <a:pt x="89" y="434"/>
                    <a:pt x="89" y="437"/>
                    <a:pt x="83" y="443"/>
                  </a:cubicBezTo>
                  <a:cubicBezTo>
                    <a:pt x="77" y="448"/>
                    <a:pt x="70" y="445"/>
                    <a:pt x="66" y="451"/>
                  </a:cubicBezTo>
                  <a:cubicBezTo>
                    <a:pt x="62" y="456"/>
                    <a:pt x="69" y="458"/>
                    <a:pt x="76" y="460"/>
                  </a:cubicBezTo>
                  <a:cubicBezTo>
                    <a:pt x="82" y="461"/>
                    <a:pt x="93" y="461"/>
                    <a:pt x="98" y="460"/>
                  </a:cubicBezTo>
                  <a:cubicBezTo>
                    <a:pt x="104" y="459"/>
                    <a:pt x="110" y="455"/>
                    <a:pt x="112" y="452"/>
                  </a:cubicBezTo>
                  <a:cubicBezTo>
                    <a:pt x="113" y="450"/>
                    <a:pt x="114" y="452"/>
                    <a:pt x="115" y="453"/>
                  </a:cubicBezTo>
                  <a:cubicBezTo>
                    <a:pt x="115" y="454"/>
                    <a:pt x="124" y="450"/>
                    <a:pt x="125" y="449"/>
                  </a:cubicBezTo>
                  <a:cubicBezTo>
                    <a:pt x="126" y="449"/>
                    <a:pt x="125" y="444"/>
                    <a:pt x="125" y="444"/>
                  </a:cubicBezTo>
                  <a:cubicBezTo>
                    <a:pt x="125" y="444"/>
                    <a:pt x="124" y="440"/>
                    <a:pt x="124" y="436"/>
                  </a:cubicBezTo>
                  <a:cubicBezTo>
                    <a:pt x="124" y="431"/>
                    <a:pt x="122" y="424"/>
                    <a:pt x="121" y="421"/>
                  </a:cubicBezTo>
                  <a:cubicBezTo>
                    <a:pt x="120" y="417"/>
                    <a:pt x="120" y="410"/>
                    <a:pt x="123" y="401"/>
                  </a:cubicBezTo>
                  <a:cubicBezTo>
                    <a:pt x="126" y="391"/>
                    <a:pt x="128" y="367"/>
                    <a:pt x="128" y="354"/>
                  </a:cubicBezTo>
                  <a:cubicBezTo>
                    <a:pt x="128" y="342"/>
                    <a:pt x="124" y="314"/>
                    <a:pt x="123" y="307"/>
                  </a:cubicBezTo>
                  <a:cubicBezTo>
                    <a:pt x="122" y="300"/>
                    <a:pt x="121" y="295"/>
                    <a:pt x="121" y="287"/>
                  </a:cubicBezTo>
                  <a:cubicBezTo>
                    <a:pt x="121" y="280"/>
                    <a:pt x="117" y="253"/>
                    <a:pt x="117" y="250"/>
                  </a:cubicBezTo>
                  <a:cubicBezTo>
                    <a:pt x="116" y="248"/>
                    <a:pt x="116" y="248"/>
                    <a:pt x="118" y="247"/>
                  </a:cubicBezTo>
                  <a:cubicBezTo>
                    <a:pt x="120" y="245"/>
                    <a:pt x="119" y="242"/>
                    <a:pt x="118" y="235"/>
                  </a:cubicBezTo>
                  <a:cubicBezTo>
                    <a:pt x="118" y="227"/>
                    <a:pt x="116" y="209"/>
                    <a:pt x="114" y="197"/>
                  </a:cubicBezTo>
                  <a:cubicBezTo>
                    <a:pt x="112" y="184"/>
                    <a:pt x="109" y="162"/>
                    <a:pt x="110" y="156"/>
                  </a:cubicBezTo>
                  <a:cubicBezTo>
                    <a:pt x="110" y="150"/>
                    <a:pt x="115" y="146"/>
                    <a:pt x="119" y="135"/>
                  </a:cubicBezTo>
                  <a:cubicBezTo>
                    <a:pt x="123" y="123"/>
                    <a:pt x="126" y="115"/>
                    <a:pt x="130" y="98"/>
                  </a:cubicBezTo>
                  <a:close/>
                  <a:moveTo>
                    <a:pt x="53" y="117"/>
                  </a:moveTo>
                  <a:cubicBezTo>
                    <a:pt x="54" y="117"/>
                    <a:pt x="54" y="117"/>
                    <a:pt x="54" y="117"/>
                  </a:cubicBezTo>
                  <a:cubicBezTo>
                    <a:pt x="54" y="117"/>
                    <a:pt x="53" y="117"/>
                    <a:pt x="53" y="117"/>
                  </a:cubicBezTo>
                  <a:cubicBezTo>
                    <a:pt x="53" y="117"/>
                    <a:pt x="53" y="117"/>
                    <a:pt x="53" y="1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43" name="Freeform 7"/>
            <p:cNvSpPr>
              <a:spLocks/>
            </p:cNvSpPr>
            <p:nvPr/>
          </p:nvSpPr>
          <p:spPr bwMode="auto">
            <a:xfrm>
              <a:off x="5962651" y="3176588"/>
              <a:ext cx="61913" cy="53975"/>
            </a:xfrm>
            <a:custGeom>
              <a:avLst/>
              <a:gdLst>
                <a:gd name="T0" fmla="*/ 39 w 39"/>
                <a:gd name="T1" fmla="*/ 0 h 34"/>
                <a:gd name="T2" fmla="*/ 39 w 39"/>
                <a:gd name="T3" fmla="*/ 0 h 34"/>
                <a:gd name="T4" fmla="*/ 0 w 39"/>
                <a:gd name="T5" fmla="*/ 34 h 34"/>
                <a:gd name="T6" fmla="*/ 0 w 39"/>
                <a:gd name="T7" fmla="*/ 34 h 34"/>
                <a:gd name="T8" fmla="*/ 39 w 39"/>
                <a:gd name="T9" fmla="*/ 0 h 34"/>
              </a:gdLst>
              <a:ahLst/>
              <a:cxnLst>
                <a:cxn ang="0">
                  <a:pos x="T0" y="T1"/>
                </a:cxn>
                <a:cxn ang="0">
                  <a:pos x="T2" y="T3"/>
                </a:cxn>
                <a:cxn ang="0">
                  <a:pos x="T4" y="T5"/>
                </a:cxn>
                <a:cxn ang="0">
                  <a:pos x="T6" y="T7"/>
                </a:cxn>
                <a:cxn ang="0">
                  <a:pos x="T8" y="T9"/>
                </a:cxn>
              </a:cxnLst>
              <a:rect l="0" t="0" r="r" b="b"/>
              <a:pathLst>
                <a:path w="39" h="34">
                  <a:moveTo>
                    <a:pt x="39" y="0"/>
                  </a:moveTo>
                  <a:lnTo>
                    <a:pt x="39" y="0"/>
                  </a:lnTo>
                  <a:lnTo>
                    <a:pt x="0" y="34"/>
                  </a:lnTo>
                  <a:lnTo>
                    <a:pt x="0" y="34"/>
                  </a:lnTo>
                  <a:lnTo>
                    <a:pt x="3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grpSp>
      <p:sp>
        <p:nvSpPr>
          <p:cNvPr id="244" name="TextBox 243"/>
          <p:cNvSpPr txBox="1"/>
          <p:nvPr/>
        </p:nvSpPr>
        <p:spPr>
          <a:xfrm>
            <a:off x="3589307" y="3722586"/>
            <a:ext cx="420628" cy="238527"/>
          </a:xfrm>
          <a:prstGeom prst="rect">
            <a:avLst/>
          </a:prstGeom>
          <a:noFill/>
        </p:spPr>
        <p:txBody>
          <a:bodyPr wrap="none" lIns="68580" tIns="34290" rIns="68580" bIns="34290" rtlCol="0">
            <a:spAutoFit/>
          </a:bodyPr>
          <a:lstStyle/>
          <a:p>
            <a:r>
              <a:rPr lang="zh-CN" altLang="en-US" sz="1100" b="1" dirty="0">
                <a:solidFill>
                  <a:srgbClr val="C0C0C0"/>
                </a:solidFill>
                <a:latin typeface="微软雅黑" panose="020B0503020204020204" pitchFamily="34" charset="-122"/>
                <a:ea typeface="微软雅黑" panose="020B0503020204020204" pitchFamily="34" charset="-122"/>
              </a:rPr>
              <a:t>标题</a:t>
            </a:r>
            <a:endParaRPr lang="id-ID" altLang="zh-CN" sz="1100" b="1" dirty="0">
              <a:solidFill>
                <a:srgbClr val="C0C0C0"/>
              </a:solidFill>
              <a:latin typeface="微软雅黑" panose="020B0503020204020204" pitchFamily="34" charset="-122"/>
              <a:ea typeface="微软雅黑" panose="020B0503020204020204" pitchFamily="34" charset="-122"/>
            </a:endParaRPr>
          </a:p>
        </p:txBody>
      </p:sp>
      <p:sp>
        <p:nvSpPr>
          <p:cNvPr id="245" name="TextBox 244"/>
          <p:cNvSpPr txBox="1"/>
          <p:nvPr/>
        </p:nvSpPr>
        <p:spPr>
          <a:xfrm>
            <a:off x="2604333" y="1483021"/>
            <a:ext cx="420628" cy="238527"/>
          </a:xfrm>
          <a:prstGeom prst="rect">
            <a:avLst/>
          </a:prstGeom>
          <a:noFill/>
        </p:spPr>
        <p:txBody>
          <a:bodyPr wrap="none" lIns="68580" tIns="34290" rIns="68580" bIns="34290" rtlCol="0">
            <a:spAutoFit/>
          </a:bodyPr>
          <a:lstStyle/>
          <a:p>
            <a:r>
              <a:rPr lang="zh-CN" altLang="en-US" sz="1100" b="1" dirty="0">
                <a:solidFill>
                  <a:srgbClr val="C0C0C0"/>
                </a:solidFill>
                <a:latin typeface="微软雅黑" panose="020B0503020204020204" pitchFamily="34" charset="-122"/>
                <a:ea typeface="微软雅黑" panose="020B0503020204020204" pitchFamily="34" charset="-122"/>
              </a:rPr>
              <a:t>标题</a:t>
            </a:r>
            <a:endParaRPr lang="id-ID" altLang="zh-CN" sz="1100" b="1" dirty="0">
              <a:solidFill>
                <a:srgbClr val="C0C0C0"/>
              </a:solidFill>
              <a:latin typeface="微软雅黑" panose="020B0503020204020204" pitchFamily="34" charset="-122"/>
              <a:ea typeface="微软雅黑" panose="020B0503020204020204" pitchFamily="34" charset="-122"/>
            </a:endParaRPr>
          </a:p>
        </p:txBody>
      </p:sp>
      <p:sp>
        <p:nvSpPr>
          <p:cNvPr id="246" name="TextBox 245"/>
          <p:cNvSpPr txBox="1"/>
          <p:nvPr/>
        </p:nvSpPr>
        <p:spPr>
          <a:xfrm>
            <a:off x="538374" y="2004098"/>
            <a:ext cx="601055" cy="238527"/>
          </a:xfrm>
          <a:prstGeom prst="rect">
            <a:avLst/>
          </a:prstGeom>
          <a:noFill/>
        </p:spPr>
        <p:txBody>
          <a:bodyPr wrap="square" lIns="68580" tIns="34290" rIns="68580" bIns="34290" rtlCol="0">
            <a:spAutoFit/>
          </a:bodyPr>
          <a:lstStyle/>
          <a:p>
            <a:pPr algn="r"/>
            <a:r>
              <a:rPr lang="zh-CN" altLang="en-US" sz="1100" b="1" dirty="0">
                <a:solidFill>
                  <a:srgbClr val="C0C0C0"/>
                </a:solidFill>
                <a:latin typeface="微软雅黑" panose="020B0503020204020204" pitchFamily="34" charset="-122"/>
                <a:ea typeface="微软雅黑" panose="020B0503020204020204" pitchFamily="34" charset="-122"/>
              </a:rPr>
              <a:t>标题</a:t>
            </a:r>
            <a:endParaRPr lang="id-ID" altLang="zh-CN" sz="1100" b="1" dirty="0">
              <a:solidFill>
                <a:srgbClr val="C0C0C0"/>
              </a:solidFill>
              <a:latin typeface="微软雅黑" panose="020B0503020204020204" pitchFamily="34" charset="-122"/>
              <a:ea typeface="微软雅黑" panose="020B0503020204020204" pitchFamily="34" charset="-122"/>
            </a:endParaRPr>
          </a:p>
        </p:txBody>
      </p:sp>
      <p:sp>
        <p:nvSpPr>
          <p:cNvPr id="247" name="TextBox 246"/>
          <p:cNvSpPr txBox="1"/>
          <p:nvPr/>
        </p:nvSpPr>
        <p:spPr>
          <a:xfrm>
            <a:off x="3563888" y="1977500"/>
            <a:ext cx="420628" cy="238527"/>
          </a:xfrm>
          <a:prstGeom prst="rect">
            <a:avLst/>
          </a:prstGeom>
          <a:noFill/>
        </p:spPr>
        <p:txBody>
          <a:bodyPr wrap="none" lIns="68580" tIns="34290" rIns="68580" bIns="34290" rtlCol="0">
            <a:spAutoFit/>
          </a:bodyPr>
          <a:lstStyle/>
          <a:p>
            <a:r>
              <a:rPr lang="zh-CN" altLang="en-US" sz="1100" b="1" dirty="0">
                <a:solidFill>
                  <a:srgbClr val="C0C0C0"/>
                </a:solidFill>
                <a:latin typeface="微软雅黑" panose="020B0503020204020204" pitchFamily="34" charset="-122"/>
                <a:ea typeface="微软雅黑" panose="020B0503020204020204" pitchFamily="34" charset="-122"/>
              </a:rPr>
              <a:t>标题</a:t>
            </a:r>
            <a:endParaRPr lang="id-ID" altLang="zh-CN" sz="1100" b="1" dirty="0">
              <a:solidFill>
                <a:srgbClr val="C0C0C0"/>
              </a:solidFill>
              <a:latin typeface="微软雅黑" panose="020B0503020204020204" pitchFamily="34" charset="-122"/>
              <a:ea typeface="微软雅黑" panose="020B0503020204020204" pitchFamily="34" charset="-122"/>
            </a:endParaRPr>
          </a:p>
        </p:txBody>
      </p:sp>
      <p:sp>
        <p:nvSpPr>
          <p:cNvPr id="248" name="Freeform 5"/>
          <p:cNvSpPr>
            <a:spLocks noEditPoints="1"/>
          </p:cNvSpPr>
          <p:nvPr/>
        </p:nvSpPr>
        <p:spPr bwMode="auto">
          <a:xfrm>
            <a:off x="3101965" y="3660979"/>
            <a:ext cx="290117" cy="290206"/>
          </a:xfrm>
          <a:custGeom>
            <a:avLst/>
            <a:gdLst>
              <a:gd name="T0" fmla="*/ 0 w 124"/>
              <a:gd name="T1" fmla="*/ 62 h 124"/>
              <a:gd name="T2" fmla="*/ 124 w 124"/>
              <a:gd name="T3" fmla="*/ 62 h 124"/>
              <a:gd name="T4" fmla="*/ 116 w 124"/>
              <a:gd name="T5" fmla="*/ 60 h 124"/>
              <a:gd name="T6" fmla="*/ 87 w 124"/>
              <a:gd name="T7" fmla="*/ 35 h 124"/>
              <a:gd name="T8" fmla="*/ 116 w 124"/>
              <a:gd name="T9" fmla="*/ 60 h 124"/>
              <a:gd name="T10" fmla="*/ 43 w 124"/>
              <a:gd name="T11" fmla="*/ 95 h 124"/>
              <a:gd name="T12" fmla="*/ 60 w 124"/>
              <a:gd name="T13" fmla="*/ 116 h 124"/>
              <a:gd name="T14" fmla="*/ 64 w 124"/>
              <a:gd name="T15" fmla="*/ 8 h 124"/>
              <a:gd name="T16" fmla="*/ 64 w 124"/>
              <a:gd name="T17" fmla="*/ 36 h 124"/>
              <a:gd name="T18" fmla="*/ 64 w 124"/>
              <a:gd name="T19" fmla="*/ 8 h 124"/>
              <a:gd name="T20" fmla="*/ 100 w 124"/>
              <a:gd name="T21" fmla="*/ 23 h 124"/>
              <a:gd name="T22" fmla="*/ 71 w 124"/>
              <a:gd name="T23" fmla="*/ 9 h 124"/>
              <a:gd name="T24" fmla="*/ 60 w 124"/>
              <a:gd name="T25" fmla="*/ 36 h 124"/>
              <a:gd name="T26" fmla="*/ 60 w 124"/>
              <a:gd name="T27" fmla="*/ 8 h 124"/>
              <a:gd name="T28" fmla="*/ 38 w 124"/>
              <a:gd name="T29" fmla="*/ 31 h 124"/>
              <a:gd name="T30" fmla="*/ 53 w 124"/>
              <a:gd name="T31" fmla="*/ 9 h 124"/>
              <a:gd name="T32" fmla="*/ 40 w 124"/>
              <a:gd name="T33" fmla="*/ 36 h 124"/>
              <a:gd name="T34" fmla="*/ 60 w 124"/>
              <a:gd name="T35" fmla="*/ 60 h 124"/>
              <a:gd name="T36" fmla="*/ 40 w 124"/>
              <a:gd name="T37" fmla="*/ 36 h 124"/>
              <a:gd name="T38" fmla="*/ 60 w 124"/>
              <a:gd name="T39" fmla="*/ 88 h 124"/>
              <a:gd name="T40" fmla="*/ 36 w 124"/>
              <a:gd name="T41" fmla="*/ 64 h 124"/>
              <a:gd name="T42" fmla="*/ 53 w 124"/>
              <a:gd name="T43" fmla="*/ 115 h 124"/>
              <a:gd name="T44" fmla="*/ 40 w 124"/>
              <a:gd name="T45" fmla="*/ 96 h 124"/>
              <a:gd name="T46" fmla="*/ 64 w 124"/>
              <a:gd name="T47" fmla="*/ 116 h 124"/>
              <a:gd name="T48" fmla="*/ 81 w 124"/>
              <a:gd name="T49" fmla="*/ 95 h 124"/>
              <a:gd name="T50" fmla="*/ 64 w 124"/>
              <a:gd name="T51" fmla="*/ 116 h 124"/>
              <a:gd name="T52" fmla="*/ 97 w 124"/>
              <a:gd name="T53" fmla="*/ 103 h 124"/>
              <a:gd name="T54" fmla="*/ 84 w 124"/>
              <a:gd name="T55" fmla="*/ 96 h 124"/>
              <a:gd name="T56" fmla="*/ 64 w 124"/>
              <a:gd name="T57" fmla="*/ 88 h 124"/>
              <a:gd name="T58" fmla="*/ 88 w 124"/>
              <a:gd name="T59" fmla="*/ 64 h 124"/>
              <a:gd name="T60" fmla="*/ 64 w 124"/>
              <a:gd name="T61" fmla="*/ 60 h 124"/>
              <a:gd name="T62" fmla="*/ 84 w 124"/>
              <a:gd name="T63" fmla="*/ 36 h 124"/>
              <a:gd name="T64" fmla="*/ 64 w 124"/>
              <a:gd name="T65" fmla="*/ 60 h 124"/>
              <a:gd name="T66" fmla="*/ 37 w 124"/>
              <a:gd name="T67" fmla="*/ 35 h 124"/>
              <a:gd name="T68" fmla="*/ 8 w 124"/>
              <a:gd name="T69" fmla="*/ 60 h 124"/>
              <a:gd name="T70" fmla="*/ 8 w 124"/>
              <a:gd name="T71" fmla="*/ 64 h 124"/>
              <a:gd name="T72" fmla="*/ 38 w 124"/>
              <a:gd name="T73" fmla="*/ 93 h 124"/>
              <a:gd name="T74" fmla="*/ 8 w 124"/>
              <a:gd name="T75" fmla="*/ 64 h 124"/>
              <a:gd name="T76" fmla="*/ 86 w 124"/>
              <a:gd name="T77" fmla="*/ 93 h 124"/>
              <a:gd name="T78" fmla="*/ 116 w 124"/>
              <a:gd name="T79"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4" h="124">
                <a:moveTo>
                  <a:pt x="62" y="0"/>
                </a:moveTo>
                <a:cubicBezTo>
                  <a:pt x="28" y="0"/>
                  <a:pt x="0" y="28"/>
                  <a:pt x="0" y="62"/>
                </a:cubicBezTo>
                <a:cubicBezTo>
                  <a:pt x="0" y="96"/>
                  <a:pt x="28" y="124"/>
                  <a:pt x="62" y="124"/>
                </a:cubicBezTo>
                <a:cubicBezTo>
                  <a:pt x="96" y="124"/>
                  <a:pt x="124" y="96"/>
                  <a:pt x="124" y="62"/>
                </a:cubicBezTo>
                <a:cubicBezTo>
                  <a:pt x="124" y="28"/>
                  <a:pt x="96" y="0"/>
                  <a:pt x="62" y="0"/>
                </a:cubicBezTo>
                <a:close/>
                <a:moveTo>
                  <a:pt x="116" y="60"/>
                </a:moveTo>
                <a:cubicBezTo>
                  <a:pt x="92" y="60"/>
                  <a:pt x="92" y="60"/>
                  <a:pt x="92" y="60"/>
                </a:cubicBezTo>
                <a:cubicBezTo>
                  <a:pt x="92" y="51"/>
                  <a:pt x="90" y="43"/>
                  <a:pt x="87" y="35"/>
                </a:cubicBezTo>
                <a:cubicBezTo>
                  <a:pt x="93" y="33"/>
                  <a:pt x="98" y="30"/>
                  <a:pt x="102" y="26"/>
                </a:cubicBezTo>
                <a:cubicBezTo>
                  <a:pt x="110" y="35"/>
                  <a:pt x="115" y="47"/>
                  <a:pt x="116" y="60"/>
                </a:cubicBezTo>
                <a:close/>
                <a:moveTo>
                  <a:pt x="60" y="116"/>
                </a:moveTo>
                <a:cubicBezTo>
                  <a:pt x="53" y="110"/>
                  <a:pt x="48" y="103"/>
                  <a:pt x="43" y="95"/>
                </a:cubicBezTo>
                <a:cubicBezTo>
                  <a:pt x="49" y="93"/>
                  <a:pt x="54" y="92"/>
                  <a:pt x="60" y="92"/>
                </a:cubicBezTo>
                <a:cubicBezTo>
                  <a:pt x="60" y="116"/>
                  <a:pt x="60" y="116"/>
                  <a:pt x="60" y="116"/>
                </a:cubicBezTo>
                <a:cubicBezTo>
                  <a:pt x="60" y="116"/>
                  <a:pt x="60" y="116"/>
                  <a:pt x="60" y="116"/>
                </a:cubicBezTo>
                <a:close/>
                <a:moveTo>
                  <a:pt x="64" y="8"/>
                </a:moveTo>
                <a:cubicBezTo>
                  <a:pt x="72" y="14"/>
                  <a:pt x="78" y="23"/>
                  <a:pt x="82" y="33"/>
                </a:cubicBezTo>
                <a:cubicBezTo>
                  <a:pt x="76" y="35"/>
                  <a:pt x="70" y="36"/>
                  <a:pt x="64" y="36"/>
                </a:cubicBezTo>
                <a:cubicBezTo>
                  <a:pt x="64" y="8"/>
                  <a:pt x="64" y="8"/>
                  <a:pt x="64" y="8"/>
                </a:cubicBezTo>
                <a:cubicBezTo>
                  <a:pt x="64" y="8"/>
                  <a:pt x="64" y="8"/>
                  <a:pt x="64" y="8"/>
                </a:cubicBezTo>
                <a:close/>
                <a:moveTo>
                  <a:pt x="71" y="9"/>
                </a:moveTo>
                <a:cubicBezTo>
                  <a:pt x="82" y="11"/>
                  <a:pt x="92" y="16"/>
                  <a:pt x="100" y="23"/>
                </a:cubicBezTo>
                <a:cubicBezTo>
                  <a:pt x="95" y="26"/>
                  <a:pt x="91" y="29"/>
                  <a:pt x="86" y="31"/>
                </a:cubicBezTo>
                <a:cubicBezTo>
                  <a:pt x="82" y="23"/>
                  <a:pt x="77" y="15"/>
                  <a:pt x="71" y="9"/>
                </a:cubicBezTo>
                <a:close/>
                <a:moveTo>
                  <a:pt x="60" y="8"/>
                </a:moveTo>
                <a:cubicBezTo>
                  <a:pt x="60" y="36"/>
                  <a:pt x="60" y="36"/>
                  <a:pt x="60" y="36"/>
                </a:cubicBezTo>
                <a:cubicBezTo>
                  <a:pt x="54" y="36"/>
                  <a:pt x="48" y="35"/>
                  <a:pt x="42" y="33"/>
                </a:cubicBezTo>
                <a:cubicBezTo>
                  <a:pt x="46" y="23"/>
                  <a:pt x="52" y="14"/>
                  <a:pt x="60" y="8"/>
                </a:cubicBezTo>
                <a:cubicBezTo>
                  <a:pt x="60" y="8"/>
                  <a:pt x="60" y="8"/>
                  <a:pt x="60" y="8"/>
                </a:cubicBezTo>
                <a:close/>
                <a:moveTo>
                  <a:pt x="38" y="31"/>
                </a:moveTo>
                <a:cubicBezTo>
                  <a:pt x="33" y="29"/>
                  <a:pt x="29" y="26"/>
                  <a:pt x="24" y="23"/>
                </a:cubicBezTo>
                <a:cubicBezTo>
                  <a:pt x="32" y="16"/>
                  <a:pt x="42" y="11"/>
                  <a:pt x="53" y="9"/>
                </a:cubicBezTo>
                <a:cubicBezTo>
                  <a:pt x="47" y="15"/>
                  <a:pt x="42" y="23"/>
                  <a:pt x="38" y="31"/>
                </a:cubicBezTo>
                <a:close/>
                <a:moveTo>
                  <a:pt x="40" y="36"/>
                </a:moveTo>
                <a:cubicBezTo>
                  <a:pt x="47" y="38"/>
                  <a:pt x="53" y="40"/>
                  <a:pt x="60" y="40"/>
                </a:cubicBezTo>
                <a:cubicBezTo>
                  <a:pt x="60" y="60"/>
                  <a:pt x="60" y="60"/>
                  <a:pt x="60" y="60"/>
                </a:cubicBezTo>
                <a:cubicBezTo>
                  <a:pt x="36" y="60"/>
                  <a:pt x="36" y="60"/>
                  <a:pt x="36" y="60"/>
                </a:cubicBezTo>
                <a:cubicBezTo>
                  <a:pt x="36" y="52"/>
                  <a:pt x="38" y="44"/>
                  <a:pt x="40" y="36"/>
                </a:cubicBezTo>
                <a:close/>
                <a:moveTo>
                  <a:pt x="60" y="64"/>
                </a:moveTo>
                <a:cubicBezTo>
                  <a:pt x="60" y="88"/>
                  <a:pt x="60" y="88"/>
                  <a:pt x="60" y="88"/>
                </a:cubicBezTo>
                <a:cubicBezTo>
                  <a:pt x="54" y="88"/>
                  <a:pt x="48" y="89"/>
                  <a:pt x="42" y="91"/>
                </a:cubicBezTo>
                <a:cubicBezTo>
                  <a:pt x="38" y="83"/>
                  <a:pt x="36" y="74"/>
                  <a:pt x="36" y="64"/>
                </a:cubicBezTo>
                <a:lnTo>
                  <a:pt x="60" y="64"/>
                </a:lnTo>
                <a:close/>
                <a:moveTo>
                  <a:pt x="53" y="115"/>
                </a:moveTo>
                <a:cubicBezTo>
                  <a:pt x="43" y="114"/>
                  <a:pt x="34" y="109"/>
                  <a:pt x="27" y="103"/>
                </a:cubicBezTo>
                <a:cubicBezTo>
                  <a:pt x="31" y="100"/>
                  <a:pt x="35" y="98"/>
                  <a:pt x="40" y="96"/>
                </a:cubicBezTo>
                <a:cubicBezTo>
                  <a:pt x="43" y="103"/>
                  <a:pt x="48" y="110"/>
                  <a:pt x="53" y="115"/>
                </a:cubicBezTo>
                <a:close/>
                <a:moveTo>
                  <a:pt x="64" y="116"/>
                </a:moveTo>
                <a:cubicBezTo>
                  <a:pt x="64" y="92"/>
                  <a:pt x="64" y="92"/>
                  <a:pt x="64" y="92"/>
                </a:cubicBezTo>
                <a:cubicBezTo>
                  <a:pt x="70" y="92"/>
                  <a:pt x="75" y="93"/>
                  <a:pt x="81" y="95"/>
                </a:cubicBezTo>
                <a:cubicBezTo>
                  <a:pt x="76" y="103"/>
                  <a:pt x="71" y="110"/>
                  <a:pt x="64" y="116"/>
                </a:cubicBezTo>
                <a:cubicBezTo>
                  <a:pt x="64" y="116"/>
                  <a:pt x="64" y="116"/>
                  <a:pt x="64" y="116"/>
                </a:cubicBezTo>
                <a:close/>
                <a:moveTo>
                  <a:pt x="84" y="96"/>
                </a:moveTo>
                <a:cubicBezTo>
                  <a:pt x="89" y="98"/>
                  <a:pt x="93" y="100"/>
                  <a:pt x="97" y="103"/>
                </a:cubicBezTo>
                <a:cubicBezTo>
                  <a:pt x="90" y="109"/>
                  <a:pt x="81" y="114"/>
                  <a:pt x="71" y="115"/>
                </a:cubicBezTo>
                <a:cubicBezTo>
                  <a:pt x="76" y="110"/>
                  <a:pt x="81" y="103"/>
                  <a:pt x="84" y="96"/>
                </a:cubicBezTo>
                <a:close/>
                <a:moveTo>
                  <a:pt x="82" y="91"/>
                </a:moveTo>
                <a:cubicBezTo>
                  <a:pt x="76" y="89"/>
                  <a:pt x="70" y="88"/>
                  <a:pt x="64" y="88"/>
                </a:cubicBezTo>
                <a:cubicBezTo>
                  <a:pt x="64" y="64"/>
                  <a:pt x="64" y="64"/>
                  <a:pt x="64" y="64"/>
                </a:cubicBezTo>
                <a:cubicBezTo>
                  <a:pt x="88" y="64"/>
                  <a:pt x="88" y="64"/>
                  <a:pt x="88" y="64"/>
                </a:cubicBezTo>
                <a:cubicBezTo>
                  <a:pt x="88" y="74"/>
                  <a:pt x="86" y="83"/>
                  <a:pt x="82" y="91"/>
                </a:cubicBezTo>
                <a:close/>
                <a:moveTo>
                  <a:pt x="64" y="60"/>
                </a:moveTo>
                <a:cubicBezTo>
                  <a:pt x="64" y="40"/>
                  <a:pt x="64" y="40"/>
                  <a:pt x="64" y="40"/>
                </a:cubicBezTo>
                <a:cubicBezTo>
                  <a:pt x="71" y="40"/>
                  <a:pt x="77" y="38"/>
                  <a:pt x="84" y="36"/>
                </a:cubicBezTo>
                <a:cubicBezTo>
                  <a:pt x="86" y="44"/>
                  <a:pt x="88" y="52"/>
                  <a:pt x="88" y="60"/>
                </a:cubicBezTo>
                <a:lnTo>
                  <a:pt x="64" y="60"/>
                </a:lnTo>
                <a:close/>
                <a:moveTo>
                  <a:pt x="22" y="26"/>
                </a:moveTo>
                <a:cubicBezTo>
                  <a:pt x="26" y="30"/>
                  <a:pt x="31" y="33"/>
                  <a:pt x="37" y="35"/>
                </a:cubicBezTo>
                <a:cubicBezTo>
                  <a:pt x="34" y="43"/>
                  <a:pt x="32" y="51"/>
                  <a:pt x="32" y="60"/>
                </a:cubicBezTo>
                <a:cubicBezTo>
                  <a:pt x="8" y="60"/>
                  <a:pt x="8" y="60"/>
                  <a:pt x="8" y="60"/>
                </a:cubicBezTo>
                <a:cubicBezTo>
                  <a:pt x="9" y="47"/>
                  <a:pt x="14" y="35"/>
                  <a:pt x="22" y="26"/>
                </a:cubicBezTo>
                <a:close/>
                <a:moveTo>
                  <a:pt x="8" y="64"/>
                </a:moveTo>
                <a:cubicBezTo>
                  <a:pt x="32" y="64"/>
                  <a:pt x="32" y="64"/>
                  <a:pt x="32" y="64"/>
                </a:cubicBezTo>
                <a:cubicBezTo>
                  <a:pt x="32" y="74"/>
                  <a:pt x="34" y="84"/>
                  <a:pt x="38" y="93"/>
                </a:cubicBezTo>
                <a:cubicBezTo>
                  <a:pt x="33" y="95"/>
                  <a:pt x="28" y="97"/>
                  <a:pt x="24" y="100"/>
                </a:cubicBezTo>
                <a:cubicBezTo>
                  <a:pt x="15" y="91"/>
                  <a:pt x="9" y="78"/>
                  <a:pt x="8" y="64"/>
                </a:cubicBezTo>
                <a:close/>
                <a:moveTo>
                  <a:pt x="100" y="100"/>
                </a:moveTo>
                <a:cubicBezTo>
                  <a:pt x="96" y="97"/>
                  <a:pt x="91" y="95"/>
                  <a:pt x="86" y="93"/>
                </a:cubicBezTo>
                <a:cubicBezTo>
                  <a:pt x="90" y="84"/>
                  <a:pt x="92" y="74"/>
                  <a:pt x="92" y="64"/>
                </a:cubicBezTo>
                <a:cubicBezTo>
                  <a:pt x="116" y="64"/>
                  <a:pt x="116" y="64"/>
                  <a:pt x="116" y="64"/>
                </a:cubicBezTo>
                <a:cubicBezTo>
                  <a:pt x="115" y="78"/>
                  <a:pt x="109" y="91"/>
                  <a:pt x="100" y="100"/>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id-ID">
              <a:solidFill>
                <a:srgbClr val="C0C0C0"/>
              </a:solidFill>
            </a:endParaRPr>
          </a:p>
        </p:txBody>
      </p:sp>
      <p:grpSp>
        <p:nvGrpSpPr>
          <p:cNvPr id="249" name="Group 248"/>
          <p:cNvGrpSpPr/>
          <p:nvPr/>
        </p:nvGrpSpPr>
        <p:grpSpPr>
          <a:xfrm>
            <a:off x="3135015" y="1934645"/>
            <a:ext cx="234658" cy="284300"/>
            <a:chOff x="10387014" y="2925763"/>
            <a:chExt cx="255588" cy="309563"/>
          </a:xfrm>
          <a:solidFill>
            <a:schemeClr val="bg1"/>
          </a:solidFill>
        </p:grpSpPr>
        <p:sp>
          <p:nvSpPr>
            <p:cNvPr id="250" name="Freeform 134"/>
            <p:cNvSpPr>
              <a:spLocks noEditPoints="1"/>
            </p:cNvSpPr>
            <p:nvPr/>
          </p:nvSpPr>
          <p:spPr bwMode="auto">
            <a:xfrm>
              <a:off x="10387014" y="2925763"/>
              <a:ext cx="255588" cy="309563"/>
            </a:xfrm>
            <a:custGeom>
              <a:avLst/>
              <a:gdLst>
                <a:gd name="T0" fmla="*/ 84 w 96"/>
                <a:gd name="T1" fmla="*/ 44 h 116"/>
                <a:gd name="T2" fmla="*/ 72 w 96"/>
                <a:gd name="T3" fmla="*/ 44 h 116"/>
                <a:gd name="T4" fmla="*/ 72 w 96"/>
                <a:gd name="T5" fmla="*/ 25 h 116"/>
                <a:gd name="T6" fmla="*/ 48 w 96"/>
                <a:gd name="T7" fmla="*/ 0 h 116"/>
                <a:gd name="T8" fmla="*/ 24 w 96"/>
                <a:gd name="T9" fmla="*/ 25 h 116"/>
                <a:gd name="T10" fmla="*/ 24 w 96"/>
                <a:gd name="T11" fmla="*/ 44 h 116"/>
                <a:gd name="T12" fmla="*/ 12 w 96"/>
                <a:gd name="T13" fmla="*/ 44 h 116"/>
                <a:gd name="T14" fmla="*/ 0 w 96"/>
                <a:gd name="T15" fmla="*/ 56 h 116"/>
                <a:gd name="T16" fmla="*/ 0 w 96"/>
                <a:gd name="T17" fmla="*/ 104 h 116"/>
                <a:gd name="T18" fmla="*/ 12 w 96"/>
                <a:gd name="T19" fmla="*/ 116 h 116"/>
                <a:gd name="T20" fmla="*/ 84 w 96"/>
                <a:gd name="T21" fmla="*/ 116 h 116"/>
                <a:gd name="T22" fmla="*/ 96 w 96"/>
                <a:gd name="T23" fmla="*/ 104 h 116"/>
                <a:gd name="T24" fmla="*/ 96 w 96"/>
                <a:gd name="T25" fmla="*/ 56 h 116"/>
                <a:gd name="T26" fmla="*/ 84 w 96"/>
                <a:gd name="T27" fmla="*/ 44 h 116"/>
                <a:gd name="T28" fmla="*/ 32 w 96"/>
                <a:gd name="T29" fmla="*/ 25 h 116"/>
                <a:gd name="T30" fmla="*/ 48 w 96"/>
                <a:gd name="T31" fmla="*/ 8 h 116"/>
                <a:gd name="T32" fmla="*/ 64 w 96"/>
                <a:gd name="T33" fmla="*/ 25 h 116"/>
                <a:gd name="T34" fmla="*/ 64 w 96"/>
                <a:gd name="T35" fmla="*/ 44 h 116"/>
                <a:gd name="T36" fmla="*/ 32 w 96"/>
                <a:gd name="T37" fmla="*/ 44 h 116"/>
                <a:gd name="T38" fmla="*/ 32 w 96"/>
                <a:gd name="T39" fmla="*/ 25 h 116"/>
                <a:gd name="T40" fmla="*/ 88 w 96"/>
                <a:gd name="T41" fmla="*/ 104 h 116"/>
                <a:gd name="T42" fmla="*/ 84 w 96"/>
                <a:gd name="T43" fmla="*/ 108 h 116"/>
                <a:gd name="T44" fmla="*/ 12 w 96"/>
                <a:gd name="T45" fmla="*/ 108 h 116"/>
                <a:gd name="T46" fmla="*/ 8 w 96"/>
                <a:gd name="T47" fmla="*/ 104 h 116"/>
                <a:gd name="T48" fmla="*/ 8 w 96"/>
                <a:gd name="T49" fmla="*/ 56 h 116"/>
                <a:gd name="T50" fmla="*/ 12 w 96"/>
                <a:gd name="T51" fmla="*/ 52 h 116"/>
                <a:gd name="T52" fmla="*/ 84 w 96"/>
                <a:gd name="T53" fmla="*/ 52 h 116"/>
                <a:gd name="T54" fmla="*/ 88 w 96"/>
                <a:gd name="T55" fmla="*/ 56 h 116"/>
                <a:gd name="T56" fmla="*/ 88 w 96"/>
                <a:gd name="T57" fmla="*/ 10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6" h="116">
                  <a:moveTo>
                    <a:pt x="84" y="44"/>
                  </a:moveTo>
                  <a:cubicBezTo>
                    <a:pt x="72" y="44"/>
                    <a:pt x="72" y="44"/>
                    <a:pt x="72" y="44"/>
                  </a:cubicBezTo>
                  <a:cubicBezTo>
                    <a:pt x="72" y="25"/>
                    <a:pt x="72" y="25"/>
                    <a:pt x="72" y="25"/>
                  </a:cubicBezTo>
                  <a:cubicBezTo>
                    <a:pt x="72" y="11"/>
                    <a:pt x="61" y="0"/>
                    <a:pt x="48" y="0"/>
                  </a:cubicBezTo>
                  <a:cubicBezTo>
                    <a:pt x="35" y="0"/>
                    <a:pt x="24" y="11"/>
                    <a:pt x="24" y="25"/>
                  </a:cubicBezTo>
                  <a:cubicBezTo>
                    <a:pt x="24" y="44"/>
                    <a:pt x="24" y="44"/>
                    <a:pt x="24" y="44"/>
                  </a:cubicBezTo>
                  <a:cubicBezTo>
                    <a:pt x="12" y="44"/>
                    <a:pt x="12" y="44"/>
                    <a:pt x="12" y="44"/>
                  </a:cubicBezTo>
                  <a:cubicBezTo>
                    <a:pt x="5" y="44"/>
                    <a:pt x="0" y="49"/>
                    <a:pt x="0" y="56"/>
                  </a:cubicBezTo>
                  <a:cubicBezTo>
                    <a:pt x="0" y="104"/>
                    <a:pt x="0" y="104"/>
                    <a:pt x="0" y="104"/>
                  </a:cubicBezTo>
                  <a:cubicBezTo>
                    <a:pt x="0" y="111"/>
                    <a:pt x="5" y="116"/>
                    <a:pt x="12" y="116"/>
                  </a:cubicBezTo>
                  <a:cubicBezTo>
                    <a:pt x="84" y="116"/>
                    <a:pt x="84" y="116"/>
                    <a:pt x="84" y="116"/>
                  </a:cubicBezTo>
                  <a:cubicBezTo>
                    <a:pt x="91" y="116"/>
                    <a:pt x="96" y="111"/>
                    <a:pt x="96" y="104"/>
                  </a:cubicBezTo>
                  <a:cubicBezTo>
                    <a:pt x="96" y="56"/>
                    <a:pt x="96" y="56"/>
                    <a:pt x="96" y="56"/>
                  </a:cubicBezTo>
                  <a:cubicBezTo>
                    <a:pt x="96" y="49"/>
                    <a:pt x="91" y="44"/>
                    <a:pt x="84" y="44"/>
                  </a:cubicBezTo>
                  <a:close/>
                  <a:moveTo>
                    <a:pt x="32" y="25"/>
                  </a:moveTo>
                  <a:cubicBezTo>
                    <a:pt x="32" y="15"/>
                    <a:pt x="39" y="8"/>
                    <a:pt x="48" y="8"/>
                  </a:cubicBezTo>
                  <a:cubicBezTo>
                    <a:pt x="57" y="8"/>
                    <a:pt x="64" y="15"/>
                    <a:pt x="64" y="25"/>
                  </a:cubicBezTo>
                  <a:cubicBezTo>
                    <a:pt x="64" y="44"/>
                    <a:pt x="64" y="44"/>
                    <a:pt x="64" y="44"/>
                  </a:cubicBezTo>
                  <a:cubicBezTo>
                    <a:pt x="32" y="44"/>
                    <a:pt x="32" y="44"/>
                    <a:pt x="32" y="44"/>
                  </a:cubicBezTo>
                  <a:lnTo>
                    <a:pt x="32" y="25"/>
                  </a:lnTo>
                  <a:close/>
                  <a:moveTo>
                    <a:pt x="88" y="104"/>
                  </a:moveTo>
                  <a:cubicBezTo>
                    <a:pt x="88" y="106"/>
                    <a:pt x="86" y="108"/>
                    <a:pt x="84" y="108"/>
                  </a:cubicBezTo>
                  <a:cubicBezTo>
                    <a:pt x="12" y="108"/>
                    <a:pt x="12" y="108"/>
                    <a:pt x="12" y="108"/>
                  </a:cubicBezTo>
                  <a:cubicBezTo>
                    <a:pt x="10" y="108"/>
                    <a:pt x="8" y="106"/>
                    <a:pt x="8" y="104"/>
                  </a:cubicBezTo>
                  <a:cubicBezTo>
                    <a:pt x="8" y="56"/>
                    <a:pt x="8" y="56"/>
                    <a:pt x="8" y="56"/>
                  </a:cubicBezTo>
                  <a:cubicBezTo>
                    <a:pt x="8" y="54"/>
                    <a:pt x="10" y="52"/>
                    <a:pt x="12" y="52"/>
                  </a:cubicBezTo>
                  <a:cubicBezTo>
                    <a:pt x="84" y="52"/>
                    <a:pt x="84" y="52"/>
                    <a:pt x="84" y="52"/>
                  </a:cubicBezTo>
                  <a:cubicBezTo>
                    <a:pt x="86" y="52"/>
                    <a:pt x="88" y="54"/>
                    <a:pt x="88" y="56"/>
                  </a:cubicBezTo>
                  <a:lnTo>
                    <a:pt x="88"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51" name="Freeform 135"/>
            <p:cNvSpPr>
              <a:spLocks noEditPoints="1"/>
            </p:cNvSpPr>
            <p:nvPr/>
          </p:nvSpPr>
          <p:spPr bwMode="auto">
            <a:xfrm>
              <a:off x="10488614" y="3100388"/>
              <a:ext cx="52388" cy="79375"/>
            </a:xfrm>
            <a:custGeom>
              <a:avLst/>
              <a:gdLst>
                <a:gd name="T0" fmla="*/ 10 w 20"/>
                <a:gd name="T1" fmla="*/ 0 h 30"/>
                <a:gd name="T2" fmla="*/ 0 w 20"/>
                <a:gd name="T3" fmla="*/ 10 h 30"/>
                <a:gd name="T4" fmla="*/ 4 w 20"/>
                <a:gd name="T5" fmla="*/ 18 h 30"/>
                <a:gd name="T6" fmla="*/ 4 w 20"/>
                <a:gd name="T7" fmla="*/ 24 h 30"/>
                <a:gd name="T8" fmla="*/ 10 w 20"/>
                <a:gd name="T9" fmla="*/ 30 h 30"/>
                <a:gd name="T10" fmla="*/ 16 w 20"/>
                <a:gd name="T11" fmla="*/ 24 h 30"/>
                <a:gd name="T12" fmla="*/ 16 w 20"/>
                <a:gd name="T13" fmla="*/ 18 h 30"/>
                <a:gd name="T14" fmla="*/ 20 w 20"/>
                <a:gd name="T15" fmla="*/ 10 h 30"/>
                <a:gd name="T16" fmla="*/ 10 w 20"/>
                <a:gd name="T17" fmla="*/ 0 h 30"/>
                <a:gd name="T18" fmla="*/ 12 w 20"/>
                <a:gd name="T19" fmla="*/ 16 h 30"/>
                <a:gd name="T20" fmla="*/ 12 w 20"/>
                <a:gd name="T21" fmla="*/ 24 h 30"/>
                <a:gd name="T22" fmla="*/ 10 w 20"/>
                <a:gd name="T23" fmla="*/ 26 h 30"/>
                <a:gd name="T24" fmla="*/ 8 w 20"/>
                <a:gd name="T25" fmla="*/ 24 h 30"/>
                <a:gd name="T26" fmla="*/ 8 w 20"/>
                <a:gd name="T27" fmla="*/ 16 h 30"/>
                <a:gd name="T28" fmla="*/ 4 w 20"/>
                <a:gd name="T29" fmla="*/ 10 h 30"/>
                <a:gd name="T30" fmla="*/ 10 w 20"/>
                <a:gd name="T31" fmla="*/ 4 h 30"/>
                <a:gd name="T32" fmla="*/ 16 w 20"/>
                <a:gd name="T33" fmla="*/ 10 h 30"/>
                <a:gd name="T34" fmla="*/ 12 w 20"/>
                <a:gd name="T35"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30">
                  <a:moveTo>
                    <a:pt x="10" y="0"/>
                  </a:moveTo>
                  <a:cubicBezTo>
                    <a:pt x="4" y="0"/>
                    <a:pt x="0" y="4"/>
                    <a:pt x="0" y="10"/>
                  </a:cubicBezTo>
                  <a:cubicBezTo>
                    <a:pt x="0" y="13"/>
                    <a:pt x="2" y="16"/>
                    <a:pt x="4" y="18"/>
                  </a:cubicBezTo>
                  <a:cubicBezTo>
                    <a:pt x="4" y="24"/>
                    <a:pt x="4" y="24"/>
                    <a:pt x="4" y="24"/>
                  </a:cubicBezTo>
                  <a:cubicBezTo>
                    <a:pt x="4" y="27"/>
                    <a:pt x="7" y="30"/>
                    <a:pt x="10" y="30"/>
                  </a:cubicBezTo>
                  <a:cubicBezTo>
                    <a:pt x="13" y="30"/>
                    <a:pt x="16" y="27"/>
                    <a:pt x="16" y="24"/>
                  </a:cubicBezTo>
                  <a:cubicBezTo>
                    <a:pt x="16" y="18"/>
                    <a:pt x="16" y="18"/>
                    <a:pt x="16" y="18"/>
                  </a:cubicBezTo>
                  <a:cubicBezTo>
                    <a:pt x="18" y="16"/>
                    <a:pt x="20" y="13"/>
                    <a:pt x="20" y="10"/>
                  </a:cubicBezTo>
                  <a:cubicBezTo>
                    <a:pt x="20" y="4"/>
                    <a:pt x="16" y="0"/>
                    <a:pt x="10" y="0"/>
                  </a:cubicBezTo>
                  <a:close/>
                  <a:moveTo>
                    <a:pt x="12" y="16"/>
                  </a:moveTo>
                  <a:cubicBezTo>
                    <a:pt x="12" y="24"/>
                    <a:pt x="12" y="24"/>
                    <a:pt x="12" y="24"/>
                  </a:cubicBezTo>
                  <a:cubicBezTo>
                    <a:pt x="12" y="25"/>
                    <a:pt x="11" y="26"/>
                    <a:pt x="10" y="26"/>
                  </a:cubicBezTo>
                  <a:cubicBezTo>
                    <a:pt x="9" y="26"/>
                    <a:pt x="8" y="25"/>
                    <a:pt x="8" y="24"/>
                  </a:cubicBezTo>
                  <a:cubicBezTo>
                    <a:pt x="8" y="16"/>
                    <a:pt x="8" y="16"/>
                    <a:pt x="8" y="16"/>
                  </a:cubicBezTo>
                  <a:cubicBezTo>
                    <a:pt x="6" y="15"/>
                    <a:pt x="4" y="13"/>
                    <a:pt x="4" y="10"/>
                  </a:cubicBezTo>
                  <a:cubicBezTo>
                    <a:pt x="4" y="7"/>
                    <a:pt x="7" y="4"/>
                    <a:pt x="10" y="4"/>
                  </a:cubicBezTo>
                  <a:cubicBezTo>
                    <a:pt x="13" y="4"/>
                    <a:pt x="16" y="7"/>
                    <a:pt x="16" y="10"/>
                  </a:cubicBezTo>
                  <a:cubicBezTo>
                    <a:pt x="16" y="13"/>
                    <a:pt x="14" y="15"/>
                    <a:pt x="12"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grpSp>
      <p:grpSp>
        <p:nvGrpSpPr>
          <p:cNvPr id="252" name="Group 251"/>
          <p:cNvGrpSpPr/>
          <p:nvPr/>
        </p:nvGrpSpPr>
        <p:grpSpPr>
          <a:xfrm>
            <a:off x="2189402" y="1555235"/>
            <a:ext cx="301998" cy="299120"/>
            <a:chOff x="1634612" y="5142426"/>
            <a:chExt cx="402664" cy="398704"/>
          </a:xfrm>
          <a:solidFill>
            <a:schemeClr val="bg1"/>
          </a:solidFill>
        </p:grpSpPr>
        <p:sp>
          <p:nvSpPr>
            <p:cNvPr id="253" name="Freeform 38"/>
            <p:cNvSpPr>
              <a:spLocks noEditPoints="1"/>
            </p:cNvSpPr>
            <p:nvPr/>
          </p:nvSpPr>
          <p:spPr bwMode="auto">
            <a:xfrm>
              <a:off x="1634612" y="5179392"/>
              <a:ext cx="368339" cy="361738"/>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54" name="Freeform 39"/>
            <p:cNvSpPr>
              <a:spLocks noEditPoints="1"/>
            </p:cNvSpPr>
            <p:nvPr/>
          </p:nvSpPr>
          <p:spPr bwMode="auto">
            <a:xfrm>
              <a:off x="1811520" y="5341778"/>
              <a:ext cx="63370" cy="62050"/>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55" name="Freeform 40"/>
            <p:cNvSpPr>
              <a:spLocks noEditPoints="1"/>
            </p:cNvSpPr>
            <p:nvPr/>
          </p:nvSpPr>
          <p:spPr bwMode="auto">
            <a:xfrm>
              <a:off x="1975226" y="5142426"/>
              <a:ext cx="62050" cy="6205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56" name="Freeform 41"/>
            <p:cNvSpPr>
              <a:spLocks noEditPoints="1"/>
            </p:cNvSpPr>
            <p:nvPr/>
          </p:nvSpPr>
          <p:spPr bwMode="auto">
            <a:xfrm>
              <a:off x="1737588" y="5329896"/>
              <a:ext cx="48848" cy="48848"/>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57" name="Oval 42"/>
            <p:cNvSpPr>
              <a:spLocks noChangeArrowheads="1"/>
            </p:cNvSpPr>
            <p:nvPr/>
          </p:nvSpPr>
          <p:spPr bwMode="auto">
            <a:xfrm>
              <a:off x="1786436" y="5417030"/>
              <a:ext cx="25084" cy="2508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sp>
          <p:nvSpPr>
            <p:cNvPr id="258" name="Oval 43"/>
            <p:cNvSpPr>
              <a:spLocks noChangeArrowheads="1"/>
            </p:cNvSpPr>
            <p:nvPr/>
          </p:nvSpPr>
          <p:spPr bwMode="auto">
            <a:xfrm>
              <a:off x="1987108" y="5229560"/>
              <a:ext cx="25084" cy="2508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C0C0C0"/>
                </a:solidFill>
              </a:endParaRPr>
            </a:p>
          </p:txBody>
        </p:sp>
      </p:grpSp>
      <p:sp>
        <p:nvSpPr>
          <p:cNvPr id="259" name="TextBox 258"/>
          <p:cNvSpPr txBox="1"/>
          <p:nvPr/>
        </p:nvSpPr>
        <p:spPr>
          <a:xfrm>
            <a:off x="5516032" y="2881669"/>
            <a:ext cx="3116103" cy="623248"/>
          </a:xfrm>
          <a:prstGeom prst="rect">
            <a:avLst/>
          </a:prstGeom>
          <a:noFill/>
        </p:spPr>
        <p:txBody>
          <a:bodyPr wrap="square" lIns="68580" tIns="34290" rIns="68580" bIns="34290" rtlCol="0">
            <a:spAutoFit/>
          </a:bodyPr>
          <a:lstStyle/>
          <a:p>
            <a:pPr defTabSz="1088205">
              <a:defRPr/>
            </a:pP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r>
              <a:rPr lang="zh-CN" altLang="en-US"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点击就可以更改成您需要的文字内容的的高端幻灯片</a:t>
            </a: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endParaRPr lang="en-US" altLang="zh-CN" sz="9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60" name="TextBox 259"/>
          <p:cNvSpPr txBox="1"/>
          <p:nvPr/>
        </p:nvSpPr>
        <p:spPr>
          <a:xfrm>
            <a:off x="5346104" y="1767397"/>
            <a:ext cx="1369606" cy="315471"/>
          </a:xfrm>
          <a:prstGeom prst="rect">
            <a:avLst/>
          </a:prstGeom>
          <a:noFill/>
        </p:spPr>
        <p:txBody>
          <a:bodyPr wrap="none" lIns="68580" tIns="34290" rIns="68580" bIns="34290" rtlCol="0">
            <a:spAutoFit/>
          </a:bodyPr>
          <a:lstStyle/>
          <a:p>
            <a:pPr defTabSz="685783">
              <a:defRPr/>
            </a:pPr>
            <a:r>
              <a:rPr lang="zh-CN" altLang="en-US" sz="1600" dirty="0" smtClean="0">
                <a:solidFill>
                  <a:srgbClr val="C0C0C0"/>
                </a:solidFill>
                <a:latin typeface="微软雅黑" panose="020B0503020204020204" pitchFamily="34" charset="-122"/>
                <a:ea typeface="微软雅黑" panose="020B0503020204020204" pitchFamily="34" charset="-122"/>
              </a:rPr>
              <a:t>精英团队介绍</a:t>
            </a:r>
            <a:endParaRPr lang="en-US" altLang="zh-CN" sz="1600" dirty="0">
              <a:solidFill>
                <a:srgbClr val="C0C0C0"/>
              </a:solidFill>
              <a:latin typeface="微软雅黑" panose="020B0503020204020204" pitchFamily="34" charset="-122"/>
              <a:ea typeface="微软雅黑" panose="020B0503020204020204" pitchFamily="34" charset="-122"/>
            </a:endParaRPr>
          </a:p>
        </p:txBody>
      </p:sp>
      <p:sp>
        <p:nvSpPr>
          <p:cNvPr id="261" name="TextBox 260"/>
          <p:cNvSpPr txBox="1"/>
          <p:nvPr/>
        </p:nvSpPr>
        <p:spPr>
          <a:xfrm>
            <a:off x="6628596" y="2171478"/>
            <a:ext cx="2003539" cy="807913"/>
          </a:xfrm>
          <a:prstGeom prst="rect">
            <a:avLst/>
          </a:prstGeom>
          <a:noFill/>
        </p:spPr>
        <p:txBody>
          <a:bodyPr wrap="square" lIns="68580" tIns="34290" rIns="68580" bIns="34290" rtlCol="0">
            <a:spAutoFit/>
          </a:bodyPr>
          <a:lstStyle/>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r>
              <a:rPr lang="zh-CN" altLang="en-US"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rPr>
              <a:t>点击就可以更改成您需要的文字内容的的高端幻灯片</a:t>
            </a: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a:p>
            <a:pPr defTabSz="1088205">
              <a:defRPr/>
            </a:pPr>
            <a:endParaRPr lang="en-US" altLang="zh-CN" sz="800" dirty="0">
              <a:solidFill>
                <a:srgbClr val="C0C0C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62" name="TextBox 261"/>
          <p:cNvSpPr txBox="1"/>
          <p:nvPr/>
        </p:nvSpPr>
        <p:spPr>
          <a:xfrm>
            <a:off x="5480957" y="2145434"/>
            <a:ext cx="1053815" cy="700192"/>
          </a:xfrm>
          <a:prstGeom prst="rect">
            <a:avLst/>
          </a:prstGeom>
          <a:noFill/>
        </p:spPr>
        <p:txBody>
          <a:bodyPr wrap="none" lIns="68580" tIns="34290" rIns="68580" bIns="34290" rtlCol="0">
            <a:spAutoFit/>
          </a:bodyPr>
          <a:lstStyle/>
          <a:p>
            <a:r>
              <a:rPr lang="id-ID" sz="4100" b="1" dirty="0">
                <a:solidFill>
                  <a:srgbClr val="C0C0C0"/>
                </a:solidFill>
                <a:latin typeface="Calibri" panose="020F0502020204030204" pitchFamily="34" charset="0"/>
                <a:cs typeface="Calibri" panose="020F0502020204030204" pitchFamily="34" charset="0"/>
              </a:rPr>
              <a:t>89%</a:t>
            </a:r>
          </a:p>
        </p:txBody>
      </p:sp>
      <p:grpSp>
        <p:nvGrpSpPr>
          <p:cNvPr id="263" name="Group 262"/>
          <p:cNvGrpSpPr/>
          <p:nvPr/>
        </p:nvGrpSpPr>
        <p:grpSpPr>
          <a:xfrm>
            <a:off x="5549720" y="3989549"/>
            <a:ext cx="1202802" cy="602907"/>
            <a:chOff x="1796811" y="4352016"/>
            <a:chExt cx="1603736" cy="803628"/>
          </a:xfrm>
        </p:grpSpPr>
        <p:grpSp>
          <p:nvGrpSpPr>
            <p:cNvPr id="264" name="Group 263"/>
            <p:cNvGrpSpPr/>
            <p:nvPr/>
          </p:nvGrpSpPr>
          <p:grpSpPr>
            <a:xfrm>
              <a:off x="1796811" y="4352016"/>
              <a:ext cx="1603736" cy="621719"/>
              <a:chOff x="1796811" y="4352016"/>
              <a:chExt cx="1603736" cy="621719"/>
            </a:xfrm>
          </p:grpSpPr>
          <p:grpSp>
            <p:nvGrpSpPr>
              <p:cNvPr id="266" name="Group 265"/>
              <p:cNvGrpSpPr/>
              <p:nvPr/>
            </p:nvGrpSpPr>
            <p:grpSpPr>
              <a:xfrm>
                <a:off x="1796811" y="4459323"/>
                <a:ext cx="233460" cy="503500"/>
                <a:chOff x="4395788" y="2198688"/>
                <a:chExt cx="344488" cy="742951"/>
              </a:xfrm>
              <a:solidFill>
                <a:schemeClr val="accent3"/>
              </a:solidFill>
            </p:grpSpPr>
            <p:sp>
              <p:nvSpPr>
                <p:cNvPr id="268" name="Oval 267"/>
                <p:cNvSpPr>
                  <a:spLocks noChangeArrowheads="1"/>
                </p:cNvSpPr>
                <p:nvPr/>
              </p:nvSpPr>
              <p:spPr bwMode="auto">
                <a:xfrm>
                  <a:off x="4511675" y="2198688"/>
                  <a:ext cx="109538" cy="11271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C0C0C0"/>
                    </a:solidFill>
                  </a:endParaRPr>
                </a:p>
              </p:txBody>
            </p:sp>
            <p:sp>
              <p:nvSpPr>
                <p:cNvPr id="269" name="Freeform 7"/>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C0C0C0"/>
                    </a:solidFill>
                  </a:endParaRPr>
                </a:p>
              </p:txBody>
            </p:sp>
          </p:grpSp>
          <p:sp>
            <p:nvSpPr>
              <p:cNvPr id="267" name="Content Placeholder 2"/>
              <p:cNvSpPr txBox="1">
                <a:spLocks/>
              </p:cNvSpPr>
              <p:nvPr/>
            </p:nvSpPr>
            <p:spPr>
              <a:xfrm>
                <a:off x="2015868" y="4352016"/>
                <a:ext cx="1384679" cy="621719"/>
              </a:xfrm>
              <a:prstGeom prst="rect">
                <a:avLst/>
              </a:prstGeom>
              <a:no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100" b="1" dirty="0">
                    <a:solidFill>
                      <a:srgbClr val="C0C0C0"/>
                    </a:solidFill>
                    <a:latin typeface="Calibri" panose="020F0502020204030204" pitchFamily="34" charset="0"/>
                    <a:cs typeface="Calibri" panose="020F0502020204030204" pitchFamily="34" charset="0"/>
                  </a:rPr>
                  <a:t>76%</a:t>
                </a:r>
              </a:p>
            </p:txBody>
          </p:sp>
        </p:grpSp>
        <p:sp>
          <p:nvSpPr>
            <p:cNvPr id="265" name="Title 1"/>
            <p:cNvSpPr txBox="1">
              <a:spLocks/>
            </p:cNvSpPr>
            <p:nvPr/>
          </p:nvSpPr>
          <p:spPr>
            <a:xfrm>
              <a:off x="2030271" y="4662876"/>
              <a:ext cx="1370276" cy="492768"/>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1100" dirty="0" smtClean="0">
                  <a:solidFill>
                    <a:srgbClr val="C0C0C0"/>
                  </a:solidFill>
                  <a:latin typeface="微软雅黑" panose="020B0503020204020204" pitchFamily="34" charset="-122"/>
                  <a:ea typeface="微软雅黑" panose="020B0503020204020204" pitchFamily="34" charset="-122"/>
                </a:rPr>
                <a:t>标题</a:t>
              </a:r>
              <a:endParaRPr lang="en-US" sz="1100" dirty="0">
                <a:solidFill>
                  <a:srgbClr val="C0C0C0"/>
                </a:solidFill>
                <a:latin typeface="微软雅黑" panose="020B0503020204020204" pitchFamily="34" charset="-122"/>
                <a:ea typeface="微软雅黑" panose="020B0503020204020204" pitchFamily="34" charset="-122"/>
              </a:endParaRPr>
            </a:p>
          </p:txBody>
        </p:sp>
      </p:grpSp>
      <p:grpSp>
        <p:nvGrpSpPr>
          <p:cNvPr id="270" name="Group 269"/>
          <p:cNvGrpSpPr/>
          <p:nvPr/>
        </p:nvGrpSpPr>
        <p:grpSpPr>
          <a:xfrm>
            <a:off x="6851548" y="3989547"/>
            <a:ext cx="1186967" cy="594102"/>
            <a:chOff x="3532582" y="4352013"/>
            <a:chExt cx="1582623" cy="791891"/>
          </a:xfrm>
        </p:grpSpPr>
        <p:grpSp>
          <p:nvGrpSpPr>
            <p:cNvPr id="271" name="Group 270"/>
            <p:cNvGrpSpPr/>
            <p:nvPr/>
          </p:nvGrpSpPr>
          <p:grpSpPr>
            <a:xfrm>
              <a:off x="3532582" y="4352013"/>
              <a:ext cx="1582623" cy="621719"/>
              <a:chOff x="3532582" y="4352013"/>
              <a:chExt cx="1582623" cy="621719"/>
            </a:xfrm>
          </p:grpSpPr>
          <p:grpSp>
            <p:nvGrpSpPr>
              <p:cNvPr id="273" name="Group 272"/>
              <p:cNvGrpSpPr/>
              <p:nvPr/>
            </p:nvGrpSpPr>
            <p:grpSpPr>
              <a:xfrm>
                <a:off x="3532582" y="4443631"/>
                <a:ext cx="204213" cy="519412"/>
                <a:chOff x="4422775" y="2198688"/>
                <a:chExt cx="292100" cy="742950"/>
              </a:xfrm>
              <a:solidFill>
                <a:schemeClr val="accent2"/>
              </a:solidFill>
            </p:grpSpPr>
            <p:sp>
              <p:nvSpPr>
                <p:cNvPr id="275" name="Freeform 12"/>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C0C0C0"/>
                    </a:solidFill>
                  </a:endParaRPr>
                </a:p>
              </p:txBody>
            </p:sp>
            <p:sp>
              <p:nvSpPr>
                <p:cNvPr id="276" name="Oval 13"/>
                <p:cNvSpPr>
                  <a:spLocks noChangeArrowheads="1"/>
                </p:cNvSpPr>
                <p:nvPr/>
              </p:nvSpPr>
              <p:spPr bwMode="auto">
                <a:xfrm>
                  <a:off x="4511675" y="2198688"/>
                  <a:ext cx="115888" cy="11588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C0C0C0"/>
                    </a:solidFill>
                  </a:endParaRPr>
                </a:p>
              </p:txBody>
            </p:sp>
          </p:grpSp>
          <p:sp>
            <p:nvSpPr>
              <p:cNvPr id="274" name="Content Placeholder 2"/>
              <p:cNvSpPr txBox="1">
                <a:spLocks/>
              </p:cNvSpPr>
              <p:nvPr/>
            </p:nvSpPr>
            <p:spPr>
              <a:xfrm>
                <a:off x="3730526" y="4352013"/>
                <a:ext cx="1384679" cy="62171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100" b="1" dirty="0">
                    <a:solidFill>
                      <a:srgbClr val="C0C0C0"/>
                    </a:solidFill>
                    <a:latin typeface="Calibri" panose="020F0502020204030204" pitchFamily="34" charset="0"/>
                    <a:cs typeface="Calibri" panose="020F0502020204030204" pitchFamily="34" charset="0"/>
                  </a:rPr>
                  <a:t>24%</a:t>
                </a:r>
              </a:p>
            </p:txBody>
          </p:sp>
        </p:grpSp>
        <p:sp>
          <p:nvSpPr>
            <p:cNvPr id="272" name="Title 1"/>
            <p:cNvSpPr txBox="1">
              <a:spLocks/>
            </p:cNvSpPr>
            <p:nvPr/>
          </p:nvSpPr>
          <p:spPr>
            <a:xfrm>
              <a:off x="3744929" y="4651137"/>
              <a:ext cx="1370276" cy="49276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1100" dirty="0">
                  <a:solidFill>
                    <a:srgbClr val="C0C0C0"/>
                  </a:solidFill>
                  <a:latin typeface="微软雅黑" panose="020B0503020204020204" pitchFamily="34" charset="-122"/>
                  <a:ea typeface="微软雅黑" panose="020B0503020204020204" pitchFamily="34" charset="-122"/>
                </a:rPr>
                <a:t>标题</a:t>
              </a:r>
              <a:endParaRPr lang="en-US" altLang="zh-CN" sz="1100" dirty="0">
                <a:solidFill>
                  <a:srgbClr val="C0C0C0"/>
                </a:solidFill>
                <a:latin typeface="微软雅黑" panose="020B0503020204020204" pitchFamily="34" charset="-122"/>
                <a:ea typeface="微软雅黑" panose="020B0503020204020204" pitchFamily="34" charset="-122"/>
              </a:endParaRPr>
            </a:p>
          </p:txBody>
        </p:sp>
      </p:grpSp>
      <p:cxnSp>
        <p:nvCxnSpPr>
          <p:cNvPr id="277" name="Straight Connector 276"/>
          <p:cNvCxnSpPr/>
          <p:nvPr/>
        </p:nvCxnSpPr>
        <p:spPr>
          <a:xfrm>
            <a:off x="5434400" y="3882458"/>
            <a:ext cx="3076724"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8" name="Straight Connector 277"/>
          <p:cNvCxnSpPr/>
          <p:nvPr/>
        </p:nvCxnSpPr>
        <p:spPr>
          <a:xfrm>
            <a:off x="5050795" y="1647955"/>
            <a:ext cx="0" cy="2909196"/>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9" name="直接连接符 278"/>
          <p:cNvCxnSpPr/>
          <p:nvPr/>
        </p:nvCxnSpPr>
        <p:spPr>
          <a:xfrm>
            <a:off x="423884" y="628328"/>
            <a:ext cx="80639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80" name="组合 279"/>
          <p:cNvGrpSpPr/>
          <p:nvPr/>
        </p:nvGrpSpPr>
        <p:grpSpPr>
          <a:xfrm rot="14400000">
            <a:off x="390146" y="232657"/>
            <a:ext cx="344020" cy="281678"/>
            <a:chOff x="3059816" y="700304"/>
            <a:chExt cx="615694" cy="504120"/>
          </a:xfrm>
          <a:solidFill>
            <a:schemeClr val="accent1"/>
          </a:solidFill>
        </p:grpSpPr>
        <p:sp>
          <p:nvSpPr>
            <p:cNvPr id="281" name="椭圆 280"/>
            <p:cNvSpPr/>
            <p:nvPr/>
          </p:nvSpPr>
          <p:spPr>
            <a:xfrm>
              <a:off x="3531462" y="844352"/>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2" name="椭圆 281"/>
            <p:cNvSpPr/>
            <p:nvPr/>
          </p:nvSpPr>
          <p:spPr>
            <a:xfrm>
              <a:off x="3059816" y="700304"/>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3" name="椭圆 282"/>
            <p:cNvSpPr/>
            <p:nvPr/>
          </p:nvSpPr>
          <p:spPr>
            <a:xfrm>
              <a:off x="3059816" y="1060376"/>
              <a:ext cx="144048" cy="1440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4" name="直接连接符 283"/>
            <p:cNvCxnSpPr>
              <a:stCxn id="281" idx="7"/>
              <a:endCxn id="283" idx="3"/>
            </p:cNvCxnSpPr>
            <p:nvPr/>
          </p:nvCxnSpPr>
          <p:spPr>
            <a:xfrm flipH="1">
              <a:off x="3080911" y="865447"/>
              <a:ext cx="573504" cy="317882"/>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5" name="直接连接符 284"/>
            <p:cNvCxnSpPr>
              <a:stCxn id="282" idx="0"/>
            </p:cNvCxnSpPr>
            <p:nvPr/>
          </p:nvCxnSpPr>
          <p:spPr>
            <a:xfrm>
              <a:off x="3131840" y="700304"/>
              <a:ext cx="0" cy="447037"/>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86" name="Rectangle 22"/>
          <p:cNvSpPr>
            <a:spLocks noChangeArrowheads="1"/>
          </p:cNvSpPr>
          <p:nvPr/>
        </p:nvSpPr>
        <p:spPr bwMode="auto">
          <a:xfrm>
            <a:off x="771624" y="169523"/>
            <a:ext cx="37912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p>
            <a:pPr algn="l" eaLnBrk="1" fontAlgn="base" hangingPunct="1">
              <a:lnSpc>
                <a:spcPct val="120000"/>
              </a:lnSpc>
            </a:pPr>
            <a:r>
              <a:rPr lang="zh-CN" altLang="en-US" sz="1400" b="1" dirty="0" smtClean="0">
                <a:latin typeface="微软雅黑" panose="020B0503020204020204" pitchFamily="34" charset="-122"/>
                <a:ea typeface="微软雅黑" panose="020B0503020204020204" pitchFamily="34" charset="-122"/>
              </a:rPr>
              <a:t>精英团队介绍</a:t>
            </a:r>
            <a:endParaRPr lang="en-US" altLang="zh-CN" sz="1400" b="1" dirty="0" smtClean="0">
              <a:latin typeface="微软雅黑" panose="020B0503020204020204" pitchFamily="34" charset="-122"/>
              <a:ea typeface="微软雅黑" panose="020B0503020204020204" pitchFamily="34" charset="-122"/>
            </a:endParaRPr>
          </a:p>
          <a:p>
            <a:pPr fontAlgn="base">
              <a:lnSpc>
                <a:spcPct val="120000"/>
              </a:lnSpc>
            </a:pPr>
            <a:r>
              <a:rPr lang="zh-CN" altLang="en-US" sz="800" dirty="0">
                <a:solidFill>
                  <a:schemeClr val="bg1">
                    <a:lumMod val="75000"/>
                  </a:schemeClr>
                </a:solidFill>
                <a:latin typeface="微软雅黑" panose="020B0503020204020204" pitchFamily="34" charset="-122"/>
                <a:ea typeface="微软雅黑" panose="020B0503020204020204" pitchFamily="34" charset="-122"/>
              </a:rPr>
              <a:t>以上标题可以根据您的需求随意更改</a:t>
            </a:r>
          </a:p>
          <a:p>
            <a:pPr algn="l" eaLnBrk="1" fontAlgn="base" hangingPunct="1">
              <a:lnSpc>
                <a:spcPct val="120000"/>
              </a:lnSpc>
            </a:pPr>
            <a:endParaRPr lang="zh-CN" altLang="en-US" sz="800" dirty="0">
              <a:solidFill>
                <a:schemeClr val="bg1">
                  <a:lumMod val="7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83647261"/>
      </p:ext>
    </p:extLst>
  </p:cSld>
  <p:clrMapOvr>
    <a:masterClrMapping/>
  </p:clrMapOvr>
  <mc:AlternateContent xmlns:mc="http://schemas.openxmlformats.org/markup-compatibility/2006" xmlns:p14="http://schemas.microsoft.com/office/powerpoint/2010/main">
    <mc:Choice Requires="p14">
      <p:transition spd="slow" advTm="0">
        <p14:flas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80"/>
                                        </p:tgtEl>
                                        <p:attrNameLst>
                                          <p:attrName>style.visibility</p:attrName>
                                        </p:attrNameLst>
                                      </p:cBhvr>
                                      <p:to>
                                        <p:strVal val="visible"/>
                                      </p:to>
                                    </p:set>
                                    <p:anim calcmode="lin" valueType="num">
                                      <p:cBhvr additive="base">
                                        <p:cTn id="7" dur="500"/>
                                        <p:tgtEl>
                                          <p:spTgt spid="280"/>
                                        </p:tgtEl>
                                        <p:attrNameLst>
                                          <p:attrName>ppt_x</p:attrName>
                                        </p:attrNameLst>
                                      </p:cBhvr>
                                      <p:tavLst>
                                        <p:tav tm="0">
                                          <p:val>
                                            <p:strVal val="#ppt_x-#ppt_w*1.125000"/>
                                          </p:val>
                                        </p:tav>
                                        <p:tav tm="100000">
                                          <p:val>
                                            <p:strVal val="#ppt_x"/>
                                          </p:val>
                                        </p:tav>
                                      </p:tavLst>
                                    </p:anim>
                                    <p:animEffect transition="in" filter="wipe(right)">
                                      <p:cBhvr>
                                        <p:cTn id="8" dur="500"/>
                                        <p:tgtEl>
                                          <p:spTgt spid="280"/>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86"/>
                                        </p:tgtEl>
                                        <p:attrNameLst>
                                          <p:attrName>style.visibility</p:attrName>
                                        </p:attrNameLst>
                                      </p:cBhvr>
                                      <p:to>
                                        <p:strVal val="visible"/>
                                      </p:to>
                                    </p:set>
                                    <p:animEffect transition="in" filter="wipe(left)">
                                      <p:cBhvr>
                                        <p:cTn id="12" dur="1250"/>
                                        <p:tgtEl>
                                          <p:spTgt spid="286"/>
                                        </p:tgtEl>
                                      </p:cBhvr>
                                    </p:animEffect>
                                  </p:childTnLst>
                                </p:cTn>
                              </p:par>
                            </p:childTnLst>
                          </p:cTn>
                        </p:par>
                        <p:par>
                          <p:cTn id="13" fill="hold">
                            <p:stCondLst>
                              <p:cond delay="1750"/>
                            </p:stCondLst>
                            <p:childTnLst>
                              <p:par>
                                <p:cTn id="14" presetID="22" presetClass="entr" presetSubtype="8" fill="hold" nodeType="afterEffect">
                                  <p:stCondLst>
                                    <p:cond delay="0"/>
                                  </p:stCondLst>
                                  <p:childTnLst>
                                    <p:set>
                                      <p:cBhvr>
                                        <p:cTn id="15" dur="1" fill="hold">
                                          <p:stCondLst>
                                            <p:cond delay="0"/>
                                          </p:stCondLst>
                                        </p:cTn>
                                        <p:tgtEl>
                                          <p:spTgt spid="279"/>
                                        </p:tgtEl>
                                        <p:attrNameLst>
                                          <p:attrName>style.visibility</p:attrName>
                                        </p:attrNameLst>
                                      </p:cBhvr>
                                      <p:to>
                                        <p:strVal val="visible"/>
                                      </p:to>
                                    </p:set>
                                    <p:animEffect transition="in" filter="wipe(left)">
                                      <p:cBhvr>
                                        <p:cTn id="16" dur="500"/>
                                        <p:tgtEl>
                                          <p:spTgt spid="279"/>
                                        </p:tgtEl>
                                      </p:cBhvr>
                                    </p:animEffect>
                                  </p:childTnLst>
                                </p:cTn>
                              </p:par>
                            </p:childTnLst>
                          </p:cTn>
                        </p:par>
                        <p:par>
                          <p:cTn id="17" fill="hold">
                            <p:stCondLst>
                              <p:cond delay="2250"/>
                            </p:stCondLst>
                            <p:childTnLst>
                              <p:par>
                                <p:cTn id="18" presetID="22" presetClass="entr" presetSubtype="4" fill="hold" nodeType="afterEffect">
                                  <p:stCondLst>
                                    <p:cond delay="0"/>
                                  </p:stCondLst>
                                  <p:childTnLst>
                                    <p:set>
                                      <p:cBhvr>
                                        <p:cTn id="19" dur="1" fill="hold">
                                          <p:stCondLst>
                                            <p:cond delay="0"/>
                                          </p:stCondLst>
                                        </p:cTn>
                                        <p:tgtEl>
                                          <p:spTgt spid="240"/>
                                        </p:tgtEl>
                                        <p:attrNameLst>
                                          <p:attrName>style.visibility</p:attrName>
                                        </p:attrNameLst>
                                      </p:cBhvr>
                                      <p:to>
                                        <p:strVal val="visible"/>
                                      </p:to>
                                    </p:set>
                                    <p:animEffect transition="in" filter="wipe(down)">
                                      <p:cBhvr>
                                        <p:cTn id="20" dur="500"/>
                                        <p:tgtEl>
                                          <p:spTgt spid="240"/>
                                        </p:tgtEl>
                                      </p:cBhvr>
                                    </p:animEffect>
                                  </p:childTnLst>
                                </p:cTn>
                              </p:par>
                            </p:childTnLst>
                          </p:cTn>
                        </p:par>
                        <p:par>
                          <p:cTn id="21" fill="hold">
                            <p:stCondLst>
                              <p:cond delay="2750"/>
                            </p:stCondLst>
                            <p:childTnLst>
                              <p:par>
                                <p:cTn id="22" presetID="22" presetClass="entr" presetSubtype="4" fill="hold" nodeType="afterEffect">
                                  <p:stCondLst>
                                    <p:cond delay="0"/>
                                  </p:stCondLst>
                                  <p:childTnLst>
                                    <p:set>
                                      <p:cBhvr>
                                        <p:cTn id="23" dur="1" fill="hold">
                                          <p:stCondLst>
                                            <p:cond delay="0"/>
                                          </p:stCondLst>
                                        </p:cTn>
                                        <p:tgtEl>
                                          <p:spTgt spid="58"/>
                                        </p:tgtEl>
                                        <p:attrNameLst>
                                          <p:attrName>style.visibility</p:attrName>
                                        </p:attrNameLst>
                                      </p:cBhvr>
                                      <p:to>
                                        <p:strVal val="visible"/>
                                      </p:to>
                                    </p:set>
                                    <p:animEffect transition="in" filter="wipe(down)">
                                      <p:cBhvr>
                                        <p:cTn id="24" dur="500"/>
                                        <p:tgtEl>
                                          <p:spTgt spid="58"/>
                                        </p:tgtEl>
                                      </p:cBhvr>
                                    </p:animEffect>
                                  </p:childTnLst>
                                </p:cTn>
                              </p:par>
                            </p:childTnLst>
                          </p:cTn>
                        </p:par>
                        <p:par>
                          <p:cTn id="25" fill="hold">
                            <p:stCondLst>
                              <p:cond delay="3250"/>
                            </p:stCondLst>
                            <p:childTnLst>
                              <p:par>
                                <p:cTn id="26" presetID="53" presetClass="entr" presetSubtype="16" fill="hold" grpId="0" nodeType="afterEffect">
                                  <p:stCondLst>
                                    <p:cond delay="0"/>
                                  </p:stCondLst>
                                  <p:childTnLst>
                                    <p:set>
                                      <p:cBhvr>
                                        <p:cTn id="27" dur="1" fill="hold">
                                          <p:stCondLst>
                                            <p:cond delay="0"/>
                                          </p:stCondLst>
                                        </p:cTn>
                                        <p:tgtEl>
                                          <p:spTgt spid="220"/>
                                        </p:tgtEl>
                                        <p:attrNameLst>
                                          <p:attrName>style.visibility</p:attrName>
                                        </p:attrNameLst>
                                      </p:cBhvr>
                                      <p:to>
                                        <p:strVal val="visible"/>
                                      </p:to>
                                    </p:set>
                                    <p:anim calcmode="lin" valueType="num">
                                      <p:cBhvr>
                                        <p:cTn id="28" dur="500" fill="hold"/>
                                        <p:tgtEl>
                                          <p:spTgt spid="220"/>
                                        </p:tgtEl>
                                        <p:attrNameLst>
                                          <p:attrName>ppt_w</p:attrName>
                                        </p:attrNameLst>
                                      </p:cBhvr>
                                      <p:tavLst>
                                        <p:tav tm="0">
                                          <p:val>
                                            <p:fltVal val="0"/>
                                          </p:val>
                                        </p:tav>
                                        <p:tav tm="100000">
                                          <p:val>
                                            <p:strVal val="#ppt_w"/>
                                          </p:val>
                                        </p:tav>
                                      </p:tavLst>
                                    </p:anim>
                                    <p:anim calcmode="lin" valueType="num">
                                      <p:cBhvr>
                                        <p:cTn id="29" dur="500" fill="hold"/>
                                        <p:tgtEl>
                                          <p:spTgt spid="220"/>
                                        </p:tgtEl>
                                        <p:attrNameLst>
                                          <p:attrName>ppt_h</p:attrName>
                                        </p:attrNameLst>
                                      </p:cBhvr>
                                      <p:tavLst>
                                        <p:tav tm="0">
                                          <p:val>
                                            <p:fltVal val="0"/>
                                          </p:val>
                                        </p:tav>
                                        <p:tav tm="100000">
                                          <p:val>
                                            <p:strVal val="#ppt_h"/>
                                          </p:val>
                                        </p:tav>
                                      </p:tavLst>
                                    </p:anim>
                                    <p:animEffect transition="in" filter="fade">
                                      <p:cBhvr>
                                        <p:cTn id="30" dur="500"/>
                                        <p:tgtEl>
                                          <p:spTgt spid="220"/>
                                        </p:tgtEl>
                                      </p:cBhvr>
                                    </p:animEffect>
                                  </p:childTnLst>
                                </p:cTn>
                              </p:par>
                              <p:par>
                                <p:cTn id="31" presetID="53" presetClass="entr" presetSubtype="16" fill="hold" nodeType="withEffect">
                                  <p:stCondLst>
                                    <p:cond delay="0"/>
                                  </p:stCondLst>
                                  <p:childTnLst>
                                    <p:set>
                                      <p:cBhvr>
                                        <p:cTn id="32" dur="1" fill="hold">
                                          <p:stCondLst>
                                            <p:cond delay="0"/>
                                          </p:stCondLst>
                                        </p:cTn>
                                        <p:tgtEl>
                                          <p:spTgt spid="225"/>
                                        </p:tgtEl>
                                        <p:attrNameLst>
                                          <p:attrName>style.visibility</p:attrName>
                                        </p:attrNameLst>
                                      </p:cBhvr>
                                      <p:to>
                                        <p:strVal val="visible"/>
                                      </p:to>
                                    </p:set>
                                    <p:anim calcmode="lin" valueType="num">
                                      <p:cBhvr>
                                        <p:cTn id="33" dur="500" fill="hold"/>
                                        <p:tgtEl>
                                          <p:spTgt spid="225"/>
                                        </p:tgtEl>
                                        <p:attrNameLst>
                                          <p:attrName>ppt_w</p:attrName>
                                        </p:attrNameLst>
                                      </p:cBhvr>
                                      <p:tavLst>
                                        <p:tav tm="0">
                                          <p:val>
                                            <p:fltVal val="0"/>
                                          </p:val>
                                        </p:tav>
                                        <p:tav tm="100000">
                                          <p:val>
                                            <p:strVal val="#ppt_w"/>
                                          </p:val>
                                        </p:tav>
                                      </p:tavLst>
                                    </p:anim>
                                    <p:anim calcmode="lin" valueType="num">
                                      <p:cBhvr>
                                        <p:cTn id="34" dur="500" fill="hold"/>
                                        <p:tgtEl>
                                          <p:spTgt spid="225"/>
                                        </p:tgtEl>
                                        <p:attrNameLst>
                                          <p:attrName>ppt_h</p:attrName>
                                        </p:attrNameLst>
                                      </p:cBhvr>
                                      <p:tavLst>
                                        <p:tav tm="0">
                                          <p:val>
                                            <p:fltVal val="0"/>
                                          </p:val>
                                        </p:tav>
                                        <p:tav tm="100000">
                                          <p:val>
                                            <p:strVal val="#ppt_h"/>
                                          </p:val>
                                        </p:tav>
                                      </p:tavLst>
                                    </p:anim>
                                    <p:animEffect transition="in" filter="fade">
                                      <p:cBhvr>
                                        <p:cTn id="35" dur="500"/>
                                        <p:tgtEl>
                                          <p:spTgt spid="22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24"/>
                                        </p:tgtEl>
                                        <p:attrNameLst>
                                          <p:attrName>style.visibility</p:attrName>
                                        </p:attrNameLst>
                                      </p:cBhvr>
                                      <p:to>
                                        <p:strVal val="visible"/>
                                      </p:to>
                                    </p:set>
                                    <p:animEffect transition="in" filter="fade">
                                      <p:cBhvr>
                                        <p:cTn id="38" dur="500"/>
                                        <p:tgtEl>
                                          <p:spTgt spid="224"/>
                                        </p:tgtEl>
                                      </p:cBhvr>
                                    </p:animEffect>
                                  </p:childTnLst>
                                </p:cTn>
                              </p:par>
                            </p:childTnLst>
                          </p:cTn>
                        </p:par>
                        <p:par>
                          <p:cTn id="39" fill="hold">
                            <p:stCondLst>
                              <p:cond delay="3750"/>
                            </p:stCondLst>
                            <p:childTnLst>
                              <p:par>
                                <p:cTn id="40" presetID="22" presetClass="entr" presetSubtype="4" fill="hold" nodeType="afterEffect">
                                  <p:stCondLst>
                                    <p:cond delay="0"/>
                                  </p:stCondLst>
                                  <p:childTnLst>
                                    <p:set>
                                      <p:cBhvr>
                                        <p:cTn id="41" dur="1" fill="hold">
                                          <p:stCondLst>
                                            <p:cond delay="0"/>
                                          </p:stCondLst>
                                        </p:cTn>
                                        <p:tgtEl>
                                          <p:spTgt spid="67"/>
                                        </p:tgtEl>
                                        <p:attrNameLst>
                                          <p:attrName>style.visibility</p:attrName>
                                        </p:attrNameLst>
                                      </p:cBhvr>
                                      <p:to>
                                        <p:strVal val="visible"/>
                                      </p:to>
                                    </p:set>
                                    <p:animEffect transition="in" filter="wipe(down)">
                                      <p:cBhvr>
                                        <p:cTn id="42" dur="500"/>
                                        <p:tgtEl>
                                          <p:spTgt spid="67"/>
                                        </p:tgtEl>
                                      </p:cBhvr>
                                    </p:animEffect>
                                  </p:childTnLst>
                                </p:cTn>
                              </p:par>
                            </p:childTnLst>
                          </p:cTn>
                        </p:par>
                        <p:par>
                          <p:cTn id="43" fill="hold">
                            <p:stCondLst>
                              <p:cond delay="4250"/>
                            </p:stCondLst>
                            <p:childTnLst>
                              <p:par>
                                <p:cTn id="44" presetID="53" presetClass="entr" presetSubtype="16" fill="hold" grpId="0" nodeType="afterEffect">
                                  <p:stCondLst>
                                    <p:cond delay="0"/>
                                  </p:stCondLst>
                                  <p:childTnLst>
                                    <p:set>
                                      <p:cBhvr>
                                        <p:cTn id="45" dur="1" fill="hold">
                                          <p:stCondLst>
                                            <p:cond delay="0"/>
                                          </p:stCondLst>
                                        </p:cTn>
                                        <p:tgtEl>
                                          <p:spTgt spid="219"/>
                                        </p:tgtEl>
                                        <p:attrNameLst>
                                          <p:attrName>style.visibility</p:attrName>
                                        </p:attrNameLst>
                                      </p:cBhvr>
                                      <p:to>
                                        <p:strVal val="visible"/>
                                      </p:to>
                                    </p:set>
                                    <p:anim calcmode="lin" valueType="num">
                                      <p:cBhvr>
                                        <p:cTn id="46" dur="500" fill="hold"/>
                                        <p:tgtEl>
                                          <p:spTgt spid="219"/>
                                        </p:tgtEl>
                                        <p:attrNameLst>
                                          <p:attrName>ppt_w</p:attrName>
                                        </p:attrNameLst>
                                      </p:cBhvr>
                                      <p:tavLst>
                                        <p:tav tm="0">
                                          <p:val>
                                            <p:fltVal val="0"/>
                                          </p:val>
                                        </p:tav>
                                        <p:tav tm="100000">
                                          <p:val>
                                            <p:strVal val="#ppt_w"/>
                                          </p:val>
                                        </p:tav>
                                      </p:tavLst>
                                    </p:anim>
                                    <p:anim calcmode="lin" valueType="num">
                                      <p:cBhvr>
                                        <p:cTn id="47" dur="500" fill="hold"/>
                                        <p:tgtEl>
                                          <p:spTgt spid="219"/>
                                        </p:tgtEl>
                                        <p:attrNameLst>
                                          <p:attrName>ppt_h</p:attrName>
                                        </p:attrNameLst>
                                      </p:cBhvr>
                                      <p:tavLst>
                                        <p:tav tm="0">
                                          <p:val>
                                            <p:fltVal val="0"/>
                                          </p:val>
                                        </p:tav>
                                        <p:tav tm="100000">
                                          <p:val>
                                            <p:strVal val="#ppt_h"/>
                                          </p:val>
                                        </p:tav>
                                      </p:tavLst>
                                    </p:anim>
                                    <p:animEffect transition="in" filter="fade">
                                      <p:cBhvr>
                                        <p:cTn id="48" dur="500"/>
                                        <p:tgtEl>
                                          <p:spTgt spid="219"/>
                                        </p:tgtEl>
                                      </p:cBhvr>
                                    </p:animEffect>
                                  </p:childTnLst>
                                </p:cTn>
                              </p:par>
                              <p:par>
                                <p:cTn id="49" presetID="53" presetClass="entr" presetSubtype="16" fill="hold" nodeType="withEffect">
                                  <p:stCondLst>
                                    <p:cond delay="0"/>
                                  </p:stCondLst>
                                  <p:childTnLst>
                                    <p:set>
                                      <p:cBhvr>
                                        <p:cTn id="50" dur="1" fill="hold">
                                          <p:stCondLst>
                                            <p:cond delay="0"/>
                                          </p:stCondLst>
                                        </p:cTn>
                                        <p:tgtEl>
                                          <p:spTgt spid="229"/>
                                        </p:tgtEl>
                                        <p:attrNameLst>
                                          <p:attrName>style.visibility</p:attrName>
                                        </p:attrNameLst>
                                      </p:cBhvr>
                                      <p:to>
                                        <p:strVal val="visible"/>
                                      </p:to>
                                    </p:set>
                                    <p:anim calcmode="lin" valueType="num">
                                      <p:cBhvr>
                                        <p:cTn id="51" dur="500" fill="hold"/>
                                        <p:tgtEl>
                                          <p:spTgt spid="229"/>
                                        </p:tgtEl>
                                        <p:attrNameLst>
                                          <p:attrName>ppt_w</p:attrName>
                                        </p:attrNameLst>
                                      </p:cBhvr>
                                      <p:tavLst>
                                        <p:tav tm="0">
                                          <p:val>
                                            <p:fltVal val="0"/>
                                          </p:val>
                                        </p:tav>
                                        <p:tav tm="100000">
                                          <p:val>
                                            <p:strVal val="#ppt_w"/>
                                          </p:val>
                                        </p:tav>
                                      </p:tavLst>
                                    </p:anim>
                                    <p:anim calcmode="lin" valueType="num">
                                      <p:cBhvr>
                                        <p:cTn id="52" dur="500" fill="hold"/>
                                        <p:tgtEl>
                                          <p:spTgt spid="229"/>
                                        </p:tgtEl>
                                        <p:attrNameLst>
                                          <p:attrName>ppt_h</p:attrName>
                                        </p:attrNameLst>
                                      </p:cBhvr>
                                      <p:tavLst>
                                        <p:tav tm="0">
                                          <p:val>
                                            <p:fltVal val="0"/>
                                          </p:val>
                                        </p:tav>
                                        <p:tav tm="100000">
                                          <p:val>
                                            <p:strVal val="#ppt_h"/>
                                          </p:val>
                                        </p:tav>
                                      </p:tavLst>
                                    </p:anim>
                                    <p:animEffect transition="in" filter="fade">
                                      <p:cBhvr>
                                        <p:cTn id="53" dur="500"/>
                                        <p:tgtEl>
                                          <p:spTgt spid="229"/>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23"/>
                                        </p:tgtEl>
                                        <p:attrNameLst>
                                          <p:attrName>style.visibility</p:attrName>
                                        </p:attrNameLst>
                                      </p:cBhvr>
                                      <p:to>
                                        <p:strVal val="visible"/>
                                      </p:to>
                                    </p:set>
                                    <p:animEffect transition="in" filter="fade">
                                      <p:cBhvr>
                                        <p:cTn id="56" dur="500"/>
                                        <p:tgtEl>
                                          <p:spTgt spid="223"/>
                                        </p:tgtEl>
                                      </p:cBhvr>
                                    </p:animEffect>
                                  </p:childTnLst>
                                </p:cTn>
                              </p:par>
                            </p:childTnLst>
                          </p:cTn>
                        </p:par>
                        <p:par>
                          <p:cTn id="57" fill="hold">
                            <p:stCondLst>
                              <p:cond delay="4750"/>
                            </p:stCondLst>
                            <p:childTnLst>
                              <p:par>
                                <p:cTn id="58" presetID="22" presetClass="entr" presetSubtype="4" fill="hold" nodeType="afterEffect">
                                  <p:stCondLst>
                                    <p:cond delay="0"/>
                                  </p:stCondLst>
                                  <p:childTnLst>
                                    <p:set>
                                      <p:cBhvr>
                                        <p:cTn id="59" dur="1" fill="hold">
                                          <p:stCondLst>
                                            <p:cond delay="0"/>
                                          </p:stCondLst>
                                        </p:cTn>
                                        <p:tgtEl>
                                          <p:spTgt spid="87"/>
                                        </p:tgtEl>
                                        <p:attrNameLst>
                                          <p:attrName>style.visibility</p:attrName>
                                        </p:attrNameLst>
                                      </p:cBhvr>
                                      <p:to>
                                        <p:strVal val="visible"/>
                                      </p:to>
                                    </p:set>
                                    <p:animEffect transition="in" filter="wipe(down)">
                                      <p:cBhvr>
                                        <p:cTn id="60" dur="500"/>
                                        <p:tgtEl>
                                          <p:spTgt spid="87"/>
                                        </p:tgtEl>
                                      </p:cBhvr>
                                    </p:animEffect>
                                  </p:childTnLst>
                                </p:cTn>
                              </p:par>
                            </p:childTnLst>
                          </p:cTn>
                        </p:par>
                        <p:par>
                          <p:cTn id="61" fill="hold">
                            <p:stCondLst>
                              <p:cond delay="5250"/>
                            </p:stCondLst>
                            <p:childTnLst>
                              <p:par>
                                <p:cTn id="62" presetID="53" presetClass="entr" presetSubtype="16" fill="hold" grpId="0" nodeType="afterEffect">
                                  <p:stCondLst>
                                    <p:cond delay="0"/>
                                  </p:stCondLst>
                                  <p:childTnLst>
                                    <p:set>
                                      <p:cBhvr>
                                        <p:cTn id="63" dur="1" fill="hold">
                                          <p:stCondLst>
                                            <p:cond delay="0"/>
                                          </p:stCondLst>
                                        </p:cTn>
                                        <p:tgtEl>
                                          <p:spTgt spid="222"/>
                                        </p:tgtEl>
                                        <p:attrNameLst>
                                          <p:attrName>style.visibility</p:attrName>
                                        </p:attrNameLst>
                                      </p:cBhvr>
                                      <p:to>
                                        <p:strVal val="visible"/>
                                      </p:to>
                                    </p:set>
                                    <p:anim calcmode="lin" valueType="num">
                                      <p:cBhvr>
                                        <p:cTn id="64" dur="500" fill="hold"/>
                                        <p:tgtEl>
                                          <p:spTgt spid="222"/>
                                        </p:tgtEl>
                                        <p:attrNameLst>
                                          <p:attrName>ppt_w</p:attrName>
                                        </p:attrNameLst>
                                      </p:cBhvr>
                                      <p:tavLst>
                                        <p:tav tm="0">
                                          <p:val>
                                            <p:fltVal val="0"/>
                                          </p:val>
                                        </p:tav>
                                        <p:tav tm="100000">
                                          <p:val>
                                            <p:strVal val="#ppt_w"/>
                                          </p:val>
                                        </p:tav>
                                      </p:tavLst>
                                    </p:anim>
                                    <p:anim calcmode="lin" valueType="num">
                                      <p:cBhvr>
                                        <p:cTn id="65" dur="500" fill="hold"/>
                                        <p:tgtEl>
                                          <p:spTgt spid="222"/>
                                        </p:tgtEl>
                                        <p:attrNameLst>
                                          <p:attrName>ppt_h</p:attrName>
                                        </p:attrNameLst>
                                      </p:cBhvr>
                                      <p:tavLst>
                                        <p:tav tm="0">
                                          <p:val>
                                            <p:fltVal val="0"/>
                                          </p:val>
                                        </p:tav>
                                        <p:tav tm="100000">
                                          <p:val>
                                            <p:strVal val="#ppt_h"/>
                                          </p:val>
                                        </p:tav>
                                      </p:tavLst>
                                    </p:anim>
                                    <p:animEffect transition="in" filter="fade">
                                      <p:cBhvr>
                                        <p:cTn id="66" dur="500"/>
                                        <p:tgtEl>
                                          <p:spTgt spid="222"/>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221"/>
                                        </p:tgtEl>
                                        <p:attrNameLst>
                                          <p:attrName>style.visibility</p:attrName>
                                        </p:attrNameLst>
                                      </p:cBhvr>
                                      <p:to>
                                        <p:strVal val="visible"/>
                                      </p:to>
                                    </p:set>
                                    <p:anim calcmode="lin" valueType="num">
                                      <p:cBhvr>
                                        <p:cTn id="69" dur="500" fill="hold"/>
                                        <p:tgtEl>
                                          <p:spTgt spid="221"/>
                                        </p:tgtEl>
                                        <p:attrNameLst>
                                          <p:attrName>ppt_w</p:attrName>
                                        </p:attrNameLst>
                                      </p:cBhvr>
                                      <p:tavLst>
                                        <p:tav tm="0">
                                          <p:val>
                                            <p:fltVal val="0"/>
                                          </p:val>
                                        </p:tav>
                                        <p:tav tm="100000">
                                          <p:val>
                                            <p:strVal val="#ppt_w"/>
                                          </p:val>
                                        </p:tav>
                                      </p:tavLst>
                                    </p:anim>
                                    <p:anim calcmode="lin" valueType="num">
                                      <p:cBhvr>
                                        <p:cTn id="70" dur="500" fill="hold"/>
                                        <p:tgtEl>
                                          <p:spTgt spid="221"/>
                                        </p:tgtEl>
                                        <p:attrNameLst>
                                          <p:attrName>ppt_h</p:attrName>
                                        </p:attrNameLst>
                                      </p:cBhvr>
                                      <p:tavLst>
                                        <p:tav tm="0">
                                          <p:val>
                                            <p:fltVal val="0"/>
                                          </p:val>
                                        </p:tav>
                                        <p:tav tm="100000">
                                          <p:val>
                                            <p:strVal val="#ppt_h"/>
                                          </p:val>
                                        </p:tav>
                                      </p:tavLst>
                                    </p:anim>
                                    <p:animEffect transition="in" filter="fade">
                                      <p:cBhvr>
                                        <p:cTn id="71" dur="500"/>
                                        <p:tgtEl>
                                          <p:spTgt spid="221"/>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46"/>
                                        </p:tgtEl>
                                        <p:attrNameLst>
                                          <p:attrName>style.visibility</p:attrName>
                                        </p:attrNameLst>
                                      </p:cBhvr>
                                      <p:to>
                                        <p:strVal val="visible"/>
                                      </p:to>
                                    </p:set>
                                    <p:animEffect transition="in" filter="fade">
                                      <p:cBhvr>
                                        <p:cTn id="74" dur="500"/>
                                        <p:tgtEl>
                                          <p:spTgt spid="246"/>
                                        </p:tgtEl>
                                      </p:cBhvr>
                                    </p:animEffect>
                                  </p:childTnLst>
                                </p:cTn>
                              </p:par>
                            </p:childTnLst>
                          </p:cTn>
                        </p:par>
                        <p:par>
                          <p:cTn id="75" fill="hold">
                            <p:stCondLst>
                              <p:cond delay="5750"/>
                            </p:stCondLst>
                            <p:childTnLst>
                              <p:par>
                                <p:cTn id="76" presetID="22" presetClass="entr" presetSubtype="4" fill="hold" nodeType="afterEffect">
                                  <p:stCondLst>
                                    <p:cond delay="0"/>
                                  </p:stCondLst>
                                  <p:childTnLst>
                                    <p:set>
                                      <p:cBhvr>
                                        <p:cTn id="77" dur="1" fill="hold">
                                          <p:stCondLst>
                                            <p:cond delay="0"/>
                                          </p:stCondLst>
                                        </p:cTn>
                                        <p:tgtEl>
                                          <p:spTgt spid="104"/>
                                        </p:tgtEl>
                                        <p:attrNameLst>
                                          <p:attrName>style.visibility</p:attrName>
                                        </p:attrNameLst>
                                      </p:cBhvr>
                                      <p:to>
                                        <p:strVal val="visible"/>
                                      </p:to>
                                    </p:set>
                                    <p:animEffect transition="in" filter="wipe(down)">
                                      <p:cBhvr>
                                        <p:cTn id="78" dur="500"/>
                                        <p:tgtEl>
                                          <p:spTgt spid="104"/>
                                        </p:tgtEl>
                                      </p:cBhvr>
                                    </p:animEffect>
                                  </p:childTnLst>
                                </p:cTn>
                              </p:par>
                            </p:childTnLst>
                          </p:cTn>
                        </p:par>
                        <p:par>
                          <p:cTn id="79" fill="hold">
                            <p:stCondLst>
                              <p:cond delay="6250"/>
                            </p:stCondLst>
                            <p:childTnLst>
                              <p:par>
                                <p:cTn id="80" presetID="53" presetClass="entr" presetSubtype="16" fill="hold" grpId="0" nodeType="afterEffect">
                                  <p:stCondLst>
                                    <p:cond delay="0"/>
                                  </p:stCondLst>
                                  <p:childTnLst>
                                    <p:set>
                                      <p:cBhvr>
                                        <p:cTn id="81" dur="1" fill="hold">
                                          <p:stCondLst>
                                            <p:cond delay="0"/>
                                          </p:stCondLst>
                                        </p:cTn>
                                        <p:tgtEl>
                                          <p:spTgt spid="239"/>
                                        </p:tgtEl>
                                        <p:attrNameLst>
                                          <p:attrName>style.visibility</p:attrName>
                                        </p:attrNameLst>
                                      </p:cBhvr>
                                      <p:to>
                                        <p:strVal val="visible"/>
                                      </p:to>
                                    </p:set>
                                    <p:anim calcmode="lin" valueType="num">
                                      <p:cBhvr>
                                        <p:cTn id="82" dur="500" fill="hold"/>
                                        <p:tgtEl>
                                          <p:spTgt spid="239"/>
                                        </p:tgtEl>
                                        <p:attrNameLst>
                                          <p:attrName>ppt_w</p:attrName>
                                        </p:attrNameLst>
                                      </p:cBhvr>
                                      <p:tavLst>
                                        <p:tav tm="0">
                                          <p:val>
                                            <p:fltVal val="0"/>
                                          </p:val>
                                        </p:tav>
                                        <p:tav tm="100000">
                                          <p:val>
                                            <p:strVal val="#ppt_w"/>
                                          </p:val>
                                        </p:tav>
                                      </p:tavLst>
                                    </p:anim>
                                    <p:anim calcmode="lin" valueType="num">
                                      <p:cBhvr>
                                        <p:cTn id="83" dur="500" fill="hold"/>
                                        <p:tgtEl>
                                          <p:spTgt spid="239"/>
                                        </p:tgtEl>
                                        <p:attrNameLst>
                                          <p:attrName>ppt_h</p:attrName>
                                        </p:attrNameLst>
                                      </p:cBhvr>
                                      <p:tavLst>
                                        <p:tav tm="0">
                                          <p:val>
                                            <p:fltVal val="0"/>
                                          </p:val>
                                        </p:tav>
                                        <p:tav tm="100000">
                                          <p:val>
                                            <p:strVal val="#ppt_h"/>
                                          </p:val>
                                        </p:tav>
                                      </p:tavLst>
                                    </p:anim>
                                    <p:animEffect transition="in" filter="fade">
                                      <p:cBhvr>
                                        <p:cTn id="84" dur="500"/>
                                        <p:tgtEl>
                                          <p:spTgt spid="239"/>
                                        </p:tgtEl>
                                      </p:cBhvr>
                                    </p:animEffect>
                                  </p:childTnLst>
                                </p:cTn>
                              </p:par>
                              <p:par>
                                <p:cTn id="85" presetID="53" presetClass="entr" presetSubtype="16" fill="hold" nodeType="withEffect">
                                  <p:stCondLst>
                                    <p:cond delay="0"/>
                                  </p:stCondLst>
                                  <p:childTnLst>
                                    <p:set>
                                      <p:cBhvr>
                                        <p:cTn id="86" dur="1" fill="hold">
                                          <p:stCondLst>
                                            <p:cond delay="0"/>
                                          </p:stCondLst>
                                        </p:cTn>
                                        <p:tgtEl>
                                          <p:spTgt spid="252"/>
                                        </p:tgtEl>
                                        <p:attrNameLst>
                                          <p:attrName>style.visibility</p:attrName>
                                        </p:attrNameLst>
                                      </p:cBhvr>
                                      <p:to>
                                        <p:strVal val="visible"/>
                                      </p:to>
                                    </p:set>
                                    <p:anim calcmode="lin" valueType="num">
                                      <p:cBhvr>
                                        <p:cTn id="87" dur="500" fill="hold"/>
                                        <p:tgtEl>
                                          <p:spTgt spid="252"/>
                                        </p:tgtEl>
                                        <p:attrNameLst>
                                          <p:attrName>ppt_w</p:attrName>
                                        </p:attrNameLst>
                                      </p:cBhvr>
                                      <p:tavLst>
                                        <p:tav tm="0">
                                          <p:val>
                                            <p:fltVal val="0"/>
                                          </p:val>
                                        </p:tav>
                                        <p:tav tm="100000">
                                          <p:val>
                                            <p:strVal val="#ppt_w"/>
                                          </p:val>
                                        </p:tav>
                                      </p:tavLst>
                                    </p:anim>
                                    <p:anim calcmode="lin" valueType="num">
                                      <p:cBhvr>
                                        <p:cTn id="88" dur="500" fill="hold"/>
                                        <p:tgtEl>
                                          <p:spTgt spid="252"/>
                                        </p:tgtEl>
                                        <p:attrNameLst>
                                          <p:attrName>ppt_h</p:attrName>
                                        </p:attrNameLst>
                                      </p:cBhvr>
                                      <p:tavLst>
                                        <p:tav tm="0">
                                          <p:val>
                                            <p:fltVal val="0"/>
                                          </p:val>
                                        </p:tav>
                                        <p:tav tm="100000">
                                          <p:val>
                                            <p:strVal val="#ppt_h"/>
                                          </p:val>
                                        </p:tav>
                                      </p:tavLst>
                                    </p:anim>
                                    <p:animEffect transition="in" filter="fade">
                                      <p:cBhvr>
                                        <p:cTn id="89" dur="500"/>
                                        <p:tgtEl>
                                          <p:spTgt spid="252"/>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245"/>
                                        </p:tgtEl>
                                        <p:attrNameLst>
                                          <p:attrName>style.visibility</p:attrName>
                                        </p:attrNameLst>
                                      </p:cBhvr>
                                      <p:to>
                                        <p:strVal val="visible"/>
                                      </p:to>
                                    </p:set>
                                    <p:animEffect transition="in" filter="fade">
                                      <p:cBhvr>
                                        <p:cTn id="92" dur="500"/>
                                        <p:tgtEl>
                                          <p:spTgt spid="245"/>
                                        </p:tgtEl>
                                      </p:cBhvr>
                                    </p:animEffect>
                                  </p:childTnLst>
                                </p:cTn>
                              </p:par>
                            </p:childTnLst>
                          </p:cTn>
                        </p:par>
                        <p:par>
                          <p:cTn id="93" fill="hold">
                            <p:stCondLst>
                              <p:cond delay="6750"/>
                            </p:stCondLst>
                            <p:childTnLst>
                              <p:par>
                                <p:cTn id="94" presetID="22" presetClass="entr" presetSubtype="8" fill="hold" nodeType="afterEffect">
                                  <p:stCondLst>
                                    <p:cond delay="0"/>
                                  </p:stCondLst>
                                  <p:childTnLst>
                                    <p:set>
                                      <p:cBhvr>
                                        <p:cTn id="95" dur="1" fill="hold">
                                          <p:stCondLst>
                                            <p:cond delay="0"/>
                                          </p:stCondLst>
                                        </p:cTn>
                                        <p:tgtEl>
                                          <p:spTgt spid="124"/>
                                        </p:tgtEl>
                                        <p:attrNameLst>
                                          <p:attrName>style.visibility</p:attrName>
                                        </p:attrNameLst>
                                      </p:cBhvr>
                                      <p:to>
                                        <p:strVal val="visible"/>
                                      </p:to>
                                    </p:set>
                                    <p:animEffect transition="in" filter="wipe(left)">
                                      <p:cBhvr>
                                        <p:cTn id="96" dur="500"/>
                                        <p:tgtEl>
                                          <p:spTgt spid="124"/>
                                        </p:tgtEl>
                                      </p:cBhvr>
                                    </p:animEffect>
                                  </p:childTnLst>
                                </p:cTn>
                              </p:par>
                            </p:childTnLst>
                          </p:cTn>
                        </p:par>
                        <p:par>
                          <p:cTn id="97" fill="hold">
                            <p:stCondLst>
                              <p:cond delay="7250"/>
                            </p:stCondLst>
                            <p:childTnLst>
                              <p:par>
                                <p:cTn id="98" presetID="53" presetClass="entr" presetSubtype="16" fill="hold" grpId="0" nodeType="afterEffect">
                                  <p:stCondLst>
                                    <p:cond delay="0"/>
                                  </p:stCondLst>
                                  <p:childTnLst>
                                    <p:set>
                                      <p:cBhvr>
                                        <p:cTn id="99" dur="1" fill="hold">
                                          <p:stCondLst>
                                            <p:cond delay="0"/>
                                          </p:stCondLst>
                                        </p:cTn>
                                        <p:tgtEl>
                                          <p:spTgt spid="233"/>
                                        </p:tgtEl>
                                        <p:attrNameLst>
                                          <p:attrName>style.visibility</p:attrName>
                                        </p:attrNameLst>
                                      </p:cBhvr>
                                      <p:to>
                                        <p:strVal val="visible"/>
                                      </p:to>
                                    </p:set>
                                    <p:anim calcmode="lin" valueType="num">
                                      <p:cBhvr>
                                        <p:cTn id="100" dur="500" fill="hold"/>
                                        <p:tgtEl>
                                          <p:spTgt spid="233"/>
                                        </p:tgtEl>
                                        <p:attrNameLst>
                                          <p:attrName>ppt_w</p:attrName>
                                        </p:attrNameLst>
                                      </p:cBhvr>
                                      <p:tavLst>
                                        <p:tav tm="0">
                                          <p:val>
                                            <p:fltVal val="0"/>
                                          </p:val>
                                        </p:tav>
                                        <p:tav tm="100000">
                                          <p:val>
                                            <p:strVal val="#ppt_w"/>
                                          </p:val>
                                        </p:tav>
                                      </p:tavLst>
                                    </p:anim>
                                    <p:anim calcmode="lin" valueType="num">
                                      <p:cBhvr>
                                        <p:cTn id="101" dur="500" fill="hold"/>
                                        <p:tgtEl>
                                          <p:spTgt spid="233"/>
                                        </p:tgtEl>
                                        <p:attrNameLst>
                                          <p:attrName>ppt_h</p:attrName>
                                        </p:attrNameLst>
                                      </p:cBhvr>
                                      <p:tavLst>
                                        <p:tav tm="0">
                                          <p:val>
                                            <p:fltVal val="0"/>
                                          </p:val>
                                        </p:tav>
                                        <p:tav tm="100000">
                                          <p:val>
                                            <p:strVal val="#ppt_h"/>
                                          </p:val>
                                        </p:tav>
                                      </p:tavLst>
                                    </p:anim>
                                    <p:animEffect transition="in" filter="fade">
                                      <p:cBhvr>
                                        <p:cTn id="102" dur="500"/>
                                        <p:tgtEl>
                                          <p:spTgt spid="233"/>
                                        </p:tgtEl>
                                      </p:cBhvr>
                                    </p:animEffect>
                                  </p:childTnLst>
                                </p:cTn>
                              </p:par>
                              <p:par>
                                <p:cTn id="103" presetID="53" presetClass="entr" presetSubtype="16" fill="hold" nodeType="withEffect">
                                  <p:stCondLst>
                                    <p:cond delay="0"/>
                                  </p:stCondLst>
                                  <p:childTnLst>
                                    <p:set>
                                      <p:cBhvr>
                                        <p:cTn id="104" dur="1" fill="hold">
                                          <p:stCondLst>
                                            <p:cond delay="0"/>
                                          </p:stCondLst>
                                        </p:cTn>
                                        <p:tgtEl>
                                          <p:spTgt spid="249"/>
                                        </p:tgtEl>
                                        <p:attrNameLst>
                                          <p:attrName>style.visibility</p:attrName>
                                        </p:attrNameLst>
                                      </p:cBhvr>
                                      <p:to>
                                        <p:strVal val="visible"/>
                                      </p:to>
                                    </p:set>
                                    <p:anim calcmode="lin" valueType="num">
                                      <p:cBhvr>
                                        <p:cTn id="105" dur="500" fill="hold"/>
                                        <p:tgtEl>
                                          <p:spTgt spid="249"/>
                                        </p:tgtEl>
                                        <p:attrNameLst>
                                          <p:attrName>ppt_w</p:attrName>
                                        </p:attrNameLst>
                                      </p:cBhvr>
                                      <p:tavLst>
                                        <p:tav tm="0">
                                          <p:val>
                                            <p:fltVal val="0"/>
                                          </p:val>
                                        </p:tav>
                                        <p:tav tm="100000">
                                          <p:val>
                                            <p:strVal val="#ppt_w"/>
                                          </p:val>
                                        </p:tav>
                                      </p:tavLst>
                                    </p:anim>
                                    <p:anim calcmode="lin" valueType="num">
                                      <p:cBhvr>
                                        <p:cTn id="106" dur="500" fill="hold"/>
                                        <p:tgtEl>
                                          <p:spTgt spid="249"/>
                                        </p:tgtEl>
                                        <p:attrNameLst>
                                          <p:attrName>ppt_h</p:attrName>
                                        </p:attrNameLst>
                                      </p:cBhvr>
                                      <p:tavLst>
                                        <p:tav tm="0">
                                          <p:val>
                                            <p:fltVal val="0"/>
                                          </p:val>
                                        </p:tav>
                                        <p:tav tm="100000">
                                          <p:val>
                                            <p:strVal val="#ppt_h"/>
                                          </p:val>
                                        </p:tav>
                                      </p:tavLst>
                                    </p:anim>
                                    <p:animEffect transition="in" filter="fade">
                                      <p:cBhvr>
                                        <p:cTn id="107" dur="500"/>
                                        <p:tgtEl>
                                          <p:spTgt spid="249"/>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247"/>
                                        </p:tgtEl>
                                        <p:attrNameLst>
                                          <p:attrName>style.visibility</p:attrName>
                                        </p:attrNameLst>
                                      </p:cBhvr>
                                      <p:to>
                                        <p:strVal val="visible"/>
                                      </p:to>
                                    </p:set>
                                    <p:animEffect transition="in" filter="fade">
                                      <p:cBhvr>
                                        <p:cTn id="110" dur="500"/>
                                        <p:tgtEl>
                                          <p:spTgt spid="247"/>
                                        </p:tgtEl>
                                      </p:cBhvr>
                                    </p:animEffect>
                                  </p:childTnLst>
                                </p:cTn>
                              </p:par>
                            </p:childTnLst>
                          </p:cTn>
                        </p:par>
                        <p:par>
                          <p:cTn id="111" fill="hold">
                            <p:stCondLst>
                              <p:cond delay="7750"/>
                            </p:stCondLst>
                            <p:childTnLst>
                              <p:par>
                                <p:cTn id="112" presetID="22" presetClass="entr" presetSubtype="1" fill="hold" nodeType="afterEffect">
                                  <p:stCondLst>
                                    <p:cond delay="0"/>
                                  </p:stCondLst>
                                  <p:childTnLst>
                                    <p:set>
                                      <p:cBhvr>
                                        <p:cTn id="113" dur="1" fill="hold">
                                          <p:stCondLst>
                                            <p:cond delay="0"/>
                                          </p:stCondLst>
                                        </p:cTn>
                                        <p:tgtEl>
                                          <p:spTgt spid="182"/>
                                        </p:tgtEl>
                                        <p:attrNameLst>
                                          <p:attrName>style.visibility</p:attrName>
                                        </p:attrNameLst>
                                      </p:cBhvr>
                                      <p:to>
                                        <p:strVal val="visible"/>
                                      </p:to>
                                    </p:set>
                                    <p:animEffect transition="in" filter="wipe(up)">
                                      <p:cBhvr>
                                        <p:cTn id="114" dur="500"/>
                                        <p:tgtEl>
                                          <p:spTgt spid="182"/>
                                        </p:tgtEl>
                                      </p:cBhvr>
                                    </p:animEffect>
                                  </p:childTnLst>
                                </p:cTn>
                              </p:par>
                            </p:childTnLst>
                          </p:cTn>
                        </p:par>
                        <p:par>
                          <p:cTn id="115" fill="hold">
                            <p:stCondLst>
                              <p:cond delay="8250"/>
                            </p:stCondLst>
                            <p:childTnLst>
                              <p:par>
                                <p:cTn id="116" presetID="53" presetClass="entr" presetSubtype="16" fill="hold" grpId="0" nodeType="afterEffect">
                                  <p:stCondLst>
                                    <p:cond delay="0"/>
                                  </p:stCondLst>
                                  <p:childTnLst>
                                    <p:set>
                                      <p:cBhvr>
                                        <p:cTn id="117" dur="1" fill="hold">
                                          <p:stCondLst>
                                            <p:cond delay="0"/>
                                          </p:stCondLst>
                                        </p:cTn>
                                        <p:tgtEl>
                                          <p:spTgt spid="232"/>
                                        </p:tgtEl>
                                        <p:attrNameLst>
                                          <p:attrName>style.visibility</p:attrName>
                                        </p:attrNameLst>
                                      </p:cBhvr>
                                      <p:to>
                                        <p:strVal val="visible"/>
                                      </p:to>
                                    </p:set>
                                    <p:anim calcmode="lin" valueType="num">
                                      <p:cBhvr>
                                        <p:cTn id="118" dur="500" fill="hold"/>
                                        <p:tgtEl>
                                          <p:spTgt spid="232"/>
                                        </p:tgtEl>
                                        <p:attrNameLst>
                                          <p:attrName>ppt_w</p:attrName>
                                        </p:attrNameLst>
                                      </p:cBhvr>
                                      <p:tavLst>
                                        <p:tav tm="0">
                                          <p:val>
                                            <p:fltVal val="0"/>
                                          </p:val>
                                        </p:tav>
                                        <p:tav tm="100000">
                                          <p:val>
                                            <p:strVal val="#ppt_w"/>
                                          </p:val>
                                        </p:tav>
                                      </p:tavLst>
                                    </p:anim>
                                    <p:anim calcmode="lin" valueType="num">
                                      <p:cBhvr>
                                        <p:cTn id="119" dur="500" fill="hold"/>
                                        <p:tgtEl>
                                          <p:spTgt spid="232"/>
                                        </p:tgtEl>
                                        <p:attrNameLst>
                                          <p:attrName>ppt_h</p:attrName>
                                        </p:attrNameLst>
                                      </p:cBhvr>
                                      <p:tavLst>
                                        <p:tav tm="0">
                                          <p:val>
                                            <p:fltVal val="0"/>
                                          </p:val>
                                        </p:tav>
                                        <p:tav tm="100000">
                                          <p:val>
                                            <p:strVal val="#ppt_h"/>
                                          </p:val>
                                        </p:tav>
                                      </p:tavLst>
                                    </p:anim>
                                    <p:animEffect transition="in" filter="fade">
                                      <p:cBhvr>
                                        <p:cTn id="120" dur="500"/>
                                        <p:tgtEl>
                                          <p:spTgt spid="232"/>
                                        </p:tgtEl>
                                      </p:cBhvr>
                                    </p:animEffect>
                                  </p:childTnLst>
                                </p:cTn>
                              </p:par>
                              <p:par>
                                <p:cTn id="121" presetID="53" presetClass="entr" presetSubtype="16" fill="hold" nodeType="withEffect">
                                  <p:stCondLst>
                                    <p:cond delay="0"/>
                                  </p:stCondLst>
                                  <p:childTnLst>
                                    <p:set>
                                      <p:cBhvr>
                                        <p:cTn id="122" dur="1" fill="hold">
                                          <p:stCondLst>
                                            <p:cond delay="0"/>
                                          </p:stCondLst>
                                        </p:cTn>
                                        <p:tgtEl>
                                          <p:spTgt spid="235"/>
                                        </p:tgtEl>
                                        <p:attrNameLst>
                                          <p:attrName>style.visibility</p:attrName>
                                        </p:attrNameLst>
                                      </p:cBhvr>
                                      <p:to>
                                        <p:strVal val="visible"/>
                                      </p:to>
                                    </p:set>
                                    <p:anim calcmode="lin" valueType="num">
                                      <p:cBhvr>
                                        <p:cTn id="123" dur="500" fill="hold"/>
                                        <p:tgtEl>
                                          <p:spTgt spid="235"/>
                                        </p:tgtEl>
                                        <p:attrNameLst>
                                          <p:attrName>ppt_w</p:attrName>
                                        </p:attrNameLst>
                                      </p:cBhvr>
                                      <p:tavLst>
                                        <p:tav tm="0">
                                          <p:val>
                                            <p:fltVal val="0"/>
                                          </p:val>
                                        </p:tav>
                                        <p:tav tm="100000">
                                          <p:val>
                                            <p:strVal val="#ppt_w"/>
                                          </p:val>
                                        </p:tav>
                                      </p:tavLst>
                                    </p:anim>
                                    <p:anim calcmode="lin" valueType="num">
                                      <p:cBhvr>
                                        <p:cTn id="124" dur="500" fill="hold"/>
                                        <p:tgtEl>
                                          <p:spTgt spid="235"/>
                                        </p:tgtEl>
                                        <p:attrNameLst>
                                          <p:attrName>ppt_h</p:attrName>
                                        </p:attrNameLst>
                                      </p:cBhvr>
                                      <p:tavLst>
                                        <p:tav tm="0">
                                          <p:val>
                                            <p:fltVal val="0"/>
                                          </p:val>
                                        </p:tav>
                                        <p:tav tm="100000">
                                          <p:val>
                                            <p:strVal val="#ppt_h"/>
                                          </p:val>
                                        </p:tav>
                                      </p:tavLst>
                                    </p:anim>
                                    <p:animEffect transition="in" filter="fade">
                                      <p:cBhvr>
                                        <p:cTn id="125" dur="500"/>
                                        <p:tgtEl>
                                          <p:spTgt spid="235"/>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238"/>
                                        </p:tgtEl>
                                        <p:attrNameLst>
                                          <p:attrName>style.visibility</p:attrName>
                                        </p:attrNameLst>
                                      </p:cBhvr>
                                      <p:to>
                                        <p:strVal val="visible"/>
                                      </p:to>
                                    </p:set>
                                    <p:animEffect transition="in" filter="fade">
                                      <p:cBhvr>
                                        <p:cTn id="128" dur="500"/>
                                        <p:tgtEl>
                                          <p:spTgt spid="238"/>
                                        </p:tgtEl>
                                      </p:cBhvr>
                                    </p:animEffect>
                                  </p:childTnLst>
                                </p:cTn>
                              </p:par>
                            </p:childTnLst>
                          </p:cTn>
                        </p:par>
                        <p:par>
                          <p:cTn id="129" fill="hold">
                            <p:stCondLst>
                              <p:cond delay="8750"/>
                            </p:stCondLst>
                            <p:childTnLst>
                              <p:par>
                                <p:cTn id="130" presetID="22" presetClass="entr" presetSubtype="1" fill="hold" nodeType="afterEffect">
                                  <p:stCondLst>
                                    <p:cond delay="0"/>
                                  </p:stCondLst>
                                  <p:childTnLst>
                                    <p:set>
                                      <p:cBhvr>
                                        <p:cTn id="131" dur="1" fill="hold">
                                          <p:stCondLst>
                                            <p:cond delay="0"/>
                                          </p:stCondLst>
                                        </p:cTn>
                                        <p:tgtEl>
                                          <p:spTgt spid="194"/>
                                        </p:tgtEl>
                                        <p:attrNameLst>
                                          <p:attrName>style.visibility</p:attrName>
                                        </p:attrNameLst>
                                      </p:cBhvr>
                                      <p:to>
                                        <p:strVal val="visible"/>
                                      </p:to>
                                    </p:set>
                                    <p:animEffect transition="in" filter="wipe(up)">
                                      <p:cBhvr>
                                        <p:cTn id="132" dur="500"/>
                                        <p:tgtEl>
                                          <p:spTgt spid="194"/>
                                        </p:tgtEl>
                                      </p:cBhvr>
                                    </p:animEffect>
                                  </p:childTnLst>
                                </p:cTn>
                              </p:par>
                            </p:childTnLst>
                          </p:cTn>
                        </p:par>
                        <p:par>
                          <p:cTn id="133" fill="hold">
                            <p:stCondLst>
                              <p:cond delay="9250"/>
                            </p:stCondLst>
                            <p:childTnLst>
                              <p:par>
                                <p:cTn id="134" presetID="53" presetClass="entr" presetSubtype="16" fill="hold" grpId="0" nodeType="afterEffect">
                                  <p:stCondLst>
                                    <p:cond delay="0"/>
                                  </p:stCondLst>
                                  <p:childTnLst>
                                    <p:set>
                                      <p:cBhvr>
                                        <p:cTn id="135" dur="1" fill="hold">
                                          <p:stCondLst>
                                            <p:cond delay="0"/>
                                          </p:stCondLst>
                                        </p:cTn>
                                        <p:tgtEl>
                                          <p:spTgt spid="234"/>
                                        </p:tgtEl>
                                        <p:attrNameLst>
                                          <p:attrName>style.visibility</p:attrName>
                                        </p:attrNameLst>
                                      </p:cBhvr>
                                      <p:to>
                                        <p:strVal val="visible"/>
                                      </p:to>
                                    </p:set>
                                    <p:anim calcmode="lin" valueType="num">
                                      <p:cBhvr>
                                        <p:cTn id="136" dur="500" fill="hold"/>
                                        <p:tgtEl>
                                          <p:spTgt spid="234"/>
                                        </p:tgtEl>
                                        <p:attrNameLst>
                                          <p:attrName>ppt_w</p:attrName>
                                        </p:attrNameLst>
                                      </p:cBhvr>
                                      <p:tavLst>
                                        <p:tav tm="0">
                                          <p:val>
                                            <p:fltVal val="0"/>
                                          </p:val>
                                        </p:tav>
                                        <p:tav tm="100000">
                                          <p:val>
                                            <p:strVal val="#ppt_w"/>
                                          </p:val>
                                        </p:tav>
                                      </p:tavLst>
                                    </p:anim>
                                    <p:anim calcmode="lin" valueType="num">
                                      <p:cBhvr>
                                        <p:cTn id="137" dur="500" fill="hold"/>
                                        <p:tgtEl>
                                          <p:spTgt spid="234"/>
                                        </p:tgtEl>
                                        <p:attrNameLst>
                                          <p:attrName>ppt_h</p:attrName>
                                        </p:attrNameLst>
                                      </p:cBhvr>
                                      <p:tavLst>
                                        <p:tav tm="0">
                                          <p:val>
                                            <p:fltVal val="0"/>
                                          </p:val>
                                        </p:tav>
                                        <p:tav tm="100000">
                                          <p:val>
                                            <p:strVal val="#ppt_h"/>
                                          </p:val>
                                        </p:tav>
                                      </p:tavLst>
                                    </p:anim>
                                    <p:animEffect transition="in" filter="fade">
                                      <p:cBhvr>
                                        <p:cTn id="138" dur="500"/>
                                        <p:tgtEl>
                                          <p:spTgt spid="234"/>
                                        </p:tgtEl>
                                      </p:cBhvr>
                                    </p:animEffect>
                                  </p:childTnLst>
                                </p:cTn>
                              </p:par>
                              <p:par>
                                <p:cTn id="139" presetID="53" presetClass="entr" presetSubtype="16" fill="hold" grpId="0" nodeType="withEffect">
                                  <p:stCondLst>
                                    <p:cond delay="0"/>
                                  </p:stCondLst>
                                  <p:childTnLst>
                                    <p:set>
                                      <p:cBhvr>
                                        <p:cTn id="140" dur="1" fill="hold">
                                          <p:stCondLst>
                                            <p:cond delay="0"/>
                                          </p:stCondLst>
                                        </p:cTn>
                                        <p:tgtEl>
                                          <p:spTgt spid="248"/>
                                        </p:tgtEl>
                                        <p:attrNameLst>
                                          <p:attrName>style.visibility</p:attrName>
                                        </p:attrNameLst>
                                      </p:cBhvr>
                                      <p:to>
                                        <p:strVal val="visible"/>
                                      </p:to>
                                    </p:set>
                                    <p:anim calcmode="lin" valueType="num">
                                      <p:cBhvr>
                                        <p:cTn id="141" dur="500" fill="hold"/>
                                        <p:tgtEl>
                                          <p:spTgt spid="248"/>
                                        </p:tgtEl>
                                        <p:attrNameLst>
                                          <p:attrName>ppt_w</p:attrName>
                                        </p:attrNameLst>
                                      </p:cBhvr>
                                      <p:tavLst>
                                        <p:tav tm="0">
                                          <p:val>
                                            <p:fltVal val="0"/>
                                          </p:val>
                                        </p:tav>
                                        <p:tav tm="100000">
                                          <p:val>
                                            <p:strVal val="#ppt_w"/>
                                          </p:val>
                                        </p:tav>
                                      </p:tavLst>
                                    </p:anim>
                                    <p:anim calcmode="lin" valueType="num">
                                      <p:cBhvr>
                                        <p:cTn id="142" dur="500" fill="hold"/>
                                        <p:tgtEl>
                                          <p:spTgt spid="248"/>
                                        </p:tgtEl>
                                        <p:attrNameLst>
                                          <p:attrName>ppt_h</p:attrName>
                                        </p:attrNameLst>
                                      </p:cBhvr>
                                      <p:tavLst>
                                        <p:tav tm="0">
                                          <p:val>
                                            <p:fltVal val="0"/>
                                          </p:val>
                                        </p:tav>
                                        <p:tav tm="100000">
                                          <p:val>
                                            <p:strVal val="#ppt_h"/>
                                          </p:val>
                                        </p:tav>
                                      </p:tavLst>
                                    </p:anim>
                                    <p:animEffect transition="in" filter="fade">
                                      <p:cBhvr>
                                        <p:cTn id="143" dur="500"/>
                                        <p:tgtEl>
                                          <p:spTgt spid="248"/>
                                        </p:tgtEl>
                                      </p:cBhvr>
                                    </p:animEffect>
                                  </p:childTnLst>
                                </p:cTn>
                              </p:par>
                              <p:par>
                                <p:cTn id="144" presetID="10" presetClass="entr" presetSubtype="0" fill="hold" grpId="0" nodeType="withEffect">
                                  <p:stCondLst>
                                    <p:cond delay="0"/>
                                  </p:stCondLst>
                                  <p:childTnLst>
                                    <p:set>
                                      <p:cBhvr>
                                        <p:cTn id="145" dur="1" fill="hold">
                                          <p:stCondLst>
                                            <p:cond delay="0"/>
                                          </p:stCondLst>
                                        </p:cTn>
                                        <p:tgtEl>
                                          <p:spTgt spid="244"/>
                                        </p:tgtEl>
                                        <p:attrNameLst>
                                          <p:attrName>style.visibility</p:attrName>
                                        </p:attrNameLst>
                                      </p:cBhvr>
                                      <p:to>
                                        <p:strVal val="visible"/>
                                      </p:to>
                                    </p:set>
                                    <p:animEffect transition="in" filter="fade">
                                      <p:cBhvr>
                                        <p:cTn id="146" dur="500"/>
                                        <p:tgtEl>
                                          <p:spTgt spid="244"/>
                                        </p:tgtEl>
                                      </p:cBhvr>
                                    </p:animEffect>
                                  </p:childTnLst>
                                </p:cTn>
                              </p:par>
                            </p:childTnLst>
                          </p:cTn>
                        </p:par>
                        <p:par>
                          <p:cTn id="147" fill="hold">
                            <p:stCondLst>
                              <p:cond delay="9750"/>
                            </p:stCondLst>
                            <p:childTnLst>
                              <p:par>
                                <p:cTn id="148" presetID="22" presetClass="entr" presetSubtype="1" fill="hold" nodeType="afterEffect">
                                  <p:stCondLst>
                                    <p:cond delay="0"/>
                                  </p:stCondLst>
                                  <p:childTnLst>
                                    <p:set>
                                      <p:cBhvr>
                                        <p:cTn id="149" dur="1" fill="hold">
                                          <p:stCondLst>
                                            <p:cond delay="0"/>
                                          </p:stCondLst>
                                        </p:cTn>
                                        <p:tgtEl>
                                          <p:spTgt spid="207"/>
                                        </p:tgtEl>
                                        <p:attrNameLst>
                                          <p:attrName>style.visibility</p:attrName>
                                        </p:attrNameLst>
                                      </p:cBhvr>
                                      <p:to>
                                        <p:strVal val="visible"/>
                                      </p:to>
                                    </p:set>
                                    <p:animEffect transition="in" filter="wipe(up)">
                                      <p:cBhvr>
                                        <p:cTn id="150" dur="500"/>
                                        <p:tgtEl>
                                          <p:spTgt spid="207"/>
                                        </p:tgtEl>
                                      </p:cBhvr>
                                    </p:animEffect>
                                  </p:childTnLst>
                                </p:cTn>
                              </p:par>
                            </p:childTnLst>
                          </p:cTn>
                        </p:par>
                        <p:par>
                          <p:cTn id="151" fill="hold">
                            <p:stCondLst>
                              <p:cond delay="10250"/>
                            </p:stCondLst>
                            <p:childTnLst>
                              <p:par>
                                <p:cTn id="152" presetID="10" presetClass="entr" presetSubtype="0" fill="hold" grpId="0" nodeType="afterEffect">
                                  <p:stCondLst>
                                    <p:cond delay="0"/>
                                  </p:stCondLst>
                                  <p:childTnLst>
                                    <p:set>
                                      <p:cBhvr>
                                        <p:cTn id="153" dur="1" fill="hold">
                                          <p:stCondLst>
                                            <p:cond delay="0"/>
                                          </p:stCondLst>
                                        </p:cTn>
                                        <p:tgtEl>
                                          <p:spTgt spid="260"/>
                                        </p:tgtEl>
                                        <p:attrNameLst>
                                          <p:attrName>style.visibility</p:attrName>
                                        </p:attrNameLst>
                                      </p:cBhvr>
                                      <p:to>
                                        <p:strVal val="visible"/>
                                      </p:to>
                                    </p:set>
                                    <p:animEffect transition="in" filter="fade">
                                      <p:cBhvr>
                                        <p:cTn id="154" dur="500"/>
                                        <p:tgtEl>
                                          <p:spTgt spid="260"/>
                                        </p:tgtEl>
                                      </p:cBhvr>
                                    </p:animEffect>
                                  </p:childTnLst>
                                </p:cTn>
                              </p:par>
                            </p:childTnLst>
                          </p:cTn>
                        </p:par>
                        <p:par>
                          <p:cTn id="155" fill="hold">
                            <p:stCondLst>
                              <p:cond delay="10750"/>
                            </p:stCondLst>
                            <p:childTnLst>
                              <p:par>
                                <p:cTn id="156" presetID="10" presetClass="entr" presetSubtype="0" fill="hold" grpId="0" nodeType="afterEffect">
                                  <p:stCondLst>
                                    <p:cond delay="0"/>
                                  </p:stCondLst>
                                  <p:childTnLst>
                                    <p:set>
                                      <p:cBhvr>
                                        <p:cTn id="157" dur="1" fill="hold">
                                          <p:stCondLst>
                                            <p:cond delay="0"/>
                                          </p:stCondLst>
                                        </p:cTn>
                                        <p:tgtEl>
                                          <p:spTgt spid="262"/>
                                        </p:tgtEl>
                                        <p:attrNameLst>
                                          <p:attrName>style.visibility</p:attrName>
                                        </p:attrNameLst>
                                      </p:cBhvr>
                                      <p:to>
                                        <p:strVal val="visible"/>
                                      </p:to>
                                    </p:set>
                                    <p:animEffect transition="in" filter="fade">
                                      <p:cBhvr>
                                        <p:cTn id="158" dur="500"/>
                                        <p:tgtEl>
                                          <p:spTgt spid="262"/>
                                        </p:tgtEl>
                                      </p:cBhvr>
                                    </p:animEffect>
                                  </p:childTnLst>
                                </p:cTn>
                              </p:par>
                              <p:par>
                                <p:cTn id="159" presetID="10" presetClass="entr" presetSubtype="0" fill="hold" grpId="0" nodeType="withEffect">
                                  <p:stCondLst>
                                    <p:cond delay="0"/>
                                  </p:stCondLst>
                                  <p:childTnLst>
                                    <p:set>
                                      <p:cBhvr>
                                        <p:cTn id="160" dur="1" fill="hold">
                                          <p:stCondLst>
                                            <p:cond delay="0"/>
                                          </p:stCondLst>
                                        </p:cTn>
                                        <p:tgtEl>
                                          <p:spTgt spid="261"/>
                                        </p:tgtEl>
                                        <p:attrNameLst>
                                          <p:attrName>style.visibility</p:attrName>
                                        </p:attrNameLst>
                                      </p:cBhvr>
                                      <p:to>
                                        <p:strVal val="visible"/>
                                      </p:to>
                                    </p:set>
                                    <p:animEffect transition="in" filter="fade">
                                      <p:cBhvr>
                                        <p:cTn id="161" dur="500"/>
                                        <p:tgtEl>
                                          <p:spTgt spid="261"/>
                                        </p:tgtEl>
                                      </p:cBhvr>
                                    </p:animEffect>
                                  </p:childTnLst>
                                </p:cTn>
                              </p:par>
                            </p:childTnLst>
                          </p:cTn>
                        </p:par>
                        <p:par>
                          <p:cTn id="162" fill="hold">
                            <p:stCondLst>
                              <p:cond delay="11250"/>
                            </p:stCondLst>
                            <p:childTnLst>
                              <p:par>
                                <p:cTn id="163" presetID="10" presetClass="entr" presetSubtype="0" fill="hold" grpId="0" nodeType="afterEffect">
                                  <p:stCondLst>
                                    <p:cond delay="0"/>
                                  </p:stCondLst>
                                  <p:childTnLst>
                                    <p:set>
                                      <p:cBhvr>
                                        <p:cTn id="164" dur="1" fill="hold">
                                          <p:stCondLst>
                                            <p:cond delay="0"/>
                                          </p:stCondLst>
                                        </p:cTn>
                                        <p:tgtEl>
                                          <p:spTgt spid="259"/>
                                        </p:tgtEl>
                                        <p:attrNameLst>
                                          <p:attrName>style.visibility</p:attrName>
                                        </p:attrNameLst>
                                      </p:cBhvr>
                                      <p:to>
                                        <p:strVal val="visible"/>
                                      </p:to>
                                    </p:set>
                                    <p:animEffect transition="in" filter="fade">
                                      <p:cBhvr>
                                        <p:cTn id="165" dur="500"/>
                                        <p:tgtEl>
                                          <p:spTgt spid="259"/>
                                        </p:tgtEl>
                                      </p:cBhvr>
                                    </p:animEffect>
                                  </p:childTnLst>
                                </p:cTn>
                              </p:par>
                              <p:par>
                                <p:cTn id="166" presetID="10" presetClass="entr" presetSubtype="0" fill="hold" nodeType="withEffect">
                                  <p:stCondLst>
                                    <p:cond delay="0"/>
                                  </p:stCondLst>
                                  <p:childTnLst>
                                    <p:set>
                                      <p:cBhvr>
                                        <p:cTn id="167" dur="1" fill="hold">
                                          <p:stCondLst>
                                            <p:cond delay="0"/>
                                          </p:stCondLst>
                                        </p:cTn>
                                        <p:tgtEl>
                                          <p:spTgt spid="277"/>
                                        </p:tgtEl>
                                        <p:attrNameLst>
                                          <p:attrName>style.visibility</p:attrName>
                                        </p:attrNameLst>
                                      </p:cBhvr>
                                      <p:to>
                                        <p:strVal val="visible"/>
                                      </p:to>
                                    </p:set>
                                    <p:animEffect transition="in" filter="fade">
                                      <p:cBhvr>
                                        <p:cTn id="168" dur="500"/>
                                        <p:tgtEl>
                                          <p:spTgt spid="277"/>
                                        </p:tgtEl>
                                      </p:cBhvr>
                                    </p:animEffect>
                                  </p:childTnLst>
                                </p:cTn>
                              </p:par>
                            </p:childTnLst>
                          </p:cTn>
                        </p:par>
                        <p:par>
                          <p:cTn id="169" fill="hold">
                            <p:stCondLst>
                              <p:cond delay="11750"/>
                            </p:stCondLst>
                            <p:childTnLst>
                              <p:par>
                                <p:cTn id="170" presetID="10" presetClass="entr" presetSubtype="0" fill="hold" nodeType="afterEffect">
                                  <p:stCondLst>
                                    <p:cond delay="0"/>
                                  </p:stCondLst>
                                  <p:childTnLst>
                                    <p:set>
                                      <p:cBhvr>
                                        <p:cTn id="171" dur="1" fill="hold">
                                          <p:stCondLst>
                                            <p:cond delay="0"/>
                                          </p:stCondLst>
                                        </p:cTn>
                                        <p:tgtEl>
                                          <p:spTgt spid="263"/>
                                        </p:tgtEl>
                                        <p:attrNameLst>
                                          <p:attrName>style.visibility</p:attrName>
                                        </p:attrNameLst>
                                      </p:cBhvr>
                                      <p:to>
                                        <p:strVal val="visible"/>
                                      </p:to>
                                    </p:set>
                                    <p:animEffect transition="in" filter="fade">
                                      <p:cBhvr>
                                        <p:cTn id="172" dur="500"/>
                                        <p:tgtEl>
                                          <p:spTgt spid="263"/>
                                        </p:tgtEl>
                                      </p:cBhvr>
                                    </p:animEffect>
                                  </p:childTnLst>
                                </p:cTn>
                              </p:par>
                            </p:childTnLst>
                          </p:cTn>
                        </p:par>
                        <p:par>
                          <p:cTn id="173" fill="hold">
                            <p:stCondLst>
                              <p:cond delay="12250"/>
                            </p:stCondLst>
                            <p:childTnLst>
                              <p:par>
                                <p:cTn id="174" presetID="10" presetClass="entr" presetSubtype="0" fill="hold" nodeType="afterEffect">
                                  <p:stCondLst>
                                    <p:cond delay="0"/>
                                  </p:stCondLst>
                                  <p:childTnLst>
                                    <p:set>
                                      <p:cBhvr>
                                        <p:cTn id="175" dur="1" fill="hold">
                                          <p:stCondLst>
                                            <p:cond delay="0"/>
                                          </p:stCondLst>
                                        </p:cTn>
                                        <p:tgtEl>
                                          <p:spTgt spid="270"/>
                                        </p:tgtEl>
                                        <p:attrNameLst>
                                          <p:attrName>style.visibility</p:attrName>
                                        </p:attrNameLst>
                                      </p:cBhvr>
                                      <p:to>
                                        <p:strVal val="visible"/>
                                      </p:to>
                                    </p:set>
                                    <p:animEffect transition="in" filter="fade">
                                      <p:cBhvr>
                                        <p:cTn id="176" dur="500"/>
                                        <p:tgtEl>
                                          <p:spTgt spid="270"/>
                                        </p:tgtEl>
                                      </p:cBhvr>
                                    </p:animEffect>
                                  </p:childTnLst>
                                </p:cTn>
                              </p:par>
                              <p:par>
                                <p:cTn id="177" presetID="22" presetClass="entr" presetSubtype="4" fill="hold" nodeType="withEffect">
                                  <p:stCondLst>
                                    <p:cond delay="0"/>
                                  </p:stCondLst>
                                  <p:childTnLst>
                                    <p:set>
                                      <p:cBhvr>
                                        <p:cTn id="178" dur="1" fill="hold">
                                          <p:stCondLst>
                                            <p:cond delay="0"/>
                                          </p:stCondLst>
                                        </p:cTn>
                                        <p:tgtEl>
                                          <p:spTgt spid="278"/>
                                        </p:tgtEl>
                                        <p:attrNameLst>
                                          <p:attrName>style.visibility</p:attrName>
                                        </p:attrNameLst>
                                      </p:cBhvr>
                                      <p:to>
                                        <p:strVal val="visible"/>
                                      </p:to>
                                    </p:set>
                                    <p:animEffect transition="in" filter="wipe(down)">
                                      <p:cBhvr>
                                        <p:cTn id="179" dur="500"/>
                                        <p:tgtEl>
                                          <p:spTgt spid="2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 grpId="0" animBg="1"/>
      <p:bldP spid="220" grpId="0" animBg="1"/>
      <p:bldP spid="221" grpId="0" animBg="1"/>
      <p:bldP spid="222" grpId="0" animBg="1"/>
      <p:bldP spid="223" grpId="0"/>
      <p:bldP spid="224" grpId="0"/>
      <p:bldP spid="232" grpId="0" animBg="1"/>
      <p:bldP spid="233" grpId="0" animBg="1"/>
      <p:bldP spid="234" grpId="0" animBg="1"/>
      <p:bldP spid="238" grpId="0"/>
      <p:bldP spid="239" grpId="0" animBg="1"/>
      <p:bldP spid="244" grpId="0"/>
      <p:bldP spid="245" grpId="0"/>
      <p:bldP spid="246" grpId="0"/>
      <p:bldP spid="247" grpId="0"/>
      <p:bldP spid="248" grpId="0" animBg="1"/>
      <p:bldP spid="259" grpId="0"/>
      <p:bldP spid="260" grpId="0"/>
      <p:bldP spid="261" grpId="0"/>
      <p:bldP spid="262" grpId="0"/>
      <p:bldP spid="286" grpId="0"/>
    </p:bldLst>
  </p:timing>
</p:sld>
</file>

<file path=ppt/theme/theme1.xml><?xml version="1.0" encoding="utf-8"?>
<a:theme xmlns:a="http://schemas.openxmlformats.org/drawingml/2006/main" name="Office 主题​​">
  <a:themeElements>
    <a:clrScheme name="自定义 101">
      <a:dk1>
        <a:srgbClr val="545454"/>
      </a:dk1>
      <a:lt1>
        <a:srgbClr val="FFFFFF"/>
      </a:lt1>
      <a:dk2>
        <a:srgbClr val="1C1C1C"/>
      </a:dk2>
      <a:lt2>
        <a:srgbClr val="F8F8F8"/>
      </a:lt2>
      <a:accent1>
        <a:srgbClr val="003366"/>
      </a:accent1>
      <a:accent2>
        <a:srgbClr val="FF6600"/>
      </a:accent2>
      <a:accent3>
        <a:srgbClr val="003366"/>
      </a:accent3>
      <a:accent4>
        <a:srgbClr val="FF6600"/>
      </a:accent4>
      <a:accent5>
        <a:srgbClr val="545454"/>
      </a:accent5>
      <a:accent6>
        <a:srgbClr val="E8E8E8"/>
      </a:accent6>
      <a:hlink>
        <a:srgbClr val="1C1C1C"/>
      </a:hlink>
      <a:folHlink>
        <a:srgbClr val="4D4D4D"/>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675</TotalTime>
  <Words>3079</Words>
  <Application>Microsoft Office PowerPoint</Application>
  <PresentationFormat>自定义</PresentationFormat>
  <Paragraphs>517</Paragraphs>
  <Slides>40</Slides>
  <Notes>40</Notes>
  <HiddenSlides>0</HiddenSlides>
  <MMClips>1</MMClips>
  <ScaleCrop>false</ScaleCrop>
  <HeadingPairs>
    <vt:vector size="4" baseType="variant">
      <vt:variant>
        <vt:lpstr>主题</vt:lpstr>
      </vt:variant>
      <vt:variant>
        <vt:i4>1</vt:i4>
      </vt:variant>
      <vt:variant>
        <vt:lpstr>幻灯片标题</vt:lpstr>
      </vt:variant>
      <vt:variant>
        <vt:i4>40</vt:i4>
      </vt:variant>
    </vt:vector>
  </HeadingPairs>
  <TitlesOfParts>
    <vt:vector size="4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Sky123.Org</dc:creator>
  <cp:lastModifiedBy>Sky123.Org</cp:lastModifiedBy>
  <cp:revision>134</cp:revision>
  <dcterms:created xsi:type="dcterms:W3CDTF">2015-07-10T10:13:44Z</dcterms:created>
  <dcterms:modified xsi:type="dcterms:W3CDTF">2015-12-31T07:18:33Z</dcterms:modified>
</cp:coreProperties>
</file>