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3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Masters/slideMaster40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Masters/slideMaster42.xml" ContentType="application/vnd.openxmlformats-officedocument.presentationml.slideMaster+xml"/>
  <Override PartName="/ppt/slideMasters/slideMaster43.xml" ContentType="application/vnd.openxmlformats-officedocument.presentationml.slideMaster+xml"/>
  <Override PartName="/ppt/slideMasters/slideMaster44.xml" ContentType="application/vnd.openxmlformats-officedocument.presentationml.slideMaster+xml"/>
  <Override PartName="/ppt/slideMasters/slideMaster45.xml" ContentType="application/vnd.openxmlformats-officedocument.presentationml.slideMaster+xml"/>
  <Override PartName="/ppt/slideMasters/slideMaster46.xml" ContentType="application/vnd.openxmlformats-officedocument.presentationml.slideMaster+xml"/>
  <Override PartName="/ppt/slideMasters/slideMaster47.xml" ContentType="application/vnd.openxmlformats-officedocument.presentationml.slideMaster+xml"/>
  <Override PartName="/ppt/slideMasters/slideMaster48.xml" ContentType="application/vnd.openxmlformats-officedocument.presentationml.slideMaster+xml"/>
  <Override PartName="/ppt/slideMasters/slideMaster49.xml" ContentType="application/vnd.openxmlformats-officedocument.presentationml.slideMaster+xml"/>
  <Override PartName="/ppt/slideMasters/slideMaster50.xml" ContentType="application/vnd.openxmlformats-officedocument.presentationml.slideMaster+xml"/>
  <Override PartName="/ppt/slideMasters/slideMaster51.xml" ContentType="application/vnd.openxmlformats-officedocument.presentationml.slideMaster+xml"/>
  <Override PartName="/ppt/slideMasters/slideMaster52.xml" ContentType="application/vnd.openxmlformats-officedocument.presentationml.slideMaster+xml"/>
  <Override PartName="/ppt/slideMasters/slideMaster53.xml" ContentType="application/vnd.openxmlformats-officedocument.presentationml.slideMaster+xml"/>
  <Override PartName="/ppt/slideMasters/slideMaster54.xml" ContentType="application/vnd.openxmlformats-officedocument.presentationml.slideMaster+xml"/>
  <Override PartName="/ppt/slideMasters/slideMaster55.xml" ContentType="application/vnd.openxmlformats-officedocument.presentationml.slideMaster+xml"/>
  <Override PartName="/ppt/slideMasters/slideMaster56.xml" ContentType="application/vnd.openxmlformats-officedocument.presentationml.slideMaster+xml"/>
  <Override PartName="/ppt/slideMasters/slideMaster57.xml" ContentType="application/vnd.openxmlformats-officedocument.presentationml.slideMaster+xml"/>
  <Override PartName="/ppt/slideMasters/slideMaster58.xml" ContentType="application/vnd.openxmlformats-officedocument.presentationml.slideMaster+xml"/>
  <Override PartName="/ppt/slideMasters/slideMaster59.xml" ContentType="application/vnd.openxmlformats-officedocument.presentationml.slideMaster+xml"/>
  <Override PartName="/ppt/slideMasters/slideMaster60.xml" ContentType="application/vnd.openxmlformats-officedocument.presentationml.slideMaster+xml"/>
  <Override PartName="/ppt/slideMasters/slideMaster61.xml" ContentType="application/vnd.openxmlformats-officedocument.presentationml.slideMaster+xml"/>
  <Override PartName="/ppt/slideMasters/slideMaster62.xml" ContentType="application/vnd.openxmlformats-officedocument.presentationml.slideMaster+xml"/>
  <Override PartName="/ppt/slideMasters/slideMaster63.xml" ContentType="application/vnd.openxmlformats-officedocument.presentationml.slideMaster+xml"/>
  <Override PartName="/ppt/slideMasters/slideMaster64.xml" ContentType="application/vnd.openxmlformats-officedocument.presentationml.slideMaster+xml"/>
  <Override PartName="/ppt/slideMasters/slideMaster65.xml" ContentType="application/vnd.openxmlformats-officedocument.presentationml.slideMaster+xml"/>
  <Override PartName="/ppt/slideMasters/slideMaster66.xml" ContentType="application/vnd.openxmlformats-officedocument.presentationml.slideMaster+xml"/>
  <Override PartName="/ppt/slideMasters/slideMaster67.xml" ContentType="application/vnd.openxmlformats-officedocument.presentationml.slideMaster+xml"/>
  <Override PartName="/ppt/slideMasters/slideMaster68.xml" ContentType="application/vnd.openxmlformats-officedocument.presentationml.slideMaster+xml"/>
  <Override PartName="/ppt/slideMasters/slideMaster69.xml" ContentType="application/vnd.openxmlformats-officedocument.presentationml.slideMaster+xml"/>
  <Override PartName="/ppt/slideMasters/slideMaster70.xml" ContentType="application/vnd.openxmlformats-officedocument.presentationml.slideMaster+xml"/>
  <Override PartName="/ppt/slideMasters/slideMaster71.xml" ContentType="application/vnd.openxmlformats-officedocument.presentationml.slideMaster+xml"/>
  <Override PartName="/ppt/slideMasters/slideMaster72.xml" ContentType="application/vnd.openxmlformats-officedocument.presentationml.slideMaster+xml"/>
  <Override PartName="/ppt/slideMasters/slideMaster73.xml" ContentType="application/vnd.openxmlformats-officedocument.presentationml.slideMaster+xml"/>
  <Override PartName="/ppt/slideMasters/slideMaster74.xml" ContentType="application/vnd.openxmlformats-officedocument.presentationml.slideMaster+xml"/>
  <Override PartName="/ppt/slideMasters/slideMaster75.xml" ContentType="application/vnd.openxmlformats-officedocument.presentationml.slideMaster+xml"/>
  <Override PartName="/ppt/slideMasters/slideMaster76.xml" ContentType="application/vnd.openxmlformats-officedocument.presentationml.slideMaster+xml"/>
  <Override PartName="/ppt/slideMasters/slideMaster77.xml" ContentType="application/vnd.openxmlformats-officedocument.presentationml.slideMaster+xml"/>
  <Override PartName="/ppt/slideMasters/slideMaster78.xml" ContentType="application/vnd.openxmlformats-officedocument.presentationml.slideMaster+xml"/>
  <Override PartName="/ppt/slideMasters/slideMaster79.xml" ContentType="application/vnd.openxmlformats-officedocument.presentationml.slideMaster+xml"/>
  <Override PartName="/ppt/slideMasters/slideMaster80.xml" ContentType="application/vnd.openxmlformats-officedocument.presentationml.slideMaster+xml"/>
  <Override PartName="/ppt/slideMasters/slideMaster81.xml" ContentType="application/vnd.openxmlformats-officedocument.presentationml.slideMaster+xml"/>
  <Override PartName="/ppt/slideMasters/slideMaster82.xml" ContentType="application/vnd.openxmlformats-officedocument.presentationml.slideMaster+xml"/>
  <Override PartName="/ppt/slideMasters/slideMaster83.xml" ContentType="application/vnd.openxmlformats-officedocument.presentationml.slideMaster+xml"/>
  <Override PartName="/ppt/slideMasters/slideMaster84.xml" ContentType="application/vnd.openxmlformats-officedocument.presentationml.slideMaster+xml"/>
  <Override PartName="/ppt/slideMasters/slideMaster85.xml" ContentType="application/vnd.openxmlformats-officedocument.presentationml.slideMaster+xml"/>
  <Override PartName="/ppt/slideMasters/slideMaster86.xml" ContentType="application/vnd.openxmlformats-officedocument.presentationml.slideMaster+xml"/>
  <Override PartName="/ppt/slideMasters/slideMaster87.xml" ContentType="application/vnd.openxmlformats-officedocument.presentationml.slideMaster+xml"/>
  <Override PartName="/ppt/slideMasters/slideMaster88.xml" ContentType="application/vnd.openxmlformats-officedocument.presentationml.slideMaster+xml"/>
  <Override PartName="/ppt/slideMasters/slideMaster89.xml" ContentType="application/vnd.openxmlformats-officedocument.presentationml.slideMaster+xml"/>
  <Override PartName="/ppt/slideMasters/slideMaster90.xml" ContentType="application/vnd.openxmlformats-officedocument.presentationml.slideMaster+xml"/>
  <Override PartName="/ppt/slideMasters/slideMaster91.xml" ContentType="application/vnd.openxmlformats-officedocument.presentationml.slideMaster+xml"/>
  <Override PartName="/ppt/slideMasters/slideMaster92.xml" ContentType="application/vnd.openxmlformats-officedocument.presentationml.slideMaster+xml"/>
  <Override PartName="/ppt/slideMasters/slideMaster93.xml" ContentType="application/vnd.openxmlformats-officedocument.presentationml.slideMaster+xml"/>
  <Override PartName="/ppt/slideMasters/slideMaster94.xml" ContentType="application/vnd.openxmlformats-officedocument.presentationml.slideMaster+xml"/>
  <Override PartName="/ppt/slideMasters/slideMaster95.xml" ContentType="application/vnd.openxmlformats-officedocument.presentationml.slideMaster+xml"/>
  <Override PartName="/ppt/slideMasters/slideMaster96.xml" ContentType="application/vnd.openxmlformats-officedocument.presentationml.slideMaster+xml"/>
  <Override PartName="/ppt/slideMasters/slideMaster97.xml" ContentType="application/vnd.openxmlformats-officedocument.presentationml.slideMaster+xml"/>
  <Override PartName="/ppt/slideMasters/slideMaster98.xml" ContentType="application/vnd.openxmlformats-officedocument.presentationml.slideMaster+xml"/>
  <Override PartName="/ppt/slideMasters/slideMaster99.xml" ContentType="application/vnd.openxmlformats-officedocument.presentationml.slideMaster+xml"/>
  <Override PartName="/ppt/slideMasters/slideMaster100.xml" ContentType="application/vnd.openxmlformats-officedocument.presentationml.slideMaster+xml"/>
  <Override PartName="/ppt/slideMasters/slideMaster101.xml" ContentType="application/vnd.openxmlformats-officedocument.presentationml.slideMaster+xml"/>
  <Override PartName="/ppt/slideMasters/slideMaster102.xml" ContentType="application/vnd.openxmlformats-officedocument.presentationml.slideMaster+xml"/>
  <Override PartName="/ppt/slideMasters/slideMaster103.xml" ContentType="application/vnd.openxmlformats-officedocument.presentationml.slideMaster+xml"/>
  <Override PartName="/ppt/slideMasters/slideMaster104.xml" ContentType="application/vnd.openxmlformats-officedocument.presentationml.slideMaster+xml"/>
  <Override PartName="/ppt/slideMasters/slideMaster105.xml" ContentType="application/vnd.openxmlformats-officedocument.presentationml.slideMaster+xml"/>
  <Override PartName="/ppt/slideMasters/slideMaster106.xml" ContentType="application/vnd.openxmlformats-officedocument.presentationml.slideMaster+xml"/>
  <Override PartName="/ppt/slideMasters/slideMaster107.xml" ContentType="application/vnd.openxmlformats-officedocument.presentationml.slideMaster+xml"/>
  <Override PartName="/ppt/slideMasters/slideMaster108.xml" ContentType="application/vnd.openxmlformats-officedocument.presentationml.slideMaster+xml"/>
  <Override PartName="/ppt/slideMasters/slideMaster109.xml" ContentType="application/vnd.openxmlformats-officedocument.presentationml.slideMaster+xml"/>
  <Override PartName="/ppt/slideMasters/slideMaster110.xml" ContentType="application/vnd.openxmlformats-officedocument.presentationml.slideMaster+xml"/>
  <Override PartName="/ppt/slideMasters/slideMaster1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9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20.xml" ContentType="application/vnd.openxmlformats-officedocument.theme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theme/theme21.xml" ContentType="application/vnd.openxmlformats-officedocument.theme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theme/theme22.xml" ContentType="application/vnd.openxmlformats-officedocument.theme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theme/theme23.xml" ContentType="application/vnd.openxmlformats-officedocument.theme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theme/theme24.xml" ContentType="application/vnd.openxmlformats-officedocument.theme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theme/theme25.xml" ContentType="application/vnd.openxmlformats-officedocument.theme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theme/theme26.xml" ContentType="application/vnd.openxmlformats-officedocument.theme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theme/theme27.xml" ContentType="application/vnd.openxmlformats-officedocument.theme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theme/theme28.xml" ContentType="application/vnd.openxmlformats-officedocument.theme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theme/theme29.xml" ContentType="application/vnd.openxmlformats-officedocument.theme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theme/theme30.xml" ContentType="application/vnd.openxmlformats-officedocument.theme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theme/theme31.xml" ContentType="application/vnd.openxmlformats-officedocument.theme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theme/theme32.xml" ContentType="application/vnd.openxmlformats-officedocument.theme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363.xml" ContentType="application/vnd.openxmlformats-officedocument.presentationml.slideLayout+xml"/>
  <Override PartName="/ppt/theme/theme33.xml" ContentType="application/vnd.openxmlformats-officedocument.theme+xml"/>
  <Override PartName="/ppt/slideLayouts/slideLayout364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374.xml" ContentType="application/vnd.openxmlformats-officedocument.presentationml.slideLayout+xml"/>
  <Override PartName="/ppt/theme/theme34.xml" ContentType="application/vnd.openxmlformats-officedocument.theme+xml"/>
  <Override PartName="/ppt/slideLayouts/slideLayout375.xml" ContentType="application/vnd.openxmlformats-officedocument.presentationml.slideLayout+xml"/>
  <Override PartName="/ppt/slideLayouts/slideLayout376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Layouts/slideLayout378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Layouts/slideLayout381.xml" ContentType="application/vnd.openxmlformats-officedocument.presentationml.slideLayout+xml"/>
  <Override PartName="/ppt/slideLayouts/slideLayout382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Layouts/slideLayout385.xml" ContentType="application/vnd.openxmlformats-officedocument.presentationml.slideLayout+xml"/>
  <Override PartName="/ppt/theme/theme35.xml" ContentType="application/vnd.openxmlformats-officedocument.theme+xml"/>
  <Override PartName="/ppt/slideLayouts/slideLayout386.xml" ContentType="application/vnd.openxmlformats-officedocument.presentationml.slideLayout+xml"/>
  <Override PartName="/ppt/slideLayouts/slideLayout387.xml" ContentType="application/vnd.openxmlformats-officedocument.presentationml.slideLayout+xml"/>
  <Override PartName="/ppt/slideLayouts/slideLayout388.xml" ContentType="application/vnd.openxmlformats-officedocument.presentationml.slideLayout+xml"/>
  <Override PartName="/ppt/slideLayouts/slideLayout389.xml" ContentType="application/vnd.openxmlformats-officedocument.presentationml.slideLayout+xml"/>
  <Override PartName="/ppt/slideLayouts/slideLayout390.xml" ContentType="application/vnd.openxmlformats-officedocument.presentationml.slideLayout+xml"/>
  <Override PartName="/ppt/slideLayouts/slideLayout391.xml" ContentType="application/vnd.openxmlformats-officedocument.presentationml.slideLayout+xml"/>
  <Override PartName="/ppt/slideLayouts/slideLayout392.xml" ContentType="application/vnd.openxmlformats-officedocument.presentationml.slideLayout+xml"/>
  <Override PartName="/ppt/slideLayouts/slideLayout393.xml" ContentType="application/vnd.openxmlformats-officedocument.presentationml.slideLayout+xml"/>
  <Override PartName="/ppt/slideLayouts/slideLayout394.xml" ContentType="application/vnd.openxmlformats-officedocument.presentationml.slideLayout+xml"/>
  <Override PartName="/ppt/slideLayouts/slideLayout395.xml" ContentType="application/vnd.openxmlformats-officedocument.presentationml.slideLayout+xml"/>
  <Override PartName="/ppt/slideLayouts/slideLayout396.xml" ContentType="application/vnd.openxmlformats-officedocument.presentationml.slideLayout+xml"/>
  <Override PartName="/ppt/theme/theme36.xml" ContentType="application/vnd.openxmlformats-officedocument.theme+xml"/>
  <Override PartName="/ppt/slideLayouts/slideLayout397.xml" ContentType="application/vnd.openxmlformats-officedocument.presentationml.slideLayout+xml"/>
  <Override PartName="/ppt/slideLayouts/slideLayout398.xml" ContentType="application/vnd.openxmlformats-officedocument.presentationml.slideLayout+xml"/>
  <Override PartName="/ppt/slideLayouts/slideLayout399.xml" ContentType="application/vnd.openxmlformats-officedocument.presentationml.slideLayout+xml"/>
  <Override PartName="/ppt/slideLayouts/slideLayout400.xml" ContentType="application/vnd.openxmlformats-officedocument.presentationml.slideLayout+xml"/>
  <Override PartName="/ppt/slideLayouts/slideLayout401.xml" ContentType="application/vnd.openxmlformats-officedocument.presentationml.slideLayout+xml"/>
  <Override PartName="/ppt/slideLayouts/slideLayout402.xml" ContentType="application/vnd.openxmlformats-officedocument.presentationml.slideLayout+xml"/>
  <Override PartName="/ppt/slideLayouts/slideLayout403.xml" ContentType="application/vnd.openxmlformats-officedocument.presentationml.slideLayout+xml"/>
  <Override PartName="/ppt/slideLayouts/slideLayout404.xml" ContentType="application/vnd.openxmlformats-officedocument.presentationml.slideLayout+xml"/>
  <Override PartName="/ppt/slideLayouts/slideLayout405.xml" ContentType="application/vnd.openxmlformats-officedocument.presentationml.slideLayout+xml"/>
  <Override PartName="/ppt/slideLayouts/slideLayout406.xml" ContentType="application/vnd.openxmlformats-officedocument.presentationml.slideLayout+xml"/>
  <Override PartName="/ppt/slideLayouts/slideLayout407.xml" ContentType="application/vnd.openxmlformats-officedocument.presentationml.slideLayout+xml"/>
  <Override PartName="/ppt/theme/theme37.xml" ContentType="application/vnd.openxmlformats-officedocument.theme+xml"/>
  <Override PartName="/ppt/slideLayouts/slideLayout408.xml" ContentType="application/vnd.openxmlformats-officedocument.presentationml.slideLayout+xml"/>
  <Override PartName="/ppt/slideLayouts/slideLayout409.xml" ContentType="application/vnd.openxmlformats-officedocument.presentationml.slideLayout+xml"/>
  <Override PartName="/ppt/slideLayouts/slideLayout410.xml" ContentType="application/vnd.openxmlformats-officedocument.presentationml.slideLayout+xml"/>
  <Override PartName="/ppt/slideLayouts/slideLayout411.xml" ContentType="application/vnd.openxmlformats-officedocument.presentationml.slideLayout+xml"/>
  <Override PartName="/ppt/slideLayouts/slideLayout412.xml" ContentType="application/vnd.openxmlformats-officedocument.presentationml.slideLayout+xml"/>
  <Override PartName="/ppt/slideLayouts/slideLayout413.xml" ContentType="application/vnd.openxmlformats-officedocument.presentationml.slideLayout+xml"/>
  <Override PartName="/ppt/slideLayouts/slideLayout414.xml" ContentType="application/vnd.openxmlformats-officedocument.presentationml.slideLayout+xml"/>
  <Override PartName="/ppt/slideLayouts/slideLayout415.xml" ContentType="application/vnd.openxmlformats-officedocument.presentationml.slideLayout+xml"/>
  <Override PartName="/ppt/slideLayouts/slideLayout416.xml" ContentType="application/vnd.openxmlformats-officedocument.presentationml.slideLayout+xml"/>
  <Override PartName="/ppt/slideLayouts/slideLayout417.xml" ContentType="application/vnd.openxmlformats-officedocument.presentationml.slideLayout+xml"/>
  <Override PartName="/ppt/slideLayouts/slideLayout418.xml" ContentType="application/vnd.openxmlformats-officedocument.presentationml.slideLayout+xml"/>
  <Override PartName="/ppt/theme/theme38.xml" ContentType="application/vnd.openxmlformats-officedocument.theme+xml"/>
  <Override PartName="/ppt/slideLayouts/slideLayout419.xml" ContentType="application/vnd.openxmlformats-officedocument.presentationml.slideLayout+xml"/>
  <Override PartName="/ppt/slideLayouts/slideLayout420.xml" ContentType="application/vnd.openxmlformats-officedocument.presentationml.slideLayout+xml"/>
  <Override PartName="/ppt/slideLayouts/slideLayout421.xml" ContentType="application/vnd.openxmlformats-officedocument.presentationml.slideLayout+xml"/>
  <Override PartName="/ppt/slideLayouts/slideLayout422.xml" ContentType="application/vnd.openxmlformats-officedocument.presentationml.slideLayout+xml"/>
  <Override PartName="/ppt/slideLayouts/slideLayout423.xml" ContentType="application/vnd.openxmlformats-officedocument.presentationml.slideLayout+xml"/>
  <Override PartName="/ppt/slideLayouts/slideLayout424.xml" ContentType="application/vnd.openxmlformats-officedocument.presentationml.slideLayout+xml"/>
  <Override PartName="/ppt/slideLayouts/slideLayout425.xml" ContentType="application/vnd.openxmlformats-officedocument.presentationml.slideLayout+xml"/>
  <Override PartName="/ppt/slideLayouts/slideLayout426.xml" ContentType="application/vnd.openxmlformats-officedocument.presentationml.slideLayout+xml"/>
  <Override PartName="/ppt/slideLayouts/slideLayout427.xml" ContentType="application/vnd.openxmlformats-officedocument.presentationml.slideLayout+xml"/>
  <Override PartName="/ppt/slideLayouts/slideLayout428.xml" ContentType="application/vnd.openxmlformats-officedocument.presentationml.slideLayout+xml"/>
  <Override PartName="/ppt/slideLayouts/slideLayout429.xml" ContentType="application/vnd.openxmlformats-officedocument.presentationml.slideLayout+xml"/>
  <Override PartName="/ppt/theme/theme39.xml" ContentType="application/vnd.openxmlformats-officedocument.theme+xml"/>
  <Override PartName="/ppt/slideLayouts/slideLayout430.xml" ContentType="application/vnd.openxmlformats-officedocument.presentationml.slideLayout+xml"/>
  <Override PartName="/ppt/slideLayouts/slideLayout431.xml" ContentType="application/vnd.openxmlformats-officedocument.presentationml.slideLayout+xml"/>
  <Override PartName="/ppt/slideLayouts/slideLayout432.xml" ContentType="application/vnd.openxmlformats-officedocument.presentationml.slideLayout+xml"/>
  <Override PartName="/ppt/slideLayouts/slideLayout433.xml" ContentType="application/vnd.openxmlformats-officedocument.presentationml.slideLayout+xml"/>
  <Override PartName="/ppt/slideLayouts/slideLayout434.xml" ContentType="application/vnd.openxmlformats-officedocument.presentationml.slideLayout+xml"/>
  <Override PartName="/ppt/slideLayouts/slideLayout435.xml" ContentType="application/vnd.openxmlformats-officedocument.presentationml.slideLayout+xml"/>
  <Override PartName="/ppt/slideLayouts/slideLayout436.xml" ContentType="application/vnd.openxmlformats-officedocument.presentationml.slideLayout+xml"/>
  <Override PartName="/ppt/slideLayouts/slideLayout437.xml" ContentType="application/vnd.openxmlformats-officedocument.presentationml.slideLayout+xml"/>
  <Override PartName="/ppt/slideLayouts/slideLayout438.xml" ContentType="application/vnd.openxmlformats-officedocument.presentationml.slideLayout+xml"/>
  <Override PartName="/ppt/slideLayouts/slideLayout439.xml" ContentType="application/vnd.openxmlformats-officedocument.presentationml.slideLayout+xml"/>
  <Override PartName="/ppt/slideLayouts/slideLayout440.xml" ContentType="application/vnd.openxmlformats-officedocument.presentationml.slideLayout+xml"/>
  <Override PartName="/ppt/theme/theme40.xml" ContentType="application/vnd.openxmlformats-officedocument.theme+xml"/>
  <Override PartName="/ppt/slideLayouts/slideLayout441.xml" ContentType="application/vnd.openxmlformats-officedocument.presentationml.slideLayout+xml"/>
  <Override PartName="/ppt/slideLayouts/slideLayout442.xml" ContentType="application/vnd.openxmlformats-officedocument.presentationml.slideLayout+xml"/>
  <Override PartName="/ppt/slideLayouts/slideLayout443.xml" ContentType="application/vnd.openxmlformats-officedocument.presentationml.slideLayout+xml"/>
  <Override PartName="/ppt/slideLayouts/slideLayout444.xml" ContentType="application/vnd.openxmlformats-officedocument.presentationml.slideLayout+xml"/>
  <Override PartName="/ppt/slideLayouts/slideLayout445.xml" ContentType="application/vnd.openxmlformats-officedocument.presentationml.slideLayout+xml"/>
  <Override PartName="/ppt/slideLayouts/slideLayout446.xml" ContentType="application/vnd.openxmlformats-officedocument.presentationml.slideLayout+xml"/>
  <Override PartName="/ppt/slideLayouts/slideLayout447.xml" ContentType="application/vnd.openxmlformats-officedocument.presentationml.slideLayout+xml"/>
  <Override PartName="/ppt/slideLayouts/slideLayout448.xml" ContentType="application/vnd.openxmlformats-officedocument.presentationml.slideLayout+xml"/>
  <Override PartName="/ppt/slideLayouts/slideLayout449.xml" ContentType="application/vnd.openxmlformats-officedocument.presentationml.slideLayout+xml"/>
  <Override PartName="/ppt/slideLayouts/slideLayout450.xml" ContentType="application/vnd.openxmlformats-officedocument.presentationml.slideLayout+xml"/>
  <Override PartName="/ppt/slideLayouts/slideLayout451.xml" ContentType="application/vnd.openxmlformats-officedocument.presentationml.slideLayout+xml"/>
  <Override PartName="/ppt/theme/theme41.xml" ContentType="application/vnd.openxmlformats-officedocument.theme+xml"/>
  <Override PartName="/ppt/slideLayouts/slideLayout452.xml" ContentType="application/vnd.openxmlformats-officedocument.presentationml.slideLayout+xml"/>
  <Override PartName="/ppt/slideLayouts/slideLayout453.xml" ContentType="application/vnd.openxmlformats-officedocument.presentationml.slideLayout+xml"/>
  <Override PartName="/ppt/slideLayouts/slideLayout454.xml" ContentType="application/vnd.openxmlformats-officedocument.presentationml.slideLayout+xml"/>
  <Override PartName="/ppt/slideLayouts/slideLayout455.xml" ContentType="application/vnd.openxmlformats-officedocument.presentationml.slideLayout+xml"/>
  <Override PartName="/ppt/slideLayouts/slideLayout456.xml" ContentType="application/vnd.openxmlformats-officedocument.presentationml.slideLayout+xml"/>
  <Override PartName="/ppt/slideLayouts/slideLayout457.xml" ContentType="application/vnd.openxmlformats-officedocument.presentationml.slideLayout+xml"/>
  <Override PartName="/ppt/slideLayouts/slideLayout458.xml" ContentType="application/vnd.openxmlformats-officedocument.presentationml.slideLayout+xml"/>
  <Override PartName="/ppt/slideLayouts/slideLayout459.xml" ContentType="application/vnd.openxmlformats-officedocument.presentationml.slideLayout+xml"/>
  <Override PartName="/ppt/slideLayouts/slideLayout460.xml" ContentType="application/vnd.openxmlformats-officedocument.presentationml.slideLayout+xml"/>
  <Override PartName="/ppt/slideLayouts/slideLayout461.xml" ContentType="application/vnd.openxmlformats-officedocument.presentationml.slideLayout+xml"/>
  <Override PartName="/ppt/slideLayouts/slideLayout462.xml" ContentType="application/vnd.openxmlformats-officedocument.presentationml.slideLayout+xml"/>
  <Override PartName="/ppt/theme/theme42.xml" ContentType="application/vnd.openxmlformats-officedocument.theme+xml"/>
  <Override PartName="/ppt/slideLayouts/slideLayout463.xml" ContentType="application/vnd.openxmlformats-officedocument.presentationml.slideLayout+xml"/>
  <Override PartName="/ppt/slideLayouts/slideLayout464.xml" ContentType="application/vnd.openxmlformats-officedocument.presentationml.slideLayout+xml"/>
  <Override PartName="/ppt/slideLayouts/slideLayout465.xml" ContentType="application/vnd.openxmlformats-officedocument.presentationml.slideLayout+xml"/>
  <Override PartName="/ppt/slideLayouts/slideLayout466.xml" ContentType="application/vnd.openxmlformats-officedocument.presentationml.slideLayout+xml"/>
  <Override PartName="/ppt/slideLayouts/slideLayout467.xml" ContentType="application/vnd.openxmlformats-officedocument.presentationml.slideLayout+xml"/>
  <Override PartName="/ppt/slideLayouts/slideLayout468.xml" ContentType="application/vnd.openxmlformats-officedocument.presentationml.slideLayout+xml"/>
  <Override PartName="/ppt/slideLayouts/slideLayout469.xml" ContentType="application/vnd.openxmlformats-officedocument.presentationml.slideLayout+xml"/>
  <Override PartName="/ppt/slideLayouts/slideLayout470.xml" ContentType="application/vnd.openxmlformats-officedocument.presentationml.slideLayout+xml"/>
  <Override PartName="/ppt/slideLayouts/slideLayout471.xml" ContentType="application/vnd.openxmlformats-officedocument.presentationml.slideLayout+xml"/>
  <Override PartName="/ppt/slideLayouts/slideLayout472.xml" ContentType="application/vnd.openxmlformats-officedocument.presentationml.slideLayout+xml"/>
  <Override PartName="/ppt/slideLayouts/slideLayout473.xml" ContentType="application/vnd.openxmlformats-officedocument.presentationml.slideLayout+xml"/>
  <Override PartName="/ppt/theme/theme43.xml" ContentType="application/vnd.openxmlformats-officedocument.theme+xml"/>
  <Override PartName="/ppt/slideLayouts/slideLayout474.xml" ContentType="application/vnd.openxmlformats-officedocument.presentationml.slideLayout+xml"/>
  <Override PartName="/ppt/slideLayouts/slideLayout475.xml" ContentType="application/vnd.openxmlformats-officedocument.presentationml.slideLayout+xml"/>
  <Override PartName="/ppt/slideLayouts/slideLayout476.xml" ContentType="application/vnd.openxmlformats-officedocument.presentationml.slideLayout+xml"/>
  <Override PartName="/ppt/slideLayouts/slideLayout477.xml" ContentType="application/vnd.openxmlformats-officedocument.presentationml.slideLayout+xml"/>
  <Override PartName="/ppt/slideLayouts/slideLayout478.xml" ContentType="application/vnd.openxmlformats-officedocument.presentationml.slideLayout+xml"/>
  <Override PartName="/ppt/slideLayouts/slideLayout479.xml" ContentType="application/vnd.openxmlformats-officedocument.presentationml.slideLayout+xml"/>
  <Override PartName="/ppt/slideLayouts/slideLayout480.xml" ContentType="application/vnd.openxmlformats-officedocument.presentationml.slideLayout+xml"/>
  <Override PartName="/ppt/slideLayouts/slideLayout481.xml" ContentType="application/vnd.openxmlformats-officedocument.presentationml.slideLayout+xml"/>
  <Override PartName="/ppt/slideLayouts/slideLayout482.xml" ContentType="application/vnd.openxmlformats-officedocument.presentationml.slideLayout+xml"/>
  <Override PartName="/ppt/slideLayouts/slideLayout483.xml" ContentType="application/vnd.openxmlformats-officedocument.presentationml.slideLayout+xml"/>
  <Override PartName="/ppt/slideLayouts/slideLayout484.xml" ContentType="application/vnd.openxmlformats-officedocument.presentationml.slideLayout+xml"/>
  <Override PartName="/ppt/theme/theme44.xml" ContentType="application/vnd.openxmlformats-officedocument.theme+xml"/>
  <Override PartName="/ppt/slideLayouts/slideLayout485.xml" ContentType="application/vnd.openxmlformats-officedocument.presentationml.slideLayout+xml"/>
  <Override PartName="/ppt/slideLayouts/slideLayout486.xml" ContentType="application/vnd.openxmlformats-officedocument.presentationml.slideLayout+xml"/>
  <Override PartName="/ppt/slideLayouts/slideLayout487.xml" ContentType="application/vnd.openxmlformats-officedocument.presentationml.slideLayout+xml"/>
  <Override PartName="/ppt/slideLayouts/slideLayout488.xml" ContentType="application/vnd.openxmlformats-officedocument.presentationml.slideLayout+xml"/>
  <Override PartName="/ppt/slideLayouts/slideLayout489.xml" ContentType="application/vnd.openxmlformats-officedocument.presentationml.slideLayout+xml"/>
  <Override PartName="/ppt/slideLayouts/slideLayout490.xml" ContentType="application/vnd.openxmlformats-officedocument.presentationml.slideLayout+xml"/>
  <Override PartName="/ppt/slideLayouts/slideLayout491.xml" ContentType="application/vnd.openxmlformats-officedocument.presentationml.slideLayout+xml"/>
  <Override PartName="/ppt/slideLayouts/slideLayout492.xml" ContentType="application/vnd.openxmlformats-officedocument.presentationml.slideLayout+xml"/>
  <Override PartName="/ppt/slideLayouts/slideLayout493.xml" ContentType="application/vnd.openxmlformats-officedocument.presentationml.slideLayout+xml"/>
  <Override PartName="/ppt/slideLayouts/slideLayout494.xml" ContentType="application/vnd.openxmlformats-officedocument.presentationml.slideLayout+xml"/>
  <Override PartName="/ppt/slideLayouts/slideLayout495.xml" ContentType="application/vnd.openxmlformats-officedocument.presentationml.slideLayout+xml"/>
  <Override PartName="/ppt/theme/theme45.xml" ContentType="application/vnd.openxmlformats-officedocument.theme+xml"/>
  <Override PartName="/ppt/slideLayouts/slideLayout496.xml" ContentType="application/vnd.openxmlformats-officedocument.presentationml.slideLayout+xml"/>
  <Override PartName="/ppt/slideLayouts/slideLayout497.xml" ContentType="application/vnd.openxmlformats-officedocument.presentationml.slideLayout+xml"/>
  <Override PartName="/ppt/slideLayouts/slideLayout498.xml" ContentType="application/vnd.openxmlformats-officedocument.presentationml.slideLayout+xml"/>
  <Override PartName="/ppt/slideLayouts/slideLayout499.xml" ContentType="application/vnd.openxmlformats-officedocument.presentationml.slideLayout+xml"/>
  <Override PartName="/ppt/slideLayouts/slideLayout500.xml" ContentType="application/vnd.openxmlformats-officedocument.presentationml.slideLayout+xml"/>
  <Override PartName="/ppt/slideLayouts/slideLayout501.xml" ContentType="application/vnd.openxmlformats-officedocument.presentationml.slideLayout+xml"/>
  <Override PartName="/ppt/slideLayouts/slideLayout502.xml" ContentType="application/vnd.openxmlformats-officedocument.presentationml.slideLayout+xml"/>
  <Override PartName="/ppt/slideLayouts/slideLayout503.xml" ContentType="application/vnd.openxmlformats-officedocument.presentationml.slideLayout+xml"/>
  <Override PartName="/ppt/slideLayouts/slideLayout504.xml" ContentType="application/vnd.openxmlformats-officedocument.presentationml.slideLayout+xml"/>
  <Override PartName="/ppt/slideLayouts/slideLayout505.xml" ContentType="application/vnd.openxmlformats-officedocument.presentationml.slideLayout+xml"/>
  <Override PartName="/ppt/slideLayouts/slideLayout506.xml" ContentType="application/vnd.openxmlformats-officedocument.presentationml.slideLayout+xml"/>
  <Override PartName="/ppt/theme/theme46.xml" ContentType="application/vnd.openxmlformats-officedocument.theme+xml"/>
  <Override PartName="/ppt/slideLayouts/slideLayout507.xml" ContentType="application/vnd.openxmlformats-officedocument.presentationml.slideLayout+xml"/>
  <Override PartName="/ppt/slideLayouts/slideLayout508.xml" ContentType="application/vnd.openxmlformats-officedocument.presentationml.slideLayout+xml"/>
  <Override PartName="/ppt/slideLayouts/slideLayout509.xml" ContentType="application/vnd.openxmlformats-officedocument.presentationml.slideLayout+xml"/>
  <Override PartName="/ppt/slideLayouts/slideLayout510.xml" ContentType="application/vnd.openxmlformats-officedocument.presentationml.slideLayout+xml"/>
  <Override PartName="/ppt/slideLayouts/slideLayout511.xml" ContentType="application/vnd.openxmlformats-officedocument.presentationml.slideLayout+xml"/>
  <Override PartName="/ppt/slideLayouts/slideLayout512.xml" ContentType="application/vnd.openxmlformats-officedocument.presentationml.slideLayout+xml"/>
  <Override PartName="/ppt/slideLayouts/slideLayout513.xml" ContentType="application/vnd.openxmlformats-officedocument.presentationml.slideLayout+xml"/>
  <Override PartName="/ppt/slideLayouts/slideLayout514.xml" ContentType="application/vnd.openxmlformats-officedocument.presentationml.slideLayout+xml"/>
  <Override PartName="/ppt/slideLayouts/slideLayout515.xml" ContentType="application/vnd.openxmlformats-officedocument.presentationml.slideLayout+xml"/>
  <Override PartName="/ppt/slideLayouts/slideLayout516.xml" ContentType="application/vnd.openxmlformats-officedocument.presentationml.slideLayout+xml"/>
  <Override PartName="/ppt/slideLayouts/slideLayout517.xml" ContentType="application/vnd.openxmlformats-officedocument.presentationml.slideLayout+xml"/>
  <Override PartName="/ppt/theme/theme47.xml" ContentType="application/vnd.openxmlformats-officedocument.theme+xml"/>
  <Override PartName="/ppt/slideLayouts/slideLayout518.xml" ContentType="application/vnd.openxmlformats-officedocument.presentationml.slideLayout+xml"/>
  <Override PartName="/ppt/slideLayouts/slideLayout519.xml" ContentType="application/vnd.openxmlformats-officedocument.presentationml.slideLayout+xml"/>
  <Override PartName="/ppt/slideLayouts/slideLayout520.xml" ContentType="application/vnd.openxmlformats-officedocument.presentationml.slideLayout+xml"/>
  <Override PartName="/ppt/slideLayouts/slideLayout521.xml" ContentType="application/vnd.openxmlformats-officedocument.presentationml.slideLayout+xml"/>
  <Override PartName="/ppt/slideLayouts/slideLayout522.xml" ContentType="application/vnd.openxmlformats-officedocument.presentationml.slideLayout+xml"/>
  <Override PartName="/ppt/slideLayouts/slideLayout523.xml" ContentType="application/vnd.openxmlformats-officedocument.presentationml.slideLayout+xml"/>
  <Override PartName="/ppt/slideLayouts/slideLayout524.xml" ContentType="application/vnd.openxmlformats-officedocument.presentationml.slideLayout+xml"/>
  <Override PartName="/ppt/slideLayouts/slideLayout525.xml" ContentType="application/vnd.openxmlformats-officedocument.presentationml.slideLayout+xml"/>
  <Override PartName="/ppt/slideLayouts/slideLayout526.xml" ContentType="application/vnd.openxmlformats-officedocument.presentationml.slideLayout+xml"/>
  <Override PartName="/ppt/slideLayouts/slideLayout527.xml" ContentType="application/vnd.openxmlformats-officedocument.presentationml.slideLayout+xml"/>
  <Override PartName="/ppt/slideLayouts/slideLayout528.xml" ContentType="application/vnd.openxmlformats-officedocument.presentationml.slideLayout+xml"/>
  <Override PartName="/ppt/theme/theme48.xml" ContentType="application/vnd.openxmlformats-officedocument.theme+xml"/>
  <Override PartName="/ppt/slideLayouts/slideLayout529.xml" ContentType="application/vnd.openxmlformats-officedocument.presentationml.slideLayout+xml"/>
  <Override PartName="/ppt/slideLayouts/slideLayout530.xml" ContentType="application/vnd.openxmlformats-officedocument.presentationml.slideLayout+xml"/>
  <Override PartName="/ppt/slideLayouts/slideLayout531.xml" ContentType="application/vnd.openxmlformats-officedocument.presentationml.slideLayout+xml"/>
  <Override PartName="/ppt/slideLayouts/slideLayout532.xml" ContentType="application/vnd.openxmlformats-officedocument.presentationml.slideLayout+xml"/>
  <Override PartName="/ppt/slideLayouts/slideLayout533.xml" ContentType="application/vnd.openxmlformats-officedocument.presentationml.slideLayout+xml"/>
  <Override PartName="/ppt/slideLayouts/slideLayout534.xml" ContentType="application/vnd.openxmlformats-officedocument.presentationml.slideLayout+xml"/>
  <Override PartName="/ppt/slideLayouts/slideLayout535.xml" ContentType="application/vnd.openxmlformats-officedocument.presentationml.slideLayout+xml"/>
  <Override PartName="/ppt/slideLayouts/slideLayout536.xml" ContentType="application/vnd.openxmlformats-officedocument.presentationml.slideLayout+xml"/>
  <Override PartName="/ppt/slideLayouts/slideLayout537.xml" ContentType="application/vnd.openxmlformats-officedocument.presentationml.slideLayout+xml"/>
  <Override PartName="/ppt/slideLayouts/slideLayout538.xml" ContentType="application/vnd.openxmlformats-officedocument.presentationml.slideLayout+xml"/>
  <Override PartName="/ppt/slideLayouts/slideLayout539.xml" ContentType="application/vnd.openxmlformats-officedocument.presentationml.slideLayout+xml"/>
  <Override PartName="/ppt/theme/theme49.xml" ContentType="application/vnd.openxmlformats-officedocument.theme+xml"/>
  <Override PartName="/ppt/slideLayouts/slideLayout540.xml" ContentType="application/vnd.openxmlformats-officedocument.presentationml.slideLayout+xml"/>
  <Override PartName="/ppt/slideLayouts/slideLayout541.xml" ContentType="application/vnd.openxmlformats-officedocument.presentationml.slideLayout+xml"/>
  <Override PartName="/ppt/slideLayouts/slideLayout542.xml" ContentType="application/vnd.openxmlformats-officedocument.presentationml.slideLayout+xml"/>
  <Override PartName="/ppt/slideLayouts/slideLayout543.xml" ContentType="application/vnd.openxmlformats-officedocument.presentationml.slideLayout+xml"/>
  <Override PartName="/ppt/slideLayouts/slideLayout544.xml" ContentType="application/vnd.openxmlformats-officedocument.presentationml.slideLayout+xml"/>
  <Override PartName="/ppt/slideLayouts/slideLayout545.xml" ContentType="application/vnd.openxmlformats-officedocument.presentationml.slideLayout+xml"/>
  <Override PartName="/ppt/slideLayouts/slideLayout546.xml" ContentType="application/vnd.openxmlformats-officedocument.presentationml.slideLayout+xml"/>
  <Override PartName="/ppt/slideLayouts/slideLayout547.xml" ContentType="application/vnd.openxmlformats-officedocument.presentationml.slideLayout+xml"/>
  <Override PartName="/ppt/slideLayouts/slideLayout548.xml" ContentType="application/vnd.openxmlformats-officedocument.presentationml.slideLayout+xml"/>
  <Override PartName="/ppt/slideLayouts/slideLayout549.xml" ContentType="application/vnd.openxmlformats-officedocument.presentationml.slideLayout+xml"/>
  <Override PartName="/ppt/slideLayouts/slideLayout550.xml" ContentType="application/vnd.openxmlformats-officedocument.presentationml.slideLayout+xml"/>
  <Override PartName="/ppt/theme/theme50.xml" ContentType="application/vnd.openxmlformats-officedocument.theme+xml"/>
  <Override PartName="/ppt/slideLayouts/slideLayout551.xml" ContentType="application/vnd.openxmlformats-officedocument.presentationml.slideLayout+xml"/>
  <Override PartName="/ppt/slideLayouts/slideLayout552.xml" ContentType="application/vnd.openxmlformats-officedocument.presentationml.slideLayout+xml"/>
  <Override PartName="/ppt/slideLayouts/slideLayout553.xml" ContentType="application/vnd.openxmlformats-officedocument.presentationml.slideLayout+xml"/>
  <Override PartName="/ppt/slideLayouts/slideLayout554.xml" ContentType="application/vnd.openxmlformats-officedocument.presentationml.slideLayout+xml"/>
  <Override PartName="/ppt/slideLayouts/slideLayout555.xml" ContentType="application/vnd.openxmlformats-officedocument.presentationml.slideLayout+xml"/>
  <Override PartName="/ppt/slideLayouts/slideLayout556.xml" ContentType="application/vnd.openxmlformats-officedocument.presentationml.slideLayout+xml"/>
  <Override PartName="/ppt/slideLayouts/slideLayout557.xml" ContentType="application/vnd.openxmlformats-officedocument.presentationml.slideLayout+xml"/>
  <Override PartName="/ppt/slideLayouts/slideLayout558.xml" ContentType="application/vnd.openxmlformats-officedocument.presentationml.slideLayout+xml"/>
  <Override PartName="/ppt/slideLayouts/slideLayout559.xml" ContentType="application/vnd.openxmlformats-officedocument.presentationml.slideLayout+xml"/>
  <Override PartName="/ppt/slideLayouts/slideLayout560.xml" ContentType="application/vnd.openxmlformats-officedocument.presentationml.slideLayout+xml"/>
  <Override PartName="/ppt/slideLayouts/slideLayout561.xml" ContentType="application/vnd.openxmlformats-officedocument.presentationml.slideLayout+xml"/>
  <Override PartName="/ppt/theme/theme51.xml" ContentType="application/vnd.openxmlformats-officedocument.theme+xml"/>
  <Override PartName="/ppt/slideLayouts/slideLayout562.xml" ContentType="application/vnd.openxmlformats-officedocument.presentationml.slideLayout+xml"/>
  <Override PartName="/ppt/slideLayouts/slideLayout563.xml" ContentType="application/vnd.openxmlformats-officedocument.presentationml.slideLayout+xml"/>
  <Override PartName="/ppt/slideLayouts/slideLayout564.xml" ContentType="application/vnd.openxmlformats-officedocument.presentationml.slideLayout+xml"/>
  <Override PartName="/ppt/slideLayouts/slideLayout565.xml" ContentType="application/vnd.openxmlformats-officedocument.presentationml.slideLayout+xml"/>
  <Override PartName="/ppt/slideLayouts/slideLayout566.xml" ContentType="application/vnd.openxmlformats-officedocument.presentationml.slideLayout+xml"/>
  <Override PartName="/ppt/slideLayouts/slideLayout567.xml" ContentType="application/vnd.openxmlformats-officedocument.presentationml.slideLayout+xml"/>
  <Override PartName="/ppt/slideLayouts/slideLayout568.xml" ContentType="application/vnd.openxmlformats-officedocument.presentationml.slideLayout+xml"/>
  <Override PartName="/ppt/slideLayouts/slideLayout569.xml" ContentType="application/vnd.openxmlformats-officedocument.presentationml.slideLayout+xml"/>
  <Override PartName="/ppt/slideLayouts/slideLayout570.xml" ContentType="application/vnd.openxmlformats-officedocument.presentationml.slideLayout+xml"/>
  <Override PartName="/ppt/slideLayouts/slideLayout571.xml" ContentType="application/vnd.openxmlformats-officedocument.presentationml.slideLayout+xml"/>
  <Override PartName="/ppt/slideLayouts/slideLayout572.xml" ContentType="application/vnd.openxmlformats-officedocument.presentationml.slideLayout+xml"/>
  <Override PartName="/ppt/theme/theme52.xml" ContentType="application/vnd.openxmlformats-officedocument.theme+xml"/>
  <Override PartName="/ppt/slideLayouts/slideLayout573.xml" ContentType="application/vnd.openxmlformats-officedocument.presentationml.slideLayout+xml"/>
  <Override PartName="/ppt/slideLayouts/slideLayout574.xml" ContentType="application/vnd.openxmlformats-officedocument.presentationml.slideLayout+xml"/>
  <Override PartName="/ppt/slideLayouts/slideLayout575.xml" ContentType="application/vnd.openxmlformats-officedocument.presentationml.slideLayout+xml"/>
  <Override PartName="/ppt/slideLayouts/slideLayout576.xml" ContentType="application/vnd.openxmlformats-officedocument.presentationml.slideLayout+xml"/>
  <Override PartName="/ppt/slideLayouts/slideLayout577.xml" ContentType="application/vnd.openxmlformats-officedocument.presentationml.slideLayout+xml"/>
  <Override PartName="/ppt/slideLayouts/slideLayout578.xml" ContentType="application/vnd.openxmlformats-officedocument.presentationml.slideLayout+xml"/>
  <Override PartName="/ppt/slideLayouts/slideLayout579.xml" ContentType="application/vnd.openxmlformats-officedocument.presentationml.slideLayout+xml"/>
  <Override PartName="/ppt/slideLayouts/slideLayout580.xml" ContentType="application/vnd.openxmlformats-officedocument.presentationml.slideLayout+xml"/>
  <Override PartName="/ppt/slideLayouts/slideLayout581.xml" ContentType="application/vnd.openxmlformats-officedocument.presentationml.slideLayout+xml"/>
  <Override PartName="/ppt/slideLayouts/slideLayout582.xml" ContentType="application/vnd.openxmlformats-officedocument.presentationml.slideLayout+xml"/>
  <Override PartName="/ppt/slideLayouts/slideLayout583.xml" ContentType="application/vnd.openxmlformats-officedocument.presentationml.slideLayout+xml"/>
  <Override PartName="/ppt/theme/theme53.xml" ContentType="application/vnd.openxmlformats-officedocument.theme+xml"/>
  <Override PartName="/ppt/slideLayouts/slideLayout584.xml" ContentType="application/vnd.openxmlformats-officedocument.presentationml.slideLayout+xml"/>
  <Override PartName="/ppt/slideLayouts/slideLayout585.xml" ContentType="application/vnd.openxmlformats-officedocument.presentationml.slideLayout+xml"/>
  <Override PartName="/ppt/slideLayouts/slideLayout586.xml" ContentType="application/vnd.openxmlformats-officedocument.presentationml.slideLayout+xml"/>
  <Override PartName="/ppt/slideLayouts/slideLayout587.xml" ContentType="application/vnd.openxmlformats-officedocument.presentationml.slideLayout+xml"/>
  <Override PartName="/ppt/slideLayouts/slideLayout588.xml" ContentType="application/vnd.openxmlformats-officedocument.presentationml.slideLayout+xml"/>
  <Override PartName="/ppt/slideLayouts/slideLayout589.xml" ContentType="application/vnd.openxmlformats-officedocument.presentationml.slideLayout+xml"/>
  <Override PartName="/ppt/slideLayouts/slideLayout590.xml" ContentType="application/vnd.openxmlformats-officedocument.presentationml.slideLayout+xml"/>
  <Override PartName="/ppt/slideLayouts/slideLayout591.xml" ContentType="application/vnd.openxmlformats-officedocument.presentationml.slideLayout+xml"/>
  <Override PartName="/ppt/slideLayouts/slideLayout592.xml" ContentType="application/vnd.openxmlformats-officedocument.presentationml.slideLayout+xml"/>
  <Override PartName="/ppt/slideLayouts/slideLayout593.xml" ContentType="application/vnd.openxmlformats-officedocument.presentationml.slideLayout+xml"/>
  <Override PartName="/ppt/slideLayouts/slideLayout594.xml" ContentType="application/vnd.openxmlformats-officedocument.presentationml.slideLayout+xml"/>
  <Override PartName="/ppt/theme/theme54.xml" ContentType="application/vnd.openxmlformats-officedocument.theme+xml"/>
  <Override PartName="/ppt/slideLayouts/slideLayout595.xml" ContentType="application/vnd.openxmlformats-officedocument.presentationml.slideLayout+xml"/>
  <Override PartName="/ppt/slideLayouts/slideLayout596.xml" ContentType="application/vnd.openxmlformats-officedocument.presentationml.slideLayout+xml"/>
  <Override PartName="/ppt/slideLayouts/slideLayout597.xml" ContentType="application/vnd.openxmlformats-officedocument.presentationml.slideLayout+xml"/>
  <Override PartName="/ppt/slideLayouts/slideLayout598.xml" ContentType="application/vnd.openxmlformats-officedocument.presentationml.slideLayout+xml"/>
  <Override PartName="/ppt/slideLayouts/slideLayout599.xml" ContentType="application/vnd.openxmlformats-officedocument.presentationml.slideLayout+xml"/>
  <Override PartName="/ppt/slideLayouts/slideLayout600.xml" ContentType="application/vnd.openxmlformats-officedocument.presentationml.slideLayout+xml"/>
  <Override PartName="/ppt/slideLayouts/slideLayout601.xml" ContentType="application/vnd.openxmlformats-officedocument.presentationml.slideLayout+xml"/>
  <Override PartName="/ppt/slideLayouts/slideLayout602.xml" ContentType="application/vnd.openxmlformats-officedocument.presentationml.slideLayout+xml"/>
  <Override PartName="/ppt/slideLayouts/slideLayout603.xml" ContentType="application/vnd.openxmlformats-officedocument.presentationml.slideLayout+xml"/>
  <Override PartName="/ppt/slideLayouts/slideLayout604.xml" ContentType="application/vnd.openxmlformats-officedocument.presentationml.slideLayout+xml"/>
  <Override PartName="/ppt/slideLayouts/slideLayout605.xml" ContentType="application/vnd.openxmlformats-officedocument.presentationml.slideLayout+xml"/>
  <Override PartName="/ppt/theme/theme55.xml" ContentType="application/vnd.openxmlformats-officedocument.theme+xml"/>
  <Override PartName="/ppt/slideLayouts/slideLayout606.xml" ContentType="application/vnd.openxmlformats-officedocument.presentationml.slideLayout+xml"/>
  <Override PartName="/ppt/slideLayouts/slideLayout607.xml" ContentType="application/vnd.openxmlformats-officedocument.presentationml.slideLayout+xml"/>
  <Override PartName="/ppt/slideLayouts/slideLayout608.xml" ContentType="application/vnd.openxmlformats-officedocument.presentationml.slideLayout+xml"/>
  <Override PartName="/ppt/slideLayouts/slideLayout609.xml" ContentType="application/vnd.openxmlformats-officedocument.presentationml.slideLayout+xml"/>
  <Override PartName="/ppt/slideLayouts/slideLayout610.xml" ContentType="application/vnd.openxmlformats-officedocument.presentationml.slideLayout+xml"/>
  <Override PartName="/ppt/slideLayouts/slideLayout611.xml" ContentType="application/vnd.openxmlformats-officedocument.presentationml.slideLayout+xml"/>
  <Override PartName="/ppt/slideLayouts/slideLayout612.xml" ContentType="application/vnd.openxmlformats-officedocument.presentationml.slideLayout+xml"/>
  <Override PartName="/ppt/slideLayouts/slideLayout613.xml" ContentType="application/vnd.openxmlformats-officedocument.presentationml.slideLayout+xml"/>
  <Override PartName="/ppt/slideLayouts/slideLayout614.xml" ContentType="application/vnd.openxmlformats-officedocument.presentationml.slideLayout+xml"/>
  <Override PartName="/ppt/slideLayouts/slideLayout615.xml" ContentType="application/vnd.openxmlformats-officedocument.presentationml.slideLayout+xml"/>
  <Override PartName="/ppt/slideLayouts/slideLayout616.xml" ContentType="application/vnd.openxmlformats-officedocument.presentationml.slideLayout+xml"/>
  <Override PartName="/ppt/theme/theme56.xml" ContentType="application/vnd.openxmlformats-officedocument.theme+xml"/>
  <Override PartName="/ppt/slideLayouts/slideLayout617.xml" ContentType="application/vnd.openxmlformats-officedocument.presentationml.slideLayout+xml"/>
  <Override PartName="/ppt/slideLayouts/slideLayout618.xml" ContentType="application/vnd.openxmlformats-officedocument.presentationml.slideLayout+xml"/>
  <Override PartName="/ppt/slideLayouts/slideLayout619.xml" ContentType="application/vnd.openxmlformats-officedocument.presentationml.slideLayout+xml"/>
  <Override PartName="/ppt/slideLayouts/slideLayout620.xml" ContentType="application/vnd.openxmlformats-officedocument.presentationml.slideLayout+xml"/>
  <Override PartName="/ppt/slideLayouts/slideLayout621.xml" ContentType="application/vnd.openxmlformats-officedocument.presentationml.slideLayout+xml"/>
  <Override PartName="/ppt/slideLayouts/slideLayout622.xml" ContentType="application/vnd.openxmlformats-officedocument.presentationml.slideLayout+xml"/>
  <Override PartName="/ppt/slideLayouts/slideLayout623.xml" ContentType="application/vnd.openxmlformats-officedocument.presentationml.slideLayout+xml"/>
  <Override PartName="/ppt/slideLayouts/slideLayout624.xml" ContentType="application/vnd.openxmlformats-officedocument.presentationml.slideLayout+xml"/>
  <Override PartName="/ppt/slideLayouts/slideLayout625.xml" ContentType="application/vnd.openxmlformats-officedocument.presentationml.slideLayout+xml"/>
  <Override PartName="/ppt/slideLayouts/slideLayout626.xml" ContentType="application/vnd.openxmlformats-officedocument.presentationml.slideLayout+xml"/>
  <Override PartName="/ppt/slideLayouts/slideLayout627.xml" ContentType="application/vnd.openxmlformats-officedocument.presentationml.slideLayout+xml"/>
  <Override PartName="/ppt/theme/theme57.xml" ContentType="application/vnd.openxmlformats-officedocument.theme+xml"/>
  <Override PartName="/ppt/slideLayouts/slideLayout628.xml" ContentType="application/vnd.openxmlformats-officedocument.presentationml.slideLayout+xml"/>
  <Override PartName="/ppt/slideLayouts/slideLayout629.xml" ContentType="application/vnd.openxmlformats-officedocument.presentationml.slideLayout+xml"/>
  <Override PartName="/ppt/slideLayouts/slideLayout630.xml" ContentType="application/vnd.openxmlformats-officedocument.presentationml.slideLayout+xml"/>
  <Override PartName="/ppt/slideLayouts/slideLayout631.xml" ContentType="application/vnd.openxmlformats-officedocument.presentationml.slideLayout+xml"/>
  <Override PartName="/ppt/slideLayouts/slideLayout632.xml" ContentType="application/vnd.openxmlformats-officedocument.presentationml.slideLayout+xml"/>
  <Override PartName="/ppt/slideLayouts/slideLayout633.xml" ContentType="application/vnd.openxmlformats-officedocument.presentationml.slideLayout+xml"/>
  <Override PartName="/ppt/slideLayouts/slideLayout634.xml" ContentType="application/vnd.openxmlformats-officedocument.presentationml.slideLayout+xml"/>
  <Override PartName="/ppt/slideLayouts/slideLayout635.xml" ContentType="application/vnd.openxmlformats-officedocument.presentationml.slideLayout+xml"/>
  <Override PartName="/ppt/slideLayouts/slideLayout636.xml" ContentType="application/vnd.openxmlformats-officedocument.presentationml.slideLayout+xml"/>
  <Override PartName="/ppt/slideLayouts/slideLayout637.xml" ContentType="application/vnd.openxmlformats-officedocument.presentationml.slideLayout+xml"/>
  <Override PartName="/ppt/slideLayouts/slideLayout638.xml" ContentType="application/vnd.openxmlformats-officedocument.presentationml.slideLayout+xml"/>
  <Override PartName="/ppt/theme/theme58.xml" ContentType="application/vnd.openxmlformats-officedocument.theme+xml"/>
  <Override PartName="/ppt/slideLayouts/slideLayout639.xml" ContentType="application/vnd.openxmlformats-officedocument.presentationml.slideLayout+xml"/>
  <Override PartName="/ppt/slideLayouts/slideLayout640.xml" ContentType="application/vnd.openxmlformats-officedocument.presentationml.slideLayout+xml"/>
  <Override PartName="/ppt/slideLayouts/slideLayout641.xml" ContentType="application/vnd.openxmlformats-officedocument.presentationml.slideLayout+xml"/>
  <Override PartName="/ppt/slideLayouts/slideLayout642.xml" ContentType="application/vnd.openxmlformats-officedocument.presentationml.slideLayout+xml"/>
  <Override PartName="/ppt/slideLayouts/slideLayout643.xml" ContentType="application/vnd.openxmlformats-officedocument.presentationml.slideLayout+xml"/>
  <Override PartName="/ppt/slideLayouts/slideLayout644.xml" ContentType="application/vnd.openxmlformats-officedocument.presentationml.slideLayout+xml"/>
  <Override PartName="/ppt/slideLayouts/slideLayout645.xml" ContentType="application/vnd.openxmlformats-officedocument.presentationml.slideLayout+xml"/>
  <Override PartName="/ppt/slideLayouts/slideLayout646.xml" ContentType="application/vnd.openxmlformats-officedocument.presentationml.slideLayout+xml"/>
  <Override PartName="/ppt/slideLayouts/slideLayout647.xml" ContentType="application/vnd.openxmlformats-officedocument.presentationml.slideLayout+xml"/>
  <Override PartName="/ppt/slideLayouts/slideLayout648.xml" ContentType="application/vnd.openxmlformats-officedocument.presentationml.slideLayout+xml"/>
  <Override PartName="/ppt/slideLayouts/slideLayout649.xml" ContentType="application/vnd.openxmlformats-officedocument.presentationml.slideLayout+xml"/>
  <Override PartName="/ppt/theme/theme59.xml" ContentType="application/vnd.openxmlformats-officedocument.theme+xml"/>
  <Override PartName="/ppt/slideLayouts/slideLayout650.xml" ContentType="application/vnd.openxmlformats-officedocument.presentationml.slideLayout+xml"/>
  <Override PartName="/ppt/slideLayouts/slideLayout651.xml" ContentType="application/vnd.openxmlformats-officedocument.presentationml.slideLayout+xml"/>
  <Override PartName="/ppt/slideLayouts/slideLayout652.xml" ContentType="application/vnd.openxmlformats-officedocument.presentationml.slideLayout+xml"/>
  <Override PartName="/ppt/slideLayouts/slideLayout653.xml" ContentType="application/vnd.openxmlformats-officedocument.presentationml.slideLayout+xml"/>
  <Override PartName="/ppt/slideLayouts/slideLayout654.xml" ContentType="application/vnd.openxmlformats-officedocument.presentationml.slideLayout+xml"/>
  <Override PartName="/ppt/slideLayouts/slideLayout655.xml" ContentType="application/vnd.openxmlformats-officedocument.presentationml.slideLayout+xml"/>
  <Override PartName="/ppt/slideLayouts/slideLayout656.xml" ContentType="application/vnd.openxmlformats-officedocument.presentationml.slideLayout+xml"/>
  <Override PartName="/ppt/slideLayouts/slideLayout657.xml" ContentType="application/vnd.openxmlformats-officedocument.presentationml.slideLayout+xml"/>
  <Override PartName="/ppt/slideLayouts/slideLayout658.xml" ContentType="application/vnd.openxmlformats-officedocument.presentationml.slideLayout+xml"/>
  <Override PartName="/ppt/slideLayouts/slideLayout659.xml" ContentType="application/vnd.openxmlformats-officedocument.presentationml.slideLayout+xml"/>
  <Override PartName="/ppt/slideLayouts/slideLayout660.xml" ContentType="application/vnd.openxmlformats-officedocument.presentationml.slideLayout+xml"/>
  <Override PartName="/ppt/theme/theme60.xml" ContentType="application/vnd.openxmlformats-officedocument.theme+xml"/>
  <Override PartName="/ppt/slideLayouts/slideLayout661.xml" ContentType="application/vnd.openxmlformats-officedocument.presentationml.slideLayout+xml"/>
  <Override PartName="/ppt/slideLayouts/slideLayout662.xml" ContentType="application/vnd.openxmlformats-officedocument.presentationml.slideLayout+xml"/>
  <Override PartName="/ppt/slideLayouts/slideLayout663.xml" ContentType="application/vnd.openxmlformats-officedocument.presentationml.slideLayout+xml"/>
  <Override PartName="/ppt/slideLayouts/slideLayout664.xml" ContentType="application/vnd.openxmlformats-officedocument.presentationml.slideLayout+xml"/>
  <Override PartName="/ppt/slideLayouts/slideLayout665.xml" ContentType="application/vnd.openxmlformats-officedocument.presentationml.slideLayout+xml"/>
  <Override PartName="/ppt/slideLayouts/slideLayout666.xml" ContentType="application/vnd.openxmlformats-officedocument.presentationml.slideLayout+xml"/>
  <Override PartName="/ppt/slideLayouts/slideLayout667.xml" ContentType="application/vnd.openxmlformats-officedocument.presentationml.slideLayout+xml"/>
  <Override PartName="/ppt/slideLayouts/slideLayout668.xml" ContentType="application/vnd.openxmlformats-officedocument.presentationml.slideLayout+xml"/>
  <Override PartName="/ppt/slideLayouts/slideLayout669.xml" ContentType="application/vnd.openxmlformats-officedocument.presentationml.slideLayout+xml"/>
  <Override PartName="/ppt/slideLayouts/slideLayout670.xml" ContentType="application/vnd.openxmlformats-officedocument.presentationml.slideLayout+xml"/>
  <Override PartName="/ppt/slideLayouts/slideLayout671.xml" ContentType="application/vnd.openxmlformats-officedocument.presentationml.slideLayout+xml"/>
  <Override PartName="/ppt/theme/theme61.xml" ContentType="application/vnd.openxmlformats-officedocument.theme+xml"/>
  <Override PartName="/ppt/slideLayouts/slideLayout672.xml" ContentType="application/vnd.openxmlformats-officedocument.presentationml.slideLayout+xml"/>
  <Override PartName="/ppt/slideLayouts/slideLayout673.xml" ContentType="application/vnd.openxmlformats-officedocument.presentationml.slideLayout+xml"/>
  <Override PartName="/ppt/slideLayouts/slideLayout674.xml" ContentType="application/vnd.openxmlformats-officedocument.presentationml.slideLayout+xml"/>
  <Override PartName="/ppt/slideLayouts/slideLayout675.xml" ContentType="application/vnd.openxmlformats-officedocument.presentationml.slideLayout+xml"/>
  <Override PartName="/ppt/slideLayouts/slideLayout676.xml" ContentType="application/vnd.openxmlformats-officedocument.presentationml.slideLayout+xml"/>
  <Override PartName="/ppt/slideLayouts/slideLayout677.xml" ContentType="application/vnd.openxmlformats-officedocument.presentationml.slideLayout+xml"/>
  <Override PartName="/ppt/slideLayouts/slideLayout678.xml" ContentType="application/vnd.openxmlformats-officedocument.presentationml.slideLayout+xml"/>
  <Override PartName="/ppt/slideLayouts/slideLayout679.xml" ContentType="application/vnd.openxmlformats-officedocument.presentationml.slideLayout+xml"/>
  <Override PartName="/ppt/slideLayouts/slideLayout680.xml" ContentType="application/vnd.openxmlformats-officedocument.presentationml.slideLayout+xml"/>
  <Override PartName="/ppt/slideLayouts/slideLayout681.xml" ContentType="application/vnd.openxmlformats-officedocument.presentationml.slideLayout+xml"/>
  <Override PartName="/ppt/slideLayouts/slideLayout682.xml" ContentType="application/vnd.openxmlformats-officedocument.presentationml.slideLayout+xml"/>
  <Override PartName="/ppt/theme/theme62.xml" ContentType="application/vnd.openxmlformats-officedocument.theme+xml"/>
  <Override PartName="/ppt/slideLayouts/slideLayout683.xml" ContentType="application/vnd.openxmlformats-officedocument.presentationml.slideLayout+xml"/>
  <Override PartName="/ppt/slideLayouts/slideLayout684.xml" ContentType="application/vnd.openxmlformats-officedocument.presentationml.slideLayout+xml"/>
  <Override PartName="/ppt/slideLayouts/slideLayout685.xml" ContentType="application/vnd.openxmlformats-officedocument.presentationml.slideLayout+xml"/>
  <Override PartName="/ppt/slideLayouts/slideLayout686.xml" ContentType="application/vnd.openxmlformats-officedocument.presentationml.slideLayout+xml"/>
  <Override PartName="/ppt/slideLayouts/slideLayout687.xml" ContentType="application/vnd.openxmlformats-officedocument.presentationml.slideLayout+xml"/>
  <Override PartName="/ppt/slideLayouts/slideLayout688.xml" ContentType="application/vnd.openxmlformats-officedocument.presentationml.slideLayout+xml"/>
  <Override PartName="/ppt/slideLayouts/slideLayout689.xml" ContentType="application/vnd.openxmlformats-officedocument.presentationml.slideLayout+xml"/>
  <Override PartName="/ppt/slideLayouts/slideLayout690.xml" ContentType="application/vnd.openxmlformats-officedocument.presentationml.slideLayout+xml"/>
  <Override PartName="/ppt/slideLayouts/slideLayout691.xml" ContentType="application/vnd.openxmlformats-officedocument.presentationml.slideLayout+xml"/>
  <Override PartName="/ppt/slideLayouts/slideLayout692.xml" ContentType="application/vnd.openxmlformats-officedocument.presentationml.slideLayout+xml"/>
  <Override PartName="/ppt/slideLayouts/slideLayout693.xml" ContentType="application/vnd.openxmlformats-officedocument.presentationml.slideLayout+xml"/>
  <Override PartName="/ppt/theme/theme63.xml" ContentType="application/vnd.openxmlformats-officedocument.theme+xml"/>
  <Override PartName="/ppt/slideLayouts/slideLayout694.xml" ContentType="application/vnd.openxmlformats-officedocument.presentationml.slideLayout+xml"/>
  <Override PartName="/ppt/slideLayouts/slideLayout695.xml" ContentType="application/vnd.openxmlformats-officedocument.presentationml.slideLayout+xml"/>
  <Override PartName="/ppt/slideLayouts/slideLayout696.xml" ContentType="application/vnd.openxmlformats-officedocument.presentationml.slideLayout+xml"/>
  <Override PartName="/ppt/slideLayouts/slideLayout697.xml" ContentType="application/vnd.openxmlformats-officedocument.presentationml.slideLayout+xml"/>
  <Override PartName="/ppt/slideLayouts/slideLayout698.xml" ContentType="application/vnd.openxmlformats-officedocument.presentationml.slideLayout+xml"/>
  <Override PartName="/ppt/slideLayouts/slideLayout699.xml" ContentType="application/vnd.openxmlformats-officedocument.presentationml.slideLayout+xml"/>
  <Override PartName="/ppt/slideLayouts/slideLayout700.xml" ContentType="application/vnd.openxmlformats-officedocument.presentationml.slideLayout+xml"/>
  <Override PartName="/ppt/slideLayouts/slideLayout701.xml" ContentType="application/vnd.openxmlformats-officedocument.presentationml.slideLayout+xml"/>
  <Override PartName="/ppt/slideLayouts/slideLayout702.xml" ContentType="application/vnd.openxmlformats-officedocument.presentationml.slideLayout+xml"/>
  <Override PartName="/ppt/slideLayouts/slideLayout703.xml" ContentType="application/vnd.openxmlformats-officedocument.presentationml.slideLayout+xml"/>
  <Override PartName="/ppt/slideLayouts/slideLayout704.xml" ContentType="application/vnd.openxmlformats-officedocument.presentationml.slideLayout+xml"/>
  <Override PartName="/ppt/theme/theme64.xml" ContentType="application/vnd.openxmlformats-officedocument.theme+xml"/>
  <Override PartName="/ppt/slideLayouts/slideLayout705.xml" ContentType="application/vnd.openxmlformats-officedocument.presentationml.slideLayout+xml"/>
  <Override PartName="/ppt/slideLayouts/slideLayout706.xml" ContentType="application/vnd.openxmlformats-officedocument.presentationml.slideLayout+xml"/>
  <Override PartName="/ppt/slideLayouts/slideLayout707.xml" ContentType="application/vnd.openxmlformats-officedocument.presentationml.slideLayout+xml"/>
  <Override PartName="/ppt/slideLayouts/slideLayout708.xml" ContentType="application/vnd.openxmlformats-officedocument.presentationml.slideLayout+xml"/>
  <Override PartName="/ppt/slideLayouts/slideLayout709.xml" ContentType="application/vnd.openxmlformats-officedocument.presentationml.slideLayout+xml"/>
  <Override PartName="/ppt/slideLayouts/slideLayout710.xml" ContentType="application/vnd.openxmlformats-officedocument.presentationml.slideLayout+xml"/>
  <Override PartName="/ppt/slideLayouts/slideLayout711.xml" ContentType="application/vnd.openxmlformats-officedocument.presentationml.slideLayout+xml"/>
  <Override PartName="/ppt/slideLayouts/slideLayout712.xml" ContentType="application/vnd.openxmlformats-officedocument.presentationml.slideLayout+xml"/>
  <Override PartName="/ppt/slideLayouts/slideLayout713.xml" ContentType="application/vnd.openxmlformats-officedocument.presentationml.slideLayout+xml"/>
  <Override PartName="/ppt/slideLayouts/slideLayout714.xml" ContentType="application/vnd.openxmlformats-officedocument.presentationml.slideLayout+xml"/>
  <Override PartName="/ppt/slideLayouts/slideLayout715.xml" ContentType="application/vnd.openxmlformats-officedocument.presentationml.slideLayout+xml"/>
  <Override PartName="/ppt/theme/theme65.xml" ContentType="application/vnd.openxmlformats-officedocument.theme+xml"/>
  <Override PartName="/ppt/slideLayouts/slideLayout716.xml" ContentType="application/vnd.openxmlformats-officedocument.presentationml.slideLayout+xml"/>
  <Override PartName="/ppt/slideLayouts/slideLayout717.xml" ContentType="application/vnd.openxmlformats-officedocument.presentationml.slideLayout+xml"/>
  <Override PartName="/ppt/slideLayouts/slideLayout718.xml" ContentType="application/vnd.openxmlformats-officedocument.presentationml.slideLayout+xml"/>
  <Override PartName="/ppt/slideLayouts/slideLayout719.xml" ContentType="application/vnd.openxmlformats-officedocument.presentationml.slideLayout+xml"/>
  <Override PartName="/ppt/slideLayouts/slideLayout720.xml" ContentType="application/vnd.openxmlformats-officedocument.presentationml.slideLayout+xml"/>
  <Override PartName="/ppt/slideLayouts/slideLayout721.xml" ContentType="application/vnd.openxmlformats-officedocument.presentationml.slideLayout+xml"/>
  <Override PartName="/ppt/slideLayouts/slideLayout722.xml" ContentType="application/vnd.openxmlformats-officedocument.presentationml.slideLayout+xml"/>
  <Override PartName="/ppt/slideLayouts/slideLayout723.xml" ContentType="application/vnd.openxmlformats-officedocument.presentationml.slideLayout+xml"/>
  <Override PartName="/ppt/slideLayouts/slideLayout724.xml" ContentType="application/vnd.openxmlformats-officedocument.presentationml.slideLayout+xml"/>
  <Override PartName="/ppt/slideLayouts/slideLayout725.xml" ContentType="application/vnd.openxmlformats-officedocument.presentationml.slideLayout+xml"/>
  <Override PartName="/ppt/slideLayouts/slideLayout726.xml" ContentType="application/vnd.openxmlformats-officedocument.presentationml.slideLayout+xml"/>
  <Override PartName="/ppt/theme/theme66.xml" ContentType="application/vnd.openxmlformats-officedocument.theme+xml"/>
  <Override PartName="/ppt/slideLayouts/slideLayout727.xml" ContentType="application/vnd.openxmlformats-officedocument.presentationml.slideLayout+xml"/>
  <Override PartName="/ppt/slideLayouts/slideLayout728.xml" ContentType="application/vnd.openxmlformats-officedocument.presentationml.slideLayout+xml"/>
  <Override PartName="/ppt/slideLayouts/slideLayout729.xml" ContentType="application/vnd.openxmlformats-officedocument.presentationml.slideLayout+xml"/>
  <Override PartName="/ppt/slideLayouts/slideLayout730.xml" ContentType="application/vnd.openxmlformats-officedocument.presentationml.slideLayout+xml"/>
  <Override PartName="/ppt/slideLayouts/slideLayout731.xml" ContentType="application/vnd.openxmlformats-officedocument.presentationml.slideLayout+xml"/>
  <Override PartName="/ppt/slideLayouts/slideLayout732.xml" ContentType="application/vnd.openxmlformats-officedocument.presentationml.slideLayout+xml"/>
  <Override PartName="/ppt/slideLayouts/slideLayout733.xml" ContentType="application/vnd.openxmlformats-officedocument.presentationml.slideLayout+xml"/>
  <Override PartName="/ppt/slideLayouts/slideLayout734.xml" ContentType="application/vnd.openxmlformats-officedocument.presentationml.slideLayout+xml"/>
  <Override PartName="/ppt/slideLayouts/slideLayout735.xml" ContentType="application/vnd.openxmlformats-officedocument.presentationml.slideLayout+xml"/>
  <Override PartName="/ppt/slideLayouts/slideLayout736.xml" ContentType="application/vnd.openxmlformats-officedocument.presentationml.slideLayout+xml"/>
  <Override PartName="/ppt/slideLayouts/slideLayout737.xml" ContentType="application/vnd.openxmlformats-officedocument.presentationml.slideLayout+xml"/>
  <Override PartName="/ppt/theme/theme67.xml" ContentType="application/vnd.openxmlformats-officedocument.theme+xml"/>
  <Override PartName="/ppt/slideLayouts/slideLayout738.xml" ContentType="application/vnd.openxmlformats-officedocument.presentationml.slideLayout+xml"/>
  <Override PartName="/ppt/slideLayouts/slideLayout739.xml" ContentType="application/vnd.openxmlformats-officedocument.presentationml.slideLayout+xml"/>
  <Override PartName="/ppt/slideLayouts/slideLayout740.xml" ContentType="application/vnd.openxmlformats-officedocument.presentationml.slideLayout+xml"/>
  <Override PartName="/ppt/slideLayouts/slideLayout741.xml" ContentType="application/vnd.openxmlformats-officedocument.presentationml.slideLayout+xml"/>
  <Override PartName="/ppt/slideLayouts/slideLayout742.xml" ContentType="application/vnd.openxmlformats-officedocument.presentationml.slideLayout+xml"/>
  <Override PartName="/ppt/slideLayouts/slideLayout743.xml" ContentType="application/vnd.openxmlformats-officedocument.presentationml.slideLayout+xml"/>
  <Override PartName="/ppt/slideLayouts/slideLayout744.xml" ContentType="application/vnd.openxmlformats-officedocument.presentationml.slideLayout+xml"/>
  <Override PartName="/ppt/slideLayouts/slideLayout745.xml" ContentType="application/vnd.openxmlformats-officedocument.presentationml.slideLayout+xml"/>
  <Override PartName="/ppt/slideLayouts/slideLayout746.xml" ContentType="application/vnd.openxmlformats-officedocument.presentationml.slideLayout+xml"/>
  <Override PartName="/ppt/slideLayouts/slideLayout747.xml" ContentType="application/vnd.openxmlformats-officedocument.presentationml.slideLayout+xml"/>
  <Override PartName="/ppt/slideLayouts/slideLayout748.xml" ContentType="application/vnd.openxmlformats-officedocument.presentationml.slideLayout+xml"/>
  <Override PartName="/ppt/theme/theme68.xml" ContentType="application/vnd.openxmlformats-officedocument.theme+xml"/>
  <Override PartName="/ppt/slideLayouts/slideLayout749.xml" ContentType="application/vnd.openxmlformats-officedocument.presentationml.slideLayout+xml"/>
  <Override PartName="/ppt/slideLayouts/slideLayout750.xml" ContentType="application/vnd.openxmlformats-officedocument.presentationml.slideLayout+xml"/>
  <Override PartName="/ppt/slideLayouts/slideLayout751.xml" ContentType="application/vnd.openxmlformats-officedocument.presentationml.slideLayout+xml"/>
  <Override PartName="/ppt/slideLayouts/slideLayout752.xml" ContentType="application/vnd.openxmlformats-officedocument.presentationml.slideLayout+xml"/>
  <Override PartName="/ppt/slideLayouts/slideLayout753.xml" ContentType="application/vnd.openxmlformats-officedocument.presentationml.slideLayout+xml"/>
  <Override PartName="/ppt/slideLayouts/slideLayout754.xml" ContentType="application/vnd.openxmlformats-officedocument.presentationml.slideLayout+xml"/>
  <Override PartName="/ppt/slideLayouts/slideLayout755.xml" ContentType="application/vnd.openxmlformats-officedocument.presentationml.slideLayout+xml"/>
  <Override PartName="/ppt/slideLayouts/slideLayout756.xml" ContentType="application/vnd.openxmlformats-officedocument.presentationml.slideLayout+xml"/>
  <Override PartName="/ppt/slideLayouts/slideLayout757.xml" ContentType="application/vnd.openxmlformats-officedocument.presentationml.slideLayout+xml"/>
  <Override PartName="/ppt/slideLayouts/slideLayout758.xml" ContentType="application/vnd.openxmlformats-officedocument.presentationml.slideLayout+xml"/>
  <Override PartName="/ppt/slideLayouts/slideLayout759.xml" ContentType="application/vnd.openxmlformats-officedocument.presentationml.slideLayout+xml"/>
  <Override PartName="/ppt/theme/theme69.xml" ContentType="application/vnd.openxmlformats-officedocument.theme+xml"/>
  <Override PartName="/ppt/slideLayouts/slideLayout760.xml" ContentType="application/vnd.openxmlformats-officedocument.presentationml.slideLayout+xml"/>
  <Override PartName="/ppt/slideLayouts/slideLayout761.xml" ContentType="application/vnd.openxmlformats-officedocument.presentationml.slideLayout+xml"/>
  <Override PartName="/ppt/slideLayouts/slideLayout762.xml" ContentType="application/vnd.openxmlformats-officedocument.presentationml.slideLayout+xml"/>
  <Override PartName="/ppt/slideLayouts/slideLayout763.xml" ContentType="application/vnd.openxmlformats-officedocument.presentationml.slideLayout+xml"/>
  <Override PartName="/ppt/slideLayouts/slideLayout764.xml" ContentType="application/vnd.openxmlformats-officedocument.presentationml.slideLayout+xml"/>
  <Override PartName="/ppt/slideLayouts/slideLayout765.xml" ContentType="application/vnd.openxmlformats-officedocument.presentationml.slideLayout+xml"/>
  <Override PartName="/ppt/slideLayouts/slideLayout766.xml" ContentType="application/vnd.openxmlformats-officedocument.presentationml.slideLayout+xml"/>
  <Override PartName="/ppt/slideLayouts/slideLayout767.xml" ContentType="application/vnd.openxmlformats-officedocument.presentationml.slideLayout+xml"/>
  <Override PartName="/ppt/slideLayouts/slideLayout768.xml" ContentType="application/vnd.openxmlformats-officedocument.presentationml.slideLayout+xml"/>
  <Override PartName="/ppt/slideLayouts/slideLayout769.xml" ContentType="application/vnd.openxmlformats-officedocument.presentationml.slideLayout+xml"/>
  <Override PartName="/ppt/slideLayouts/slideLayout770.xml" ContentType="application/vnd.openxmlformats-officedocument.presentationml.slideLayout+xml"/>
  <Override PartName="/ppt/theme/theme70.xml" ContentType="application/vnd.openxmlformats-officedocument.theme+xml"/>
  <Override PartName="/ppt/slideLayouts/slideLayout771.xml" ContentType="application/vnd.openxmlformats-officedocument.presentationml.slideLayout+xml"/>
  <Override PartName="/ppt/slideLayouts/slideLayout772.xml" ContentType="application/vnd.openxmlformats-officedocument.presentationml.slideLayout+xml"/>
  <Override PartName="/ppt/slideLayouts/slideLayout773.xml" ContentType="application/vnd.openxmlformats-officedocument.presentationml.slideLayout+xml"/>
  <Override PartName="/ppt/slideLayouts/slideLayout774.xml" ContentType="application/vnd.openxmlformats-officedocument.presentationml.slideLayout+xml"/>
  <Override PartName="/ppt/slideLayouts/slideLayout775.xml" ContentType="application/vnd.openxmlformats-officedocument.presentationml.slideLayout+xml"/>
  <Override PartName="/ppt/slideLayouts/slideLayout776.xml" ContentType="application/vnd.openxmlformats-officedocument.presentationml.slideLayout+xml"/>
  <Override PartName="/ppt/slideLayouts/slideLayout777.xml" ContentType="application/vnd.openxmlformats-officedocument.presentationml.slideLayout+xml"/>
  <Override PartName="/ppt/slideLayouts/slideLayout778.xml" ContentType="application/vnd.openxmlformats-officedocument.presentationml.slideLayout+xml"/>
  <Override PartName="/ppt/slideLayouts/slideLayout779.xml" ContentType="application/vnd.openxmlformats-officedocument.presentationml.slideLayout+xml"/>
  <Override PartName="/ppt/slideLayouts/slideLayout780.xml" ContentType="application/vnd.openxmlformats-officedocument.presentationml.slideLayout+xml"/>
  <Override PartName="/ppt/slideLayouts/slideLayout781.xml" ContentType="application/vnd.openxmlformats-officedocument.presentationml.slideLayout+xml"/>
  <Override PartName="/ppt/theme/theme71.xml" ContentType="application/vnd.openxmlformats-officedocument.theme+xml"/>
  <Override PartName="/ppt/slideLayouts/slideLayout782.xml" ContentType="application/vnd.openxmlformats-officedocument.presentationml.slideLayout+xml"/>
  <Override PartName="/ppt/slideLayouts/slideLayout783.xml" ContentType="application/vnd.openxmlformats-officedocument.presentationml.slideLayout+xml"/>
  <Override PartName="/ppt/slideLayouts/slideLayout784.xml" ContentType="application/vnd.openxmlformats-officedocument.presentationml.slideLayout+xml"/>
  <Override PartName="/ppt/slideLayouts/slideLayout785.xml" ContentType="application/vnd.openxmlformats-officedocument.presentationml.slideLayout+xml"/>
  <Override PartName="/ppt/slideLayouts/slideLayout786.xml" ContentType="application/vnd.openxmlformats-officedocument.presentationml.slideLayout+xml"/>
  <Override PartName="/ppt/slideLayouts/slideLayout787.xml" ContentType="application/vnd.openxmlformats-officedocument.presentationml.slideLayout+xml"/>
  <Override PartName="/ppt/slideLayouts/slideLayout788.xml" ContentType="application/vnd.openxmlformats-officedocument.presentationml.slideLayout+xml"/>
  <Override PartName="/ppt/slideLayouts/slideLayout789.xml" ContentType="application/vnd.openxmlformats-officedocument.presentationml.slideLayout+xml"/>
  <Override PartName="/ppt/slideLayouts/slideLayout790.xml" ContentType="application/vnd.openxmlformats-officedocument.presentationml.slideLayout+xml"/>
  <Override PartName="/ppt/slideLayouts/slideLayout791.xml" ContentType="application/vnd.openxmlformats-officedocument.presentationml.slideLayout+xml"/>
  <Override PartName="/ppt/slideLayouts/slideLayout792.xml" ContentType="application/vnd.openxmlformats-officedocument.presentationml.slideLayout+xml"/>
  <Override PartName="/ppt/theme/theme72.xml" ContentType="application/vnd.openxmlformats-officedocument.theme+xml"/>
  <Override PartName="/ppt/slideLayouts/slideLayout793.xml" ContentType="application/vnd.openxmlformats-officedocument.presentationml.slideLayout+xml"/>
  <Override PartName="/ppt/slideLayouts/slideLayout794.xml" ContentType="application/vnd.openxmlformats-officedocument.presentationml.slideLayout+xml"/>
  <Override PartName="/ppt/slideLayouts/slideLayout795.xml" ContentType="application/vnd.openxmlformats-officedocument.presentationml.slideLayout+xml"/>
  <Override PartName="/ppt/slideLayouts/slideLayout796.xml" ContentType="application/vnd.openxmlformats-officedocument.presentationml.slideLayout+xml"/>
  <Override PartName="/ppt/slideLayouts/slideLayout797.xml" ContentType="application/vnd.openxmlformats-officedocument.presentationml.slideLayout+xml"/>
  <Override PartName="/ppt/slideLayouts/slideLayout798.xml" ContentType="application/vnd.openxmlformats-officedocument.presentationml.slideLayout+xml"/>
  <Override PartName="/ppt/slideLayouts/slideLayout799.xml" ContentType="application/vnd.openxmlformats-officedocument.presentationml.slideLayout+xml"/>
  <Override PartName="/ppt/slideLayouts/slideLayout800.xml" ContentType="application/vnd.openxmlformats-officedocument.presentationml.slideLayout+xml"/>
  <Override PartName="/ppt/slideLayouts/slideLayout801.xml" ContentType="application/vnd.openxmlformats-officedocument.presentationml.slideLayout+xml"/>
  <Override PartName="/ppt/slideLayouts/slideLayout802.xml" ContentType="application/vnd.openxmlformats-officedocument.presentationml.slideLayout+xml"/>
  <Override PartName="/ppt/slideLayouts/slideLayout803.xml" ContentType="application/vnd.openxmlformats-officedocument.presentationml.slideLayout+xml"/>
  <Override PartName="/ppt/theme/theme73.xml" ContentType="application/vnd.openxmlformats-officedocument.theme+xml"/>
  <Override PartName="/ppt/slideLayouts/slideLayout804.xml" ContentType="application/vnd.openxmlformats-officedocument.presentationml.slideLayout+xml"/>
  <Override PartName="/ppt/slideLayouts/slideLayout805.xml" ContentType="application/vnd.openxmlformats-officedocument.presentationml.slideLayout+xml"/>
  <Override PartName="/ppt/slideLayouts/slideLayout806.xml" ContentType="application/vnd.openxmlformats-officedocument.presentationml.slideLayout+xml"/>
  <Override PartName="/ppt/slideLayouts/slideLayout807.xml" ContentType="application/vnd.openxmlformats-officedocument.presentationml.slideLayout+xml"/>
  <Override PartName="/ppt/slideLayouts/slideLayout808.xml" ContentType="application/vnd.openxmlformats-officedocument.presentationml.slideLayout+xml"/>
  <Override PartName="/ppt/slideLayouts/slideLayout809.xml" ContentType="application/vnd.openxmlformats-officedocument.presentationml.slideLayout+xml"/>
  <Override PartName="/ppt/slideLayouts/slideLayout810.xml" ContentType="application/vnd.openxmlformats-officedocument.presentationml.slideLayout+xml"/>
  <Override PartName="/ppt/slideLayouts/slideLayout811.xml" ContentType="application/vnd.openxmlformats-officedocument.presentationml.slideLayout+xml"/>
  <Override PartName="/ppt/slideLayouts/slideLayout812.xml" ContentType="application/vnd.openxmlformats-officedocument.presentationml.slideLayout+xml"/>
  <Override PartName="/ppt/slideLayouts/slideLayout813.xml" ContentType="application/vnd.openxmlformats-officedocument.presentationml.slideLayout+xml"/>
  <Override PartName="/ppt/slideLayouts/slideLayout814.xml" ContentType="application/vnd.openxmlformats-officedocument.presentationml.slideLayout+xml"/>
  <Override PartName="/ppt/theme/theme74.xml" ContentType="application/vnd.openxmlformats-officedocument.theme+xml"/>
  <Override PartName="/ppt/slideLayouts/slideLayout815.xml" ContentType="application/vnd.openxmlformats-officedocument.presentationml.slideLayout+xml"/>
  <Override PartName="/ppt/slideLayouts/slideLayout816.xml" ContentType="application/vnd.openxmlformats-officedocument.presentationml.slideLayout+xml"/>
  <Override PartName="/ppt/slideLayouts/slideLayout817.xml" ContentType="application/vnd.openxmlformats-officedocument.presentationml.slideLayout+xml"/>
  <Override PartName="/ppt/slideLayouts/slideLayout818.xml" ContentType="application/vnd.openxmlformats-officedocument.presentationml.slideLayout+xml"/>
  <Override PartName="/ppt/slideLayouts/slideLayout819.xml" ContentType="application/vnd.openxmlformats-officedocument.presentationml.slideLayout+xml"/>
  <Override PartName="/ppt/slideLayouts/slideLayout820.xml" ContentType="application/vnd.openxmlformats-officedocument.presentationml.slideLayout+xml"/>
  <Override PartName="/ppt/slideLayouts/slideLayout821.xml" ContentType="application/vnd.openxmlformats-officedocument.presentationml.slideLayout+xml"/>
  <Override PartName="/ppt/slideLayouts/slideLayout822.xml" ContentType="application/vnd.openxmlformats-officedocument.presentationml.slideLayout+xml"/>
  <Override PartName="/ppt/slideLayouts/slideLayout823.xml" ContentType="application/vnd.openxmlformats-officedocument.presentationml.slideLayout+xml"/>
  <Override PartName="/ppt/slideLayouts/slideLayout824.xml" ContentType="application/vnd.openxmlformats-officedocument.presentationml.slideLayout+xml"/>
  <Override PartName="/ppt/slideLayouts/slideLayout825.xml" ContentType="application/vnd.openxmlformats-officedocument.presentationml.slideLayout+xml"/>
  <Override PartName="/ppt/theme/theme75.xml" ContentType="application/vnd.openxmlformats-officedocument.theme+xml"/>
  <Override PartName="/ppt/slideLayouts/slideLayout826.xml" ContentType="application/vnd.openxmlformats-officedocument.presentationml.slideLayout+xml"/>
  <Override PartName="/ppt/slideLayouts/slideLayout827.xml" ContentType="application/vnd.openxmlformats-officedocument.presentationml.slideLayout+xml"/>
  <Override PartName="/ppt/slideLayouts/slideLayout828.xml" ContentType="application/vnd.openxmlformats-officedocument.presentationml.slideLayout+xml"/>
  <Override PartName="/ppt/slideLayouts/slideLayout829.xml" ContentType="application/vnd.openxmlformats-officedocument.presentationml.slideLayout+xml"/>
  <Override PartName="/ppt/slideLayouts/slideLayout830.xml" ContentType="application/vnd.openxmlformats-officedocument.presentationml.slideLayout+xml"/>
  <Override PartName="/ppt/slideLayouts/slideLayout831.xml" ContentType="application/vnd.openxmlformats-officedocument.presentationml.slideLayout+xml"/>
  <Override PartName="/ppt/slideLayouts/slideLayout832.xml" ContentType="application/vnd.openxmlformats-officedocument.presentationml.slideLayout+xml"/>
  <Override PartName="/ppt/slideLayouts/slideLayout833.xml" ContentType="application/vnd.openxmlformats-officedocument.presentationml.slideLayout+xml"/>
  <Override PartName="/ppt/slideLayouts/slideLayout834.xml" ContentType="application/vnd.openxmlformats-officedocument.presentationml.slideLayout+xml"/>
  <Override PartName="/ppt/slideLayouts/slideLayout835.xml" ContentType="application/vnd.openxmlformats-officedocument.presentationml.slideLayout+xml"/>
  <Override PartName="/ppt/slideLayouts/slideLayout836.xml" ContentType="application/vnd.openxmlformats-officedocument.presentationml.slideLayout+xml"/>
  <Override PartName="/ppt/theme/theme76.xml" ContentType="application/vnd.openxmlformats-officedocument.theme+xml"/>
  <Override PartName="/ppt/slideLayouts/slideLayout837.xml" ContentType="application/vnd.openxmlformats-officedocument.presentationml.slideLayout+xml"/>
  <Override PartName="/ppt/slideLayouts/slideLayout838.xml" ContentType="application/vnd.openxmlformats-officedocument.presentationml.slideLayout+xml"/>
  <Override PartName="/ppt/slideLayouts/slideLayout839.xml" ContentType="application/vnd.openxmlformats-officedocument.presentationml.slideLayout+xml"/>
  <Override PartName="/ppt/slideLayouts/slideLayout840.xml" ContentType="application/vnd.openxmlformats-officedocument.presentationml.slideLayout+xml"/>
  <Override PartName="/ppt/slideLayouts/slideLayout841.xml" ContentType="application/vnd.openxmlformats-officedocument.presentationml.slideLayout+xml"/>
  <Override PartName="/ppt/slideLayouts/slideLayout842.xml" ContentType="application/vnd.openxmlformats-officedocument.presentationml.slideLayout+xml"/>
  <Override PartName="/ppt/slideLayouts/slideLayout843.xml" ContentType="application/vnd.openxmlformats-officedocument.presentationml.slideLayout+xml"/>
  <Override PartName="/ppt/slideLayouts/slideLayout844.xml" ContentType="application/vnd.openxmlformats-officedocument.presentationml.slideLayout+xml"/>
  <Override PartName="/ppt/slideLayouts/slideLayout845.xml" ContentType="application/vnd.openxmlformats-officedocument.presentationml.slideLayout+xml"/>
  <Override PartName="/ppt/slideLayouts/slideLayout846.xml" ContentType="application/vnd.openxmlformats-officedocument.presentationml.slideLayout+xml"/>
  <Override PartName="/ppt/slideLayouts/slideLayout847.xml" ContentType="application/vnd.openxmlformats-officedocument.presentationml.slideLayout+xml"/>
  <Override PartName="/ppt/theme/theme77.xml" ContentType="application/vnd.openxmlformats-officedocument.theme+xml"/>
  <Override PartName="/ppt/slideLayouts/slideLayout848.xml" ContentType="application/vnd.openxmlformats-officedocument.presentationml.slideLayout+xml"/>
  <Override PartName="/ppt/slideLayouts/slideLayout849.xml" ContentType="application/vnd.openxmlformats-officedocument.presentationml.slideLayout+xml"/>
  <Override PartName="/ppt/slideLayouts/slideLayout850.xml" ContentType="application/vnd.openxmlformats-officedocument.presentationml.slideLayout+xml"/>
  <Override PartName="/ppt/slideLayouts/slideLayout851.xml" ContentType="application/vnd.openxmlformats-officedocument.presentationml.slideLayout+xml"/>
  <Override PartName="/ppt/slideLayouts/slideLayout852.xml" ContentType="application/vnd.openxmlformats-officedocument.presentationml.slideLayout+xml"/>
  <Override PartName="/ppt/slideLayouts/slideLayout853.xml" ContentType="application/vnd.openxmlformats-officedocument.presentationml.slideLayout+xml"/>
  <Override PartName="/ppt/slideLayouts/slideLayout854.xml" ContentType="application/vnd.openxmlformats-officedocument.presentationml.slideLayout+xml"/>
  <Override PartName="/ppt/slideLayouts/slideLayout855.xml" ContentType="application/vnd.openxmlformats-officedocument.presentationml.slideLayout+xml"/>
  <Override PartName="/ppt/slideLayouts/slideLayout856.xml" ContentType="application/vnd.openxmlformats-officedocument.presentationml.slideLayout+xml"/>
  <Override PartName="/ppt/slideLayouts/slideLayout857.xml" ContentType="application/vnd.openxmlformats-officedocument.presentationml.slideLayout+xml"/>
  <Override PartName="/ppt/slideLayouts/slideLayout858.xml" ContentType="application/vnd.openxmlformats-officedocument.presentationml.slideLayout+xml"/>
  <Override PartName="/ppt/theme/theme78.xml" ContentType="application/vnd.openxmlformats-officedocument.theme+xml"/>
  <Override PartName="/ppt/slideLayouts/slideLayout859.xml" ContentType="application/vnd.openxmlformats-officedocument.presentationml.slideLayout+xml"/>
  <Override PartName="/ppt/slideLayouts/slideLayout860.xml" ContentType="application/vnd.openxmlformats-officedocument.presentationml.slideLayout+xml"/>
  <Override PartName="/ppt/slideLayouts/slideLayout861.xml" ContentType="application/vnd.openxmlformats-officedocument.presentationml.slideLayout+xml"/>
  <Override PartName="/ppt/slideLayouts/slideLayout862.xml" ContentType="application/vnd.openxmlformats-officedocument.presentationml.slideLayout+xml"/>
  <Override PartName="/ppt/slideLayouts/slideLayout863.xml" ContentType="application/vnd.openxmlformats-officedocument.presentationml.slideLayout+xml"/>
  <Override PartName="/ppt/slideLayouts/slideLayout864.xml" ContentType="application/vnd.openxmlformats-officedocument.presentationml.slideLayout+xml"/>
  <Override PartName="/ppt/slideLayouts/slideLayout865.xml" ContentType="application/vnd.openxmlformats-officedocument.presentationml.slideLayout+xml"/>
  <Override PartName="/ppt/slideLayouts/slideLayout866.xml" ContentType="application/vnd.openxmlformats-officedocument.presentationml.slideLayout+xml"/>
  <Override PartName="/ppt/slideLayouts/slideLayout867.xml" ContentType="application/vnd.openxmlformats-officedocument.presentationml.slideLayout+xml"/>
  <Override PartName="/ppt/slideLayouts/slideLayout868.xml" ContentType="application/vnd.openxmlformats-officedocument.presentationml.slideLayout+xml"/>
  <Override PartName="/ppt/slideLayouts/slideLayout869.xml" ContentType="application/vnd.openxmlformats-officedocument.presentationml.slideLayout+xml"/>
  <Override PartName="/ppt/theme/theme79.xml" ContentType="application/vnd.openxmlformats-officedocument.theme+xml"/>
  <Override PartName="/ppt/slideLayouts/slideLayout870.xml" ContentType="application/vnd.openxmlformats-officedocument.presentationml.slideLayout+xml"/>
  <Override PartName="/ppt/slideLayouts/slideLayout871.xml" ContentType="application/vnd.openxmlformats-officedocument.presentationml.slideLayout+xml"/>
  <Override PartName="/ppt/slideLayouts/slideLayout872.xml" ContentType="application/vnd.openxmlformats-officedocument.presentationml.slideLayout+xml"/>
  <Override PartName="/ppt/slideLayouts/slideLayout873.xml" ContentType="application/vnd.openxmlformats-officedocument.presentationml.slideLayout+xml"/>
  <Override PartName="/ppt/slideLayouts/slideLayout874.xml" ContentType="application/vnd.openxmlformats-officedocument.presentationml.slideLayout+xml"/>
  <Override PartName="/ppt/slideLayouts/slideLayout875.xml" ContentType="application/vnd.openxmlformats-officedocument.presentationml.slideLayout+xml"/>
  <Override PartName="/ppt/slideLayouts/slideLayout876.xml" ContentType="application/vnd.openxmlformats-officedocument.presentationml.slideLayout+xml"/>
  <Override PartName="/ppt/slideLayouts/slideLayout877.xml" ContentType="application/vnd.openxmlformats-officedocument.presentationml.slideLayout+xml"/>
  <Override PartName="/ppt/slideLayouts/slideLayout878.xml" ContentType="application/vnd.openxmlformats-officedocument.presentationml.slideLayout+xml"/>
  <Override PartName="/ppt/slideLayouts/slideLayout879.xml" ContentType="application/vnd.openxmlformats-officedocument.presentationml.slideLayout+xml"/>
  <Override PartName="/ppt/slideLayouts/slideLayout880.xml" ContentType="application/vnd.openxmlformats-officedocument.presentationml.slideLayout+xml"/>
  <Override PartName="/ppt/theme/theme80.xml" ContentType="application/vnd.openxmlformats-officedocument.theme+xml"/>
  <Override PartName="/ppt/slideLayouts/slideLayout881.xml" ContentType="application/vnd.openxmlformats-officedocument.presentationml.slideLayout+xml"/>
  <Override PartName="/ppt/slideLayouts/slideLayout882.xml" ContentType="application/vnd.openxmlformats-officedocument.presentationml.slideLayout+xml"/>
  <Override PartName="/ppt/slideLayouts/slideLayout883.xml" ContentType="application/vnd.openxmlformats-officedocument.presentationml.slideLayout+xml"/>
  <Override PartName="/ppt/slideLayouts/slideLayout884.xml" ContentType="application/vnd.openxmlformats-officedocument.presentationml.slideLayout+xml"/>
  <Override PartName="/ppt/slideLayouts/slideLayout885.xml" ContentType="application/vnd.openxmlformats-officedocument.presentationml.slideLayout+xml"/>
  <Override PartName="/ppt/slideLayouts/slideLayout886.xml" ContentType="application/vnd.openxmlformats-officedocument.presentationml.slideLayout+xml"/>
  <Override PartName="/ppt/slideLayouts/slideLayout887.xml" ContentType="application/vnd.openxmlformats-officedocument.presentationml.slideLayout+xml"/>
  <Override PartName="/ppt/slideLayouts/slideLayout888.xml" ContentType="application/vnd.openxmlformats-officedocument.presentationml.slideLayout+xml"/>
  <Override PartName="/ppt/slideLayouts/slideLayout889.xml" ContentType="application/vnd.openxmlformats-officedocument.presentationml.slideLayout+xml"/>
  <Override PartName="/ppt/slideLayouts/slideLayout890.xml" ContentType="application/vnd.openxmlformats-officedocument.presentationml.slideLayout+xml"/>
  <Override PartName="/ppt/slideLayouts/slideLayout891.xml" ContentType="application/vnd.openxmlformats-officedocument.presentationml.slideLayout+xml"/>
  <Override PartName="/ppt/theme/theme81.xml" ContentType="application/vnd.openxmlformats-officedocument.theme+xml"/>
  <Override PartName="/ppt/slideLayouts/slideLayout892.xml" ContentType="application/vnd.openxmlformats-officedocument.presentationml.slideLayout+xml"/>
  <Override PartName="/ppt/slideLayouts/slideLayout893.xml" ContentType="application/vnd.openxmlformats-officedocument.presentationml.slideLayout+xml"/>
  <Override PartName="/ppt/slideLayouts/slideLayout894.xml" ContentType="application/vnd.openxmlformats-officedocument.presentationml.slideLayout+xml"/>
  <Override PartName="/ppt/slideLayouts/slideLayout895.xml" ContentType="application/vnd.openxmlformats-officedocument.presentationml.slideLayout+xml"/>
  <Override PartName="/ppt/slideLayouts/slideLayout896.xml" ContentType="application/vnd.openxmlformats-officedocument.presentationml.slideLayout+xml"/>
  <Override PartName="/ppt/slideLayouts/slideLayout897.xml" ContentType="application/vnd.openxmlformats-officedocument.presentationml.slideLayout+xml"/>
  <Override PartName="/ppt/slideLayouts/slideLayout898.xml" ContentType="application/vnd.openxmlformats-officedocument.presentationml.slideLayout+xml"/>
  <Override PartName="/ppt/slideLayouts/slideLayout899.xml" ContentType="application/vnd.openxmlformats-officedocument.presentationml.slideLayout+xml"/>
  <Override PartName="/ppt/slideLayouts/slideLayout900.xml" ContentType="application/vnd.openxmlformats-officedocument.presentationml.slideLayout+xml"/>
  <Override PartName="/ppt/slideLayouts/slideLayout901.xml" ContentType="application/vnd.openxmlformats-officedocument.presentationml.slideLayout+xml"/>
  <Override PartName="/ppt/slideLayouts/slideLayout902.xml" ContentType="application/vnd.openxmlformats-officedocument.presentationml.slideLayout+xml"/>
  <Override PartName="/ppt/theme/theme82.xml" ContentType="application/vnd.openxmlformats-officedocument.theme+xml"/>
  <Override PartName="/ppt/slideLayouts/slideLayout903.xml" ContentType="application/vnd.openxmlformats-officedocument.presentationml.slideLayout+xml"/>
  <Override PartName="/ppt/slideLayouts/slideLayout904.xml" ContentType="application/vnd.openxmlformats-officedocument.presentationml.slideLayout+xml"/>
  <Override PartName="/ppt/slideLayouts/slideLayout905.xml" ContentType="application/vnd.openxmlformats-officedocument.presentationml.slideLayout+xml"/>
  <Override PartName="/ppt/slideLayouts/slideLayout906.xml" ContentType="application/vnd.openxmlformats-officedocument.presentationml.slideLayout+xml"/>
  <Override PartName="/ppt/slideLayouts/slideLayout907.xml" ContentType="application/vnd.openxmlformats-officedocument.presentationml.slideLayout+xml"/>
  <Override PartName="/ppt/slideLayouts/slideLayout908.xml" ContentType="application/vnd.openxmlformats-officedocument.presentationml.slideLayout+xml"/>
  <Override PartName="/ppt/slideLayouts/slideLayout909.xml" ContentType="application/vnd.openxmlformats-officedocument.presentationml.slideLayout+xml"/>
  <Override PartName="/ppt/slideLayouts/slideLayout910.xml" ContentType="application/vnd.openxmlformats-officedocument.presentationml.slideLayout+xml"/>
  <Override PartName="/ppt/slideLayouts/slideLayout911.xml" ContentType="application/vnd.openxmlformats-officedocument.presentationml.slideLayout+xml"/>
  <Override PartName="/ppt/slideLayouts/slideLayout912.xml" ContentType="application/vnd.openxmlformats-officedocument.presentationml.slideLayout+xml"/>
  <Override PartName="/ppt/slideLayouts/slideLayout913.xml" ContentType="application/vnd.openxmlformats-officedocument.presentationml.slideLayout+xml"/>
  <Override PartName="/ppt/theme/theme83.xml" ContentType="application/vnd.openxmlformats-officedocument.theme+xml"/>
  <Override PartName="/ppt/slideLayouts/slideLayout914.xml" ContentType="application/vnd.openxmlformats-officedocument.presentationml.slideLayout+xml"/>
  <Override PartName="/ppt/slideLayouts/slideLayout915.xml" ContentType="application/vnd.openxmlformats-officedocument.presentationml.slideLayout+xml"/>
  <Override PartName="/ppt/slideLayouts/slideLayout916.xml" ContentType="application/vnd.openxmlformats-officedocument.presentationml.slideLayout+xml"/>
  <Override PartName="/ppt/slideLayouts/slideLayout917.xml" ContentType="application/vnd.openxmlformats-officedocument.presentationml.slideLayout+xml"/>
  <Override PartName="/ppt/slideLayouts/slideLayout918.xml" ContentType="application/vnd.openxmlformats-officedocument.presentationml.slideLayout+xml"/>
  <Override PartName="/ppt/slideLayouts/slideLayout919.xml" ContentType="application/vnd.openxmlformats-officedocument.presentationml.slideLayout+xml"/>
  <Override PartName="/ppt/slideLayouts/slideLayout920.xml" ContentType="application/vnd.openxmlformats-officedocument.presentationml.slideLayout+xml"/>
  <Override PartName="/ppt/slideLayouts/slideLayout921.xml" ContentType="application/vnd.openxmlformats-officedocument.presentationml.slideLayout+xml"/>
  <Override PartName="/ppt/slideLayouts/slideLayout922.xml" ContentType="application/vnd.openxmlformats-officedocument.presentationml.slideLayout+xml"/>
  <Override PartName="/ppt/slideLayouts/slideLayout923.xml" ContentType="application/vnd.openxmlformats-officedocument.presentationml.slideLayout+xml"/>
  <Override PartName="/ppt/slideLayouts/slideLayout924.xml" ContentType="application/vnd.openxmlformats-officedocument.presentationml.slideLayout+xml"/>
  <Override PartName="/ppt/theme/theme84.xml" ContentType="application/vnd.openxmlformats-officedocument.theme+xml"/>
  <Override PartName="/ppt/slideLayouts/slideLayout925.xml" ContentType="application/vnd.openxmlformats-officedocument.presentationml.slideLayout+xml"/>
  <Override PartName="/ppt/slideLayouts/slideLayout926.xml" ContentType="application/vnd.openxmlformats-officedocument.presentationml.slideLayout+xml"/>
  <Override PartName="/ppt/slideLayouts/slideLayout927.xml" ContentType="application/vnd.openxmlformats-officedocument.presentationml.slideLayout+xml"/>
  <Override PartName="/ppt/slideLayouts/slideLayout928.xml" ContentType="application/vnd.openxmlformats-officedocument.presentationml.slideLayout+xml"/>
  <Override PartName="/ppt/slideLayouts/slideLayout929.xml" ContentType="application/vnd.openxmlformats-officedocument.presentationml.slideLayout+xml"/>
  <Override PartName="/ppt/slideLayouts/slideLayout930.xml" ContentType="application/vnd.openxmlformats-officedocument.presentationml.slideLayout+xml"/>
  <Override PartName="/ppt/slideLayouts/slideLayout931.xml" ContentType="application/vnd.openxmlformats-officedocument.presentationml.slideLayout+xml"/>
  <Override PartName="/ppt/slideLayouts/slideLayout932.xml" ContentType="application/vnd.openxmlformats-officedocument.presentationml.slideLayout+xml"/>
  <Override PartName="/ppt/slideLayouts/slideLayout933.xml" ContentType="application/vnd.openxmlformats-officedocument.presentationml.slideLayout+xml"/>
  <Override PartName="/ppt/slideLayouts/slideLayout934.xml" ContentType="application/vnd.openxmlformats-officedocument.presentationml.slideLayout+xml"/>
  <Override PartName="/ppt/slideLayouts/slideLayout935.xml" ContentType="application/vnd.openxmlformats-officedocument.presentationml.slideLayout+xml"/>
  <Override PartName="/ppt/theme/theme85.xml" ContentType="application/vnd.openxmlformats-officedocument.theme+xml"/>
  <Override PartName="/ppt/slideLayouts/slideLayout936.xml" ContentType="application/vnd.openxmlformats-officedocument.presentationml.slideLayout+xml"/>
  <Override PartName="/ppt/slideLayouts/slideLayout937.xml" ContentType="application/vnd.openxmlformats-officedocument.presentationml.slideLayout+xml"/>
  <Override PartName="/ppt/slideLayouts/slideLayout938.xml" ContentType="application/vnd.openxmlformats-officedocument.presentationml.slideLayout+xml"/>
  <Override PartName="/ppt/slideLayouts/slideLayout939.xml" ContentType="application/vnd.openxmlformats-officedocument.presentationml.slideLayout+xml"/>
  <Override PartName="/ppt/slideLayouts/slideLayout940.xml" ContentType="application/vnd.openxmlformats-officedocument.presentationml.slideLayout+xml"/>
  <Override PartName="/ppt/slideLayouts/slideLayout941.xml" ContentType="application/vnd.openxmlformats-officedocument.presentationml.slideLayout+xml"/>
  <Override PartName="/ppt/slideLayouts/slideLayout942.xml" ContentType="application/vnd.openxmlformats-officedocument.presentationml.slideLayout+xml"/>
  <Override PartName="/ppt/slideLayouts/slideLayout943.xml" ContentType="application/vnd.openxmlformats-officedocument.presentationml.slideLayout+xml"/>
  <Override PartName="/ppt/slideLayouts/slideLayout944.xml" ContentType="application/vnd.openxmlformats-officedocument.presentationml.slideLayout+xml"/>
  <Override PartName="/ppt/slideLayouts/slideLayout945.xml" ContentType="application/vnd.openxmlformats-officedocument.presentationml.slideLayout+xml"/>
  <Override PartName="/ppt/slideLayouts/slideLayout946.xml" ContentType="application/vnd.openxmlformats-officedocument.presentationml.slideLayout+xml"/>
  <Override PartName="/ppt/theme/theme86.xml" ContentType="application/vnd.openxmlformats-officedocument.theme+xml"/>
  <Override PartName="/ppt/slideLayouts/slideLayout947.xml" ContentType="application/vnd.openxmlformats-officedocument.presentationml.slideLayout+xml"/>
  <Override PartName="/ppt/slideLayouts/slideLayout948.xml" ContentType="application/vnd.openxmlformats-officedocument.presentationml.slideLayout+xml"/>
  <Override PartName="/ppt/slideLayouts/slideLayout949.xml" ContentType="application/vnd.openxmlformats-officedocument.presentationml.slideLayout+xml"/>
  <Override PartName="/ppt/slideLayouts/slideLayout950.xml" ContentType="application/vnd.openxmlformats-officedocument.presentationml.slideLayout+xml"/>
  <Override PartName="/ppt/slideLayouts/slideLayout951.xml" ContentType="application/vnd.openxmlformats-officedocument.presentationml.slideLayout+xml"/>
  <Override PartName="/ppt/slideLayouts/slideLayout952.xml" ContentType="application/vnd.openxmlformats-officedocument.presentationml.slideLayout+xml"/>
  <Override PartName="/ppt/slideLayouts/slideLayout953.xml" ContentType="application/vnd.openxmlformats-officedocument.presentationml.slideLayout+xml"/>
  <Override PartName="/ppt/slideLayouts/slideLayout954.xml" ContentType="application/vnd.openxmlformats-officedocument.presentationml.slideLayout+xml"/>
  <Override PartName="/ppt/slideLayouts/slideLayout955.xml" ContentType="application/vnd.openxmlformats-officedocument.presentationml.slideLayout+xml"/>
  <Override PartName="/ppt/slideLayouts/slideLayout956.xml" ContentType="application/vnd.openxmlformats-officedocument.presentationml.slideLayout+xml"/>
  <Override PartName="/ppt/slideLayouts/slideLayout957.xml" ContentType="application/vnd.openxmlformats-officedocument.presentationml.slideLayout+xml"/>
  <Override PartName="/ppt/theme/theme87.xml" ContentType="application/vnd.openxmlformats-officedocument.theme+xml"/>
  <Override PartName="/ppt/slideLayouts/slideLayout958.xml" ContentType="application/vnd.openxmlformats-officedocument.presentationml.slideLayout+xml"/>
  <Override PartName="/ppt/slideLayouts/slideLayout959.xml" ContentType="application/vnd.openxmlformats-officedocument.presentationml.slideLayout+xml"/>
  <Override PartName="/ppt/slideLayouts/slideLayout960.xml" ContentType="application/vnd.openxmlformats-officedocument.presentationml.slideLayout+xml"/>
  <Override PartName="/ppt/slideLayouts/slideLayout961.xml" ContentType="application/vnd.openxmlformats-officedocument.presentationml.slideLayout+xml"/>
  <Override PartName="/ppt/slideLayouts/slideLayout962.xml" ContentType="application/vnd.openxmlformats-officedocument.presentationml.slideLayout+xml"/>
  <Override PartName="/ppt/slideLayouts/slideLayout963.xml" ContentType="application/vnd.openxmlformats-officedocument.presentationml.slideLayout+xml"/>
  <Override PartName="/ppt/slideLayouts/slideLayout964.xml" ContentType="application/vnd.openxmlformats-officedocument.presentationml.slideLayout+xml"/>
  <Override PartName="/ppt/slideLayouts/slideLayout965.xml" ContentType="application/vnd.openxmlformats-officedocument.presentationml.slideLayout+xml"/>
  <Override PartName="/ppt/slideLayouts/slideLayout966.xml" ContentType="application/vnd.openxmlformats-officedocument.presentationml.slideLayout+xml"/>
  <Override PartName="/ppt/slideLayouts/slideLayout967.xml" ContentType="application/vnd.openxmlformats-officedocument.presentationml.slideLayout+xml"/>
  <Override PartName="/ppt/slideLayouts/slideLayout968.xml" ContentType="application/vnd.openxmlformats-officedocument.presentationml.slideLayout+xml"/>
  <Override PartName="/ppt/theme/theme88.xml" ContentType="application/vnd.openxmlformats-officedocument.theme+xml"/>
  <Override PartName="/ppt/slideLayouts/slideLayout969.xml" ContentType="application/vnd.openxmlformats-officedocument.presentationml.slideLayout+xml"/>
  <Override PartName="/ppt/slideLayouts/slideLayout970.xml" ContentType="application/vnd.openxmlformats-officedocument.presentationml.slideLayout+xml"/>
  <Override PartName="/ppt/slideLayouts/slideLayout971.xml" ContentType="application/vnd.openxmlformats-officedocument.presentationml.slideLayout+xml"/>
  <Override PartName="/ppt/slideLayouts/slideLayout972.xml" ContentType="application/vnd.openxmlformats-officedocument.presentationml.slideLayout+xml"/>
  <Override PartName="/ppt/slideLayouts/slideLayout973.xml" ContentType="application/vnd.openxmlformats-officedocument.presentationml.slideLayout+xml"/>
  <Override PartName="/ppt/slideLayouts/slideLayout974.xml" ContentType="application/vnd.openxmlformats-officedocument.presentationml.slideLayout+xml"/>
  <Override PartName="/ppt/slideLayouts/slideLayout975.xml" ContentType="application/vnd.openxmlformats-officedocument.presentationml.slideLayout+xml"/>
  <Override PartName="/ppt/slideLayouts/slideLayout976.xml" ContentType="application/vnd.openxmlformats-officedocument.presentationml.slideLayout+xml"/>
  <Override PartName="/ppt/slideLayouts/slideLayout977.xml" ContentType="application/vnd.openxmlformats-officedocument.presentationml.slideLayout+xml"/>
  <Override PartName="/ppt/slideLayouts/slideLayout978.xml" ContentType="application/vnd.openxmlformats-officedocument.presentationml.slideLayout+xml"/>
  <Override PartName="/ppt/slideLayouts/slideLayout979.xml" ContentType="application/vnd.openxmlformats-officedocument.presentationml.slideLayout+xml"/>
  <Override PartName="/ppt/theme/theme89.xml" ContentType="application/vnd.openxmlformats-officedocument.theme+xml"/>
  <Override PartName="/ppt/slideLayouts/slideLayout980.xml" ContentType="application/vnd.openxmlformats-officedocument.presentationml.slideLayout+xml"/>
  <Override PartName="/ppt/slideLayouts/slideLayout981.xml" ContentType="application/vnd.openxmlformats-officedocument.presentationml.slideLayout+xml"/>
  <Override PartName="/ppt/slideLayouts/slideLayout982.xml" ContentType="application/vnd.openxmlformats-officedocument.presentationml.slideLayout+xml"/>
  <Override PartName="/ppt/slideLayouts/slideLayout983.xml" ContentType="application/vnd.openxmlformats-officedocument.presentationml.slideLayout+xml"/>
  <Override PartName="/ppt/slideLayouts/slideLayout984.xml" ContentType="application/vnd.openxmlformats-officedocument.presentationml.slideLayout+xml"/>
  <Override PartName="/ppt/slideLayouts/slideLayout985.xml" ContentType="application/vnd.openxmlformats-officedocument.presentationml.slideLayout+xml"/>
  <Override PartName="/ppt/slideLayouts/slideLayout986.xml" ContentType="application/vnd.openxmlformats-officedocument.presentationml.slideLayout+xml"/>
  <Override PartName="/ppt/slideLayouts/slideLayout987.xml" ContentType="application/vnd.openxmlformats-officedocument.presentationml.slideLayout+xml"/>
  <Override PartName="/ppt/slideLayouts/slideLayout988.xml" ContentType="application/vnd.openxmlformats-officedocument.presentationml.slideLayout+xml"/>
  <Override PartName="/ppt/slideLayouts/slideLayout989.xml" ContentType="application/vnd.openxmlformats-officedocument.presentationml.slideLayout+xml"/>
  <Override PartName="/ppt/slideLayouts/slideLayout990.xml" ContentType="application/vnd.openxmlformats-officedocument.presentationml.slideLayout+xml"/>
  <Override PartName="/ppt/theme/theme90.xml" ContentType="application/vnd.openxmlformats-officedocument.theme+xml"/>
  <Override PartName="/ppt/slideLayouts/slideLayout991.xml" ContentType="application/vnd.openxmlformats-officedocument.presentationml.slideLayout+xml"/>
  <Override PartName="/ppt/slideLayouts/slideLayout992.xml" ContentType="application/vnd.openxmlformats-officedocument.presentationml.slideLayout+xml"/>
  <Override PartName="/ppt/slideLayouts/slideLayout993.xml" ContentType="application/vnd.openxmlformats-officedocument.presentationml.slideLayout+xml"/>
  <Override PartName="/ppt/slideLayouts/slideLayout994.xml" ContentType="application/vnd.openxmlformats-officedocument.presentationml.slideLayout+xml"/>
  <Override PartName="/ppt/slideLayouts/slideLayout995.xml" ContentType="application/vnd.openxmlformats-officedocument.presentationml.slideLayout+xml"/>
  <Override PartName="/ppt/slideLayouts/slideLayout996.xml" ContentType="application/vnd.openxmlformats-officedocument.presentationml.slideLayout+xml"/>
  <Override PartName="/ppt/slideLayouts/slideLayout997.xml" ContentType="application/vnd.openxmlformats-officedocument.presentationml.slideLayout+xml"/>
  <Override PartName="/ppt/slideLayouts/slideLayout998.xml" ContentType="application/vnd.openxmlformats-officedocument.presentationml.slideLayout+xml"/>
  <Override PartName="/ppt/slideLayouts/slideLayout999.xml" ContentType="application/vnd.openxmlformats-officedocument.presentationml.slideLayout+xml"/>
  <Override PartName="/ppt/slideLayouts/slideLayout1000.xml" ContentType="application/vnd.openxmlformats-officedocument.presentationml.slideLayout+xml"/>
  <Override PartName="/ppt/slideLayouts/slideLayout1001.xml" ContentType="application/vnd.openxmlformats-officedocument.presentationml.slideLayout+xml"/>
  <Override PartName="/ppt/theme/theme91.xml" ContentType="application/vnd.openxmlformats-officedocument.theme+xml"/>
  <Override PartName="/ppt/slideLayouts/slideLayout1002.xml" ContentType="application/vnd.openxmlformats-officedocument.presentationml.slideLayout+xml"/>
  <Override PartName="/ppt/slideLayouts/slideLayout1003.xml" ContentType="application/vnd.openxmlformats-officedocument.presentationml.slideLayout+xml"/>
  <Override PartName="/ppt/slideLayouts/slideLayout1004.xml" ContentType="application/vnd.openxmlformats-officedocument.presentationml.slideLayout+xml"/>
  <Override PartName="/ppt/slideLayouts/slideLayout1005.xml" ContentType="application/vnd.openxmlformats-officedocument.presentationml.slideLayout+xml"/>
  <Override PartName="/ppt/slideLayouts/slideLayout1006.xml" ContentType="application/vnd.openxmlformats-officedocument.presentationml.slideLayout+xml"/>
  <Override PartName="/ppt/slideLayouts/slideLayout1007.xml" ContentType="application/vnd.openxmlformats-officedocument.presentationml.slideLayout+xml"/>
  <Override PartName="/ppt/slideLayouts/slideLayout1008.xml" ContentType="application/vnd.openxmlformats-officedocument.presentationml.slideLayout+xml"/>
  <Override PartName="/ppt/slideLayouts/slideLayout1009.xml" ContentType="application/vnd.openxmlformats-officedocument.presentationml.slideLayout+xml"/>
  <Override PartName="/ppt/slideLayouts/slideLayout1010.xml" ContentType="application/vnd.openxmlformats-officedocument.presentationml.slideLayout+xml"/>
  <Override PartName="/ppt/slideLayouts/slideLayout1011.xml" ContentType="application/vnd.openxmlformats-officedocument.presentationml.slideLayout+xml"/>
  <Override PartName="/ppt/slideLayouts/slideLayout1012.xml" ContentType="application/vnd.openxmlformats-officedocument.presentationml.slideLayout+xml"/>
  <Override PartName="/ppt/theme/theme92.xml" ContentType="application/vnd.openxmlformats-officedocument.theme+xml"/>
  <Override PartName="/ppt/slideLayouts/slideLayout1013.xml" ContentType="application/vnd.openxmlformats-officedocument.presentationml.slideLayout+xml"/>
  <Override PartName="/ppt/slideLayouts/slideLayout1014.xml" ContentType="application/vnd.openxmlformats-officedocument.presentationml.slideLayout+xml"/>
  <Override PartName="/ppt/slideLayouts/slideLayout1015.xml" ContentType="application/vnd.openxmlformats-officedocument.presentationml.slideLayout+xml"/>
  <Override PartName="/ppt/slideLayouts/slideLayout1016.xml" ContentType="application/vnd.openxmlformats-officedocument.presentationml.slideLayout+xml"/>
  <Override PartName="/ppt/slideLayouts/slideLayout1017.xml" ContentType="application/vnd.openxmlformats-officedocument.presentationml.slideLayout+xml"/>
  <Override PartName="/ppt/slideLayouts/slideLayout1018.xml" ContentType="application/vnd.openxmlformats-officedocument.presentationml.slideLayout+xml"/>
  <Override PartName="/ppt/slideLayouts/slideLayout1019.xml" ContentType="application/vnd.openxmlformats-officedocument.presentationml.slideLayout+xml"/>
  <Override PartName="/ppt/slideLayouts/slideLayout1020.xml" ContentType="application/vnd.openxmlformats-officedocument.presentationml.slideLayout+xml"/>
  <Override PartName="/ppt/slideLayouts/slideLayout1021.xml" ContentType="application/vnd.openxmlformats-officedocument.presentationml.slideLayout+xml"/>
  <Override PartName="/ppt/slideLayouts/slideLayout1022.xml" ContentType="application/vnd.openxmlformats-officedocument.presentationml.slideLayout+xml"/>
  <Override PartName="/ppt/slideLayouts/slideLayout1023.xml" ContentType="application/vnd.openxmlformats-officedocument.presentationml.slideLayout+xml"/>
  <Override PartName="/ppt/theme/theme93.xml" ContentType="application/vnd.openxmlformats-officedocument.theme+xml"/>
  <Override PartName="/ppt/slideLayouts/slideLayout1024.xml" ContentType="application/vnd.openxmlformats-officedocument.presentationml.slideLayout+xml"/>
  <Override PartName="/ppt/slideLayouts/slideLayout1025.xml" ContentType="application/vnd.openxmlformats-officedocument.presentationml.slideLayout+xml"/>
  <Override PartName="/ppt/slideLayouts/slideLayout1026.xml" ContentType="application/vnd.openxmlformats-officedocument.presentationml.slideLayout+xml"/>
  <Override PartName="/ppt/slideLayouts/slideLayout1027.xml" ContentType="application/vnd.openxmlformats-officedocument.presentationml.slideLayout+xml"/>
  <Override PartName="/ppt/slideLayouts/slideLayout1028.xml" ContentType="application/vnd.openxmlformats-officedocument.presentationml.slideLayout+xml"/>
  <Override PartName="/ppt/slideLayouts/slideLayout1029.xml" ContentType="application/vnd.openxmlformats-officedocument.presentationml.slideLayout+xml"/>
  <Override PartName="/ppt/slideLayouts/slideLayout1030.xml" ContentType="application/vnd.openxmlformats-officedocument.presentationml.slideLayout+xml"/>
  <Override PartName="/ppt/slideLayouts/slideLayout1031.xml" ContentType="application/vnd.openxmlformats-officedocument.presentationml.slideLayout+xml"/>
  <Override PartName="/ppt/slideLayouts/slideLayout1032.xml" ContentType="application/vnd.openxmlformats-officedocument.presentationml.slideLayout+xml"/>
  <Override PartName="/ppt/slideLayouts/slideLayout1033.xml" ContentType="application/vnd.openxmlformats-officedocument.presentationml.slideLayout+xml"/>
  <Override PartName="/ppt/slideLayouts/slideLayout1034.xml" ContentType="application/vnd.openxmlformats-officedocument.presentationml.slideLayout+xml"/>
  <Override PartName="/ppt/theme/theme94.xml" ContentType="application/vnd.openxmlformats-officedocument.theme+xml"/>
  <Override PartName="/ppt/slideLayouts/slideLayout1035.xml" ContentType="application/vnd.openxmlformats-officedocument.presentationml.slideLayout+xml"/>
  <Override PartName="/ppt/slideLayouts/slideLayout1036.xml" ContentType="application/vnd.openxmlformats-officedocument.presentationml.slideLayout+xml"/>
  <Override PartName="/ppt/slideLayouts/slideLayout1037.xml" ContentType="application/vnd.openxmlformats-officedocument.presentationml.slideLayout+xml"/>
  <Override PartName="/ppt/slideLayouts/slideLayout1038.xml" ContentType="application/vnd.openxmlformats-officedocument.presentationml.slideLayout+xml"/>
  <Override PartName="/ppt/slideLayouts/slideLayout1039.xml" ContentType="application/vnd.openxmlformats-officedocument.presentationml.slideLayout+xml"/>
  <Override PartName="/ppt/slideLayouts/slideLayout1040.xml" ContentType="application/vnd.openxmlformats-officedocument.presentationml.slideLayout+xml"/>
  <Override PartName="/ppt/slideLayouts/slideLayout1041.xml" ContentType="application/vnd.openxmlformats-officedocument.presentationml.slideLayout+xml"/>
  <Override PartName="/ppt/slideLayouts/slideLayout1042.xml" ContentType="application/vnd.openxmlformats-officedocument.presentationml.slideLayout+xml"/>
  <Override PartName="/ppt/slideLayouts/slideLayout1043.xml" ContentType="application/vnd.openxmlformats-officedocument.presentationml.slideLayout+xml"/>
  <Override PartName="/ppt/slideLayouts/slideLayout1044.xml" ContentType="application/vnd.openxmlformats-officedocument.presentationml.slideLayout+xml"/>
  <Override PartName="/ppt/slideLayouts/slideLayout1045.xml" ContentType="application/vnd.openxmlformats-officedocument.presentationml.slideLayout+xml"/>
  <Override PartName="/ppt/theme/theme95.xml" ContentType="application/vnd.openxmlformats-officedocument.theme+xml"/>
  <Override PartName="/ppt/slideLayouts/slideLayout1046.xml" ContentType="application/vnd.openxmlformats-officedocument.presentationml.slideLayout+xml"/>
  <Override PartName="/ppt/slideLayouts/slideLayout1047.xml" ContentType="application/vnd.openxmlformats-officedocument.presentationml.slideLayout+xml"/>
  <Override PartName="/ppt/slideLayouts/slideLayout1048.xml" ContentType="application/vnd.openxmlformats-officedocument.presentationml.slideLayout+xml"/>
  <Override PartName="/ppt/slideLayouts/slideLayout1049.xml" ContentType="application/vnd.openxmlformats-officedocument.presentationml.slideLayout+xml"/>
  <Override PartName="/ppt/slideLayouts/slideLayout1050.xml" ContentType="application/vnd.openxmlformats-officedocument.presentationml.slideLayout+xml"/>
  <Override PartName="/ppt/slideLayouts/slideLayout1051.xml" ContentType="application/vnd.openxmlformats-officedocument.presentationml.slideLayout+xml"/>
  <Override PartName="/ppt/slideLayouts/slideLayout1052.xml" ContentType="application/vnd.openxmlformats-officedocument.presentationml.slideLayout+xml"/>
  <Override PartName="/ppt/slideLayouts/slideLayout1053.xml" ContentType="application/vnd.openxmlformats-officedocument.presentationml.slideLayout+xml"/>
  <Override PartName="/ppt/slideLayouts/slideLayout1054.xml" ContentType="application/vnd.openxmlformats-officedocument.presentationml.slideLayout+xml"/>
  <Override PartName="/ppt/slideLayouts/slideLayout1055.xml" ContentType="application/vnd.openxmlformats-officedocument.presentationml.slideLayout+xml"/>
  <Override PartName="/ppt/slideLayouts/slideLayout1056.xml" ContentType="application/vnd.openxmlformats-officedocument.presentationml.slideLayout+xml"/>
  <Override PartName="/ppt/theme/theme96.xml" ContentType="application/vnd.openxmlformats-officedocument.theme+xml"/>
  <Override PartName="/ppt/slideLayouts/slideLayout1057.xml" ContentType="application/vnd.openxmlformats-officedocument.presentationml.slideLayout+xml"/>
  <Override PartName="/ppt/slideLayouts/slideLayout1058.xml" ContentType="application/vnd.openxmlformats-officedocument.presentationml.slideLayout+xml"/>
  <Override PartName="/ppt/slideLayouts/slideLayout1059.xml" ContentType="application/vnd.openxmlformats-officedocument.presentationml.slideLayout+xml"/>
  <Override PartName="/ppt/slideLayouts/slideLayout1060.xml" ContentType="application/vnd.openxmlformats-officedocument.presentationml.slideLayout+xml"/>
  <Override PartName="/ppt/slideLayouts/slideLayout1061.xml" ContentType="application/vnd.openxmlformats-officedocument.presentationml.slideLayout+xml"/>
  <Override PartName="/ppt/slideLayouts/slideLayout1062.xml" ContentType="application/vnd.openxmlformats-officedocument.presentationml.slideLayout+xml"/>
  <Override PartName="/ppt/slideLayouts/slideLayout1063.xml" ContentType="application/vnd.openxmlformats-officedocument.presentationml.slideLayout+xml"/>
  <Override PartName="/ppt/slideLayouts/slideLayout1064.xml" ContentType="application/vnd.openxmlformats-officedocument.presentationml.slideLayout+xml"/>
  <Override PartName="/ppt/slideLayouts/slideLayout1065.xml" ContentType="application/vnd.openxmlformats-officedocument.presentationml.slideLayout+xml"/>
  <Override PartName="/ppt/slideLayouts/slideLayout1066.xml" ContentType="application/vnd.openxmlformats-officedocument.presentationml.slideLayout+xml"/>
  <Override PartName="/ppt/slideLayouts/slideLayout1067.xml" ContentType="application/vnd.openxmlformats-officedocument.presentationml.slideLayout+xml"/>
  <Override PartName="/ppt/theme/theme97.xml" ContentType="application/vnd.openxmlformats-officedocument.theme+xml"/>
  <Override PartName="/ppt/slideLayouts/slideLayout1068.xml" ContentType="application/vnd.openxmlformats-officedocument.presentationml.slideLayout+xml"/>
  <Override PartName="/ppt/slideLayouts/slideLayout1069.xml" ContentType="application/vnd.openxmlformats-officedocument.presentationml.slideLayout+xml"/>
  <Override PartName="/ppt/slideLayouts/slideLayout1070.xml" ContentType="application/vnd.openxmlformats-officedocument.presentationml.slideLayout+xml"/>
  <Override PartName="/ppt/slideLayouts/slideLayout1071.xml" ContentType="application/vnd.openxmlformats-officedocument.presentationml.slideLayout+xml"/>
  <Override PartName="/ppt/slideLayouts/slideLayout1072.xml" ContentType="application/vnd.openxmlformats-officedocument.presentationml.slideLayout+xml"/>
  <Override PartName="/ppt/slideLayouts/slideLayout1073.xml" ContentType="application/vnd.openxmlformats-officedocument.presentationml.slideLayout+xml"/>
  <Override PartName="/ppt/slideLayouts/slideLayout1074.xml" ContentType="application/vnd.openxmlformats-officedocument.presentationml.slideLayout+xml"/>
  <Override PartName="/ppt/slideLayouts/slideLayout1075.xml" ContentType="application/vnd.openxmlformats-officedocument.presentationml.slideLayout+xml"/>
  <Override PartName="/ppt/slideLayouts/slideLayout1076.xml" ContentType="application/vnd.openxmlformats-officedocument.presentationml.slideLayout+xml"/>
  <Override PartName="/ppt/slideLayouts/slideLayout1077.xml" ContentType="application/vnd.openxmlformats-officedocument.presentationml.slideLayout+xml"/>
  <Override PartName="/ppt/slideLayouts/slideLayout1078.xml" ContentType="application/vnd.openxmlformats-officedocument.presentationml.slideLayout+xml"/>
  <Override PartName="/ppt/theme/theme98.xml" ContentType="application/vnd.openxmlformats-officedocument.theme+xml"/>
  <Override PartName="/ppt/slideLayouts/slideLayout1079.xml" ContentType="application/vnd.openxmlformats-officedocument.presentationml.slideLayout+xml"/>
  <Override PartName="/ppt/slideLayouts/slideLayout1080.xml" ContentType="application/vnd.openxmlformats-officedocument.presentationml.slideLayout+xml"/>
  <Override PartName="/ppt/slideLayouts/slideLayout1081.xml" ContentType="application/vnd.openxmlformats-officedocument.presentationml.slideLayout+xml"/>
  <Override PartName="/ppt/slideLayouts/slideLayout1082.xml" ContentType="application/vnd.openxmlformats-officedocument.presentationml.slideLayout+xml"/>
  <Override PartName="/ppt/slideLayouts/slideLayout1083.xml" ContentType="application/vnd.openxmlformats-officedocument.presentationml.slideLayout+xml"/>
  <Override PartName="/ppt/slideLayouts/slideLayout1084.xml" ContentType="application/vnd.openxmlformats-officedocument.presentationml.slideLayout+xml"/>
  <Override PartName="/ppt/slideLayouts/slideLayout1085.xml" ContentType="application/vnd.openxmlformats-officedocument.presentationml.slideLayout+xml"/>
  <Override PartName="/ppt/slideLayouts/slideLayout1086.xml" ContentType="application/vnd.openxmlformats-officedocument.presentationml.slideLayout+xml"/>
  <Override PartName="/ppt/slideLayouts/slideLayout1087.xml" ContentType="application/vnd.openxmlformats-officedocument.presentationml.slideLayout+xml"/>
  <Override PartName="/ppt/slideLayouts/slideLayout1088.xml" ContentType="application/vnd.openxmlformats-officedocument.presentationml.slideLayout+xml"/>
  <Override PartName="/ppt/slideLayouts/slideLayout1089.xml" ContentType="application/vnd.openxmlformats-officedocument.presentationml.slideLayout+xml"/>
  <Override PartName="/ppt/theme/theme99.xml" ContentType="application/vnd.openxmlformats-officedocument.theme+xml"/>
  <Override PartName="/ppt/slideLayouts/slideLayout1090.xml" ContentType="application/vnd.openxmlformats-officedocument.presentationml.slideLayout+xml"/>
  <Override PartName="/ppt/slideLayouts/slideLayout1091.xml" ContentType="application/vnd.openxmlformats-officedocument.presentationml.slideLayout+xml"/>
  <Override PartName="/ppt/slideLayouts/slideLayout1092.xml" ContentType="application/vnd.openxmlformats-officedocument.presentationml.slideLayout+xml"/>
  <Override PartName="/ppt/slideLayouts/slideLayout1093.xml" ContentType="application/vnd.openxmlformats-officedocument.presentationml.slideLayout+xml"/>
  <Override PartName="/ppt/slideLayouts/slideLayout1094.xml" ContentType="application/vnd.openxmlformats-officedocument.presentationml.slideLayout+xml"/>
  <Override PartName="/ppt/slideLayouts/slideLayout1095.xml" ContentType="application/vnd.openxmlformats-officedocument.presentationml.slideLayout+xml"/>
  <Override PartName="/ppt/slideLayouts/slideLayout1096.xml" ContentType="application/vnd.openxmlformats-officedocument.presentationml.slideLayout+xml"/>
  <Override PartName="/ppt/slideLayouts/slideLayout1097.xml" ContentType="application/vnd.openxmlformats-officedocument.presentationml.slideLayout+xml"/>
  <Override PartName="/ppt/slideLayouts/slideLayout1098.xml" ContentType="application/vnd.openxmlformats-officedocument.presentationml.slideLayout+xml"/>
  <Override PartName="/ppt/slideLayouts/slideLayout1099.xml" ContentType="application/vnd.openxmlformats-officedocument.presentationml.slideLayout+xml"/>
  <Override PartName="/ppt/slideLayouts/slideLayout1100.xml" ContentType="application/vnd.openxmlformats-officedocument.presentationml.slideLayout+xml"/>
  <Override PartName="/ppt/theme/theme100.xml" ContentType="application/vnd.openxmlformats-officedocument.theme+xml"/>
  <Override PartName="/ppt/slideLayouts/slideLayout1101.xml" ContentType="application/vnd.openxmlformats-officedocument.presentationml.slideLayout+xml"/>
  <Override PartName="/ppt/slideLayouts/slideLayout1102.xml" ContentType="application/vnd.openxmlformats-officedocument.presentationml.slideLayout+xml"/>
  <Override PartName="/ppt/slideLayouts/slideLayout1103.xml" ContentType="application/vnd.openxmlformats-officedocument.presentationml.slideLayout+xml"/>
  <Override PartName="/ppt/slideLayouts/slideLayout1104.xml" ContentType="application/vnd.openxmlformats-officedocument.presentationml.slideLayout+xml"/>
  <Override PartName="/ppt/slideLayouts/slideLayout1105.xml" ContentType="application/vnd.openxmlformats-officedocument.presentationml.slideLayout+xml"/>
  <Override PartName="/ppt/slideLayouts/slideLayout1106.xml" ContentType="application/vnd.openxmlformats-officedocument.presentationml.slideLayout+xml"/>
  <Override PartName="/ppt/slideLayouts/slideLayout1107.xml" ContentType="application/vnd.openxmlformats-officedocument.presentationml.slideLayout+xml"/>
  <Override PartName="/ppt/slideLayouts/slideLayout1108.xml" ContentType="application/vnd.openxmlformats-officedocument.presentationml.slideLayout+xml"/>
  <Override PartName="/ppt/slideLayouts/slideLayout1109.xml" ContentType="application/vnd.openxmlformats-officedocument.presentationml.slideLayout+xml"/>
  <Override PartName="/ppt/slideLayouts/slideLayout1110.xml" ContentType="application/vnd.openxmlformats-officedocument.presentationml.slideLayout+xml"/>
  <Override PartName="/ppt/slideLayouts/slideLayout1111.xml" ContentType="application/vnd.openxmlformats-officedocument.presentationml.slideLayout+xml"/>
  <Override PartName="/ppt/theme/theme101.xml" ContentType="application/vnd.openxmlformats-officedocument.theme+xml"/>
  <Override PartName="/ppt/slideLayouts/slideLayout1112.xml" ContentType="application/vnd.openxmlformats-officedocument.presentationml.slideLayout+xml"/>
  <Override PartName="/ppt/slideLayouts/slideLayout1113.xml" ContentType="application/vnd.openxmlformats-officedocument.presentationml.slideLayout+xml"/>
  <Override PartName="/ppt/slideLayouts/slideLayout1114.xml" ContentType="application/vnd.openxmlformats-officedocument.presentationml.slideLayout+xml"/>
  <Override PartName="/ppt/slideLayouts/slideLayout1115.xml" ContentType="application/vnd.openxmlformats-officedocument.presentationml.slideLayout+xml"/>
  <Override PartName="/ppt/slideLayouts/slideLayout1116.xml" ContentType="application/vnd.openxmlformats-officedocument.presentationml.slideLayout+xml"/>
  <Override PartName="/ppt/slideLayouts/slideLayout1117.xml" ContentType="application/vnd.openxmlformats-officedocument.presentationml.slideLayout+xml"/>
  <Override PartName="/ppt/slideLayouts/slideLayout1118.xml" ContentType="application/vnd.openxmlformats-officedocument.presentationml.slideLayout+xml"/>
  <Override PartName="/ppt/slideLayouts/slideLayout1119.xml" ContentType="application/vnd.openxmlformats-officedocument.presentationml.slideLayout+xml"/>
  <Override PartName="/ppt/slideLayouts/slideLayout1120.xml" ContentType="application/vnd.openxmlformats-officedocument.presentationml.slideLayout+xml"/>
  <Override PartName="/ppt/slideLayouts/slideLayout1121.xml" ContentType="application/vnd.openxmlformats-officedocument.presentationml.slideLayout+xml"/>
  <Override PartName="/ppt/slideLayouts/slideLayout1122.xml" ContentType="application/vnd.openxmlformats-officedocument.presentationml.slideLayout+xml"/>
  <Override PartName="/ppt/theme/theme102.xml" ContentType="application/vnd.openxmlformats-officedocument.theme+xml"/>
  <Override PartName="/ppt/slideLayouts/slideLayout1123.xml" ContentType="application/vnd.openxmlformats-officedocument.presentationml.slideLayout+xml"/>
  <Override PartName="/ppt/slideLayouts/slideLayout1124.xml" ContentType="application/vnd.openxmlformats-officedocument.presentationml.slideLayout+xml"/>
  <Override PartName="/ppt/slideLayouts/slideLayout1125.xml" ContentType="application/vnd.openxmlformats-officedocument.presentationml.slideLayout+xml"/>
  <Override PartName="/ppt/slideLayouts/slideLayout1126.xml" ContentType="application/vnd.openxmlformats-officedocument.presentationml.slideLayout+xml"/>
  <Override PartName="/ppt/slideLayouts/slideLayout1127.xml" ContentType="application/vnd.openxmlformats-officedocument.presentationml.slideLayout+xml"/>
  <Override PartName="/ppt/slideLayouts/slideLayout1128.xml" ContentType="application/vnd.openxmlformats-officedocument.presentationml.slideLayout+xml"/>
  <Override PartName="/ppt/slideLayouts/slideLayout1129.xml" ContentType="application/vnd.openxmlformats-officedocument.presentationml.slideLayout+xml"/>
  <Override PartName="/ppt/slideLayouts/slideLayout1130.xml" ContentType="application/vnd.openxmlformats-officedocument.presentationml.slideLayout+xml"/>
  <Override PartName="/ppt/slideLayouts/slideLayout1131.xml" ContentType="application/vnd.openxmlformats-officedocument.presentationml.slideLayout+xml"/>
  <Override PartName="/ppt/slideLayouts/slideLayout1132.xml" ContentType="application/vnd.openxmlformats-officedocument.presentationml.slideLayout+xml"/>
  <Override PartName="/ppt/slideLayouts/slideLayout1133.xml" ContentType="application/vnd.openxmlformats-officedocument.presentationml.slideLayout+xml"/>
  <Override PartName="/ppt/theme/theme103.xml" ContentType="application/vnd.openxmlformats-officedocument.theme+xml"/>
  <Override PartName="/ppt/slideLayouts/slideLayout1134.xml" ContentType="application/vnd.openxmlformats-officedocument.presentationml.slideLayout+xml"/>
  <Override PartName="/ppt/slideLayouts/slideLayout1135.xml" ContentType="application/vnd.openxmlformats-officedocument.presentationml.slideLayout+xml"/>
  <Override PartName="/ppt/slideLayouts/slideLayout1136.xml" ContentType="application/vnd.openxmlformats-officedocument.presentationml.slideLayout+xml"/>
  <Override PartName="/ppt/slideLayouts/slideLayout1137.xml" ContentType="application/vnd.openxmlformats-officedocument.presentationml.slideLayout+xml"/>
  <Override PartName="/ppt/slideLayouts/slideLayout1138.xml" ContentType="application/vnd.openxmlformats-officedocument.presentationml.slideLayout+xml"/>
  <Override PartName="/ppt/slideLayouts/slideLayout1139.xml" ContentType="application/vnd.openxmlformats-officedocument.presentationml.slideLayout+xml"/>
  <Override PartName="/ppt/slideLayouts/slideLayout1140.xml" ContentType="application/vnd.openxmlformats-officedocument.presentationml.slideLayout+xml"/>
  <Override PartName="/ppt/slideLayouts/slideLayout1141.xml" ContentType="application/vnd.openxmlformats-officedocument.presentationml.slideLayout+xml"/>
  <Override PartName="/ppt/slideLayouts/slideLayout1142.xml" ContentType="application/vnd.openxmlformats-officedocument.presentationml.slideLayout+xml"/>
  <Override PartName="/ppt/slideLayouts/slideLayout1143.xml" ContentType="application/vnd.openxmlformats-officedocument.presentationml.slideLayout+xml"/>
  <Override PartName="/ppt/slideLayouts/slideLayout1144.xml" ContentType="application/vnd.openxmlformats-officedocument.presentationml.slideLayout+xml"/>
  <Override PartName="/ppt/theme/theme104.xml" ContentType="application/vnd.openxmlformats-officedocument.theme+xml"/>
  <Override PartName="/ppt/slideLayouts/slideLayout1145.xml" ContentType="application/vnd.openxmlformats-officedocument.presentationml.slideLayout+xml"/>
  <Override PartName="/ppt/slideLayouts/slideLayout1146.xml" ContentType="application/vnd.openxmlformats-officedocument.presentationml.slideLayout+xml"/>
  <Override PartName="/ppt/slideLayouts/slideLayout1147.xml" ContentType="application/vnd.openxmlformats-officedocument.presentationml.slideLayout+xml"/>
  <Override PartName="/ppt/slideLayouts/slideLayout1148.xml" ContentType="application/vnd.openxmlformats-officedocument.presentationml.slideLayout+xml"/>
  <Override PartName="/ppt/slideLayouts/slideLayout1149.xml" ContentType="application/vnd.openxmlformats-officedocument.presentationml.slideLayout+xml"/>
  <Override PartName="/ppt/slideLayouts/slideLayout1150.xml" ContentType="application/vnd.openxmlformats-officedocument.presentationml.slideLayout+xml"/>
  <Override PartName="/ppt/slideLayouts/slideLayout1151.xml" ContentType="application/vnd.openxmlformats-officedocument.presentationml.slideLayout+xml"/>
  <Override PartName="/ppt/slideLayouts/slideLayout1152.xml" ContentType="application/vnd.openxmlformats-officedocument.presentationml.slideLayout+xml"/>
  <Override PartName="/ppt/slideLayouts/slideLayout1153.xml" ContentType="application/vnd.openxmlformats-officedocument.presentationml.slideLayout+xml"/>
  <Override PartName="/ppt/slideLayouts/slideLayout1154.xml" ContentType="application/vnd.openxmlformats-officedocument.presentationml.slideLayout+xml"/>
  <Override PartName="/ppt/slideLayouts/slideLayout1155.xml" ContentType="application/vnd.openxmlformats-officedocument.presentationml.slideLayout+xml"/>
  <Override PartName="/ppt/theme/theme105.xml" ContentType="application/vnd.openxmlformats-officedocument.theme+xml"/>
  <Override PartName="/ppt/slideLayouts/slideLayout1156.xml" ContentType="application/vnd.openxmlformats-officedocument.presentationml.slideLayout+xml"/>
  <Override PartName="/ppt/slideLayouts/slideLayout1157.xml" ContentType="application/vnd.openxmlformats-officedocument.presentationml.slideLayout+xml"/>
  <Override PartName="/ppt/slideLayouts/slideLayout1158.xml" ContentType="application/vnd.openxmlformats-officedocument.presentationml.slideLayout+xml"/>
  <Override PartName="/ppt/slideLayouts/slideLayout1159.xml" ContentType="application/vnd.openxmlformats-officedocument.presentationml.slideLayout+xml"/>
  <Override PartName="/ppt/slideLayouts/slideLayout1160.xml" ContentType="application/vnd.openxmlformats-officedocument.presentationml.slideLayout+xml"/>
  <Override PartName="/ppt/slideLayouts/slideLayout1161.xml" ContentType="application/vnd.openxmlformats-officedocument.presentationml.slideLayout+xml"/>
  <Override PartName="/ppt/slideLayouts/slideLayout1162.xml" ContentType="application/vnd.openxmlformats-officedocument.presentationml.slideLayout+xml"/>
  <Override PartName="/ppt/slideLayouts/slideLayout1163.xml" ContentType="application/vnd.openxmlformats-officedocument.presentationml.slideLayout+xml"/>
  <Override PartName="/ppt/slideLayouts/slideLayout1164.xml" ContentType="application/vnd.openxmlformats-officedocument.presentationml.slideLayout+xml"/>
  <Override PartName="/ppt/slideLayouts/slideLayout1165.xml" ContentType="application/vnd.openxmlformats-officedocument.presentationml.slideLayout+xml"/>
  <Override PartName="/ppt/slideLayouts/slideLayout1166.xml" ContentType="application/vnd.openxmlformats-officedocument.presentationml.slideLayout+xml"/>
  <Override PartName="/ppt/theme/theme106.xml" ContentType="application/vnd.openxmlformats-officedocument.theme+xml"/>
  <Override PartName="/ppt/slideLayouts/slideLayout1167.xml" ContentType="application/vnd.openxmlformats-officedocument.presentationml.slideLayout+xml"/>
  <Override PartName="/ppt/slideLayouts/slideLayout1168.xml" ContentType="application/vnd.openxmlformats-officedocument.presentationml.slideLayout+xml"/>
  <Override PartName="/ppt/slideLayouts/slideLayout1169.xml" ContentType="application/vnd.openxmlformats-officedocument.presentationml.slideLayout+xml"/>
  <Override PartName="/ppt/slideLayouts/slideLayout1170.xml" ContentType="application/vnd.openxmlformats-officedocument.presentationml.slideLayout+xml"/>
  <Override PartName="/ppt/slideLayouts/slideLayout1171.xml" ContentType="application/vnd.openxmlformats-officedocument.presentationml.slideLayout+xml"/>
  <Override PartName="/ppt/slideLayouts/slideLayout1172.xml" ContentType="application/vnd.openxmlformats-officedocument.presentationml.slideLayout+xml"/>
  <Override PartName="/ppt/slideLayouts/slideLayout1173.xml" ContentType="application/vnd.openxmlformats-officedocument.presentationml.slideLayout+xml"/>
  <Override PartName="/ppt/slideLayouts/slideLayout1174.xml" ContentType="application/vnd.openxmlformats-officedocument.presentationml.slideLayout+xml"/>
  <Override PartName="/ppt/slideLayouts/slideLayout1175.xml" ContentType="application/vnd.openxmlformats-officedocument.presentationml.slideLayout+xml"/>
  <Override PartName="/ppt/slideLayouts/slideLayout1176.xml" ContentType="application/vnd.openxmlformats-officedocument.presentationml.slideLayout+xml"/>
  <Override PartName="/ppt/slideLayouts/slideLayout1177.xml" ContentType="application/vnd.openxmlformats-officedocument.presentationml.slideLayout+xml"/>
  <Override PartName="/ppt/theme/theme107.xml" ContentType="application/vnd.openxmlformats-officedocument.theme+xml"/>
  <Override PartName="/ppt/slideLayouts/slideLayout1178.xml" ContentType="application/vnd.openxmlformats-officedocument.presentationml.slideLayout+xml"/>
  <Override PartName="/ppt/slideLayouts/slideLayout1179.xml" ContentType="application/vnd.openxmlformats-officedocument.presentationml.slideLayout+xml"/>
  <Override PartName="/ppt/slideLayouts/slideLayout1180.xml" ContentType="application/vnd.openxmlformats-officedocument.presentationml.slideLayout+xml"/>
  <Override PartName="/ppt/slideLayouts/slideLayout1181.xml" ContentType="application/vnd.openxmlformats-officedocument.presentationml.slideLayout+xml"/>
  <Override PartName="/ppt/slideLayouts/slideLayout1182.xml" ContentType="application/vnd.openxmlformats-officedocument.presentationml.slideLayout+xml"/>
  <Override PartName="/ppt/slideLayouts/slideLayout1183.xml" ContentType="application/vnd.openxmlformats-officedocument.presentationml.slideLayout+xml"/>
  <Override PartName="/ppt/slideLayouts/slideLayout1184.xml" ContentType="application/vnd.openxmlformats-officedocument.presentationml.slideLayout+xml"/>
  <Override PartName="/ppt/slideLayouts/slideLayout1185.xml" ContentType="application/vnd.openxmlformats-officedocument.presentationml.slideLayout+xml"/>
  <Override PartName="/ppt/slideLayouts/slideLayout1186.xml" ContentType="application/vnd.openxmlformats-officedocument.presentationml.slideLayout+xml"/>
  <Override PartName="/ppt/slideLayouts/slideLayout1187.xml" ContentType="application/vnd.openxmlformats-officedocument.presentationml.slideLayout+xml"/>
  <Override PartName="/ppt/slideLayouts/slideLayout1188.xml" ContentType="application/vnd.openxmlformats-officedocument.presentationml.slideLayout+xml"/>
  <Override PartName="/ppt/theme/theme108.xml" ContentType="application/vnd.openxmlformats-officedocument.theme+xml"/>
  <Override PartName="/ppt/slideLayouts/slideLayout1189.xml" ContentType="application/vnd.openxmlformats-officedocument.presentationml.slideLayout+xml"/>
  <Override PartName="/ppt/slideLayouts/slideLayout1190.xml" ContentType="application/vnd.openxmlformats-officedocument.presentationml.slideLayout+xml"/>
  <Override PartName="/ppt/slideLayouts/slideLayout1191.xml" ContentType="application/vnd.openxmlformats-officedocument.presentationml.slideLayout+xml"/>
  <Override PartName="/ppt/slideLayouts/slideLayout1192.xml" ContentType="application/vnd.openxmlformats-officedocument.presentationml.slideLayout+xml"/>
  <Override PartName="/ppt/slideLayouts/slideLayout1193.xml" ContentType="application/vnd.openxmlformats-officedocument.presentationml.slideLayout+xml"/>
  <Override PartName="/ppt/slideLayouts/slideLayout1194.xml" ContentType="application/vnd.openxmlformats-officedocument.presentationml.slideLayout+xml"/>
  <Override PartName="/ppt/slideLayouts/slideLayout1195.xml" ContentType="application/vnd.openxmlformats-officedocument.presentationml.slideLayout+xml"/>
  <Override PartName="/ppt/slideLayouts/slideLayout1196.xml" ContentType="application/vnd.openxmlformats-officedocument.presentationml.slideLayout+xml"/>
  <Override PartName="/ppt/slideLayouts/slideLayout1197.xml" ContentType="application/vnd.openxmlformats-officedocument.presentationml.slideLayout+xml"/>
  <Override PartName="/ppt/slideLayouts/slideLayout1198.xml" ContentType="application/vnd.openxmlformats-officedocument.presentationml.slideLayout+xml"/>
  <Override PartName="/ppt/slideLayouts/slideLayout1199.xml" ContentType="application/vnd.openxmlformats-officedocument.presentationml.slideLayout+xml"/>
  <Override PartName="/ppt/theme/theme109.xml" ContentType="application/vnd.openxmlformats-officedocument.theme+xml"/>
  <Override PartName="/ppt/slideLayouts/slideLayout1200.xml" ContentType="application/vnd.openxmlformats-officedocument.presentationml.slideLayout+xml"/>
  <Override PartName="/ppt/slideLayouts/slideLayout1201.xml" ContentType="application/vnd.openxmlformats-officedocument.presentationml.slideLayout+xml"/>
  <Override PartName="/ppt/slideLayouts/slideLayout1202.xml" ContentType="application/vnd.openxmlformats-officedocument.presentationml.slideLayout+xml"/>
  <Override PartName="/ppt/slideLayouts/slideLayout1203.xml" ContentType="application/vnd.openxmlformats-officedocument.presentationml.slideLayout+xml"/>
  <Override PartName="/ppt/slideLayouts/slideLayout1204.xml" ContentType="application/vnd.openxmlformats-officedocument.presentationml.slideLayout+xml"/>
  <Override PartName="/ppt/slideLayouts/slideLayout1205.xml" ContentType="application/vnd.openxmlformats-officedocument.presentationml.slideLayout+xml"/>
  <Override PartName="/ppt/slideLayouts/slideLayout1206.xml" ContentType="application/vnd.openxmlformats-officedocument.presentationml.slideLayout+xml"/>
  <Override PartName="/ppt/slideLayouts/slideLayout1207.xml" ContentType="application/vnd.openxmlformats-officedocument.presentationml.slideLayout+xml"/>
  <Override PartName="/ppt/slideLayouts/slideLayout1208.xml" ContentType="application/vnd.openxmlformats-officedocument.presentationml.slideLayout+xml"/>
  <Override PartName="/ppt/slideLayouts/slideLayout1209.xml" ContentType="application/vnd.openxmlformats-officedocument.presentationml.slideLayout+xml"/>
  <Override PartName="/ppt/slideLayouts/slideLayout1210.xml" ContentType="application/vnd.openxmlformats-officedocument.presentationml.slideLayout+xml"/>
  <Override PartName="/ppt/theme/theme110.xml" ContentType="application/vnd.openxmlformats-officedocument.theme+xml"/>
  <Override PartName="/ppt/slideLayouts/slideLayout1211.xml" ContentType="application/vnd.openxmlformats-officedocument.presentationml.slideLayout+xml"/>
  <Override PartName="/ppt/slideLayouts/slideLayout1212.xml" ContentType="application/vnd.openxmlformats-officedocument.presentationml.slideLayout+xml"/>
  <Override PartName="/ppt/slideLayouts/slideLayout1213.xml" ContentType="application/vnd.openxmlformats-officedocument.presentationml.slideLayout+xml"/>
  <Override PartName="/ppt/slideLayouts/slideLayout1214.xml" ContentType="application/vnd.openxmlformats-officedocument.presentationml.slideLayout+xml"/>
  <Override PartName="/ppt/slideLayouts/slideLayout1215.xml" ContentType="application/vnd.openxmlformats-officedocument.presentationml.slideLayout+xml"/>
  <Override PartName="/ppt/slideLayouts/slideLayout1216.xml" ContentType="application/vnd.openxmlformats-officedocument.presentationml.slideLayout+xml"/>
  <Override PartName="/ppt/slideLayouts/slideLayout1217.xml" ContentType="application/vnd.openxmlformats-officedocument.presentationml.slideLayout+xml"/>
  <Override PartName="/ppt/slideLayouts/slideLayout1218.xml" ContentType="application/vnd.openxmlformats-officedocument.presentationml.slideLayout+xml"/>
  <Override PartName="/ppt/slideLayouts/slideLayout1219.xml" ContentType="application/vnd.openxmlformats-officedocument.presentationml.slideLayout+xml"/>
  <Override PartName="/ppt/slideLayouts/slideLayout1220.xml" ContentType="application/vnd.openxmlformats-officedocument.presentationml.slideLayout+xml"/>
  <Override PartName="/ppt/slideLayouts/slideLayout1221.xml" ContentType="application/vnd.openxmlformats-officedocument.presentationml.slideLayout+xml"/>
  <Override PartName="/ppt/theme/theme111.xml" ContentType="application/vnd.openxmlformats-officedocument.theme+xml"/>
  <Override PartName="/ppt/theme/theme11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5" r:id="rId4"/>
    <p:sldMasterId id="2147483793" r:id="rId5"/>
    <p:sldMasterId id="2147483795" r:id="rId6"/>
    <p:sldMasterId id="2147483796" r:id="rId7"/>
    <p:sldMasterId id="2147483797" r:id="rId8"/>
    <p:sldMasterId id="2147483798" r:id="rId9"/>
    <p:sldMasterId id="2147483799" r:id="rId10"/>
    <p:sldMasterId id="2147483800" r:id="rId11"/>
    <p:sldMasterId id="2147483801" r:id="rId12"/>
    <p:sldMasterId id="2147483802" r:id="rId13"/>
    <p:sldMasterId id="2147483803" r:id="rId14"/>
    <p:sldMasterId id="2147483804" r:id="rId15"/>
    <p:sldMasterId id="2147483805" r:id="rId16"/>
    <p:sldMasterId id="2147483806" r:id="rId17"/>
    <p:sldMasterId id="2147483807" r:id="rId18"/>
    <p:sldMasterId id="2147483808" r:id="rId19"/>
    <p:sldMasterId id="2147483809" r:id="rId20"/>
    <p:sldMasterId id="2147483810" r:id="rId21"/>
    <p:sldMasterId id="2147483811" r:id="rId22"/>
    <p:sldMasterId id="2147483812" r:id="rId23"/>
    <p:sldMasterId id="2147483813" r:id="rId24"/>
    <p:sldMasterId id="2147483814" r:id="rId25"/>
    <p:sldMasterId id="2147483815" r:id="rId26"/>
    <p:sldMasterId id="2147483816" r:id="rId27"/>
    <p:sldMasterId id="2147483817" r:id="rId28"/>
    <p:sldMasterId id="2147483818" r:id="rId29"/>
    <p:sldMasterId id="2147483819" r:id="rId30"/>
    <p:sldMasterId id="2147483820" r:id="rId31"/>
    <p:sldMasterId id="2147483821" r:id="rId32"/>
    <p:sldMasterId id="2147483822" r:id="rId33"/>
    <p:sldMasterId id="2147483823" r:id="rId34"/>
    <p:sldMasterId id="2147483824" r:id="rId35"/>
    <p:sldMasterId id="2147483825" r:id="rId36"/>
    <p:sldMasterId id="2147483826" r:id="rId37"/>
    <p:sldMasterId id="2147483827" r:id="rId38"/>
    <p:sldMasterId id="2147483828" r:id="rId39"/>
    <p:sldMasterId id="2147483829" r:id="rId40"/>
    <p:sldMasterId id="2147483830" r:id="rId41"/>
    <p:sldMasterId id="2147483831" r:id="rId42"/>
    <p:sldMasterId id="2147483832" r:id="rId43"/>
    <p:sldMasterId id="2147483833" r:id="rId44"/>
    <p:sldMasterId id="2147483834" r:id="rId45"/>
    <p:sldMasterId id="2147483835" r:id="rId46"/>
    <p:sldMasterId id="2147483836" r:id="rId47"/>
    <p:sldMasterId id="2147483837" r:id="rId48"/>
    <p:sldMasterId id="2147483838" r:id="rId49"/>
    <p:sldMasterId id="2147483839" r:id="rId50"/>
    <p:sldMasterId id="2147483840" r:id="rId51"/>
    <p:sldMasterId id="2147483841" r:id="rId52"/>
    <p:sldMasterId id="2147483842" r:id="rId53"/>
    <p:sldMasterId id="2147483843" r:id="rId54"/>
    <p:sldMasterId id="2147483844" r:id="rId55"/>
    <p:sldMasterId id="2147483845" r:id="rId56"/>
    <p:sldMasterId id="2147483846" r:id="rId57"/>
    <p:sldMasterId id="2147483847" r:id="rId58"/>
    <p:sldMasterId id="2147483848" r:id="rId59"/>
    <p:sldMasterId id="2147483849" r:id="rId60"/>
    <p:sldMasterId id="2147483850" r:id="rId61"/>
    <p:sldMasterId id="2147483851" r:id="rId62"/>
    <p:sldMasterId id="2147483852" r:id="rId63"/>
    <p:sldMasterId id="2147483853" r:id="rId64"/>
    <p:sldMasterId id="2147483854" r:id="rId65"/>
    <p:sldMasterId id="2147483855" r:id="rId66"/>
    <p:sldMasterId id="2147483856" r:id="rId67"/>
    <p:sldMasterId id="2147483857" r:id="rId68"/>
    <p:sldMasterId id="2147483858" r:id="rId69"/>
    <p:sldMasterId id="2147483859" r:id="rId70"/>
    <p:sldMasterId id="2147483860" r:id="rId71"/>
    <p:sldMasterId id="2147483861" r:id="rId72"/>
    <p:sldMasterId id="2147483862" r:id="rId73"/>
    <p:sldMasterId id="2147483863" r:id="rId74"/>
    <p:sldMasterId id="2147483864" r:id="rId75"/>
    <p:sldMasterId id="2147483865" r:id="rId76"/>
    <p:sldMasterId id="2147483866" r:id="rId77"/>
    <p:sldMasterId id="2147483867" r:id="rId78"/>
    <p:sldMasterId id="2147483868" r:id="rId79"/>
    <p:sldMasterId id="2147483869" r:id="rId80"/>
    <p:sldMasterId id="2147483870" r:id="rId81"/>
    <p:sldMasterId id="2147483871" r:id="rId82"/>
    <p:sldMasterId id="2147483872" r:id="rId83"/>
    <p:sldMasterId id="2147483873" r:id="rId84"/>
    <p:sldMasterId id="2147483874" r:id="rId85"/>
    <p:sldMasterId id="2147483875" r:id="rId86"/>
    <p:sldMasterId id="2147483876" r:id="rId87"/>
    <p:sldMasterId id="2147483877" r:id="rId88"/>
    <p:sldMasterId id="2147483878" r:id="rId89"/>
    <p:sldMasterId id="2147483879" r:id="rId90"/>
    <p:sldMasterId id="2147483880" r:id="rId91"/>
    <p:sldMasterId id="2147483881" r:id="rId92"/>
    <p:sldMasterId id="2147483882" r:id="rId93"/>
    <p:sldMasterId id="2147483883" r:id="rId94"/>
    <p:sldMasterId id="2147483884" r:id="rId95"/>
    <p:sldMasterId id="2147483885" r:id="rId96"/>
    <p:sldMasterId id="2147483886" r:id="rId97"/>
    <p:sldMasterId id="2147483887" r:id="rId98"/>
    <p:sldMasterId id="2147483888" r:id="rId99"/>
    <p:sldMasterId id="2147483889" r:id="rId100"/>
    <p:sldMasterId id="2147483890" r:id="rId101"/>
    <p:sldMasterId id="2147483891" r:id="rId102"/>
    <p:sldMasterId id="2147483892" r:id="rId103"/>
    <p:sldMasterId id="2147483893" r:id="rId104"/>
    <p:sldMasterId id="2147483894" r:id="rId105"/>
    <p:sldMasterId id="2147483895" r:id="rId106"/>
    <p:sldMasterId id="2147483896" r:id="rId107"/>
    <p:sldMasterId id="2147483897" r:id="rId108"/>
    <p:sldMasterId id="2147483898" r:id="rId109"/>
    <p:sldMasterId id="2147483899" r:id="rId110"/>
    <p:sldMasterId id="2147483900" r:id="rId111"/>
  </p:sldMasterIdLst>
  <p:notesMasterIdLst>
    <p:notesMasterId r:id="rId139"/>
  </p:notesMasterIdLst>
  <p:sldIdLst>
    <p:sldId id="256" r:id="rId112"/>
    <p:sldId id="257" r:id="rId113"/>
    <p:sldId id="258" r:id="rId114"/>
    <p:sldId id="262" r:id="rId115"/>
    <p:sldId id="292" r:id="rId116"/>
    <p:sldId id="264" r:id="rId117"/>
    <p:sldId id="265" r:id="rId118"/>
    <p:sldId id="266" r:id="rId119"/>
    <p:sldId id="259" r:id="rId120"/>
    <p:sldId id="271" r:id="rId121"/>
    <p:sldId id="268" r:id="rId122"/>
    <p:sldId id="269" r:id="rId123"/>
    <p:sldId id="293" r:id="rId124"/>
    <p:sldId id="260" r:id="rId125"/>
    <p:sldId id="272" r:id="rId126"/>
    <p:sldId id="273" r:id="rId127"/>
    <p:sldId id="274" r:id="rId128"/>
    <p:sldId id="275" r:id="rId129"/>
    <p:sldId id="276" r:id="rId130"/>
    <p:sldId id="277" r:id="rId131"/>
    <p:sldId id="261" r:id="rId132"/>
    <p:sldId id="278" r:id="rId133"/>
    <p:sldId id="291" r:id="rId134"/>
    <p:sldId id="279" r:id="rId135"/>
    <p:sldId id="280" r:id="rId136"/>
    <p:sldId id="286" r:id="rId137"/>
    <p:sldId id="290" r:id="rId138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937D"/>
    <a:srgbClr val="275A66"/>
    <a:srgbClr val="54B89E"/>
    <a:srgbClr val="283A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117" Type="http://schemas.openxmlformats.org/officeDocument/2006/relationships/slide" Target="slides/slide6.xml"/><Relationship Id="rId21" Type="http://schemas.openxmlformats.org/officeDocument/2006/relationships/slideMaster" Target="slideMasters/slideMaster21.xml"/><Relationship Id="rId42" Type="http://schemas.openxmlformats.org/officeDocument/2006/relationships/slideMaster" Target="slideMasters/slideMaster42.xml"/><Relationship Id="rId47" Type="http://schemas.openxmlformats.org/officeDocument/2006/relationships/slideMaster" Target="slideMasters/slideMaster47.xml"/><Relationship Id="rId63" Type="http://schemas.openxmlformats.org/officeDocument/2006/relationships/slideMaster" Target="slideMasters/slideMaster63.xml"/><Relationship Id="rId68" Type="http://schemas.openxmlformats.org/officeDocument/2006/relationships/slideMaster" Target="slideMasters/slideMaster68.xml"/><Relationship Id="rId84" Type="http://schemas.openxmlformats.org/officeDocument/2006/relationships/slideMaster" Target="slideMasters/slideMaster84.xml"/><Relationship Id="rId89" Type="http://schemas.openxmlformats.org/officeDocument/2006/relationships/slideMaster" Target="slideMasters/slideMaster89.xml"/><Relationship Id="rId112" Type="http://schemas.openxmlformats.org/officeDocument/2006/relationships/slide" Target="slides/slide1.xml"/><Relationship Id="rId133" Type="http://schemas.openxmlformats.org/officeDocument/2006/relationships/slide" Target="slides/slide22.xml"/><Relationship Id="rId138" Type="http://schemas.openxmlformats.org/officeDocument/2006/relationships/slide" Target="slides/slide27.xml"/><Relationship Id="rId16" Type="http://schemas.openxmlformats.org/officeDocument/2006/relationships/slideMaster" Target="slideMasters/slideMaster16.xml"/><Relationship Id="rId107" Type="http://schemas.openxmlformats.org/officeDocument/2006/relationships/slideMaster" Target="slideMasters/slideMaster107.xml"/><Relationship Id="rId11" Type="http://schemas.openxmlformats.org/officeDocument/2006/relationships/slideMaster" Target="slideMasters/slideMaster11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53" Type="http://schemas.openxmlformats.org/officeDocument/2006/relationships/slideMaster" Target="slideMasters/slideMaster53.xml"/><Relationship Id="rId58" Type="http://schemas.openxmlformats.org/officeDocument/2006/relationships/slideMaster" Target="slideMasters/slideMaster58.xml"/><Relationship Id="rId74" Type="http://schemas.openxmlformats.org/officeDocument/2006/relationships/slideMaster" Target="slideMasters/slideMaster74.xml"/><Relationship Id="rId79" Type="http://schemas.openxmlformats.org/officeDocument/2006/relationships/slideMaster" Target="slideMasters/slideMaster79.xml"/><Relationship Id="rId102" Type="http://schemas.openxmlformats.org/officeDocument/2006/relationships/slideMaster" Target="slideMasters/slideMaster102.xml"/><Relationship Id="rId123" Type="http://schemas.openxmlformats.org/officeDocument/2006/relationships/slide" Target="slides/slide12.xml"/><Relationship Id="rId128" Type="http://schemas.openxmlformats.org/officeDocument/2006/relationships/slide" Target="slides/slide17.xml"/><Relationship Id="rId5" Type="http://schemas.openxmlformats.org/officeDocument/2006/relationships/slideMaster" Target="slideMasters/slideMaster5.xml"/><Relationship Id="rId90" Type="http://schemas.openxmlformats.org/officeDocument/2006/relationships/slideMaster" Target="slideMasters/slideMaster90.xml"/><Relationship Id="rId95" Type="http://schemas.openxmlformats.org/officeDocument/2006/relationships/slideMaster" Target="slideMasters/slideMaster95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43" Type="http://schemas.openxmlformats.org/officeDocument/2006/relationships/slideMaster" Target="slideMasters/slideMaster43.xml"/><Relationship Id="rId48" Type="http://schemas.openxmlformats.org/officeDocument/2006/relationships/slideMaster" Target="slideMasters/slideMaster48.xml"/><Relationship Id="rId64" Type="http://schemas.openxmlformats.org/officeDocument/2006/relationships/slideMaster" Target="slideMasters/slideMaster64.xml"/><Relationship Id="rId69" Type="http://schemas.openxmlformats.org/officeDocument/2006/relationships/slideMaster" Target="slideMasters/slideMaster69.xml"/><Relationship Id="rId113" Type="http://schemas.openxmlformats.org/officeDocument/2006/relationships/slide" Target="slides/slide2.xml"/><Relationship Id="rId118" Type="http://schemas.openxmlformats.org/officeDocument/2006/relationships/slide" Target="slides/slide7.xml"/><Relationship Id="rId134" Type="http://schemas.openxmlformats.org/officeDocument/2006/relationships/slide" Target="slides/slide23.xml"/><Relationship Id="rId139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51" Type="http://schemas.openxmlformats.org/officeDocument/2006/relationships/slideMaster" Target="slideMasters/slideMaster51.xml"/><Relationship Id="rId72" Type="http://schemas.openxmlformats.org/officeDocument/2006/relationships/slideMaster" Target="slideMasters/slideMaster72.xml"/><Relationship Id="rId80" Type="http://schemas.openxmlformats.org/officeDocument/2006/relationships/slideMaster" Target="slideMasters/slideMaster80.xml"/><Relationship Id="rId85" Type="http://schemas.openxmlformats.org/officeDocument/2006/relationships/slideMaster" Target="slideMasters/slideMaster85.xml"/><Relationship Id="rId93" Type="http://schemas.openxmlformats.org/officeDocument/2006/relationships/slideMaster" Target="slideMasters/slideMaster93.xml"/><Relationship Id="rId98" Type="http://schemas.openxmlformats.org/officeDocument/2006/relationships/slideMaster" Target="slideMasters/slideMaster98.xml"/><Relationship Id="rId121" Type="http://schemas.openxmlformats.org/officeDocument/2006/relationships/slide" Target="slides/slide10.xml"/><Relationship Id="rId142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Master" Target="slideMasters/slideMaster38.xml"/><Relationship Id="rId46" Type="http://schemas.openxmlformats.org/officeDocument/2006/relationships/slideMaster" Target="slideMasters/slideMaster46.xml"/><Relationship Id="rId59" Type="http://schemas.openxmlformats.org/officeDocument/2006/relationships/slideMaster" Target="slideMasters/slideMaster59.xml"/><Relationship Id="rId67" Type="http://schemas.openxmlformats.org/officeDocument/2006/relationships/slideMaster" Target="slideMasters/slideMaster67.xml"/><Relationship Id="rId103" Type="http://schemas.openxmlformats.org/officeDocument/2006/relationships/slideMaster" Target="slideMasters/slideMaster103.xml"/><Relationship Id="rId108" Type="http://schemas.openxmlformats.org/officeDocument/2006/relationships/slideMaster" Target="slideMasters/slideMaster108.xml"/><Relationship Id="rId116" Type="http://schemas.openxmlformats.org/officeDocument/2006/relationships/slide" Target="slides/slide5.xml"/><Relationship Id="rId124" Type="http://schemas.openxmlformats.org/officeDocument/2006/relationships/slide" Target="slides/slide13.xml"/><Relationship Id="rId129" Type="http://schemas.openxmlformats.org/officeDocument/2006/relationships/slide" Target="slides/slide18.xml"/><Relationship Id="rId137" Type="http://schemas.openxmlformats.org/officeDocument/2006/relationships/slide" Target="slides/slide26.xml"/><Relationship Id="rId20" Type="http://schemas.openxmlformats.org/officeDocument/2006/relationships/slideMaster" Target="slideMasters/slideMaster20.xml"/><Relationship Id="rId41" Type="http://schemas.openxmlformats.org/officeDocument/2006/relationships/slideMaster" Target="slideMasters/slideMaster41.xml"/><Relationship Id="rId54" Type="http://schemas.openxmlformats.org/officeDocument/2006/relationships/slideMaster" Target="slideMasters/slideMaster54.xml"/><Relationship Id="rId62" Type="http://schemas.openxmlformats.org/officeDocument/2006/relationships/slideMaster" Target="slideMasters/slideMaster62.xml"/><Relationship Id="rId70" Type="http://schemas.openxmlformats.org/officeDocument/2006/relationships/slideMaster" Target="slideMasters/slideMaster70.xml"/><Relationship Id="rId75" Type="http://schemas.openxmlformats.org/officeDocument/2006/relationships/slideMaster" Target="slideMasters/slideMaster75.xml"/><Relationship Id="rId83" Type="http://schemas.openxmlformats.org/officeDocument/2006/relationships/slideMaster" Target="slideMasters/slideMaster83.xml"/><Relationship Id="rId88" Type="http://schemas.openxmlformats.org/officeDocument/2006/relationships/slideMaster" Target="slideMasters/slideMaster88.xml"/><Relationship Id="rId91" Type="http://schemas.openxmlformats.org/officeDocument/2006/relationships/slideMaster" Target="slideMasters/slideMaster91.xml"/><Relationship Id="rId96" Type="http://schemas.openxmlformats.org/officeDocument/2006/relationships/slideMaster" Target="slideMasters/slideMaster96.xml"/><Relationship Id="rId111" Type="http://schemas.openxmlformats.org/officeDocument/2006/relationships/slideMaster" Target="slideMasters/slideMaster111.xml"/><Relationship Id="rId132" Type="http://schemas.openxmlformats.org/officeDocument/2006/relationships/slide" Target="slides/slide21.xml"/><Relationship Id="rId14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Master" Target="slideMasters/slideMaster49.xml"/><Relationship Id="rId57" Type="http://schemas.openxmlformats.org/officeDocument/2006/relationships/slideMaster" Target="slideMasters/slideMaster57.xml"/><Relationship Id="rId106" Type="http://schemas.openxmlformats.org/officeDocument/2006/relationships/slideMaster" Target="slideMasters/slideMaster106.xml"/><Relationship Id="rId114" Type="http://schemas.openxmlformats.org/officeDocument/2006/relationships/slide" Target="slides/slide3.xml"/><Relationship Id="rId119" Type="http://schemas.openxmlformats.org/officeDocument/2006/relationships/slide" Target="slides/slide8.xml"/><Relationship Id="rId127" Type="http://schemas.openxmlformats.org/officeDocument/2006/relationships/slide" Target="slides/slide16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44" Type="http://schemas.openxmlformats.org/officeDocument/2006/relationships/slideMaster" Target="slideMasters/slideMaster44.xml"/><Relationship Id="rId52" Type="http://schemas.openxmlformats.org/officeDocument/2006/relationships/slideMaster" Target="slideMasters/slideMaster52.xml"/><Relationship Id="rId60" Type="http://schemas.openxmlformats.org/officeDocument/2006/relationships/slideMaster" Target="slideMasters/slideMaster60.xml"/><Relationship Id="rId65" Type="http://schemas.openxmlformats.org/officeDocument/2006/relationships/slideMaster" Target="slideMasters/slideMaster65.xml"/><Relationship Id="rId73" Type="http://schemas.openxmlformats.org/officeDocument/2006/relationships/slideMaster" Target="slideMasters/slideMaster73.xml"/><Relationship Id="rId78" Type="http://schemas.openxmlformats.org/officeDocument/2006/relationships/slideMaster" Target="slideMasters/slideMaster78.xml"/><Relationship Id="rId81" Type="http://schemas.openxmlformats.org/officeDocument/2006/relationships/slideMaster" Target="slideMasters/slideMaster81.xml"/><Relationship Id="rId86" Type="http://schemas.openxmlformats.org/officeDocument/2006/relationships/slideMaster" Target="slideMasters/slideMaster86.xml"/><Relationship Id="rId94" Type="http://schemas.openxmlformats.org/officeDocument/2006/relationships/slideMaster" Target="slideMasters/slideMaster94.xml"/><Relationship Id="rId99" Type="http://schemas.openxmlformats.org/officeDocument/2006/relationships/slideMaster" Target="slideMasters/slideMaster99.xml"/><Relationship Id="rId101" Type="http://schemas.openxmlformats.org/officeDocument/2006/relationships/slideMaster" Target="slideMasters/slideMaster101.xml"/><Relationship Id="rId122" Type="http://schemas.openxmlformats.org/officeDocument/2006/relationships/slide" Target="slides/slide11.xml"/><Relationship Id="rId130" Type="http://schemas.openxmlformats.org/officeDocument/2006/relationships/slide" Target="slides/slide19.xml"/><Relationship Id="rId135" Type="http://schemas.openxmlformats.org/officeDocument/2006/relationships/slide" Target="slides/slide24.xml"/><Relationship Id="rId143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Master" Target="slideMasters/slideMaster39.xml"/><Relationship Id="rId109" Type="http://schemas.openxmlformats.org/officeDocument/2006/relationships/slideMaster" Target="slideMasters/slideMaster109.xml"/><Relationship Id="rId34" Type="http://schemas.openxmlformats.org/officeDocument/2006/relationships/slideMaster" Target="slideMasters/slideMaster34.xml"/><Relationship Id="rId50" Type="http://schemas.openxmlformats.org/officeDocument/2006/relationships/slideMaster" Target="slideMasters/slideMaster50.xml"/><Relationship Id="rId55" Type="http://schemas.openxmlformats.org/officeDocument/2006/relationships/slideMaster" Target="slideMasters/slideMaster55.xml"/><Relationship Id="rId76" Type="http://schemas.openxmlformats.org/officeDocument/2006/relationships/slideMaster" Target="slideMasters/slideMaster76.xml"/><Relationship Id="rId97" Type="http://schemas.openxmlformats.org/officeDocument/2006/relationships/slideMaster" Target="slideMasters/slideMaster97.xml"/><Relationship Id="rId104" Type="http://schemas.openxmlformats.org/officeDocument/2006/relationships/slideMaster" Target="slideMasters/slideMaster104.xml"/><Relationship Id="rId120" Type="http://schemas.openxmlformats.org/officeDocument/2006/relationships/slide" Target="slides/slide9.xml"/><Relationship Id="rId125" Type="http://schemas.openxmlformats.org/officeDocument/2006/relationships/slide" Target="slides/slide14.xml"/><Relationship Id="rId141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71" Type="http://schemas.openxmlformats.org/officeDocument/2006/relationships/slideMaster" Target="slideMasters/slideMaster71.xml"/><Relationship Id="rId92" Type="http://schemas.openxmlformats.org/officeDocument/2006/relationships/slideMaster" Target="slideMasters/slideMaster92.xml"/><Relationship Id="rId2" Type="http://schemas.openxmlformats.org/officeDocument/2006/relationships/slideMaster" Target="slideMasters/slideMaster2.xml"/><Relationship Id="rId29" Type="http://schemas.openxmlformats.org/officeDocument/2006/relationships/slideMaster" Target="slideMasters/slideMaster29.xml"/><Relationship Id="rId24" Type="http://schemas.openxmlformats.org/officeDocument/2006/relationships/slideMaster" Target="slideMasters/slideMaster24.xml"/><Relationship Id="rId40" Type="http://schemas.openxmlformats.org/officeDocument/2006/relationships/slideMaster" Target="slideMasters/slideMaster40.xml"/><Relationship Id="rId45" Type="http://schemas.openxmlformats.org/officeDocument/2006/relationships/slideMaster" Target="slideMasters/slideMaster45.xml"/><Relationship Id="rId66" Type="http://schemas.openxmlformats.org/officeDocument/2006/relationships/slideMaster" Target="slideMasters/slideMaster66.xml"/><Relationship Id="rId87" Type="http://schemas.openxmlformats.org/officeDocument/2006/relationships/slideMaster" Target="slideMasters/slideMaster87.xml"/><Relationship Id="rId110" Type="http://schemas.openxmlformats.org/officeDocument/2006/relationships/slideMaster" Target="slideMasters/slideMaster110.xml"/><Relationship Id="rId115" Type="http://schemas.openxmlformats.org/officeDocument/2006/relationships/slide" Target="slides/slide4.xml"/><Relationship Id="rId131" Type="http://schemas.openxmlformats.org/officeDocument/2006/relationships/slide" Target="slides/slide20.xml"/><Relationship Id="rId136" Type="http://schemas.openxmlformats.org/officeDocument/2006/relationships/slide" Target="slides/slide25.xml"/><Relationship Id="rId61" Type="http://schemas.openxmlformats.org/officeDocument/2006/relationships/slideMaster" Target="slideMasters/slideMaster61.xml"/><Relationship Id="rId82" Type="http://schemas.openxmlformats.org/officeDocument/2006/relationships/slideMaster" Target="slideMasters/slideMaster82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56" Type="http://schemas.openxmlformats.org/officeDocument/2006/relationships/slideMaster" Target="slideMasters/slideMaster56.xml"/><Relationship Id="rId77" Type="http://schemas.openxmlformats.org/officeDocument/2006/relationships/slideMaster" Target="slideMasters/slideMaster77.xml"/><Relationship Id="rId100" Type="http://schemas.openxmlformats.org/officeDocument/2006/relationships/slideMaster" Target="slideMasters/slideMaster100.xml"/><Relationship Id="rId105" Type="http://schemas.openxmlformats.org/officeDocument/2006/relationships/slideMaster" Target="slideMasters/slideMaster105.xml"/><Relationship Id="rId126" Type="http://schemas.openxmlformats.org/officeDocument/2006/relationships/slide" Target="slides/slide1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zh-CN" altLang="en-US"/>
          </a:p>
        </p:txBody>
      </p:sp>
      <p:sp>
        <p:nvSpPr>
          <p:cNvPr id="11469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0297178A-98BC-45A3-955B-C697F614DA5C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114692" name="幻灯片图像占位符 3"/>
          <p:cNvSpPr>
            <a:spLocks noGrp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1469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1469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zh-CN" altLang="en-US"/>
          </a:p>
        </p:txBody>
      </p:sp>
      <p:sp>
        <p:nvSpPr>
          <p:cNvPr id="11469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88463A6-E5EB-4EE0-8E9B-F959650467B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6308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1.xml"/></Relationships>
</file>

<file path=ppt/slideLayouts/_rels/slideLayout10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1.xml"/></Relationships>
</file>

<file path=ppt/slideLayouts/_rels/slideLayout10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2.xml"/></Relationships>
</file>

<file path=ppt/slideLayouts/_rels/slideLayout10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2.xml"/></Relationships>
</file>

<file path=ppt/slideLayouts/_rels/slideLayout10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2.xml"/></Relationships>
</file>

<file path=ppt/slideLayouts/_rels/slideLayout10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2.xml"/></Relationships>
</file>

<file path=ppt/slideLayouts/_rels/slideLayout10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2.xml"/></Relationships>
</file>

<file path=ppt/slideLayouts/_rels/slideLayout10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2.xml"/></Relationships>
</file>

<file path=ppt/slideLayouts/_rels/slideLayout10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2.xml"/></Relationships>
</file>

<file path=ppt/slideLayouts/_rels/slideLayout10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2.xml"/></Relationships>
</file>

<file path=ppt/slideLayouts/_rels/slideLayout10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2.xml"/></Relationships>
</file>

<file path=ppt/slideLayouts/_rels/slideLayout10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2.xml"/></Relationships>
</file>

<file path=ppt/slideLayouts/_rels/slideLayout10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3.xml"/></Relationships>
</file>

<file path=ppt/slideLayouts/_rels/slideLayout10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3.xml"/></Relationships>
</file>

<file path=ppt/slideLayouts/_rels/slideLayout10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3.xml"/></Relationships>
</file>

<file path=ppt/slideLayouts/_rels/slideLayout10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3.xml"/></Relationships>
</file>

<file path=ppt/slideLayouts/_rels/slideLayout10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3.xml"/></Relationships>
</file>

<file path=ppt/slideLayouts/_rels/slideLayout10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3.xml"/></Relationships>
</file>

<file path=ppt/slideLayouts/_rels/slideLayout10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3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3.xml"/></Relationships>
</file>

<file path=ppt/slideLayouts/_rels/slideLayout10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3.xml"/></Relationships>
</file>

<file path=ppt/slideLayouts/_rels/slideLayout10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3.xml"/></Relationships>
</file>

<file path=ppt/slideLayouts/_rels/slideLayout10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3.xml"/></Relationships>
</file>

<file path=ppt/slideLayouts/_rels/slideLayout10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4.xml"/></Relationships>
</file>

<file path=ppt/slideLayouts/_rels/slideLayout10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4.xml"/></Relationships>
</file>

<file path=ppt/slideLayouts/_rels/slideLayout10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4.xml"/></Relationships>
</file>

<file path=ppt/slideLayouts/_rels/slideLayout10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4.xml"/></Relationships>
</file>

<file path=ppt/slideLayouts/_rels/slideLayout10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4.xml"/></Relationships>
</file>

<file path=ppt/slideLayouts/_rels/slideLayout10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4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4.xml"/></Relationships>
</file>

<file path=ppt/slideLayouts/_rels/slideLayout10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4.xml"/></Relationships>
</file>

<file path=ppt/slideLayouts/_rels/slideLayout10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4.xml"/></Relationships>
</file>

<file path=ppt/slideLayouts/_rels/slideLayout10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4.xml"/></Relationships>
</file>

<file path=ppt/slideLayouts/_rels/slideLayout10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4.xml"/></Relationships>
</file>

<file path=ppt/slideLayouts/_rels/slideLayout10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5.xml"/></Relationships>
</file>

<file path=ppt/slideLayouts/_rels/slideLayout10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5.xml"/></Relationships>
</file>

<file path=ppt/slideLayouts/_rels/slideLayout10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5.xml"/></Relationships>
</file>

<file path=ppt/slideLayouts/_rels/slideLayout10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5.xml"/></Relationships>
</file>

<file path=ppt/slideLayouts/_rels/slideLayout10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5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5.xml"/></Relationships>
</file>

<file path=ppt/slideLayouts/_rels/slideLayout10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5.xml"/></Relationships>
</file>

<file path=ppt/slideLayouts/_rels/slideLayout10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5.xml"/></Relationships>
</file>

<file path=ppt/slideLayouts/_rels/slideLayout10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5.xml"/></Relationships>
</file>

<file path=ppt/slideLayouts/_rels/slideLayout10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5.xml"/></Relationships>
</file>

<file path=ppt/slideLayouts/_rels/slideLayout10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5.xml"/></Relationships>
</file>

<file path=ppt/slideLayouts/_rels/slideLayout10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6.xml"/></Relationships>
</file>

<file path=ppt/slideLayouts/_rels/slideLayout10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6.xml"/></Relationships>
</file>

<file path=ppt/slideLayouts/_rels/slideLayout10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6.xml"/></Relationships>
</file>

<file path=ppt/slideLayouts/_rels/slideLayout10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6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6.xml"/></Relationships>
</file>

<file path=ppt/slideLayouts/_rels/slideLayout10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6.xml"/></Relationships>
</file>

<file path=ppt/slideLayouts/_rels/slideLayout10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6.xml"/></Relationships>
</file>

<file path=ppt/slideLayouts/_rels/slideLayout10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6.xml"/></Relationships>
</file>

<file path=ppt/slideLayouts/_rels/slideLayout10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6.xml"/></Relationships>
</file>

<file path=ppt/slideLayouts/_rels/slideLayout10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6.xml"/></Relationships>
</file>

<file path=ppt/slideLayouts/_rels/slideLayout10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6.xml"/></Relationships>
</file>

<file path=ppt/slideLayouts/_rels/slideLayout10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7.xml"/></Relationships>
</file>

<file path=ppt/slideLayouts/_rels/slideLayout10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7.xml"/></Relationships>
</file>

<file path=ppt/slideLayouts/_rels/slideLayout10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7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7.xml"/></Relationships>
</file>

<file path=ppt/slideLayouts/_rels/slideLayout10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7.xml"/></Relationships>
</file>

<file path=ppt/slideLayouts/_rels/slideLayout10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7.xml"/></Relationships>
</file>

<file path=ppt/slideLayouts/_rels/slideLayout10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7.xml"/></Relationships>
</file>

<file path=ppt/slideLayouts/_rels/slideLayout10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7.xml"/></Relationships>
</file>

<file path=ppt/slideLayouts/_rels/slideLayout10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7.xml"/></Relationships>
</file>

<file path=ppt/slideLayouts/_rels/slideLayout10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7.xml"/></Relationships>
</file>

<file path=ppt/slideLayouts/_rels/slideLayout10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7.xml"/></Relationships>
</file>

<file path=ppt/slideLayouts/_rels/slideLayout10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8.xml"/></Relationships>
</file>

<file path=ppt/slideLayouts/_rels/slideLayout10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8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8.xml"/></Relationships>
</file>

<file path=ppt/slideLayouts/_rels/slideLayout10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8.xml"/></Relationships>
</file>

<file path=ppt/slideLayouts/_rels/slideLayout10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8.xml"/></Relationships>
</file>

<file path=ppt/slideLayouts/_rels/slideLayout10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8.xml"/></Relationships>
</file>

<file path=ppt/slideLayouts/_rels/slideLayout10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8.xml"/></Relationships>
</file>

<file path=ppt/slideLayouts/_rels/slideLayout10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8.xml"/></Relationships>
</file>

<file path=ppt/slideLayouts/_rels/slideLayout10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8.xml"/></Relationships>
</file>

<file path=ppt/slideLayouts/_rels/slideLayout10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8.xml"/></Relationships>
</file>

<file path=ppt/slideLayouts/_rels/slideLayout10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8.xml"/></Relationships>
</file>

<file path=ppt/slideLayouts/_rels/slideLayout10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9.xml"/></Relationships>
</file>

<file path=ppt/slideLayouts/_rels/slideLayout10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9.xml"/></Relationships>
</file>

<file path=ppt/slideLayouts/_rels/slideLayout10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9.xml"/></Relationships>
</file>

<file path=ppt/slideLayouts/_rels/slideLayout10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9.xml"/></Relationships>
</file>

<file path=ppt/slideLayouts/_rels/slideLayout10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9.xml"/></Relationships>
</file>

<file path=ppt/slideLayouts/_rels/slideLayout10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9.xml"/></Relationships>
</file>

<file path=ppt/slideLayouts/_rels/slideLayout10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9.xml"/></Relationships>
</file>

<file path=ppt/slideLayouts/_rels/slideLayout10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9.xml"/></Relationships>
</file>

<file path=ppt/slideLayouts/_rels/slideLayout10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9.xml"/></Relationships>
</file>

<file path=ppt/slideLayouts/_rels/slideLayout10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0.xml"/></Relationships>
</file>

<file path=ppt/slideLayouts/_rels/slideLayout10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0.xml"/></Relationships>
</file>

<file path=ppt/slideLayouts/_rels/slideLayout10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0.xml"/></Relationships>
</file>

<file path=ppt/slideLayouts/_rels/slideLayout10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0.xml"/></Relationships>
</file>

<file path=ppt/slideLayouts/_rels/slideLayout10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0.xml"/></Relationships>
</file>

<file path=ppt/slideLayouts/_rels/slideLayout10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0.xml"/></Relationships>
</file>

<file path=ppt/slideLayouts/_rels/slideLayout10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0.xml"/></Relationships>
</file>

<file path=ppt/slideLayouts/_rels/slideLayout10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0.xml"/></Relationships>
</file>

<file path=ppt/slideLayouts/_rels/slideLayout10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0.xml"/></Relationships>
</file>

<file path=ppt/slideLayouts/_rels/slideLayout10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0.xml"/></Relationships>
</file>

<file path=ppt/slideLayouts/_rels/slideLayout1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1.xml"/></Relationships>
</file>

<file path=ppt/slideLayouts/_rels/slideLayout1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1.xml"/></Relationships>
</file>

<file path=ppt/slideLayouts/_rels/slideLayout1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1.xml"/></Relationships>
</file>

<file path=ppt/slideLayouts/_rels/slideLayout1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1.xml"/></Relationships>
</file>

<file path=ppt/slideLayouts/_rels/slideLayout1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1.xml"/></Relationships>
</file>

<file path=ppt/slideLayouts/_rels/slideLayout1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1.xml"/></Relationships>
</file>

<file path=ppt/slideLayouts/_rels/slideLayout1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1.xml"/></Relationships>
</file>

<file path=ppt/slideLayouts/_rels/slideLayout1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1.xml"/></Relationships>
</file>

<file path=ppt/slideLayouts/_rels/slideLayout1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1.xml"/></Relationships>
</file>

<file path=ppt/slideLayouts/_rels/slideLayout1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1.xml"/></Relationships>
</file>

<file path=ppt/slideLayouts/_rels/slideLayout1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2.xml"/></Relationships>
</file>

<file path=ppt/slideLayouts/_rels/slideLayout1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2.xml"/></Relationships>
</file>

<file path=ppt/slideLayouts/_rels/slideLayout1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2.xml"/></Relationships>
</file>

<file path=ppt/slideLayouts/_rels/slideLayout1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2.xml"/></Relationships>
</file>

<file path=ppt/slideLayouts/_rels/slideLayout1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2.xml"/></Relationships>
</file>

<file path=ppt/slideLayouts/_rels/slideLayout1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2.xml"/></Relationships>
</file>

<file path=ppt/slideLayouts/_rels/slideLayout1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2.xml"/></Relationships>
</file>

<file path=ppt/slideLayouts/_rels/slideLayout1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2.xml"/></Relationships>
</file>

<file path=ppt/slideLayouts/_rels/slideLayout1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2.xml"/></Relationships>
</file>

<file path=ppt/slideLayouts/_rels/slideLayout1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2.xml"/></Relationships>
</file>

<file path=ppt/slideLayouts/_rels/slideLayout1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3.xml"/></Relationships>
</file>

<file path=ppt/slideLayouts/_rels/slideLayout1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3.xml"/></Relationships>
</file>

<file path=ppt/slideLayouts/_rels/slideLayout1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3.xml"/></Relationships>
</file>

<file path=ppt/slideLayouts/_rels/slideLayout1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3.xml"/></Relationships>
</file>

<file path=ppt/slideLayouts/_rels/slideLayout1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3.xml"/></Relationships>
</file>

<file path=ppt/slideLayouts/_rels/slideLayout1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3.xml"/></Relationships>
</file>

<file path=ppt/slideLayouts/_rels/slideLayout1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3.xml"/></Relationships>
</file>

<file path=ppt/slideLayouts/_rels/slideLayout1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3.xml"/></Relationships>
</file>

<file path=ppt/slideLayouts/_rels/slideLayout1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3.xml"/></Relationships>
</file>

<file path=ppt/slideLayouts/_rels/slideLayout1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3.xml"/></Relationships>
</file>

<file path=ppt/slideLayouts/_rels/slideLayout1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4.xml"/></Relationships>
</file>

<file path=ppt/slideLayouts/_rels/slideLayout1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4.xml"/></Relationships>
</file>

<file path=ppt/slideLayouts/_rels/slideLayout1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4.xml"/></Relationships>
</file>

<file path=ppt/slideLayouts/_rels/slideLayout1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4.xml"/></Relationships>
</file>

<file path=ppt/slideLayouts/_rels/slideLayout1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4.xml"/></Relationships>
</file>

<file path=ppt/slideLayouts/_rels/slideLayout1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4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4.xml"/></Relationships>
</file>

<file path=ppt/slideLayouts/_rels/slideLayout1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4.xml"/></Relationships>
</file>

<file path=ppt/slideLayouts/_rels/slideLayout1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4.xml"/></Relationships>
</file>

<file path=ppt/slideLayouts/_rels/slideLayout1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4.xml"/></Relationships>
</file>

<file path=ppt/slideLayouts/_rels/slideLayout1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4.xml"/></Relationships>
</file>

<file path=ppt/slideLayouts/_rels/slideLayout1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5.xml"/></Relationships>
</file>

<file path=ppt/slideLayouts/_rels/slideLayout1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5.xml"/></Relationships>
</file>

<file path=ppt/slideLayouts/_rels/slideLayout1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5.xml"/></Relationships>
</file>

<file path=ppt/slideLayouts/_rels/slideLayout1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5.xml"/></Relationships>
</file>

<file path=ppt/slideLayouts/_rels/slideLayout1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5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5.xml"/></Relationships>
</file>

<file path=ppt/slideLayouts/_rels/slideLayout1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5.xml"/></Relationships>
</file>

<file path=ppt/slideLayouts/_rels/slideLayout1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5.xml"/></Relationships>
</file>

<file path=ppt/slideLayouts/_rels/slideLayout1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5.xml"/></Relationships>
</file>

<file path=ppt/slideLayouts/_rels/slideLayout1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5.xml"/></Relationships>
</file>

<file path=ppt/slideLayouts/_rels/slideLayout1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5.xml"/></Relationships>
</file>

<file path=ppt/slideLayouts/_rels/slideLayout1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6.xml"/></Relationships>
</file>

<file path=ppt/slideLayouts/_rels/slideLayout1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6.xml"/></Relationships>
</file>

<file path=ppt/slideLayouts/_rels/slideLayout1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6.xml"/></Relationships>
</file>

<file path=ppt/slideLayouts/_rels/slideLayout1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6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6.xml"/></Relationships>
</file>

<file path=ppt/slideLayouts/_rels/slideLayout1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6.xml"/></Relationships>
</file>

<file path=ppt/slideLayouts/_rels/slideLayout1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6.xml"/></Relationships>
</file>

<file path=ppt/slideLayouts/_rels/slideLayout1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6.xml"/></Relationships>
</file>

<file path=ppt/slideLayouts/_rels/slideLayout1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6.xml"/></Relationships>
</file>

<file path=ppt/slideLayouts/_rels/slideLayout1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6.xml"/></Relationships>
</file>

<file path=ppt/slideLayouts/_rels/slideLayout1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6.xml"/></Relationships>
</file>

<file path=ppt/slideLayouts/_rels/slideLayout1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7.xml"/></Relationships>
</file>

<file path=ppt/slideLayouts/_rels/slideLayout1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7.xml"/></Relationships>
</file>

<file path=ppt/slideLayouts/_rels/slideLayout1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7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7.xml"/></Relationships>
</file>

<file path=ppt/slideLayouts/_rels/slideLayout1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7.xml"/></Relationships>
</file>

<file path=ppt/slideLayouts/_rels/slideLayout1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7.xml"/></Relationships>
</file>

<file path=ppt/slideLayouts/_rels/slideLayout1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7.xml"/></Relationships>
</file>

<file path=ppt/slideLayouts/_rels/slideLayout1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7.xml"/></Relationships>
</file>

<file path=ppt/slideLayouts/_rels/slideLayout1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7.xml"/></Relationships>
</file>

<file path=ppt/slideLayouts/_rels/slideLayout1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7.xml"/></Relationships>
</file>

<file path=ppt/slideLayouts/_rels/slideLayout1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7.xml"/></Relationships>
</file>

<file path=ppt/slideLayouts/_rels/slideLayout1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8.xml"/></Relationships>
</file>

<file path=ppt/slideLayouts/_rels/slideLayout1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8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8.xml"/></Relationships>
</file>

<file path=ppt/slideLayouts/_rels/slideLayout1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8.xml"/></Relationships>
</file>

<file path=ppt/slideLayouts/_rels/slideLayout1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8.xml"/></Relationships>
</file>

<file path=ppt/slideLayouts/_rels/slideLayout1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8.xml"/></Relationships>
</file>

<file path=ppt/slideLayouts/_rels/slideLayout1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8.xml"/></Relationships>
</file>

<file path=ppt/slideLayouts/_rels/slideLayout1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8.xml"/></Relationships>
</file>

<file path=ppt/slideLayouts/_rels/slideLayout1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8.xml"/></Relationships>
</file>

<file path=ppt/slideLayouts/_rels/slideLayout1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8.xml"/></Relationships>
</file>

<file path=ppt/slideLayouts/_rels/slideLayout1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8.xml"/></Relationships>
</file>

<file path=ppt/slideLayouts/_rels/slideLayout1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9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9.xml"/></Relationships>
</file>

<file path=ppt/slideLayouts/_rels/slideLayout1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9.xml"/></Relationships>
</file>

<file path=ppt/slideLayouts/_rels/slideLayout1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9.xml"/></Relationships>
</file>

<file path=ppt/slideLayouts/_rels/slideLayout1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9.xml"/></Relationships>
</file>

<file path=ppt/slideLayouts/_rels/slideLayout1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9.xml"/></Relationships>
</file>

<file path=ppt/slideLayouts/_rels/slideLayout1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9.xml"/></Relationships>
</file>

<file path=ppt/slideLayouts/_rels/slideLayout1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9.xml"/></Relationships>
</file>

<file path=ppt/slideLayouts/_rels/slideLayout1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9.xml"/></Relationships>
</file>

<file path=ppt/slideLayouts/_rels/slideLayout1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9.xml"/></Relationships>
</file>

<file path=ppt/slideLayouts/_rels/slideLayout1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9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0.xml"/></Relationships>
</file>

<file path=ppt/slideLayouts/_rels/slideLayout1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0.xml"/></Relationships>
</file>

<file path=ppt/slideLayouts/_rels/slideLayout1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0.xml"/></Relationships>
</file>

<file path=ppt/slideLayouts/_rels/slideLayout1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0.xml"/></Relationships>
</file>

<file path=ppt/slideLayouts/_rels/slideLayout1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0.xml"/></Relationships>
</file>

<file path=ppt/slideLayouts/_rels/slideLayout1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0.xml"/></Relationships>
</file>

<file path=ppt/slideLayouts/_rels/slideLayout1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0.xml"/></Relationships>
</file>

<file path=ppt/slideLayouts/_rels/slideLayout1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0.xml"/></Relationships>
</file>

<file path=ppt/slideLayouts/_rels/slideLayout1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0.xml"/></Relationships>
</file>

<file path=ppt/slideLayouts/_rels/slideLayout1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0.xml"/></Relationships>
</file>

<file path=ppt/slideLayouts/_rels/slideLayout1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1.xml"/></Relationships>
</file>

<file path=ppt/slideLayouts/_rels/slideLayout1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1.xml"/></Relationships>
</file>

<file path=ppt/slideLayouts/_rels/slideLayout1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1.xml"/></Relationships>
</file>

<file path=ppt/slideLayouts/_rels/slideLayout1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1.xml"/></Relationships>
</file>

<file path=ppt/slideLayouts/_rels/slideLayout1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1.xml"/></Relationships>
</file>

<file path=ppt/slideLayouts/_rels/slideLayout1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1.xml"/></Relationships>
</file>

<file path=ppt/slideLayouts/_rels/slideLayout1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1.xml"/></Relationships>
</file>

<file path=ppt/slideLayouts/_rels/slideLayout1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1.xml"/></Relationships>
</file>

<file path=ppt/slideLayouts/_rels/slideLayout1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1.xml"/></Relationships>
</file>

<file path=ppt/slideLayouts/_rels/slideLayout1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3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3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4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4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4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5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5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5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5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2.xml"/></Relationships>
</file>

<file path=ppt/slideLayouts/_rels/slideLayout6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2.xml"/></Relationships>
</file>

<file path=ppt/slideLayouts/_rels/slideLayout6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2.xml"/></Relationships>
</file>

<file path=ppt/slideLayouts/_rels/slideLayout6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2.xml"/></Relationships>
</file>

<file path=ppt/slideLayouts/_rels/slideLayout6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2.xml"/></Relationships>
</file>

<file path=ppt/slideLayouts/_rels/slideLayout6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2.xml"/></Relationships>
</file>

<file path=ppt/slideLayouts/_rels/slideLayout6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2.xml"/></Relationships>
</file>

<file path=ppt/slideLayouts/_rels/slideLayout6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2.xml"/></Relationships>
</file>

<file path=ppt/slideLayouts/_rels/slideLayout6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2.xml"/></Relationships>
</file>

<file path=ppt/slideLayouts/_rels/slideLayout6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2.xml"/></Relationships>
</file>

<file path=ppt/slideLayouts/_rels/slideLayout6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3.xml"/></Relationships>
</file>

<file path=ppt/slideLayouts/_rels/slideLayout6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3.xml"/></Relationships>
</file>

<file path=ppt/slideLayouts/_rels/slideLayout6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3.xml"/></Relationships>
</file>

<file path=ppt/slideLayouts/_rels/slideLayout6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3.xml"/></Relationships>
</file>

<file path=ppt/slideLayouts/_rels/slideLayout6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3.xml"/></Relationships>
</file>

<file path=ppt/slideLayouts/_rels/slideLayout6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3.xml"/></Relationships>
</file>

<file path=ppt/slideLayouts/_rels/slideLayout6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3.xml"/></Relationships>
</file>

<file path=ppt/slideLayouts/_rels/slideLayout6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3.xml"/></Relationships>
</file>

<file path=ppt/slideLayouts/_rels/slideLayout6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3.xml"/></Relationships>
</file>

<file path=ppt/slideLayouts/_rels/slideLayout6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3.xml"/></Relationships>
</file>

<file path=ppt/slideLayouts/_rels/slideLayout6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6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6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6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6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6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7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7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7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7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7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6.xml"/></Relationships>
</file>

<file path=ppt/slideLayouts/_rels/slideLayout7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6.xml"/></Relationships>
</file>

<file path=ppt/slideLayouts/_rels/slideLayout7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6.xml"/></Relationships>
</file>

<file path=ppt/slideLayouts/_rels/slideLayout7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6.xml"/></Relationships>
</file>

<file path=ppt/slideLayouts/_rels/slideLayout7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6.xml"/></Relationships>
</file>

<file path=ppt/slideLayouts/_rels/slideLayout7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6.xml"/></Relationships>
</file>

<file path=ppt/slideLayouts/_rels/slideLayout7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6.xml"/></Relationships>
</file>

<file path=ppt/slideLayouts/_rels/slideLayout7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6.xml"/></Relationships>
</file>

<file path=ppt/slideLayouts/_rels/slideLayout7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6.xml"/></Relationships>
</file>

<file path=ppt/slideLayouts/_rels/slideLayout7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6.xml"/></Relationships>
</file>

<file path=ppt/slideLayouts/_rels/slideLayout7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7.xml"/></Relationships>
</file>

<file path=ppt/slideLayouts/_rels/slideLayout7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7.xml"/></Relationships>
</file>

<file path=ppt/slideLayouts/_rels/slideLayout7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7.xml"/></Relationships>
</file>

<file path=ppt/slideLayouts/_rels/slideLayout7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7.xml"/></Relationships>
</file>

<file path=ppt/slideLayouts/_rels/slideLayout7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7.xml"/></Relationships>
</file>

<file path=ppt/slideLayouts/_rels/slideLayout7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7.xml"/></Relationships>
</file>

<file path=ppt/slideLayouts/_rels/slideLayout7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7.xml"/></Relationships>
</file>

<file path=ppt/slideLayouts/_rels/slideLayout7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7.xml"/></Relationships>
</file>

<file path=ppt/slideLayouts/_rels/slideLayout7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7.xml"/></Relationships>
</file>

<file path=ppt/slideLayouts/_rels/slideLayout7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7.xml"/></Relationships>
</file>

<file path=ppt/slideLayouts/_rels/slideLayout7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8.xml"/></Relationships>
</file>

<file path=ppt/slideLayouts/_rels/slideLayout7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8.xml"/></Relationships>
</file>

<file path=ppt/slideLayouts/_rels/slideLayout7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8.xml"/></Relationships>
</file>

<file path=ppt/slideLayouts/_rels/slideLayout7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8.xml"/></Relationships>
</file>

<file path=ppt/slideLayouts/_rels/slideLayout7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8.xml"/></Relationships>
</file>

<file path=ppt/slideLayouts/_rels/slideLayout7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8.xml"/></Relationships>
</file>

<file path=ppt/slideLayouts/_rels/slideLayout7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8.xml"/></Relationships>
</file>

<file path=ppt/slideLayouts/_rels/slideLayout7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8.xml"/></Relationships>
</file>

<file path=ppt/slideLayouts/_rels/slideLayout7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8.xml"/></Relationships>
</file>

<file path=ppt/slideLayouts/_rels/slideLayout7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8.xml"/></Relationships>
</file>

<file path=ppt/slideLayouts/_rels/slideLayout7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9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9.xml"/></Relationships>
</file>

<file path=ppt/slideLayouts/_rels/slideLayout7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9.xml"/></Relationships>
</file>

<file path=ppt/slideLayouts/_rels/slideLayout7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9.xml"/></Relationships>
</file>

<file path=ppt/slideLayouts/_rels/slideLayout7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9.xml"/></Relationships>
</file>

<file path=ppt/slideLayouts/_rels/slideLayout7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9.xml"/></Relationships>
</file>

<file path=ppt/slideLayouts/_rels/slideLayout7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9.xml"/></Relationships>
</file>

<file path=ppt/slideLayouts/_rels/slideLayout7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9.xml"/></Relationships>
</file>

<file path=ppt/slideLayouts/_rels/slideLayout7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9.xml"/></Relationships>
</file>

<file path=ppt/slideLayouts/_rels/slideLayout7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9.xml"/></Relationships>
</file>

<file path=ppt/slideLayouts/_rels/slideLayout7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9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0.xml"/></Relationships>
</file>

<file path=ppt/slideLayouts/_rels/slideLayout7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0.xml"/></Relationships>
</file>

<file path=ppt/slideLayouts/_rels/slideLayout7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0.xml"/></Relationships>
</file>

<file path=ppt/slideLayouts/_rels/slideLayout7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0.xml"/></Relationships>
</file>

<file path=ppt/slideLayouts/_rels/slideLayout7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0.xml"/></Relationships>
</file>

<file path=ppt/slideLayouts/_rels/slideLayout7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0.xml"/></Relationships>
</file>

<file path=ppt/slideLayouts/_rels/slideLayout7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0.xml"/></Relationships>
</file>

<file path=ppt/slideLayouts/_rels/slideLayout7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0.xml"/></Relationships>
</file>

<file path=ppt/slideLayouts/_rels/slideLayout7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0.xml"/></Relationships>
</file>

<file path=ppt/slideLayouts/_rels/slideLayout7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0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0.xml"/></Relationships>
</file>

<file path=ppt/slideLayouts/_rels/slideLayout7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1.xml"/></Relationships>
</file>

<file path=ppt/slideLayouts/_rels/slideLayout7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1.xml"/></Relationships>
</file>

<file path=ppt/slideLayouts/_rels/slideLayout7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1.xml"/></Relationships>
</file>

<file path=ppt/slideLayouts/_rels/slideLayout7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1.xml"/></Relationships>
</file>

<file path=ppt/slideLayouts/_rels/slideLayout7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1.xml"/></Relationships>
</file>

<file path=ppt/slideLayouts/_rels/slideLayout7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1.xml"/></Relationships>
</file>

<file path=ppt/slideLayouts/_rels/slideLayout7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1.xml"/></Relationships>
</file>

<file path=ppt/slideLayouts/_rels/slideLayout7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1.xml"/></Relationships>
</file>

<file path=ppt/slideLayouts/_rels/slideLayout7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1.xml"/></Relationships>
</file>

<file path=ppt/slideLayouts/_rels/slideLayout7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1.xml"/></Relationships>
</file>

<file path=ppt/slideLayouts/_rels/slideLayout7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2.xml"/></Relationships>
</file>

<file path=ppt/slideLayouts/_rels/slideLayout7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2.xml"/></Relationships>
</file>

<file path=ppt/slideLayouts/_rels/slideLayout7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2.xml"/></Relationships>
</file>

<file path=ppt/slideLayouts/_rels/slideLayout7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2.xml"/></Relationships>
</file>

<file path=ppt/slideLayouts/_rels/slideLayout7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2.xml"/></Relationships>
</file>

<file path=ppt/slideLayouts/_rels/slideLayout7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2.xml"/></Relationships>
</file>

<file path=ppt/slideLayouts/_rels/slideLayout7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2.xml"/></Relationships>
</file>

<file path=ppt/slideLayouts/_rels/slideLayout7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2.xml"/></Relationships>
</file>

<file path=ppt/slideLayouts/_rels/slideLayout7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2.xml"/></Relationships>
</file>

<file path=ppt/slideLayouts/_rels/slideLayout7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2.xml"/></Relationships>
</file>

<file path=ppt/slideLayouts/_rels/slideLayout7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3.xml"/></Relationships>
</file>

<file path=ppt/slideLayouts/_rels/slideLayout7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3.xml"/></Relationships>
</file>

<file path=ppt/slideLayouts/_rels/slideLayout7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3.xml"/></Relationships>
</file>

<file path=ppt/slideLayouts/_rels/slideLayout7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3.xml"/></Relationships>
</file>

<file path=ppt/slideLayouts/_rels/slideLayout7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3.xml"/></Relationships>
</file>

<file path=ppt/slideLayouts/_rels/slideLayout7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3.xml"/></Relationships>
</file>

<file path=ppt/slideLayouts/_rels/slideLayout7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3.xml"/></Relationships>
</file>

<file path=ppt/slideLayouts/_rels/slideLayout8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3.xml"/></Relationships>
</file>

<file path=ppt/slideLayouts/_rels/slideLayout8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3.xml"/></Relationships>
</file>

<file path=ppt/slideLayouts/_rels/slideLayout8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3.xml"/></Relationships>
</file>

<file path=ppt/slideLayouts/_rels/slideLayout8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4.xml"/></Relationships>
</file>

<file path=ppt/slideLayouts/_rels/slideLayout8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4.xml"/></Relationships>
</file>

<file path=ppt/slideLayouts/_rels/slideLayout8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4.xml"/></Relationships>
</file>

<file path=ppt/slideLayouts/_rels/slideLayout8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4.xml"/></Relationships>
</file>

<file path=ppt/slideLayouts/_rels/slideLayout8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4.xml"/></Relationships>
</file>

<file path=ppt/slideLayouts/_rels/slideLayout8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4.xml"/></Relationships>
</file>

<file path=ppt/slideLayouts/_rels/slideLayout8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4.xml"/></Relationships>
</file>

<file path=ppt/slideLayouts/_rels/slideLayout8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4.xml"/></Relationships>
</file>

<file path=ppt/slideLayouts/_rels/slideLayout8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4.xml"/></Relationships>
</file>

<file path=ppt/slideLayouts/_rels/slideLayout8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4.xml"/></Relationships>
</file>

<file path=ppt/slideLayouts/_rels/slideLayout8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5.xml"/></Relationships>
</file>

<file path=ppt/slideLayouts/_rels/slideLayout8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5.xml"/></Relationships>
</file>

<file path=ppt/slideLayouts/_rels/slideLayout8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5.xml"/></Relationships>
</file>

<file path=ppt/slideLayouts/_rels/slideLayout8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5.xml"/></Relationships>
</file>

<file path=ppt/slideLayouts/_rels/slideLayout8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5.xml"/></Relationships>
</file>

<file path=ppt/slideLayouts/_rels/slideLayout8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5.xml"/></Relationships>
</file>

<file path=ppt/slideLayouts/_rels/slideLayout8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5.xml"/></Relationships>
</file>

<file path=ppt/slideLayouts/_rels/slideLayout8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5.xml"/></Relationships>
</file>

<file path=ppt/slideLayouts/_rels/slideLayout8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5.xml"/></Relationships>
</file>

<file path=ppt/slideLayouts/_rels/slideLayout8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5.xml"/></Relationships>
</file>

<file path=ppt/slideLayouts/_rels/slideLayout8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6.xml"/></Relationships>
</file>

<file path=ppt/slideLayouts/_rels/slideLayout8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6.xml"/></Relationships>
</file>

<file path=ppt/slideLayouts/_rels/slideLayout8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6.xml"/></Relationships>
</file>

<file path=ppt/slideLayouts/_rels/slideLayout8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6.xml"/></Relationships>
</file>

<file path=ppt/slideLayouts/_rels/slideLayout8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6.xml"/></Relationships>
</file>

<file path=ppt/slideLayouts/_rels/slideLayout8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6.xml"/></Relationships>
</file>

<file path=ppt/slideLayouts/_rels/slideLayout8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6.xml"/></Relationships>
</file>

<file path=ppt/slideLayouts/_rels/slideLayout8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6.xml"/></Relationships>
</file>

<file path=ppt/slideLayouts/_rels/slideLayout8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6.xml"/></Relationships>
</file>

<file path=ppt/slideLayouts/_rels/slideLayout8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6.xml"/></Relationships>
</file>

<file path=ppt/slideLayouts/_rels/slideLayout8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7.xml"/></Relationships>
</file>

<file path=ppt/slideLayouts/_rels/slideLayout8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7.xml"/></Relationships>
</file>

<file path=ppt/slideLayouts/_rels/slideLayout8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7.xml"/></Relationships>
</file>

<file path=ppt/slideLayouts/_rels/slideLayout8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7.xml"/></Relationships>
</file>

<file path=ppt/slideLayouts/_rels/slideLayout8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7.xml"/></Relationships>
</file>

<file path=ppt/slideLayouts/_rels/slideLayout8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7.xml"/></Relationships>
</file>

<file path=ppt/slideLayouts/_rels/slideLayout8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7.xml"/></Relationships>
</file>

<file path=ppt/slideLayouts/_rels/slideLayout8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7.xml"/></Relationships>
</file>

<file path=ppt/slideLayouts/_rels/slideLayout8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7.xml"/></Relationships>
</file>

<file path=ppt/slideLayouts/_rels/slideLayout8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7.xml"/></Relationships>
</file>

<file path=ppt/slideLayouts/_rels/slideLayout8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8.xml"/></Relationships>
</file>

<file path=ppt/slideLayouts/_rels/slideLayout8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8.xml"/></Relationships>
</file>

<file path=ppt/slideLayouts/_rels/slideLayout8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8.xml"/></Relationships>
</file>

<file path=ppt/slideLayouts/_rels/slideLayout8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8.xml"/></Relationships>
</file>

<file path=ppt/slideLayouts/_rels/slideLayout8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8.xml"/></Relationships>
</file>

<file path=ppt/slideLayouts/_rels/slideLayout8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8.xml"/></Relationships>
</file>

<file path=ppt/slideLayouts/_rels/slideLayout8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8.xml"/></Relationships>
</file>

<file path=ppt/slideLayouts/_rels/slideLayout8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8.xml"/></Relationships>
</file>

<file path=ppt/slideLayouts/_rels/slideLayout8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8.xml"/></Relationships>
</file>

<file path=ppt/slideLayouts/_rels/slideLayout8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8.xml"/></Relationships>
</file>

<file path=ppt/slideLayouts/_rels/slideLayout8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9.xml"/></Relationships>
</file>

<file path=ppt/slideLayouts/_rels/slideLayout8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9.xml"/></Relationships>
</file>

<file path=ppt/slideLayouts/_rels/slideLayout8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9.xml"/></Relationships>
</file>

<file path=ppt/slideLayouts/_rels/slideLayout8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9.xml"/></Relationships>
</file>

<file path=ppt/slideLayouts/_rels/slideLayout8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9.xml"/></Relationships>
</file>

<file path=ppt/slideLayouts/_rels/slideLayout8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9.xml"/></Relationships>
</file>

<file path=ppt/slideLayouts/_rels/slideLayout8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9.xml"/></Relationships>
</file>

<file path=ppt/slideLayouts/_rels/slideLayout8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9.xml"/></Relationships>
</file>

<file path=ppt/slideLayouts/_rels/slideLayout8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9.xml"/></Relationships>
</file>

<file path=ppt/slideLayouts/_rels/slideLayout8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0.xml"/></Relationships>
</file>

<file path=ppt/slideLayouts/_rels/slideLayout8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0.xml"/></Relationships>
</file>

<file path=ppt/slideLayouts/_rels/slideLayout8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0.xml"/></Relationships>
</file>

<file path=ppt/slideLayouts/_rels/slideLayout8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0.xml"/></Relationships>
</file>

<file path=ppt/slideLayouts/_rels/slideLayout8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0.xml"/></Relationships>
</file>

<file path=ppt/slideLayouts/_rels/slideLayout8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0.xml"/></Relationships>
</file>

<file path=ppt/slideLayouts/_rels/slideLayout8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0.xml"/></Relationships>
</file>

<file path=ppt/slideLayouts/_rels/slideLayout8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0.xml"/></Relationships>
</file>

<file path=ppt/slideLayouts/_rels/slideLayout8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0.xml"/></Relationships>
</file>

<file path=ppt/slideLayouts/_rels/slideLayout8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0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0.xml"/></Relationships>
</file>

<file path=ppt/slideLayouts/_rels/slideLayout8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1.xml"/></Relationships>
</file>

<file path=ppt/slideLayouts/_rels/slideLayout8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1.xml"/></Relationships>
</file>

<file path=ppt/slideLayouts/_rels/slideLayout8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1.xml"/></Relationships>
</file>

<file path=ppt/slideLayouts/_rels/slideLayout8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1.xml"/></Relationships>
</file>

<file path=ppt/slideLayouts/_rels/slideLayout8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1.xml"/></Relationships>
</file>

<file path=ppt/slideLayouts/_rels/slideLayout8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1.xml"/></Relationships>
</file>

<file path=ppt/slideLayouts/_rels/slideLayout8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1.xml"/></Relationships>
</file>

<file path=ppt/slideLayouts/_rels/slideLayout8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1.xml"/></Relationships>
</file>

<file path=ppt/slideLayouts/_rels/slideLayout8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1.xml"/></Relationships>
</file>

<file path=ppt/slideLayouts/_rels/slideLayout8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1.xml"/></Relationships>
</file>

<file path=ppt/slideLayouts/_rels/slideLayout8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2.xml"/></Relationships>
</file>

<file path=ppt/slideLayouts/_rels/slideLayout8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2.xml"/></Relationships>
</file>

<file path=ppt/slideLayouts/_rels/slideLayout8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2.xml"/></Relationships>
</file>

<file path=ppt/slideLayouts/_rels/slideLayout8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2.xml"/></Relationships>
</file>

<file path=ppt/slideLayouts/_rels/slideLayout8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2.xml"/></Relationships>
</file>

<file path=ppt/slideLayouts/_rels/slideLayout8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2.xml"/></Relationships>
</file>

<file path=ppt/slideLayouts/_rels/slideLayout8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2.xml"/></Relationships>
</file>

<file path=ppt/slideLayouts/_rels/slideLayout8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2.xml"/></Relationships>
</file>

<file path=ppt/slideLayouts/_rels/slideLayout9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2.xml"/></Relationships>
</file>

<file path=ppt/slideLayouts/_rels/slideLayout9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2.xml"/></Relationships>
</file>

<file path=ppt/slideLayouts/_rels/slideLayout9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3.xml"/></Relationships>
</file>

<file path=ppt/slideLayouts/_rels/slideLayout9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3.xml"/></Relationships>
</file>

<file path=ppt/slideLayouts/_rels/slideLayout9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3.xml"/></Relationships>
</file>

<file path=ppt/slideLayouts/_rels/slideLayout9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3.xml"/></Relationships>
</file>

<file path=ppt/slideLayouts/_rels/slideLayout9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3.xml"/></Relationships>
</file>

<file path=ppt/slideLayouts/_rels/slideLayout9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3.xml"/></Relationships>
</file>

<file path=ppt/slideLayouts/_rels/slideLayout9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3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3.xml"/></Relationships>
</file>

<file path=ppt/slideLayouts/_rels/slideLayout9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3.xml"/></Relationships>
</file>

<file path=ppt/slideLayouts/_rels/slideLayout9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3.xml"/></Relationships>
</file>

<file path=ppt/slideLayouts/_rels/slideLayout9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3.xml"/></Relationships>
</file>

<file path=ppt/slideLayouts/_rels/slideLayout9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4.xml"/></Relationships>
</file>

<file path=ppt/slideLayouts/_rels/slideLayout9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4.xml"/></Relationships>
</file>

<file path=ppt/slideLayouts/_rels/slideLayout9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4.xml"/></Relationships>
</file>

<file path=ppt/slideLayouts/_rels/slideLayout9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4.xml"/></Relationships>
</file>

<file path=ppt/slideLayouts/_rels/slideLayout9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4.xml"/></Relationships>
</file>

<file path=ppt/slideLayouts/_rels/slideLayout9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4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4.xml"/></Relationships>
</file>

<file path=ppt/slideLayouts/_rels/slideLayout9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4.xml"/></Relationships>
</file>

<file path=ppt/slideLayouts/_rels/slideLayout9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4.xml"/></Relationships>
</file>

<file path=ppt/slideLayouts/_rels/slideLayout9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4.xml"/></Relationships>
</file>

<file path=ppt/slideLayouts/_rels/slideLayout9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4.xml"/></Relationships>
</file>

<file path=ppt/slideLayouts/_rels/slideLayout9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5.xml"/></Relationships>
</file>

<file path=ppt/slideLayouts/_rels/slideLayout9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5.xml"/></Relationships>
</file>

<file path=ppt/slideLayouts/_rels/slideLayout9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5.xml"/></Relationships>
</file>

<file path=ppt/slideLayouts/_rels/slideLayout9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5.xml"/></Relationships>
</file>

<file path=ppt/slideLayouts/_rels/slideLayout9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5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5.xml"/></Relationships>
</file>

<file path=ppt/slideLayouts/_rels/slideLayout9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5.xml"/></Relationships>
</file>

<file path=ppt/slideLayouts/_rels/slideLayout9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5.xml"/></Relationships>
</file>

<file path=ppt/slideLayouts/_rels/slideLayout9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5.xml"/></Relationships>
</file>

<file path=ppt/slideLayouts/_rels/slideLayout9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5.xml"/></Relationships>
</file>

<file path=ppt/slideLayouts/_rels/slideLayout9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5.xml"/></Relationships>
</file>

<file path=ppt/slideLayouts/_rels/slideLayout9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6.xml"/></Relationships>
</file>

<file path=ppt/slideLayouts/_rels/slideLayout9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6.xml"/></Relationships>
</file>

<file path=ppt/slideLayouts/_rels/slideLayout9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6.xml"/></Relationships>
</file>

<file path=ppt/slideLayouts/_rels/slideLayout9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6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6.xml"/></Relationships>
</file>

<file path=ppt/slideLayouts/_rels/slideLayout9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6.xml"/></Relationships>
</file>

<file path=ppt/slideLayouts/_rels/slideLayout9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6.xml"/></Relationships>
</file>

<file path=ppt/slideLayouts/_rels/slideLayout9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6.xml"/></Relationships>
</file>

<file path=ppt/slideLayouts/_rels/slideLayout9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6.xml"/></Relationships>
</file>

<file path=ppt/slideLayouts/_rels/slideLayout9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6.xml"/></Relationships>
</file>

<file path=ppt/slideLayouts/_rels/slideLayout9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6.xml"/></Relationships>
</file>

<file path=ppt/slideLayouts/_rels/slideLayout9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7.xml"/></Relationships>
</file>

<file path=ppt/slideLayouts/_rels/slideLayout9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7.xml"/></Relationships>
</file>

<file path=ppt/slideLayouts/_rels/slideLayout9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7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7.xml"/></Relationships>
</file>

<file path=ppt/slideLayouts/_rels/slideLayout9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7.xml"/></Relationships>
</file>

<file path=ppt/slideLayouts/_rels/slideLayout9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7.xml"/></Relationships>
</file>

<file path=ppt/slideLayouts/_rels/slideLayout9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7.xml"/></Relationships>
</file>

<file path=ppt/slideLayouts/_rels/slideLayout9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7.xml"/></Relationships>
</file>

<file path=ppt/slideLayouts/_rels/slideLayout9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7.xml"/></Relationships>
</file>

<file path=ppt/slideLayouts/_rels/slideLayout9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7.xml"/></Relationships>
</file>

<file path=ppt/slideLayouts/_rels/slideLayout9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7.xml"/></Relationships>
</file>

<file path=ppt/slideLayouts/_rels/slideLayout9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8.xml"/></Relationships>
</file>

<file path=ppt/slideLayouts/_rels/slideLayout9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8.xml"/></Relationships>
</file>

<file path=ppt/slideLayouts/_rels/slideLayout9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8.xml"/></Relationships>
</file>

<file path=ppt/slideLayouts/_rels/slideLayout9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8.xml"/></Relationships>
</file>

<file path=ppt/slideLayouts/_rels/slideLayout9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8.xml"/></Relationships>
</file>

<file path=ppt/slideLayouts/_rels/slideLayout9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8.xml"/></Relationships>
</file>

<file path=ppt/slideLayouts/_rels/slideLayout9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8.xml"/></Relationships>
</file>

<file path=ppt/slideLayouts/_rels/slideLayout9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8.xml"/></Relationships>
</file>

<file path=ppt/slideLayouts/_rels/slideLayout9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8.xml"/></Relationships>
</file>

<file path=ppt/slideLayouts/_rels/slideLayout9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8.xml"/></Relationships>
</file>

<file path=ppt/slideLayouts/_rels/slideLayout9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9.xml"/></Relationships>
</file>

<file path=ppt/slideLayouts/_rels/slideLayout9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9.xml"/></Relationships>
</file>

<file path=ppt/slideLayouts/_rels/slideLayout9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9.xml"/></Relationships>
</file>

<file path=ppt/slideLayouts/_rels/slideLayout9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9.xml"/></Relationships>
</file>

<file path=ppt/slideLayouts/_rels/slideLayout9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9.xml"/></Relationships>
</file>

<file path=ppt/slideLayouts/_rels/slideLayout9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9.xml"/></Relationships>
</file>

<file path=ppt/slideLayouts/_rels/slideLayout9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9.xml"/></Relationships>
</file>

<file path=ppt/slideLayouts/_rels/slideLayout9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9.xml"/></Relationships>
</file>

<file path=ppt/slideLayouts/_rels/slideLayout9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9.xml"/></Relationships>
</file>

<file path=ppt/slideLayouts/_rels/slideLayout9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0.xml"/></Relationships>
</file>

<file path=ppt/slideLayouts/_rels/slideLayout9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0.xml"/></Relationships>
</file>

<file path=ppt/slideLayouts/_rels/slideLayout9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0.xml"/></Relationships>
</file>

<file path=ppt/slideLayouts/_rels/slideLayout9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0.xml"/></Relationships>
</file>

<file path=ppt/slideLayouts/_rels/slideLayout9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0.xml"/></Relationships>
</file>

<file path=ppt/slideLayouts/_rels/slideLayout9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0.xml"/></Relationships>
</file>

<file path=ppt/slideLayouts/_rels/slideLayout9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0.xml"/></Relationships>
</file>

<file path=ppt/slideLayouts/_rels/slideLayout9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0.xml"/></Relationships>
</file>

<file path=ppt/slideLayouts/_rels/slideLayout9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0.xml"/></Relationships>
</file>

<file path=ppt/slideLayouts/_rels/slideLayout9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0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0.xml"/></Relationships>
</file>

<file path=ppt/slideLayouts/_rels/slideLayout9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1.xml"/></Relationships>
</file>

<file path=ppt/slideLayouts/_rels/slideLayout9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1.xml"/></Relationships>
</file>

<file path=ppt/slideLayouts/_rels/slideLayout9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1.xml"/></Relationships>
</file>

<file path=ppt/slideLayouts/_rels/slideLayout9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1.xml"/></Relationships>
</file>

<file path=ppt/slideLayouts/_rels/slideLayout9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1.xml"/></Relationships>
</file>

<file path=ppt/slideLayouts/_rels/slideLayout9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1.xml"/></Relationships>
</file>

<file path=ppt/slideLayouts/_rels/slideLayout9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1.xml"/></Relationships>
</file>

<file path=ppt/slideLayouts/_rels/slideLayout9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1.xml"/></Relationships>
</file>

<file path=ppt/slideLayouts/_rels/slideLayout9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BEBAFC-ED5B-4E9D-B213-A8029D0A68B0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289A46-6ABA-466D-BDF3-FDEB0DEEF50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1442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96E03C-0177-4411-9E3A-49713223C5D8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77DAC3-D354-4B33-94F5-FFDAE29E427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111323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85EDEC-0ACD-4057-9061-8DCC365FEA4E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8BAF81-F1BD-44DA-A6A2-1DC015604466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092849"/>
      </p:ext>
    </p:extLst>
  </p:cSld>
  <p:clrMapOvr>
    <a:masterClrMapping/>
  </p:clrMapOvr>
  <p:transition spd="slow" advClick="0" advTm="3000"/>
</p:sldLayout>
</file>

<file path=ppt/slideLayouts/slideLayout10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87605"/>
      </p:ext>
    </p:extLst>
  </p:cSld>
  <p:clrMapOvr>
    <a:masterClrMapping/>
  </p:clrMapOvr>
</p:sldLayout>
</file>

<file path=ppt/slideLayouts/slideLayout10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330201"/>
      </p:ext>
    </p:extLst>
  </p:cSld>
  <p:clrMapOvr>
    <a:masterClrMapping/>
  </p:clrMapOvr>
</p:sldLayout>
</file>

<file path=ppt/slideLayouts/slideLayout10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72601"/>
      </p:ext>
    </p:extLst>
  </p:cSld>
  <p:clrMapOvr>
    <a:masterClrMapping/>
  </p:clrMapOvr>
</p:sldLayout>
</file>

<file path=ppt/slideLayouts/slideLayout10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783342"/>
      </p:ext>
    </p:extLst>
  </p:cSld>
  <p:clrMapOvr>
    <a:masterClrMapping/>
  </p:clrMapOvr>
</p:sldLayout>
</file>

<file path=ppt/slideLayouts/slideLayout10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09131581"/>
      </p:ext>
    </p:extLst>
  </p:cSld>
  <p:clrMapOvr>
    <a:masterClrMapping/>
  </p:clrMapOvr>
</p:sldLayout>
</file>

<file path=ppt/slideLayouts/slideLayout10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253078"/>
      </p:ext>
    </p:extLst>
  </p:cSld>
  <p:clrMapOvr>
    <a:masterClrMapping/>
  </p:clrMapOvr>
</p:sldLayout>
</file>

<file path=ppt/slideLayouts/slideLayout10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643399"/>
      </p:ext>
    </p:extLst>
  </p:cSld>
  <p:clrMapOvr>
    <a:masterClrMapping/>
  </p:clrMapOvr>
</p:sldLayout>
</file>

<file path=ppt/slideLayouts/slideLayout10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397210"/>
      </p:ext>
    </p:extLst>
  </p:cSld>
  <p:clrMapOvr>
    <a:masterClrMapping/>
  </p:clrMapOvr>
</p:sldLayout>
</file>

<file path=ppt/slideLayouts/slideLayout10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5573935"/>
      </p:ext>
    </p:extLst>
  </p:cSld>
  <p:clrMapOvr>
    <a:masterClrMapping/>
  </p:clrMapOvr>
</p:sldLayout>
</file>

<file path=ppt/slideLayouts/slideLayout10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9359522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85EDEC-0ACD-4057-9061-8DCC365FEA4E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AD4DC3-E595-422F-8C30-4D40C105A43B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499558"/>
      </p:ext>
    </p:extLst>
  </p:cSld>
  <p:clrMapOvr>
    <a:masterClrMapping/>
  </p:clrMapOvr>
  <p:transition spd="slow" advClick="0" advTm="3000"/>
</p:sldLayout>
</file>

<file path=ppt/slideLayouts/slideLayout10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17447499"/>
      </p:ext>
    </p:extLst>
  </p:cSld>
  <p:clrMapOvr>
    <a:masterClrMapping/>
  </p:clrMapOvr>
</p:sldLayout>
</file>

<file path=ppt/slideLayouts/slideLayout10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931211"/>
      </p:ext>
    </p:extLst>
  </p:cSld>
  <p:clrMapOvr>
    <a:masterClrMapping/>
  </p:clrMapOvr>
</p:sldLayout>
</file>

<file path=ppt/slideLayouts/slideLayout10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296664"/>
      </p:ext>
    </p:extLst>
  </p:cSld>
  <p:clrMapOvr>
    <a:masterClrMapping/>
  </p:clrMapOvr>
</p:sldLayout>
</file>

<file path=ppt/slideLayouts/slideLayout10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497629"/>
      </p:ext>
    </p:extLst>
  </p:cSld>
  <p:clrMapOvr>
    <a:masterClrMapping/>
  </p:clrMapOvr>
</p:sldLayout>
</file>

<file path=ppt/slideLayouts/slideLayout10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39775"/>
      </p:ext>
    </p:extLst>
  </p:cSld>
  <p:clrMapOvr>
    <a:masterClrMapping/>
  </p:clrMapOvr>
</p:sldLayout>
</file>

<file path=ppt/slideLayouts/slideLayout10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23026200"/>
      </p:ext>
    </p:extLst>
  </p:cSld>
  <p:clrMapOvr>
    <a:masterClrMapping/>
  </p:clrMapOvr>
</p:sldLayout>
</file>

<file path=ppt/slideLayouts/slideLayout10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870030"/>
      </p:ext>
    </p:extLst>
  </p:cSld>
  <p:clrMapOvr>
    <a:masterClrMapping/>
  </p:clrMapOvr>
</p:sldLayout>
</file>

<file path=ppt/slideLayouts/slideLayout10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955372"/>
      </p:ext>
    </p:extLst>
  </p:cSld>
  <p:clrMapOvr>
    <a:masterClrMapping/>
  </p:clrMapOvr>
</p:sldLayout>
</file>

<file path=ppt/slideLayouts/slideLayout10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1689056"/>
      </p:ext>
    </p:extLst>
  </p:cSld>
  <p:clrMapOvr>
    <a:masterClrMapping/>
  </p:clrMapOvr>
</p:sldLayout>
</file>

<file path=ppt/slideLayouts/slideLayout10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2741705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85EDEC-0ACD-4057-9061-8DCC365FEA4E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C75E05-672A-48BA-8F80-98F393108FFB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639875"/>
      </p:ext>
    </p:extLst>
  </p:cSld>
  <p:clrMapOvr>
    <a:masterClrMapping/>
  </p:clrMapOvr>
  <p:transition spd="slow" advClick="0" advTm="3000"/>
</p:sldLayout>
</file>

<file path=ppt/slideLayouts/slideLayout10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842722113"/>
      </p:ext>
    </p:extLst>
  </p:cSld>
  <p:clrMapOvr>
    <a:masterClrMapping/>
  </p:clrMapOvr>
</p:sldLayout>
</file>

<file path=ppt/slideLayouts/slideLayout10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42506318"/>
      </p:ext>
    </p:extLst>
  </p:cSld>
  <p:clrMapOvr>
    <a:masterClrMapping/>
  </p:clrMapOvr>
</p:sldLayout>
</file>

<file path=ppt/slideLayouts/slideLayout10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176506"/>
      </p:ext>
    </p:extLst>
  </p:cSld>
  <p:clrMapOvr>
    <a:masterClrMapping/>
  </p:clrMapOvr>
</p:sldLayout>
</file>

<file path=ppt/slideLayouts/slideLayout10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859891"/>
      </p:ext>
    </p:extLst>
  </p:cSld>
  <p:clrMapOvr>
    <a:masterClrMapping/>
  </p:clrMapOvr>
</p:sldLayout>
</file>

<file path=ppt/slideLayouts/slideLayout10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897706"/>
      </p:ext>
    </p:extLst>
  </p:cSld>
  <p:clrMapOvr>
    <a:masterClrMapping/>
  </p:clrMapOvr>
</p:sldLayout>
</file>

<file path=ppt/slideLayouts/slideLayout10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360541"/>
      </p:ext>
    </p:extLst>
  </p:cSld>
  <p:clrMapOvr>
    <a:masterClrMapping/>
  </p:clrMapOvr>
</p:sldLayout>
</file>

<file path=ppt/slideLayouts/slideLayout10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61626930"/>
      </p:ext>
    </p:extLst>
  </p:cSld>
  <p:clrMapOvr>
    <a:masterClrMapping/>
  </p:clrMapOvr>
</p:sldLayout>
</file>

<file path=ppt/slideLayouts/slideLayout10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33377"/>
      </p:ext>
    </p:extLst>
  </p:cSld>
  <p:clrMapOvr>
    <a:masterClrMapping/>
  </p:clrMapOvr>
</p:sldLayout>
</file>

<file path=ppt/slideLayouts/slideLayout10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216367"/>
      </p:ext>
    </p:extLst>
  </p:cSld>
  <p:clrMapOvr>
    <a:masterClrMapping/>
  </p:clrMapOvr>
</p:sldLayout>
</file>

<file path=ppt/slideLayouts/slideLayout10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962430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85EDEC-0ACD-4057-9061-8DCC365FEA4E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F346BD-53AE-4833-B42F-0F3FE901F099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6651606"/>
      </p:ext>
    </p:extLst>
  </p:cSld>
  <p:clrMapOvr>
    <a:masterClrMapping/>
  </p:clrMapOvr>
  <p:transition spd="slow" advClick="0" advTm="3000"/>
</p:sldLayout>
</file>

<file path=ppt/slideLayouts/slideLayout10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1716850"/>
      </p:ext>
    </p:extLst>
  </p:cSld>
  <p:clrMapOvr>
    <a:masterClrMapping/>
  </p:clrMapOvr>
</p:sldLayout>
</file>

<file path=ppt/slideLayouts/slideLayout10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84943715"/>
      </p:ext>
    </p:extLst>
  </p:cSld>
  <p:clrMapOvr>
    <a:masterClrMapping/>
  </p:clrMapOvr>
</p:sldLayout>
</file>

<file path=ppt/slideLayouts/slideLayout10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259546340"/>
      </p:ext>
    </p:extLst>
  </p:cSld>
  <p:clrMapOvr>
    <a:masterClrMapping/>
  </p:clrMapOvr>
</p:sldLayout>
</file>

<file path=ppt/slideLayouts/slideLayout10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72870"/>
      </p:ext>
    </p:extLst>
  </p:cSld>
  <p:clrMapOvr>
    <a:masterClrMapping/>
  </p:clrMapOvr>
</p:sldLayout>
</file>

<file path=ppt/slideLayouts/slideLayout10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121343"/>
      </p:ext>
    </p:extLst>
  </p:cSld>
  <p:clrMapOvr>
    <a:masterClrMapping/>
  </p:clrMapOvr>
</p:sldLayout>
</file>

<file path=ppt/slideLayouts/slideLayout10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129667"/>
      </p:ext>
    </p:extLst>
  </p:cSld>
  <p:clrMapOvr>
    <a:masterClrMapping/>
  </p:clrMapOvr>
</p:sldLayout>
</file>

<file path=ppt/slideLayouts/slideLayout10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698760"/>
      </p:ext>
    </p:extLst>
  </p:cSld>
  <p:clrMapOvr>
    <a:masterClrMapping/>
  </p:clrMapOvr>
</p:sldLayout>
</file>

<file path=ppt/slideLayouts/slideLayout10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73429983"/>
      </p:ext>
    </p:extLst>
  </p:cSld>
  <p:clrMapOvr>
    <a:masterClrMapping/>
  </p:clrMapOvr>
</p:sldLayout>
</file>

<file path=ppt/slideLayouts/slideLayout10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41576"/>
      </p:ext>
    </p:extLst>
  </p:cSld>
  <p:clrMapOvr>
    <a:masterClrMapping/>
  </p:clrMapOvr>
</p:sldLayout>
</file>

<file path=ppt/slideLayouts/slideLayout10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37102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85EDEC-0ACD-4057-9061-8DCC365FEA4E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252A31-CC57-4E84-A913-89734DCC2A54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734558"/>
      </p:ext>
    </p:extLst>
  </p:cSld>
  <p:clrMapOvr>
    <a:masterClrMapping/>
  </p:clrMapOvr>
  <p:transition spd="slow" advClick="0" advTm="3000"/>
</p:sldLayout>
</file>

<file path=ppt/slideLayouts/slideLayout10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141538"/>
      </p:ext>
    </p:extLst>
  </p:cSld>
  <p:clrMapOvr>
    <a:masterClrMapping/>
  </p:clrMapOvr>
</p:sldLayout>
</file>

<file path=ppt/slideLayouts/slideLayout10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0335564"/>
      </p:ext>
    </p:extLst>
  </p:cSld>
  <p:clrMapOvr>
    <a:masterClrMapping/>
  </p:clrMapOvr>
</p:sldLayout>
</file>

<file path=ppt/slideLayouts/slideLayout10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02858295"/>
      </p:ext>
    </p:extLst>
  </p:cSld>
  <p:clrMapOvr>
    <a:masterClrMapping/>
  </p:clrMapOvr>
</p:sldLayout>
</file>

<file path=ppt/slideLayouts/slideLayout10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97164100"/>
      </p:ext>
    </p:extLst>
  </p:cSld>
  <p:clrMapOvr>
    <a:masterClrMapping/>
  </p:clrMapOvr>
</p:sldLayout>
</file>

<file path=ppt/slideLayouts/slideLayout10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105540"/>
      </p:ext>
    </p:extLst>
  </p:cSld>
  <p:clrMapOvr>
    <a:masterClrMapping/>
  </p:clrMapOvr>
</p:sldLayout>
</file>

<file path=ppt/slideLayouts/slideLayout10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175503"/>
      </p:ext>
    </p:extLst>
  </p:cSld>
  <p:clrMapOvr>
    <a:masterClrMapping/>
  </p:clrMapOvr>
</p:sldLayout>
</file>

<file path=ppt/slideLayouts/slideLayout10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832293"/>
      </p:ext>
    </p:extLst>
  </p:cSld>
  <p:clrMapOvr>
    <a:masterClrMapping/>
  </p:clrMapOvr>
</p:sldLayout>
</file>

<file path=ppt/slideLayouts/slideLayout10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843567"/>
      </p:ext>
    </p:extLst>
  </p:cSld>
  <p:clrMapOvr>
    <a:masterClrMapping/>
  </p:clrMapOvr>
</p:sldLayout>
</file>

<file path=ppt/slideLayouts/slideLayout10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22651550"/>
      </p:ext>
    </p:extLst>
  </p:cSld>
  <p:clrMapOvr>
    <a:masterClrMapping/>
  </p:clrMapOvr>
</p:sldLayout>
</file>

<file path=ppt/slideLayouts/slideLayout10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337522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85EDEC-0ACD-4057-9061-8DCC365FEA4E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0EBD97-211C-49EC-B365-D2953BA243C1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3525539"/>
      </p:ext>
    </p:extLst>
  </p:cSld>
  <p:clrMapOvr>
    <a:masterClrMapping/>
  </p:clrMapOvr>
  <p:transition spd="slow" advClick="0" advTm="3000"/>
</p:sldLayout>
</file>

<file path=ppt/slideLayouts/slideLayout10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877945"/>
      </p:ext>
    </p:extLst>
  </p:cSld>
  <p:clrMapOvr>
    <a:masterClrMapping/>
  </p:clrMapOvr>
</p:sldLayout>
</file>

<file path=ppt/slideLayouts/slideLayout10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841096"/>
      </p:ext>
    </p:extLst>
  </p:cSld>
  <p:clrMapOvr>
    <a:masterClrMapping/>
  </p:clrMapOvr>
</p:sldLayout>
</file>

<file path=ppt/slideLayouts/slideLayout10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2875783"/>
      </p:ext>
    </p:extLst>
  </p:cSld>
  <p:clrMapOvr>
    <a:masterClrMapping/>
  </p:clrMapOvr>
</p:sldLayout>
</file>

<file path=ppt/slideLayouts/slideLayout10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90955738"/>
      </p:ext>
    </p:extLst>
  </p:cSld>
  <p:clrMapOvr>
    <a:masterClrMapping/>
  </p:clrMapOvr>
</p:sldLayout>
</file>

<file path=ppt/slideLayouts/slideLayout10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44613772"/>
      </p:ext>
    </p:extLst>
  </p:cSld>
  <p:clrMapOvr>
    <a:masterClrMapping/>
  </p:clrMapOvr>
</p:sldLayout>
</file>

<file path=ppt/slideLayouts/slideLayout10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268067"/>
      </p:ext>
    </p:extLst>
  </p:cSld>
  <p:clrMapOvr>
    <a:masterClrMapping/>
  </p:clrMapOvr>
</p:sldLayout>
</file>

<file path=ppt/slideLayouts/slideLayout10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193831"/>
      </p:ext>
    </p:extLst>
  </p:cSld>
  <p:clrMapOvr>
    <a:masterClrMapping/>
  </p:clrMapOvr>
</p:sldLayout>
</file>

<file path=ppt/slideLayouts/slideLayout10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552696"/>
      </p:ext>
    </p:extLst>
  </p:cSld>
  <p:clrMapOvr>
    <a:masterClrMapping/>
  </p:clrMapOvr>
</p:sldLayout>
</file>

<file path=ppt/slideLayouts/slideLayout10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413072"/>
      </p:ext>
    </p:extLst>
  </p:cSld>
  <p:clrMapOvr>
    <a:masterClrMapping/>
  </p:clrMapOvr>
</p:sldLayout>
</file>

<file path=ppt/slideLayouts/slideLayout10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68352027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85EDEC-0ACD-4057-9061-8DCC365FEA4E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0A3994-4DCC-42CF-9636-FB7E9A121819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842447"/>
      </p:ext>
    </p:extLst>
  </p:cSld>
  <p:clrMapOvr>
    <a:masterClrMapping/>
  </p:clrMapOvr>
  <p:transition spd="slow" advClick="0" advTm="3000"/>
</p:sldLayout>
</file>

<file path=ppt/slideLayouts/slideLayout10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828859"/>
      </p:ext>
    </p:extLst>
  </p:cSld>
  <p:clrMapOvr>
    <a:masterClrMapping/>
  </p:clrMapOvr>
</p:sldLayout>
</file>

<file path=ppt/slideLayouts/slideLayout10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886143"/>
      </p:ext>
    </p:extLst>
  </p:cSld>
  <p:clrMapOvr>
    <a:masterClrMapping/>
  </p:clrMapOvr>
</p:sldLayout>
</file>

<file path=ppt/slideLayouts/slideLayout10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665568"/>
      </p:ext>
    </p:extLst>
  </p:cSld>
  <p:clrMapOvr>
    <a:masterClrMapping/>
  </p:clrMapOvr>
</p:sldLayout>
</file>

<file path=ppt/slideLayouts/slideLayout10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1470511"/>
      </p:ext>
    </p:extLst>
  </p:cSld>
  <p:clrMapOvr>
    <a:masterClrMapping/>
  </p:clrMapOvr>
</p:sldLayout>
</file>

<file path=ppt/slideLayouts/slideLayout10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13229034"/>
      </p:ext>
    </p:extLst>
  </p:cSld>
  <p:clrMapOvr>
    <a:masterClrMapping/>
  </p:clrMapOvr>
</p:sldLayout>
</file>

<file path=ppt/slideLayouts/slideLayout10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27463072"/>
      </p:ext>
    </p:extLst>
  </p:cSld>
  <p:clrMapOvr>
    <a:masterClrMapping/>
  </p:clrMapOvr>
</p:sldLayout>
</file>

<file path=ppt/slideLayouts/slideLayout10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791279"/>
      </p:ext>
    </p:extLst>
  </p:cSld>
  <p:clrMapOvr>
    <a:masterClrMapping/>
  </p:clrMapOvr>
</p:sldLayout>
</file>

<file path=ppt/slideLayouts/slideLayout10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45735"/>
      </p:ext>
    </p:extLst>
  </p:cSld>
  <p:clrMapOvr>
    <a:masterClrMapping/>
  </p:clrMapOvr>
</p:sldLayout>
</file>

<file path=ppt/slideLayouts/slideLayout10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7715583"/>
      </p:ext>
    </p:extLst>
  </p:cSld>
  <p:clrMapOvr>
    <a:masterClrMapping/>
  </p:clrMapOvr>
</p:sldLayout>
</file>

<file path=ppt/slideLayouts/slideLayout10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8972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85EDEC-0ACD-4057-9061-8DCC365FEA4E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A9D95B-FF4F-4534-829A-C5AC33C16A65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383065"/>
      </p:ext>
    </p:extLst>
  </p:cSld>
  <p:clrMapOvr>
    <a:masterClrMapping/>
  </p:clrMapOvr>
  <p:transition spd="slow" advClick="0" advTm="3000"/>
</p:sldLayout>
</file>

<file path=ppt/slideLayouts/slideLayout10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22805525"/>
      </p:ext>
    </p:extLst>
  </p:cSld>
  <p:clrMapOvr>
    <a:masterClrMapping/>
  </p:clrMapOvr>
</p:sldLayout>
</file>

<file path=ppt/slideLayouts/slideLayout10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352133"/>
      </p:ext>
    </p:extLst>
  </p:cSld>
  <p:clrMapOvr>
    <a:masterClrMapping/>
  </p:clrMapOvr>
</p:sldLayout>
</file>

<file path=ppt/slideLayouts/slideLayout10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851565"/>
      </p:ext>
    </p:extLst>
  </p:cSld>
  <p:clrMapOvr>
    <a:masterClrMapping/>
  </p:clrMapOvr>
</p:sldLayout>
</file>

<file path=ppt/slideLayouts/slideLayout10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65471"/>
      </p:ext>
    </p:extLst>
  </p:cSld>
  <p:clrMapOvr>
    <a:masterClrMapping/>
  </p:clrMapOvr>
</p:sldLayout>
</file>

<file path=ppt/slideLayouts/slideLayout10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6424513"/>
      </p:ext>
    </p:extLst>
  </p:cSld>
  <p:clrMapOvr>
    <a:masterClrMapping/>
  </p:clrMapOvr>
</p:sldLayout>
</file>

<file path=ppt/slideLayouts/slideLayout10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00766914"/>
      </p:ext>
    </p:extLst>
  </p:cSld>
  <p:clrMapOvr>
    <a:masterClrMapping/>
  </p:clrMapOvr>
</p:sldLayout>
</file>

<file path=ppt/slideLayouts/slideLayout10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65690154"/>
      </p:ext>
    </p:extLst>
  </p:cSld>
  <p:clrMapOvr>
    <a:masterClrMapping/>
  </p:clrMapOvr>
</p:sldLayout>
</file>

<file path=ppt/slideLayouts/slideLayout10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838272"/>
      </p:ext>
    </p:extLst>
  </p:cSld>
  <p:clrMapOvr>
    <a:masterClrMapping/>
  </p:clrMapOvr>
</p:sldLayout>
</file>

<file path=ppt/slideLayouts/slideLayout10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3893694"/>
      </p:ext>
    </p:extLst>
  </p:cSld>
  <p:clrMapOvr>
    <a:masterClrMapping/>
  </p:clrMapOvr>
</p:sldLayout>
</file>

<file path=ppt/slideLayouts/slideLayout10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12992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85EDEC-0ACD-4057-9061-8DCC365FEA4E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845DA8-AFB2-4ED8-8889-13F0F36A0AFB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066725"/>
      </p:ext>
    </p:extLst>
  </p:cSld>
  <p:clrMapOvr>
    <a:masterClrMapping/>
  </p:clrMapOvr>
  <p:transition spd="slow" advClick="0" advTm="3000"/>
</p:sldLayout>
</file>

<file path=ppt/slideLayouts/slideLayout10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537088"/>
      </p:ext>
    </p:extLst>
  </p:cSld>
  <p:clrMapOvr>
    <a:masterClrMapping/>
  </p:clrMapOvr>
</p:sldLayout>
</file>

<file path=ppt/slideLayouts/slideLayout10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25674848"/>
      </p:ext>
    </p:extLst>
  </p:cSld>
  <p:clrMapOvr>
    <a:masterClrMapping/>
  </p:clrMapOvr>
</p:sldLayout>
</file>

<file path=ppt/slideLayouts/slideLayout10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236003"/>
      </p:ext>
    </p:extLst>
  </p:cSld>
  <p:clrMapOvr>
    <a:masterClrMapping/>
  </p:clrMapOvr>
</p:sldLayout>
</file>

<file path=ppt/slideLayouts/slideLayout10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870786"/>
      </p:ext>
    </p:extLst>
  </p:cSld>
  <p:clrMapOvr>
    <a:masterClrMapping/>
  </p:clrMapOvr>
</p:sldLayout>
</file>

<file path=ppt/slideLayouts/slideLayout10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462279"/>
      </p:ext>
    </p:extLst>
  </p:cSld>
  <p:clrMapOvr>
    <a:masterClrMapping/>
  </p:clrMapOvr>
</p:sldLayout>
</file>

<file path=ppt/slideLayouts/slideLayout10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637776"/>
      </p:ext>
    </p:extLst>
  </p:cSld>
  <p:clrMapOvr>
    <a:masterClrMapping/>
  </p:clrMapOvr>
</p:sldLayout>
</file>

<file path=ppt/slideLayouts/slideLayout10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71961714"/>
      </p:ext>
    </p:extLst>
  </p:cSld>
  <p:clrMapOvr>
    <a:masterClrMapping/>
  </p:clrMapOvr>
</p:sldLayout>
</file>

<file path=ppt/slideLayouts/slideLayout10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74925481"/>
      </p:ext>
    </p:extLst>
  </p:cSld>
  <p:clrMapOvr>
    <a:masterClrMapping/>
  </p:clrMapOvr>
</p:sldLayout>
</file>

<file path=ppt/slideLayouts/slideLayout10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49540"/>
      </p:ext>
    </p:extLst>
  </p:cSld>
  <p:clrMapOvr>
    <a:masterClrMapping/>
  </p:clrMapOvr>
</p:sldLayout>
</file>

<file path=ppt/slideLayouts/slideLayout10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089575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85EDEC-0ACD-4057-9061-8DCC365FEA4E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FE5754-1280-4D34-93AD-89B1085E7D52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848650"/>
      </p:ext>
    </p:extLst>
  </p:cSld>
  <p:clrMapOvr>
    <a:masterClrMapping/>
  </p:clrMapOvr>
  <p:transition spd="slow" advClick="0" advTm="3000"/>
</p:sldLayout>
</file>

<file path=ppt/slideLayouts/slideLayout10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761480"/>
      </p:ext>
    </p:extLst>
  </p:cSld>
  <p:clrMapOvr>
    <a:masterClrMapping/>
  </p:clrMapOvr>
</p:sldLayout>
</file>

<file path=ppt/slideLayouts/slideLayout10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998223"/>
      </p:ext>
    </p:extLst>
  </p:cSld>
  <p:clrMapOvr>
    <a:masterClrMapping/>
  </p:clrMapOvr>
</p:sldLayout>
</file>

<file path=ppt/slideLayouts/slideLayout10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46363144"/>
      </p:ext>
    </p:extLst>
  </p:cSld>
  <p:clrMapOvr>
    <a:masterClrMapping/>
  </p:clrMapOvr>
</p:sldLayout>
</file>

<file path=ppt/slideLayouts/slideLayout10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911993"/>
      </p:ext>
    </p:extLst>
  </p:cSld>
  <p:clrMapOvr>
    <a:masterClrMapping/>
  </p:clrMapOvr>
</p:sldLayout>
</file>

<file path=ppt/slideLayouts/slideLayout10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252646"/>
      </p:ext>
    </p:extLst>
  </p:cSld>
  <p:clrMapOvr>
    <a:masterClrMapping/>
  </p:clrMapOvr>
</p:sldLayout>
</file>

<file path=ppt/slideLayouts/slideLayout10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5117"/>
      </p:ext>
    </p:extLst>
  </p:cSld>
  <p:clrMapOvr>
    <a:masterClrMapping/>
  </p:clrMapOvr>
</p:sldLayout>
</file>

<file path=ppt/slideLayouts/slideLayout10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718421"/>
      </p:ext>
    </p:extLst>
  </p:cSld>
  <p:clrMapOvr>
    <a:masterClrMapping/>
  </p:clrMapOvr>
</p:sldLayout>
</file>

<file path=ppt/slideLayouts/slideLayout10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23706606"/>
      </p:ext>
    </p:extLst>
  </p:cSld>
  <p:clrMapOvr>
    <a:masterClrMapping/>
  </p:clrMapOvr>
</p:sldLayout>
</file>

<file path=ppt/slideLayouts/slideLayout10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432826579"/>
      </p:ext>
    </p:extLst>
  </p:cSld>
  <p:clrMapOvr>
    <a:masterClrMapping/>
  </p:clrMapOvr>
</p:sldLayout>
</file>

<file path=ppt/slideLayouts/slideLayout10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494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2FCE3C1-6CA7-4392-A81F-AD1114BFFEB5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5D0531-BFBB-46D2-BD12-2A105183E94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430597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85EDEC-0ACD-4057-9061-8DCC365FEA4E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91C5ED-A29A-40D3-9EE9-2024C2E07F1E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5143886"/>
      </p:ext>
    </p:extLst>
  </p:cSld>
  <p:clrMapOvr>
    <a:masterClrMapping/>
  </p:clrMapOvr>
  <p:transition spd="slow" advClick="0" advTm="3000"/>
</p:sldLayout>
</file>

<file path=ppt/slideLayouts/slideLayout1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281151"/>
      </p:ext>
    </p:extLst>
  </p:cSld>
  <p:clrMapOvr>
    <a:masterClrMapping/>
  </p:clrMapOvr>
</p:sldLayout>
</file>

<file path=ppt/slideLayouts/slideLayout1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718373"/>
      </p:ext>
    </p:extLst>
  </p:cSld>
  <p:clrMapOvr>
    <a:masterClrMapping/>
  </p:clrMapOvr>
</p:sldLayout>
</file>

<file path=ppt/slideLayouts/slideLayout1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18940"/>
      </p:ext>
    </p:extLst>
  </p:cSld>
  <p:clrMapOvr>
    <a:masterClrMapping/>
  </p:clrMapOvr>
</p:sldLayout>
</file>

<file path=ppt/slideLayouts/slideLayout11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49339512"/>
      </p:ext>
    </p:extLst>
  </p:cSld>
  <p:clrMapOvr>
    <a:masterClrMapping/>
  </p:clrMapOvr>
</p:sldLayout>
</file>

<file path=ppt/slideLayouts/slideLayout1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394827"/>
      </p:ext>
    </p:extLst>
  </p:cSld>
  <p:clrMapOvr>
    <a:masterClrMapping/>
  </p:clrMapOvr>
</p:sldLayout>
</file>

<file path=ppt/slideLayouts/slideLayout1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706551"/>
      </p:ext>
    </p:extLst>
  </p:cSld>
  <p:clrMapOvr>
    <a:masterClrMapping/>
  </p:clrMapOvr>
</p:sldLayout>
</file>

<file path=ppt/slideLayouts/slideLayout1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123696"/>
      </p:ext>
    </p:extLst>
  </p:cSld>
  <p:clrMapOvr>
    <a:masterClrMapping/>
  </p:clrMapOvr>
</p:sldLayout>
</file>

<file path=ppt/slideLayouts/slideLayout11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8024441"/>
      </p:ext>
    </p:extLst>
  </p:cSld>
  <p:clrMapOvr>
    <a:masterClrMapping/>
  </p:clrMapOvr>
</p:sldLayout>
</file>

<file path=ppt/slideLayouts/slideLayout1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09631200"/>
      </p:ext>
    </p:extLst>
  </p:cSld>
  <p:clrMapOvr>
    <a:masterClrMapping/>
  </p:clrMapOvr>
</p:sldLayout>
</file>

<file path=ppt/slideLayouts/slideLayout11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0698256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9EB17F-FCC6-4739-B803-D6F2BDE77A43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EAA855-1F7C-4C73-920D-CC6B53ED8CD1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4318857"/>
      </p:ext>
    </p:extLst>
  </p:cSld>
  <p:clrMapOvr>
    <a:masterClrMapping/>
  </p:clrMapOvr>
  <p:transition spd="slow" advClick="0" advTm="3000"/>
</p:sldLayout>
</file>

<file path=ppt/slideLayouts/slideLayout1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911445"/>
      </p:ext>
    </p:extLst>
  </p:cSld>
  <p:clrMapOvr>
    <a:masterClrMapping/>
  </p:clrMapOvr>
</p:sldLayout>
</file>

<file path=ppt/slideLayouts/slideLayout1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98268"/>
      </p:ext>
    </p:extLst>
  </p:cSld>
  <p:clrMapOvr>
    <a:masterClrMapping/>
  </p:clrMapOvr>
</p:sldLayout>
</file>

<file path=ppt/slideLayouts/slideLayout11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712717"/>
      </p:ext>
    </p:extLst>
  </p:cSld>
  <p:clrMapOvr>
    <a:masterClrMapping/>
  </p:clrMapOvr>
</p:sldLayout>
</file>

<file path=ppt/slideLayouts/slideLayout1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463105"/>
      </p:ext>
    </p:extLst>
  </p:cSld>
  <p:clrMapOvr>
    <a:masterClrMapping/>
  </p:clrMapOvr>
</p:sldLayout>
</file>

<file path=ppt/slideLayouts/slideLayout11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5310466"/>
      </p:ext>
    </p:extLst>
  </p:cSld>
  <p:clrMapOvr>
    <a:masterClrMapping/>
  </p:clrMapOvr>
</p:sldLayout>
</file>

<file path=ppt/slideLayouts/slideLayout1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420937"/>
      </p:ext>
    </p:extLst>
  </p:cSld>
  <p:clrMapOvr>
    <a:masterClrMapping/>
  </p:clrMapOvr>
</p:sldLayout>
</file>

<file path=ppt/slideLayouts/slideLayout1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466030"/>
      </p:ext>
    </p:extLst>
  </p:cSld>
  <p:clrMapOvr>
    <a:masterClrMapping/>
  </p:clrMapOvr>
</p:sldLayout>
</file>

<file path=ppt/slideLayouts/slideLayout11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738220"/>
      </p:ext>
    </p:extLst>
  </p:cSld>
  <p:clrMapOvr>
    <a:masterClrMapping/>
  </p:clrMapOvr>
</p:sldLayout>
</file>

<file path=ppt/slideLayouts/slideLayout11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3977014"/>
      </p:ext>
    </p:extLst>
  </p:cSld>
  <p:clrMapOvr>
    <a:masterClrMapping/>
  </p:clrMapOvr>
</p:sldLayout>
</file>

<file path=ppt/slideLayouts/slideLayout1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19204942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9EB17F-FCC6-4739-B803-D6F2BDE77A43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57D9A-0D17-4988-965D-F4371FEFC1DD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754273"/>
      </p:ext>
    </p:extLst>
  </p:cSld>
  <p:clrMapOvr>
    <a:masterClrMapping/>
  </p:clrMapOvr>
  <p:transition spd="slow" advClick="0" advTm="3000"/>
</p:sldLayout>
</file>

<file path=ppt/slideLayouts/slideLayout11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34901039"/>
      </p:ext>
    </p:extLst>
  </p:cSld>
  <p:clrMapOvr>
    <a:masterClrMapping/>
  </p:clrMapOvr>
</p:sldLayout>
</file>

<file path=ppt/slideLayouts/slideLayout1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87648"/>
      </p:ext>
    </p:extLst>
  </p:cSld>
  <p:clrMapOvr>
    <a:masterClrMapping/>
  </p:clrMapOvr>
</p:sldLayout>
</file>

<file path=ppt/slideLayouts/slideLayout1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687090"/>
      </p:ext>
    </p:extLst>
  </p:cSld>
  <p:clrMapOvr>
    <a:masterClrMapping/>
  </p:clrMapOvr>
</p:sldLayout>
</file>

<file path=ppt/slideLayouts/slideLayout11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192664"/>
      </p:ext>
    </p:extLst>
  </p:cSld>
  <p:clrMapOvr>
    <a:masterClrMapping/>
  </p:clrMapOvr>
</p:sldLayout>
</file>

<file path=ppt/slideLayouts/slideLayout1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967453"/>
      </p:ext>
    </p:extLst>
  </p:cSld>
  <p:clrMapOvr>
    <a:masterClrMapping/>
  </p:clrMapOvr>
</p:sldLayout>
</file>

<file path=ppt/slideLayouts/slideLayout11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18501940"/>
      </p:ext>
    </p:extLst>
  </p:cSld>
  <p:clrMapOvr>
    <a:masterClrMapping/>
  </p:clrMapOvr>
</p:sldLayout>
</file>

<file path=ppt/slideLayouts/slideLayout1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180807"/>
      </p:ext>
    </p:extLst>
  </p:cSld>
  <p:clrMapOvr>
    <a:masterClrMapping/>
  </p:clrMapOvr>
</p:sldLayout>
</file>

<file path=ppt/slideLayouts/slideLayout1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292760"/>
      </p:ext>
    </p:extLst>
  </p:cSld>
  <p:clrMapOvr>
    <a:masterClrMapping/>
  </p:clrMapOvr>
</p:sldLayout>
</file>

<file path=ppt/slideLayouts/slideLayout11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418776"/>
      </p:ext>
    </p:extLst>
  </p:cSld>
  <p:clrMapOvr>
    <a:masterClrMapping/>
  </p:clrMapOvr>
</p:sldLayout>
</file>

<file path=ppt/slideLayouts/slideLayout11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9791415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9EB17F-FCC6-4739-B803-D6F2BDE77A43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DB94A-BAD5-4068-9106-6738A94BF48E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5725"/>
      </p:ext>
    </p:extLst>
  </p:cSld>
  <p:clrMapOvr>
    <a:masterClrMapping/>
  </p:clrMapOvr>
  <p:transition spd="slow" advClick="0" advTm="3000"/>
</p:sldLayout>
</file>

<file path=ppt/slideLayouts/slideLayout11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89063562"/>
      </p:ext>
    </p:extLst>
  </p:cSld>
  <p:clrMapOvr>
    <a:masterClrMapping/>
  </p:clrMapOvr>
</p:sldLayout>
</file>

<file path=ppt/slideLayouts/slideLayout11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55993588"/>
      </p:ext>
    </p:extLst>
  </p:cSld>
  <p:clrMapOvr>
    <a:masterClrMapping/>
  </p:clrMapOvr>
</p:sldLayout>
</file>

<file path=ppt/slideLayouts/slideLayout1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0891494"/>
      </p:ext>
    </p:extLst>
  </p:cSld>
  <p:clrMapOvr>
    <a:masterClrMapping/>
  </p:clrMapOvr>
</p:sldLayout>
</file>

<file path=ppt/slideLayouts/slideLayout1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69295"/>
      </p:ext>
    </p:extLst>
  </p:cSld>
  <p:clrMapOvr>
    <a:masterClrMapping/>
  </p:clrMapOvr>
</p:sldLayout>
</file>

<file path=ppt/slideLayouts/slideLayout11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712907"/>
      </p:ext>
    </p:extLst>
  </p:cSld>
  <p:clrMapOvr>
    <a:masterClrMapping/>
  </p:clrMapOvr>
</p:sldLayout>
</file>

<file path=ppt/slideLayouts/slideLayout1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111711"/>
      </p:ext>
    </p:extLst>
  </p:cSld>
  <p:clrMapOvr>
    <a:masterClrMapping/>
  </p:clrMapOvr>
</p:sldLayout>
</file>

<file path=ppt/slideLayouts/slideLayout11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07772352"/>
      </p:ext>
    </p:extLst>
  </p:cSld>
  <p:clrMapOvr>
    <a:masterClrMapping/>
  </p:clrMapOvr>
</p:sldLayout>
</file>

<file path=ppt/slideLayouts/slideLayout1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569127"/>
      </p:ext>
    </p:extLst>
  </p:cSld>
  <p:clrMapOvr>
    <a:masterClrMapping/>
  </p:clrMapOvr>
</p:sldLayout>
</file>

<file path=ppt/slideLayouts/slideLayout11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177653"/>
      </p:ext>
    </p:extLst>
  </p:cSld>
  <p:clrMapOvr>
    <a:masterClrMapping/>
  </p:clrMapOvr>
</p:sldLayout>
</file>

<file path=ppt/slideLayouts/slideLayout11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818475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9EB17F-FCC6-4739-B803-D6F2BDE77A43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D7342B-2A75-40C7-9BDE-E1C69A58573D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688510"/>
      </p:ext>
    </p:extLst>
  </p:cSld>
  <p:clrMapOvr>
    <a:masterClrMapping/>
  </p:clrMapOvr>
  <p:transition spd="slow" advClick="0" advTm="3000"/>
</p:sldLayout>
</file>

<file path=ppt/slideLayouts/slideLayout11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3672066"/>
      </p:ext>
    </p:extLst>
  </p:cSld>
  <p:clrMapOvr>
    <a:masterClrMapping/>
  </p:clrMapOvr>
</p:sldLayout>
</file>

<file path=ppt/slideLayouts/slideLayout11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87893061"/>
      </p:ext>
    </p:extLst>
  </p:cSld>
  <p:clrMapOvr>
    <a:masterClrMapping/>
  </p:clrMapOvr>
</p:sldLayout>
</file>

<file path=ppt/slideLayouts/slideLayout11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29898869"/>
      </p:ext>
    </p:extLst>
  </p:cSld>
  <p:clrMapOvr>
    <a:masterClrMapping/>
  </p:clrMapOvr>
</p:sldLayout>
</file>

<file path=ppt/slideLayouts/slideLayout1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8402987"/>
      </p:ext>
    </p:extLst>
  </p:cSld>
  <p:clrMapOvr>
    <a:masterClrMapping/>
  </p:clrMapOvr>
</p:sldLayout>
</file>

<file path=ppt/slideLayouts/slideLayout11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645370"/>
      </p:ext>
    </p:extLst>
  </p:cSld>
  <p:clrMapOvr>
    <a:masterClrMapping/>
  </p:clrMapOvr>
</p:sldLayout>
</file>

<file path=ppt/slideLayouts/slideLayout11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942665"/>
      </p:ext>
    </p:extLst>
  </p:cSld>
  <p:clrMapOvr>
    <a:masterClrMapping/>
  </p:clrMapOvr>
</p:sldLayout>
</file>

<file path=ppt/slideLayouts/slideLayout11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140584"/>
      </p:ext>
    </p:extLst>
  </p:cSld>
  <p:clrMapOvr>
    <a:masterClrMapping/>
  </p:clrMapOvr>
</p:sldLayout>
</file>

<file path=ppt/slideLayouts/slideLayout11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21628199"/>
      </p:ext>
    </p:extLst>
  </p:cSld>
  <p:clrMapOvr>
    <a:masterClrMapping/>
  </p:clrMapOvr>
</p:sldLayout>
</file>

<file path=ppt/slideLayouts/slideLayout1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70722"/>
      </p:ext>
    </p:extLst>
  </p:cSld>
  <p:clrMapOvr>
    <a:masterClrMapping/>
  </p:clrMapOvr>
</p:sldLayout>
</file>

<file path=ppt/slideLayouts/slideLayout11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156936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9EB17F-FCC6-4739-B803-D6F2BDE77A43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AEA77A-AC82-4BB2-85A9-659B1F360EEC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395081"/>
      </p:ext>
    </p:extLst>
  </p:cSld>
  <p:clrMapOvr>
    <a:masterClrMapping/>
  </p:clrMapOvr>
  <p:transition spd="slow" advClick="0" advTm="3000"/>
</p:sldLayout>
</file>

<file path=ppt/slideLayouts/slideLayout11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530940"/>
      </p:ext>
    </p:extLst>
  </p:cSld>
  <p:clrMapOvr>
    <a:masterClrMapping/>
  </p:clrMapOvr>
</p:sldLayout>
</file>

<file path=ppt/slideLayouts/slideLayout11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5995674"/>
      </p:ext>
    </p:extLst>
  </p:cSld>
  <p:clrMapOvr>
    <a:masterClrMapping/>
  </p:clrMapOvr>
</p:sldLayout>
</file>

<file path=ppt/slideLayouts/slideLayout11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83810903"/>
      </p:ext>
    </p:extLst>
  </p:cSld>
  <p:clrMapOvr>
    <a:masterClrMapping/>
  </p:clrMapOvr>
</p:sldLayout>
</file>

<file path=ppt/slideLayouts/slideLayout11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25716857"/>
      </p:ext>
    </p:extLst>
  </p:cSld>
  <p:clrMapOvr>
    <a:masterClrMapping/>
  </p:clrMapOvr>
</p:sldLayout>
</file>

<file path=ppt/slideLayouts/slideLayout1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257813"/>
      </p:ext>
    </p:extLst>
  </p:cSld>
  <p:clrMapOvr>
    <a:masterClrMapping/>
  </p:clrMapOvr>
</p:sldLayout>
</file>

<file path=ppt/slideLayouts/slideLayout11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000141"/>
      </p:ext>
    </p:extLst>
  </p:cSld>
  <p:clrMapOvr>
    <a:masterClrMapping/>
  </p:clrMapOvr>
</p:sldLayout>
</file>

<file path=ppt/slideLayouts/slideLayout11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463030"/>
      </p:ext>
    </p:extLst>
  </p:cSld>
  <p:clrMapOvr>
    <a:masterClrMapping/>
  </p:clrMapOvr>
</p:sldLayout>
</file>

<file path=ppt/slideLayouts/slideLayout11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621475"/>
      </p:ext>
    </p:extLst>
  </p:cSld>
  <p:clrMapOvr>
    <a:masterClrMapping/>
  </p:clrMapOvr>
</p:sldLayout>
</file>

<file path=ppt/slideLayouts/slideLayout11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31032294"/>
      </p:ext>
    </p:extLst>
  </p:cSld>
  <p:clrMapOvr>
    <a:masterClrMapping/>
  </p:clrMapOvr>
</p:sldLayout>
</file>

<file path=ppt/slideLayouts/slideLayout1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9310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9EB17F-FCC6-4739-B803-D6F2BDE77A43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F64CB-904E-4001-95D9-850FC302A836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980395"/>
      </p:ext>
    </p:extLst>
  </p:cSld>
  <p:clrMapOvr>
    <a:masterClrMapping/>
  </p:clrMapOvr>
  <p:transition spd="slow" advClick="0" advTm="3000"/>
</p:sldLayout>
</file>

<file path=ppt/slideLayouts/slideLayout11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609576"/>
      </p:ext>
    </p:extLst>
  </p:cSld>
  <p:clrMapOvr>
    <a:masterClrMapping/>
  </p:clrMapOvr>
</p:sldLayout>
</file>

<file path=ppt/slideLayouts/slideLayout11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867593"/>
      </p:ext>
    </p:extLst>
  </p:cSld>
  <p:clrMapOvr>
    <a:masterClrMapping/>
  </p:clrMapOvr>
</p:sldLayout>
</file>

<file path=ppt/slideLayouts/slideLayout11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4412647"/>
      </p:ext>
    </p:extLst>
  </p:cSld>
  <p:clrMapOvr>
    <a:masterClrMapping/>
  </p:clrMapOvr>
</p:sldLayout>
</file>

<file path=ppt/slideLayouts/slideLayout11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90800637"/>
      </p:ext>
    </p:extLst>
  </p:cSld>
  <p:clrMapOvr>
    <a:masterClrMapping/>
  </p:clrMapOvr>
</p:sldLayout>
</file>

<file path=ppt/slideLayouts/slideLayout11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172733440"/>
      </p:ext>
    </p:extLst>
  </p:cSld>
  <p:clrMapOvr>
    <a:masterClrMapping/>
  </p:clrMapOvr>
</p:sldLayout>
</file>

<file path=ppt/slideLayouts/slideLayout1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242892"/>
      </p:ext>
    </p:extLst>
  </p:cSld>
  <p:clrMapOvr>
    <a:masterClrMapping/>
  </p:clrMapOvr>
</p:sldLayout>
</file>

<file path=ppt/slideLayouts/slideLayout11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343922"/>
      </p:ext>
    </p:extLst>
  </p:cSld>
  <p:clrMapOvr>
    <a:masterClrMapping/>
  </p:clrMapOvr>
</p:sldLayout>
</file>

<file path=ppt/slideLayouts/slideLayout11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198774"/>
      </p:ext>
    </p:extLst>
  </p:cSld>
  <p:clrMapOvr>
    <a:masterClrMapping/>
  </p:clrMapOvr>
</p:sldLayout>
</file>

<file path=ppt/slideLayouts/slideLayout11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024500"/>
      </p:ext>
    </p:extLst>
  </p:cSld>
  <p:clrMapOvr>
    <a:masterClrMapping/>
  </p:clrMapOvr>
</p:sldLayout>
</file>

<file path=ppt/slideLayouts/slideLayout11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85253023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9EB17F-FCC6-4739-B803-D6F2BDE77A43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035AF5-FC16-4F04-9F53-C0616BFBBFAB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3039728"/>
      </p:ext>
    </p:extLst>
  </p:cSld>
  <p:clrMapOvr>
    <a:masterClrMapping/>
  </p:clrMapOvr>
  <p:transition spd="slow" advClick="0" advTm="3000"/>
</p:sldLayout>
</file>

<file path=ppt/slideLayouts/slideLayout1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655301"/>
      </p:ext>
    </p:extLst>
  </p:cSld>
  <p:clrMapOvr>
    <a:masterClrMapping/>
  </p:clrMapOvr>
</p:sldLayout>
</file>

<file path=ppt/slideLayouts/slideLayout11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311661"/>
      </p:ext>
    </p:extLst>
  </p:cSld>
  <p:clrMapOvr>
    <a:masterClrMapping/>
  </p:clrMapOvr>
</p:sldLayout>
</file>

<file path=ppt/slideLayouts/slideLayout11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552582"/>
      </p:ext>
    </p:extLst>
  </p:cSld>
  <p:clrMapOvr>
    <a:masterClrMapping/>
  </p:clrMapOvr>
</p:sldLayout>
</file>

<file path=ppt/slideLayouts/slideLayout11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4695411"/>
      </p:ext>
    </p:extLst>
  </p:cSld>
  <p:clrMapOvr>
    <a:masterClrMapping/>
  </p:clrMapOvr>
</p:sldLayout>
</file>

<file path=ppt/slideLayouts/slideLayout11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50287614"/>
      </p:ext>
    </p:extLst>
  </p:cSld>
  <p:clrMapOvr>
    <a:masterClrMapping/>
  </p:clrMapOvr>
</p:sldLayout>
</file>

<file path=ppt/slideLayouts/slideLayout11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275152893"/>
      </p:ext>
    </p:extLst>
  </p:cSld>
  <p:clrMapOvr>
    <a:masterClrMapping/>
  </p:clrMapOvr>
</p:sldLayout>
</file>

<file path=ppt/slideLayouts/slideLayout1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150901"/>
      </p:ext>
    </p:extLst>
  </p:cSld>
  <p:clrMapOvr>
    <a:masterClrMapping/>
  </p:clrMapOvr>
</p:sldLayout>
</file>

<file path=ppt/slideLayouts/slideLayout11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174153"/>
      </p:ext>
    </p:extLst>
  </p:cSld>
  <p:clrMapOvr>
    <a:masterClrMapping/>
  </p:clrMapOvr>
</p:sldLayout>
</file>

<file path=ppt/slideLayouts/slideLayout11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249711"/>
      </p:ext>
    </p:extLst>
  </p:cSld>
  <p:clrMapOvr>
    <a:masterClrMapping/>
  </p:clrMapOvr>
</p:sldLayout>
</file>

<file path=ppt/slideLayouts/slideLayout11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0241717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9EB17F-FCC6-4739-B803-D6F2BDE77A43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A79E1F-9853-4088-A572-994FDA542AF7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6885335"/>
      </p:ext>
    </p:extLst>
  </p:cSld>
  <p:clrMapOvr>
    <a:masterClrMapping/>
  </p:clrMapOvr>
  <p:transition spd="slow" advClick="0" advTm="3000"/>
</p:sldLayout>
</file>

<file path=ppt/slideLayouts/slideLayout11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95646489"/>
      </p:ext>
    </p:extLst>
  </p:cSld>
  <p:clrMapOvr>
    <a:masterClrMapping/>
  </p:clrMapOvr>
</p:sldLayout>
</file>

<file path=ppt/slideLayouts/slideLayout1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7996"/>
      </p:ext>
    </p:extLst>
  </p:cSld>
  <p:clrMapOvr>
    <a:masterClrMapping/>
  </p:clrMapOvr>
</p:sldLayout>
</file>

<file path=ppt/slideLayouts/slideLayout11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687722"/>
      </p:ext>
    </p:extLst>
  </p:cSld>
  <p:clrMapOvr>
    <a:masterClrMapping/>
  </p:clrMapOvr>
</p:sldLayout>
</file>

<file path=ppt/slideLayouts/slideLayout11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738839"/>
      </p:ext>
    </p:extLst>
  </p:cSld>
  <p:clrMapOvr>
    <a:masterClrMapping/>
  </p:clrMapOvr>
</p:sldLayout>
</file>

<file path=ppt/slideLayouts/slideLayout11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1908033"/>
      </p:ext>
    </p:extLst>
  </p:cSld>
  <p:clrMapOvr>
    <a:masterClrMapping/>
  </p:clrMapOvr>
</p:sldLayout>
</file>

<file path=ppt/slideLayouts/slideLayout11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1952186"/>
      </p:ext>
    </p:extLst>
  </p:cSld>
  <p:clrMapOvr>
    <a:masterClrMapping/>
  </p:clrMapOvr>
</p:sldLayout>
</file>

<file path=ppt/slideLayouts/slideLayout11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68937471"/>
      </p:ext>
    </p:extLst>
  </p:cSld>
  <p:clrMapOvr>
    <a:masterClrMapping/>
  </p:clrMapOvr>
</p:sldLayout>
</file>

<file path=ppt/slideLayouts/slideLayout1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518527"/>
      </p:ext>
    </p:extLst>
  </p:cSld>
  <p:clrMapOvr>
    <a:masterClrMapping/>
  </p:clrMapOvr>
</p:sldLayout>
</file>

<file path=ppt/slideLayouts/slideLayout11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089542"/>
      </p:ext>
    </p:extLst>
  </p:cSld>
  <p:clrMapOvr>
    <a:masterClrMapping/>
  </p:clrMapOvr>
</p:sldLayout>
</file>

<file path=ppt/slideLayouts/slideLayout11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859945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9EB17F-FCC6-4739-B803-D6F2BDE77A43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811B18-5605-4989-83E7-88BA7D9245C5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996656"/>
      </p:ext>
    </p:extLst>
  </p:cSld>
  <p:clrMapOvr>
    <a:masterClrMapping/>
  </p:clrMapOvr>
  <p:transition spd="slow" advClick="0" advTm="3000"/>
</p:sldLayout>
</file>

<file path=ppt/slideLayouts/slideLayout11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160259"/>
      </p:ext>
    </p:extLst>
  </p:cSld>
  <p:clrMapOvr>
    <a:masterClrMapping/>
  </p:clrMapOvr>
</p:sldLayout>
</file>

<file path=ppt/slideLayouts/slideLayout11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95612172"/>
      </p:ext>
    </p:extLst>
  </p:cSld>
  <p:clrMapOvr>
    <a:masterClrMapping/>
  </p:clrMapOvr>
</p:sldLayout>
</file>

<file path=ppt/slideLayouts/slideLayout1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71916"/>
      </p:ext>
    </p:extLst>
  </p:cSld>
  <p:clrMapOvr>
    <a:masterClrMapping/>
  </p:clrMapOvr>
</p:sldLayout>
</file>

<file path=ppt/slideLayouts/slideLayout11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799488"/>
      </p:ext>
    </p:extLst>
  </p:cSld>
  <p:clrMapOvr>
    <a:masterClrMapping/>
  </p:clrMapOvr>
</p:sldLayout>
</file>

<file path=ppt/slideLayouts/slideLayout11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826048"/>
      </p:ext>
    </p:extLst>
  </p:cSld>
  <p:clrMapOvr>
    <a:masterClrMapping/>
  </p:clrMapOvr>
</p:sldLayout>
</file>

<file path=ppt/slideLayouts/slideLayout11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9205776"/>
      </p:ext>
    </p:extLst>
  </p:cSld>
  <p:clrMapOvr>
    <a:masterClrMapping/>
  </p:clrMapOvr>
</p:sldLayout>
</file>

<file path=ppt/slideLayouts/slideLayout11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36604896"/>
      </p:ext>
    </p:extLst>
  </p:cSld>
  <p:clrMapOvr>
    <a:masterClrMapping/>
  </p:clrMapOvr>
</p:sldLayout>
</file>

<file path=ppt/slideLayouts/slideLayout11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26445649"/>
      </p:ext>
    </p:extLst>
  </p:cSld>
  <p:clrMapOvr>
    <a:masterClrMapping/>
  </p:clrMapOvr>
</p:sldLayout>
</file>

<file path=ppt/slideLayouts/slideLayout1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512002"/>
      </p:ext>
    </p:extLst>
  </p:cSld>
  <p:clrMapOvr>
    <a:masterClrMapping/>
  </p:clrMapOvr>
</p:sldLayout>
</file>

<file path=ppt/slideLayouts/slideLayout11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4368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31DA6F-24C6-4871-AB7C-6963F200C059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831BA3-B506-4BF5-9D5C-44A0FEDE228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240486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9EB17F-FCC6-4739-B803-D6F2BDE77A43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A5312F-B344-4DEC-8859-CB80208757D6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3076088"/>
      </p:ext>
    </p:extLst>
  </p:cSld>
  <p:clrMapOvr>
    <a:masterClrMapping/>
  </p:clrMapOvr>
  <p:transition spd="slow" advClick="0" advTm="3000"/>
</p:sldLayout>
</file>

<file path=ppt/slideLayouts/slideLayout12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169910"/>
      </p:ext>
    </p:extLst>
  </p:cSld>
  <p:clrMapOvr>
    <a:masterClrMapping/>
  </p:clrMapOvr>
</p:sldLayout>
</file>

<file path=ppt/slideLayouts/slideLayout12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767270"/>
      </p:ext>
    </p:extLst>
  </p:cSld>
  <p:clrMapOvr>
    <a:masterClrMapping/>
  </p:clrMapOvr>
</p:sldLayout>
</file>

<file path=ppt/slideLayouts/slideLayout12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49989597"/>
      </p:ext>
    </p:extLst>
  </p:cSld>
  <p:clrMapOvr>
    <a:masterClrMapping/>
  </p:clrMapOvr>
</p:sldLayout>
</file>

<file path=ppt/slideLayouts/slideLayout1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496824"/>
      </p:ext>
    </p:extLst>
  </p:cSld>
  <p:clrMapOvr>
    <a:masterClrMapping/>
  </p:clrMapOvr>
</p:sldLayout>
</file>

<file path=ppt/slideLayouts/slideLayout12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1382084"/>
      </p:ext>
    </p:extLst>
  </p:cSld>
  <p:clrMapOvr>
    <a:masterClrMapping/>
  </p:clrMapOvr>
</p:sldLayout>
</file>

<file path=ppt/slideLayouts/slideLayout12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940515"/>
      </p:ext>
    </p:extLst>
  </p:cSld>
  <p:clrMapOvr>
    <a:masterClrMapping/>
  </p:clrMapOvr>
</p:sldLayout>
</file>

<file path=ppt/slideLayouts/slideLayout12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6509783"/>
      </p:ext>
    </p:extLst>
  </p:cSld>
  <p:clrMapOvr>
    <a:masterClrMapping/>
  </p:clrMapOvr>
</p:sldLayout>
</file>

<file path=ppt/slideLayouts/slideLayout12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42566470"/>
      </p:ext>
    </p:extLst>
  </p:cSld>
  <p:clrMapOvr>
    <a:masterClrMapping/>
  </p:clrMapOvr>
</p:sldLayout>
</file>

<file path=ppt/slideLayouts/slideLayout12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808078367"/>
      </p:ext>
    </p:extLst>
  </p:cSld>
  <p:clrMapOvr>
    <a:masterClrMapping/>
  </p:clrMapOvr>
</p:sldLayout>
</file>

<file path=ppt/slideLayouts/slideLayout1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779796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9EB17F-FCC6-4739-B803-D6F2BDE77A43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B544CA-BF0A-4D33-BBE5-AC148CB41EDA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7801881"/>
      </p:ext>
    </p:extLst>
  </p:cSld>
  <p:clrMapOvr>
    <a:masterClrMapping/>
  </p:clrMapOvr>
  <p:transition spd="slow" advClick="0" advTm="3000"/>
</p:sldLayout>
</file>

<file path=ppt/slideLayouts/slideLayout12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496753"/>
      </p:ext>
    </p:extLst>
  </p:cSld>
  <p:clrMapOvr>
    <a:masterClrMapping/>
  </p:clrMapOvr>
</p:sldLayout>
</file>

<file path=ppt/slideLayouts/slideLayout12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793569"/>
      </p:ext>
    </p:extLst>
  </p:cSld>
  <p:clrMapOvr>
    <a:masterClrMapping/>
  </p:clrMapOvr>
</p:sldLayout>
</file>

<file path=ppt/slideLayouts/slideLayout12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758248"/>
      </p:ext>
    </p:extLst>
  </p:cSld>
  <p:clrMapOvr>
    <a:masterClrMapping/>
  </p:clrMapOvr>
</p:sldLayout>
</file>

<file path=ppt/slideLayouts/slideLayout12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6442661"/>
      </p:ext>
    </p:extLst>
  </p:cSld>
  <p:clrMapOvr>
    <a:masterClrMapping/>
  </p:clrMapOvr>
</p:sldLayout>
</file>

<file path=ppt/slideLayouts/slideLayout1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393248"/>
      </p:ext>
    </p:extLst>
  </p:cSld>
  <p:clrMapOvr>
    <a:masterClrMapping/>
  </p:clrMapOvr>
</p:sldLayout>
</file>

<file path=ppt/slideLayouts/slideLayout12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426326"/>
      </p:ext>
    </p:extLst>
  </p:cSld>
  <p:clrMapOvr>
    <a:masterClrMapping/>
  </p:clrMapOvr>
</p:sldLayout>
</file>

<file path=ppt/slideLayouts/slideLayout12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214464"/>
      </p:ext>
    </p:extLst>
  </p:cSld>
  <p:clrMapOvr>
    <a:masterClrMapping/>
  </p:clrMapOvr>
</p:sldLayout>
</file>

<file path=ppt/slideLayouts/slideLayout12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3456936"/>
      </p:ext>
    </p:extLst>
  </p:cSld>
  <p:clrMapOvr>
    <a:masterClrMapping/>
  </p:clrMapOvr>
</p:sldLayout>
</file>

<file path=ppt/slideLayouts/slideLayout12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75968792"/>
      </p:ext>
    </p:extLst>
  </p:cSld>
  <p:clrMapOvr>
    <a:masterClrMapping/>
  </p:clrMapOvr>
</p:sldLayout>
</file>

<file path=ppt/slideLayouts/slideLayout12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88202415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40C618B-B749-489A-98A0-2C41CCB8BCE1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71837C-A9FE-4376-84EF-9A3995891D77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5717352"/>
      </p:ext>
    </p:extLst>
  </p:cSld>
  <p:clrMapOvr>
    <a:masterClrMapping/>
  </p:clrMapOvr>
  <p:transition spd="slow" advClick="0" advTm="3000"/>
</p:sldLayout>
</file>

<file path=ppt/slideLayouts/slideLayout1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752038"/>
      </p:ext>
    </p:extLst>
  </p:cSld>
  <p:clrMapOvr>
    <a:masterClrMapping/>
  </p:clrMapOvr>
</p:sldLayout>
</file>

<file path=ppt/slideLayouts/slideLayout12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095294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40C618B-B749-489A-98A0-2C41CCB8BCE1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B19D75-C2B6-4CC4-B519-4FAF0E19B891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10159"/>
      </p:ext>
    </p:extLst>
  </p:cSld>
  <p:clrMapOvr>
    <a:masterClrMapping/>
  </p:clrMapOvr>
  <p:transition spd="slow" advClick="0" advTm="3000"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40C618B-B749-489A-98A0-2C41CCB8BCE1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C0C4FC-81D0-41A2-9494-3A574F6ED546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983179"/>
      </p:ext>
    </p:extLst>
  </p:cSld>
  <p:clrMapOvr>
    <a:masterClrMapping/>
  </p:clrMapOvr>
  <p:transition spd="slow" advClick="0" advTm="3000"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40C618B-B749-489A-98A0-2C41CCB8BCE1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487E00-A411-4A9C-93E8-94B37A21A3FA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23288"/>
      </p:ext>
    </p:extLst>
  </p:cSld>
  <p:clrMapOvr>
    <a:masterClrMapping/>
  </p:clrMapOvr>
  <p:transition spd="slow" advClick="0" advTm="3000"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40C618B-B749-489A-98A0-2C41CCB8BCE1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A3EEF6-DC3F-44F7-BACC-A8363F40072B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558839"/>
      </p:ext>
    </p:extLst>
  </p:cSld>
  <p:clrMapOvr>
    <a:masterClrMapping/>
  </p:clrMapOvr>
  <p:transition spd="slow" advClick="0" advTm="3000"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40C618B-B749-489A-98A0-2C41CCB8BCE1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15F0D0-231D-4AA2-BCBD-DC42F9238A17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7329384"/>
      </p:ext>
    </p:extLst>
  </p:cSld>
  <p:clrMapOvr>
    <a:masterClrMapping/>
  </p:clrMapOvr>
  <p:transition spd="slow" advClick="0" advTm="3000"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40C618B-B749-489A-98A0-2C41CCB8BCE1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C817AC-86CD-4639-BB71-0930F0D88A9D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814069"/>
      </p:ext>
    </p:extLst>
  </p:cSld>
  <p:clrMapOvr>
    <a:masterClrMapping/>
  </p:clrMapOvr>
  <p:transition spd="slow" advClick="0" advTm="3000"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40C618B-B749-489A-98A0-2C41CCB8BCE1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DF2792-10C3-494C-AE40-8D38595BEECD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2942480"/>
      </p:ext>
    </p:extLst>
  </p:cSld>
  <p:clrMapOvr>
    <a:masterClrMapping/>
  </p:clrMapOvr>
  <p:transition spd="slow" advClick="0" advTm="3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AC09259-23D5-46F4-9E0C-A72C23D60B02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361839-50F3-40F3-9CB1-238E85E0BCD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873990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40C618B-B749-489A-98A0-2C41CCB8BCE1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7BE8FC-6BA8-44A2-8C13-E3EA039A8E23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208005"/>
      </p:ext>
    </p:extLst>
  </p:cSld>
  <p:clrMapOvr>
    <a:masterClrMapping/>
  </p:clrMapOvr>
  <p:transition spd="slow" advClick="0" advTm="3000"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40C618B-B749-489A-98A0-2C41CCB8BCE1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75EDAD-D162-4E57-BB87-2D92492B4BC6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841972"/>
      </p:ext>
    </p:extLst>
  </p:cSld>
  <p:clrMapOvr>
    <a:masterClrMapping/>
  </p:clrMapOvr>
  <p:transition spd="slow" advClick="0" advTm="3000"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40C618B-B749-489A-98A0-2C41CCB8BCE1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BE23FE-0BE0-4568-AEDC-3607C56F38A9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253241"/>
      </p:ext>
    </p:extLst>
  </p:cSld>
  <p:clrMapOvr>
    <a:masterClrMapping/>
  </p:clrMapOvr>
  <p:transition spd="slow" advClick="0" advTm="3000"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C22472-22DA-4946-9B01-D89B9F3D0AE9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809115-A52A-43B7-A84B-0337868C4A3C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098384"/>
      </p:ext>
    </p:extLst>
  </p:cSld>
  <p:clrMapOvr>
    <a:masterClrMapping/>
  </p:clrMapOvr>
  <p:transition spd="slow" advClick="0" advTm="3000"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C22472-22DA-4946-9B01-D89B9F3D0AE9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85341E-9D57-43E7-A0F3-BB22F7AC4D62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330896"/>
      </p:ext>
    </p:extLst>
  </p:cSld>
  <p:clrMapOvr>
    <a:masterClrMapping/>
  </p:clrMapOvr>
  <p:transition spd="slow" advClick="0" advTm="3000"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C22472-22DA-4946-9B01-D89B9F3D0AE9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4742CF-E1FA-45A7-A3B7-BB5E2AC16D4D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362283"/>
      </p:ext>
    </p:extLst>
  </p:cSld>
  <p:clrMapOvr>
    <a:masterClrMapping/>
  </p:clrMapOvr>
  <p:transition spd="slow" advClick="0" advTm="3000"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C22472-22DA-4946-9B01-D89B9F3D0AE9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8294E1-6611-4327-97CC-015121B7A132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362255"/>
      </p:ext>
    </p:extLst>
  </p:cSld>
  <p:clrMapOvr>
    <a:masterClrMapping/>
  </p:clrMapOvr>
  <p:transition spd="slow" advClick="0" advTm="3000"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C22472-22DA-4946-9B01-D89B9F3D0AE9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AC608D-3D07-449F-BA17-92EB019A8EDF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554035"/>
      </p:ext>
    </p:extLst>
  </p:cSld>
  <p:clrMapOvr>
    <a:masterClrMapping/>
  </p:clrMapOvr>
  <p:transition spd="slow" advClick="0" advTm="3000"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C22472-22DA-4946-9B01-D89B9F3D0AE9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BCDD20-F370-40C6-9FA8-3171C01718AD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6430675"/>
      </p:ext>
    </p:extLst>
  </p:cSld>
  <p:clrMapOvr>
    <a:masterClrMapping/>
  </p:clrMapOvr>
  <p:transition spd="slow" advClick="0" advTm="3000"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C22472-22DA-4946-9B01-D89B9F3D0AE9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2E8FD1-02F2-4A79-AC1A-DED6E6F54F6E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20187"/>
      </p:ext>
    </p:extLst>
  </p:cSld>
  <p:clrMapOvr>
    <a:masterClrMapping/>
  </p:clrMapOvr>
  <p:transition spd="slow" advClick="0" advTm="3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279D56D-88EF-4E24-9D5A-4DA38710F309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DFEF4D-079F-4EDC-A01D-9732A98890F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547088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C22472-22DA-4946-9B01-D89B9F3D0AE9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A2D348-9F89-43F9-B181-BA36A3EDD9AE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627949"/>
      </p:ext>
    </p:extLst>
  </p:cSld>
  <p:clrMapOvr>
    <a:masterClrMapping/>
  </p:clrMapOvr>
  <p:transition spd="slow" advClick="0" advTm="3000"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C22472-22DA-4946-9B01-D89B9F3D0AE9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375479-C70D-4F1C-9D05-D7A1B415BEA2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318296"/>
      </p:ext>
    </p:extLst>
  </p:cSld>
  <p:clrMapOvr>
    <a:masterClrMapping/>
  </p:clrMapOvr>
  <p:transition spd="slow" advClick="0" advTm="3000"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C22472-22DA-4946-9B01-D89B9F3D0AE9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09362E-BB9C-4EC3-AE84-5B60DE712E20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806020"/>
      </p:ext>
    </p:extLst>
  </p:cSld>
  <p:clrMapOvr>
    <a:masterClrMapping/>
  </p:clrMapOvr>
  <p:transition spd="slow" advClick="0" advTm="3000"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C22472-22DA-4946-9B01-D89B9F3D0AE9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C8A93F-3C20-4856-81B2-14DE0F11E7DE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517274"/>
      </p:ext>
    </p:extLst>
  </p:cSld>
  <p:clrMapOvr>
    <a:masterClrMapping/>
  </p:clrMapOvr>
  <p:transition spd="slow" advClick="0" advTm="3000"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5E580-6523-4224-9AD2-A3F08BD18F0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9B9DEF-F54E-4568-BF62-87C59D50E0D9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5166786"/>
      </p:ext>
    </p:extLst>
  </p:cSld>
  <p:clrMapOvr>
    <a:masterClrMapping/>
  </p:clrMapOvr>
  <p:transition spd="slow" advClick="0" advTm="3000"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5E580-6523-4224-9AD2-A3F08BD18F0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D13F5A-DAEF-415E-A110-79ED54E4E411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704958"/>
      </p:ext>
    </p:extLst>
  </p:cSld>
  <p:clrMapOvr>
    <a:masterClrMapping/>
  </p:clrMapOvr>
  <p:transition spd="slow" advClick="0" advTm="3000"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5E580-6523-4224-9AD2-A3F08BD18F0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275088-E923-4114-B418-8B9A4F832B8F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264849"/>
      </p:ext>
    </p:extLst>
  </p:cSld>
  <p:clrMapOvr>
    <a:masterClrMapping/>
  </p:clrMapOvr>
  <p:transition spd="slow" advClick="0" advTm="3000"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5E580-6523-4224-9AD2-A3F08BD18F0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D3DC5B-50FC-4027-8657-68A3DCC5F052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907330"/>
      </p:ext>
    </p:extLst>
  </p:cSld>
  <p:clrMapOvr>
    <a:masterClrMapping/>
  </p:clrMapOvr>
  <p:transition spd="slow" advClick="0" advTm="3000"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5E580-6523-4224-9AD2-A3F08BD18F0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3DB2BB-6E29-47D0-ADD1-A6D0439D18F5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4004093"/>
      </p:ext>
    </p:extLst>
  </p:cSld>
  <p:clrMapOvr>
    <a:masterClrMapping/>
  </p:clrMapOvr>
  <p:transition spd="slow" advClick="0" advTm="3000"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5E580-6523-4224-9AD2-A3F08BD18F0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0BC24D-E5DC-49A1-A7CC-B3DCE1FA6CB4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489296"/>
      </p:ext>
    </p:extLst>
  </p:cSld>
  <p:clrMapOvr>
    <a:masterClrMapping/>
  </p:clrMapOvr>
  <p:transition spd="slow" advClick="0" advTm="3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A7CC609-98D6-493E-A40D-97A9529230CC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153743-7BFB-4C71-B079-C67F7A3222F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939288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5E580-6523-4224-9AD2-A3F08BD18F0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80310-E878-4F7F-815F-13B83B3D1B44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05078"/>
      </p:ext>
    </p:extLst>
  </p:cSld>
  <p:clrMapOvr>
    <a:masterClrMapping/>
  </p:clrMapOvr>
  <p:transition spd="slow" advClick="0" advTm="3000"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5E580-6523-4224-9AD2-A3F08BD18F0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F5C0FA-28B1-4329-8998-D3ABF9AFA2A5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9665966"/>
      </p:ext>
    </p:extLst>
  </p:cSld>
  <p:clrMapOvr>
    <a:masterClrMapping/>
  </p:clrMapOvr>
  <p:transition spd="slow" advClick="0" advTm="3000"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5E580-6523-4224-9AD2-A3F08BD18F0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431858-B993-44CF-BA7D-D6D420518F66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3215570"/>
      </p:ext>
    </p:extLst>
  </p:cSld>
  <p:clrMapOvr>
    <a:masterClrMapping/>
  </p:clrMapOvr>
  <p:transition spd="slow" advClick="0" advTm="3000"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5E580-6523-4224-9AD2-A3F08BD18F0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291ECF-3BBC-4A99-A41F-492162A81E3B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92452"/>
      </p:ext>
    </p:extLst>
  </p:cSld>
  <p:clrMapOvr>
    <a:masterClrMapping/>
  </p:clrMapOvr>
  <p:transition spd="slow" advClick="0" advTm="3000"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5E580-6523-4224-9AD2-A3F08BD18F0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608B63-61CB-4561-848F-74E52CC70889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3271451"/>
      </p:ext>
    </p:extLst>
  </p:cSld>
  <p:clrMapOvr>
    <a:masterClrMapping/>
  </p:clrMapOvr>
  <p:transition spd="slow" advClick="0" advTm="3000"/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B86A973-CBF1-4CAD-8B34-DDB66F1DD45E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6D276-C5B6-4A3E-81D9-74B95C38250B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961416"/>
      </p:ext>
    </p:extLst>
  </p:cSld>
  <p:clrMapOvr>
    <a:masterClrMapping/>
  </p:clrMapOvr>
  <p:transition spd="slow" advClick="0" advTm="3000"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B86A973-CBF1-4CAD-8B34-DDB66F1DD45E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D48E17-350B-429C-B13C-B97C4AFE6C2D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568167"/>
      </p:ext>
    </p:extLst>
  </p:cSld>
  <p:clrMapOvr>
    <a:masterClrMapping/>
  </p:clrMapOvr>
  <p:transition spd="slow" advClick="0" advTm="3000"/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B86A973-CBF1-4CAD-8B34-DDB66F1DD45E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1C1DE4-28DA-4C51-B67C-A09D1CADB557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318808"/>
      </p:ext>
    </p:extLst>
  </p:cSld>
  <p:clrMapOvr>
    <a:masterClrMapping/>
  </p:clrMapOvr>
  <p:transition spd="slow" advClick="0" advTm="3000"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B86A973-CBF1-4CAD-8B34-DDB66F1DD45E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6CE0CF-3435-478D-81EA-60F439CA1906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316763"/>
      </p:ext>
    </p:extLst>
  </p:cSld>
  <p:clrMapOvr>
    <a:masterClrMapping/>
  </p:clrMapOvr>
  <p:transition spd="slow" advClick="0" advTm="3000"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B86A973-CBF1-4CAD-8B34-DDB66F1DD45E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EC0CAE-170B-48BD-9E2D-235FA4187ABB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127776"/>
      </p:ext>
    </p:extLst>
  </p:cSld>
  <p:clrMapOvr>
    <a:masterClrMapping/>
  </p:clrMapOvr>
  <p:transition spd="slow" advClick="0" advTm="300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5239FF-E631-42AA-A65A-428CC63C707D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D71327-AF29-44CF-BF2F-A184827AD29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2193147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B86A973-CBF1-4CAD-8B34-DDB66F1DD45E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F99CDF-4C3B-42DE-A41A-66EB381DC82C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224172"/>
      </p:ext>
    </p:extLst>
  </p:cSld>
  <p:clrMapOvr>
    <a:masterClrMapping/>
  </p:clrMapOvr>
  <p:transition spd="slow" advClick="0" advTm="3000"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B86A973-CBF1-4CAD-8B34-DDB66F1DD45E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36ACD6-239F-4F8D-A7A1-9C6D34214B4E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385512"/>
      </p:ext>
    </p:extLst>
  </p:cSld>
  <p:clrMapOvr>
    <a:masterClrMapping/>
  </p:clrMapOvr>
  <p:transition spd="slow" advClick="0" advTm="3000"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B86A973-CBF1-4CAD-8B34-DDB66F1DD45E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91FB10-AFEB-4430-8FAE-B44D219BA986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4413446"/>
      </p:ext>
    </p:extLst>
  </p:cSld>
  <p:clrMapOvr>
    <a:masterClrMapping/>
  </p:clrMapOvr>
  <p:transition spd="slow" advClick="0" advTm="3000"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B86A973-CBF1-4CAD-8B34-DDB66F1DD45E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143DC1-FA5F-405E-B381-F476237EC417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2521365"/>
      </p:ext>
    </p:extLst>
  </p:cSld>
  <p:clrMapOvr>
    <a:masterClrMapping/>
  </p:clrMapOvr>
  <p:transition spd="slow" advClick="0" advTm="3000"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B86A973-CBF1-4CAD-8B34-DDB66F1DD45E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A925B1-57D1-4AC4-9294-D0C0F1BD2D40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938809"/>
      </p:ext>
    </p:extLst>
  </p:cSld>
  <p:clrMapOvr>
    <a:masterClrMapping/>
  </p:clrMapOvr>
  <p:transition spd="slow" advClick="0" advTm="3000"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B86A973-CBF1-4CAD-8B34-DDB66F1DD45E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E89896-C0B4-4CCB-95F2-530CEDE79E0D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940990"/>
      </p:ext>
    </p:extLst>
  </p:cSld>
  <p:clrMapOvr>
    <a:masterClrMapping/>
  </p:clrMapOvr>
  <p:transition spd="slow" advClick="0" advTm="3000"/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987023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1056656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3674812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0971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54D32-6FCA-4208-BBA2-2DE83EEBF829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E399B6-8AD2-4A87-9FDE-E5A2F227E47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92582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764470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460781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567771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90521977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78063498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621303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7207297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43562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651487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361910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3443080-CD13-47C4-B0DB-04B274388607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EA8946-945E-4811-806B-F7B04655DB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794672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230145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551335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466920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8588263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09269118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9391074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607186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61840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869527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3513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FD03766-1E00-4CA3-B6B7-8C75BAEAB936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8E3B4C-5031-47C2-9828-CE9F803F44A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4041526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189108145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199358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152295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228745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6829083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31706652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29183132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7672039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627143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447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3756BB7-2711-4B7A-B51E-B56F9B126FBE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FA211D-95AE-4C94-8A6B-42D46E5C5DD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6327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D7CED2F-AF7D-4026-9F52-7996A0060C24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EA6FF8-7B8F-4DC3-95C0-CB0B7BEB2A1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152751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415605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642606364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2613561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879582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02347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0577489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80305951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61238655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460224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4255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023E7C-F304-4E26-B6CE-FC268763D143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DD1A3C-C1B8-42BA-A379-862E9F5A2F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787800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737887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5832667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64228442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91365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113342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540401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0156863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223103980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17752224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5839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F691789-7A1E-4F6F-ADE3-2007108F83AB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391C6D-C298-4112-A1FA-41265EE94C5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123090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88496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703002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190062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18674507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042616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1842418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67435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9907126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05930958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0923936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EFCD8E-011D-446C-A9EB-0029B52A8ADA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042C6A-D571-4C16-B9B1-48B8C41488FB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352831"/>
      </p:ext>
    </p:extLst>
  </p:cSld>
  <p:clrMapOvr>
    <a:masterClrMapping/>
  </p:clrMapOvr>
  <p:transition spd="slow" advClick="0" advTm="3000"/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368672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921299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9074185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761966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68159834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08114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139421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244461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9193762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144732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EFCD8E-011D-446C-A9EB-0029B52A8ADA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16757E-CB3C-486B-B5D4-23585747F4F6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1900004"/>
      </p:ext>
    </p:extLst>
  </p:cSld>
  <p:clrMapOvr>
    <a:masterClrMapping/>
  </p:clrMapOvr>
  <p:transition spd="slow" advClick="0" advTm="3000"/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686571649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11765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684202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631170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061513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03951530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35912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275064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039657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757275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EFCD8E-011D-446C-A9EB-0029B52A8ADA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D5473F-48D4-4CA1-97F9-1F4C4E3ABFA1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868485"/>
      </p:ext>
    </p:extLst>
  </p:cSld>
  <p:clrMapOvr>
    <a:masterClrMapping/>
  </p:clrMapOvr>
  <p:transition spd="slow" advClick="0" advTm="3000"/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92640249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85686124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562649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974343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227737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409177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59826205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335807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5845115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96693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EFCD8E-011D-446C-A9EB-0029B52A8ADA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3D3376-C10D-45F7-989E-6FD0B12DDEBA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615430"/>
      </p:ext>
    </p:extLst>
  </p:cSld>
  <p:clrMapOvr>
    <a:masterClrMapping/>
  </p:clrMapOvr>
  <p:transition spd="slow" advClick="0" advTm="3000"/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1241273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73993194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65997268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170836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75956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817048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961538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28205508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862856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28056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EFCD8E-011D-446C-A9EB-0029B52A8ADA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073ACB-42DB-4672-BC73-4F793639B570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3720465"/>
      </p:ext>
    </p:extLst>
  </p:cSld>
  <p:clrMapOvr>
    <a:masterClrMapping/>
  </p:clrMapOvr>
  <p:transition spd="slow" advClick="0" advTm="3000"/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644664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5704584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242616287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32300073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649521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291809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858854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549695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78312752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81106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EFCD8E-011D-446C-A9EB-0029B52A8ADA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F19FF4-7CE3-4543-9112-934E0CF8AD4A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8912301"/>
      </p:ext>
    </p:extLst>
  </p:cSld>
  <p:clrMapOvr>
    <a:masterClrMapping/>
  </p:clrMapOvr>
  <p:transition spd="slow" advClick="0" advTm="3000"/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176776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976073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1246589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60485528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87943600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0202486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057562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870130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431557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819190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EFCD8E-011D-446C-A9EB-0029B52A8ADA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358C33-7696-446D-924C-2D0FBE1FD104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246925"/>
      </p:ext>
    </p:extLst>
  </p:cSld>
  <p:clrMapOvr>
    <a:masterClrMapping/>
  </p:clrMapOvr>
  <p:transition spd="slow" advClick="0" advTm="3000"/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706244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363165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59440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8330422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20296121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84474611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855563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86919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981329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739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8DD5F3-6BE7-4C2F-B8A1-ADBF0FE17A14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18D678-D349-4636-8360-FFA1591799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19448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EFCD8E-011D-446C-A9EB-0029B52A8ADA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12CBAA-1CF3-474F-A3D2-1D6F2FDA18A2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969199"/>
      </p:ext>
    </p:extLst>
  </p:cSld>
  <p:clrMapOvr>
    <a:masterClrMapping/>
  </p:clrMapOvr>
  <p:transition spd="slow" advClick="0" advTm="3000"/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2363376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16704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012540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361361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7813514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62164517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81664817"/>
      </p:ext>
    </p:extLst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937856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068117"/>
      </p:ext>
    </p:extLst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55576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EFCD8E-011D-446C-A9EB-0029B52A8ADA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304F5A-64DD-4A29-BB10-28EC1E778AAF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756448"/>
      </p:ext>
    </p:extLst>
  </p:cSld>
  <p:clrMapOvr>
    <a:masterClrMapping/>
  </p:clrMapOvr>
  <p:transition spd="slow" advClick="0" advTm="3000"/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190779"/>
      </p:ext>
    </p:extLst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00409200"/>
      </p:ext>
    </p:extLst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748945"/>
      </p:ext>
    </p:extLst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22261"/>
      </p:ext>
    </p:extLst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924569"/>
      </p:ext>
    </p:extLst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2189570"/>
      </p:ext>
    </p:extLst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59360944"/>
      </p:ext>
    </p:extLst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656911547"/>
      </p:ext>
    </p:extLst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509983"/>
      </p:ext>
    </p:extLst>
  </p:cSld>
  <p:clrMapOvr>
    <a:masterClrMapping/>
  </p:clrMapOvr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34506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EFCD8E-011D-446C-A9EB-0029B52A8ADA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F0069D-9003-4D30-ADDE-ACCE92742763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540066"/>
      </p:ext>
    </p:extLst>
  </p:cSld>
  <p:clrMapOvr>
    <a:masterClrMapping/>
  </p:clrMapOvr>
  <p:transition spd="slow" advClick="0" advTm="3000"/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862962"/>
      </p:ext>
    </p:extLst>
  </p:cSld>
  <p:clrMapOvr>
    <a:masterClrMapping/>
  </p:clrMapOvr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056072"/>
      </p:ext>
    </p:extLst>
  </p:cSld>
  <p:clrMapOvr>
    <a:masterClrMapping/>
  </p:clrMapOvr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31395800"/>
      </p:ext>
    </p:extLst>
  </p:cSld>
  <p:clrMapOvr>
    <a:masterClrMapping/>
  </p:clrMapOvr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461514"/>
      </p:ext>
    </p:extLst>
  </p:cSld>
  <p:clrMapOvr>
    <a:masterClrMapping/>
  </p:clrMapOvr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786352"/>
      </p:ext>
    </p:extLst>
  </p:cSld>
  <p:clrMapOvr>
    <a:masterClrMapping/>
  </p:clrMapOvr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401788"/>
      </p:ext>
    </p:extLst>
  </p:cSld>
  <p:clrMapOvr>
    <a:masterClrMapping/>
  </p:clrMapOvr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4663104"/>
      </p:ext>
    </p:extLst>
  </p:cSld>
  <p:clrMapOvr>
    <a:masterClrMapping/>
  </p:clrMapOvr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13493893"/>
      </p:ext>
    </p:extLst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24624664"/>
      </p:ext>
    </p:extLst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23054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EFCD8E-011D-446C-A9EB-0029B52A8ADA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4D8D28-700D-4C54-9617-F4073FEFA47A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036209"/>
      </p:ext>
    </p:extLst>
  </p:cSld>
  <p:clrMapOvr>
    <a:masterClrMapping/>
  </p:clrMapOvr>
  <p:transition spd="slow" advClick="0" advTm="3000"/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993242"/>
      </p:ext>
    </p:extLst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755459"/>
      </p:ext>
    </p:extLst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734424"/>
      </p:ext>
    </p:extLst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32419826"/>
      </p:ext>
    </p:extLst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228652"/>
      </p:ext>
    </p:extLst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680825"/>
      </p:ext>
    </p:extLst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846399"/>
      </p:ext>
    </p:extLst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4201343"/>
      </p:ext>
    </p:extLst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63249548"/>
      </p:ext>
    </p:extLst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8731730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1C6B3A8-494F-4092-A701-A3CCA768C0FC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E2B087-6A0D-4371-BB78-087E6D390DE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931647"/>
      </p:ext>
    </p:extLst>
  </p:cSld>
  <p:clrMapOvr>
    <a:masterClrMapping/>
  </p:clrMapOvr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36485"/>
      </p:ext>
    </p:extLst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151408"/>
      </p:ext>
    </p:extLst>
  </p:cSld>
  <p:clrMapOvr>
    <a:masterClrMapping/>
  </p:clrMapOvr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283508"/>
      </p:ext>
    </p:extLst>
  </p:cSld>
  <p:clrMapOvr>
    <a:masterClrMapping/>
  </p:clrMapOvr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281361"/>
      </p:ext>
    </p:extLst>
  </p:cSld>
  <p:clrMapOvr>
    <a:masterClrMapping/>
  </p:clrMapOvr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688133624"/>
      </p:ext>
    </p:extLst>
  </p:cSld>
  <p:clrMapOvr>
    <a:masterClrMapping/>
  </p:clrMapOvr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314206"/>
      </p:ext>
    </p:extLst>
  </p:cSld>
  <p:clrMapOvr>
    <a:masterClrMapping/>
  </p:clrMapOvr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9252"/>
      </p:ext>
    </p:extLst>
  </p:cSld>
  <p:clrMapOvr>
    <a:masterClrMapping/>
  </p:clrMapOvr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128122"/>
      </p:ext>
    </p:extLst>
  </p:cSld>
  <p:clrMapOvr>
    <a:masterClrMapping/>
  </p:clrMapOvr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4320008"/>
      </p:ext>
    </p:extLst>
  </p:cSld>
  <p:clrMapOvr>
    <a:masterClrMapping/>
  </p:clrMapOvr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9406653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F70E78-4DCB-46DA-8C57-39B9B61B55C1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AD8C0F-39A0-4628-AAAC-7E579906557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677415"/>
      </p:ext>
    </p:extLst>
  </p:cSld>
  <p:clrMapOvr>
    <a:masterClrMapping/>
  </p:clrMapOvr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7084067"/>
      </p:ext>
    </p:extLst>
  </p:cSld>
  <p:clrMapOvr>
    <a:masterClrMapping/>
  </p:clrMapOvr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129060"/>
      </p:ext>
    </p:extLst>
  </p:cSld>
  <p:clrMapOvr>
    <a:masterClrMapping/>
  </p:clrMapOvr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61609"/>
      </p:ext>
    </p:extLst>
  </p:cSld>
  <p:clrMapOvr>
    <a:masterClrMapping/>
  </p:clrMapOvr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426482"/>
      </p:ext>
    </p:extLst>
  </p:cSld>
  <p:clrMapOvr>
    <a:masterClrMapping/>
  </p:clrMapOvr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750012"/>
      </p:ext>
    </p:extLst>
  </p:cSld>
  <p:clrMapOvr>
    <a:masterClrMapping/>
  </p:clrMapOvr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77397686"/>
      </p:ext>
    </p:extLst>
  </p:cSld>
  <p:clrMapOvr>
    <a:masterClrMapping/>
  </p:clrMapOvr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5308161"/>
      </p:ext>
    </p:extLst>
  </p:cSld>
  <p:clrMapOvr>
    <a:masterClrMapping/>
  </p:clrMapOvr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916461"/>
      </p:ext>
    </p:extLst>
  </p:cSld>
  <p:clrMapOvr>
    <a:masterClrMapping/>
  </p:clrMapOvr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266129"/>
      </p:ext>
    </p:extLst>
  </p:cSld>
  <p:clrMapOvr>
    <a:masterClrMapping/>
  </p:clrMapOvr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840886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D5C033-104C-4219-8D09-80090DE79384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D7CA44-CEC2-4A00-822C-94457405607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016400"/>
      </p:ext>
    </p:extLst>
  </p:cSld>
  <p:clrMapOvr>
    <a:masterClrMapping/>
  </p:clrMapOvr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5789477"/>
      </p:ext>
    </p:extLst>
  </p:cSld>
  <p:clrMapOvr>
    <a:masterClrMapping/>
  </p:clrMapOvr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410940290"/>
      </p:ext>
    </p:extLst>
  </p:cSld>
  <p:clrMapOvr>
    <a:masterClrMapping/>
  </p:clrMapOvr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492910"/>
      </p:ext>
    </p:extLst>
  </p:cSld>
  <p:clrMapOvr>
    <a:masterClrMapping/>
  </p:clrMapOvr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131807"/>
      </p:ext>
    </p:extLst>
  </p:cSld>
  <p:clrMapOvr>
    <a:masterClrMapping/>
  </p:clrMapOvr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944371"/>
      </p:ext>
    </p:extLst>
  </p:cSld>
  <p:clrMapOvr>
    <a:masterClrMapping/>
  </p:clrMapOvr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086006"/>
      </p:ext>
    </p:extLst>
  </p:cSld>
  <p:clrMapOvr>
    <a:masterClrMapping/>
  </p:clrMapOvr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54201208"/>
      </p:ext>
    </p:extLst>
  </p:cSld>
  <p:clrMapOvr>
    <a:masterClrMapping/>
  </p:clrMapOvr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250060"/>
      </p:ext>
    </p:extLst>
  </p:cSld>
  <p:clrMapOvr>
    <a:masterClrMapping/>
  </p:clrMapOvr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118020"/>
      </p:ext>
    </p:extLst>
  </p:cSld>
  <p:clrMapOvr>
    <a:masterClrMapping/>
  </p:clrMapOvr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61680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208638C-8DAB-49BE-B8FA-F1A115028D61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80C14E-DC3B-4A27-96CA-6DEEDBBBA70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473606"/>
      </p:ext>
    </p:extLst>
  </p:cSld>
  <p:clrMapOvr>
    <a:masterClrMapping/>
  </p:clrMapOvr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6071922"/>
      </p:ext>
    </p:extLst>
  </p:cSld>
  <p:clrMapOvr>
    <a:masterClrMapping/>
  </p:clrMapOvr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79697345"/>
      </p:ext>
    </p:extLst>
  </p:cSld>
  <p:clrMapOvr>
    <a:masterClrMapping/>
  </p:clrMapOvr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21908570"/>
      </p:ext>
    </p:extLst>
  </p:cSld>
  <p:clrMapOvr>
    <a:masterClrMapping/>
  </p:clrMapOvr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130251"/>
      </p:ext>
    </p:extLst>
  </p:cSld>
  <p:clrMapOvr>
    <a:masterClrMapping/>
  </p:clrMapOvr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164521"/>
      </p:ext>
    </p:extLst>
  </p:cSld>
  <p:clrMapOvr>
    <a:masterClrMapping/>
  </p:clrMapOvr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2183790"/>
      </p:ext>
    </p:extLst>
  </p:cSld>
  <p:clrMapOvr>
    <a:masterClrMapping/>
  </p:clrMapOvr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944627"/>
      </p:ext>
    </p:extLst>
  </p:cSld>
  <p:clrMapOvr>
    <a:masterClrMapping/>
  </p:clrMapOvr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21111931"/>
      </p:ext>
    </p:extLst>
  </p:cSld>
  <p:clrMapOvr>
    <a:masterClrMapping/>
  </p:clrMapOvr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9806484"/>
      </p:ext>
    </p:extLst>
  </p:cSld>
  <p:clrMapOvr>
    <a:masterClrMapping/>
  </p:clrMapOvr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03084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64B737-A068-4DFB-B2CA-2D0C441676D6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7637EB-26D3-4B9F-9FC1-471CE90E01C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636349"/>
      </p:ext>
    </p:extLst>
  </p:cSld>
  <p:clrMapOvr>
    <a:masterClrMapping/>
  </p:clrMapOvr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346114"/>
      </p:ext>
    </p:extLst>
  </p:cSld>
  <p:clrMapOvr>
    <a:masterClrMapping/>
  </p:clrMapOvr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1163951"/>
      </p:ext>
    </p:extLst>
  </p:cSld>
  <p:clrMapOvr>
    <a:masterClrMapping/>
  </p:clrMapOvr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45548252"/>
      </p:ext>
    </p:extLst>
  </p:cSld>
  <p:clrMapOvr>
    <a:masterClrMapping/>
  </p:clrMapOvr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46194929"/>
      </p:ext>
    </p:extLst>
  </p:cSld>
  <p:clrMapOvr>
    <a:masterClrMapping/>
  </p:clrMapOvr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6959909"/>
      </p:ext>
    </p:extLst>
  </p:cSld>
  <p:clrMapOvr>
    <a:masterClrMapping/>
  </p:clrMapOvr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904632"/>
      </p:ext>
    </p:extLst>
  </p:cSld>
  <p:clrMapOvr>
    <a:masterClrMapping/>
  </p:clrMapOvr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673230"/>
      </p:ext>
    </p:extLst>
  </p:cSld>
  <p:clrMapOvr>
    <a:masterClrMapping/>
  </p:clrMapOvr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569361"/>
      </p:ext>
    </p:extLst>
  </p:cSld>
  <p:clrMapOvr>
    <a:masterClrMapping/>
  </p:clrMapOvr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69837693"/>
      </p:ext>
    </p:extLst>
  </p:cSld>
  <p:clrMapOvr>
    <a:masterClrMapping/>
  </p:clrMapOvr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54232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FFBD5A9-811C-42E8-AAA2-1B0991BBF6C5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F0CC2E-DECA-460D-A9E3-66274C597A9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664294"/>
      </p:ext>
    </p:extLst>
  </p:cSld>
  <p:clrMapOvr>
    <a:masterClrMapping/>
  </p:clrMapOvr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417948"/>
      </p:ext>
    </p:extLst>
  </p:cSld>
  <p:clrMapOvr>
    <a:masterClrMapping/>
  </p:clrMapOvr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635618"/>
      </p:ext>
    </p:extLst>
  </p:cSld>
  <p:clrMapOvr>
    <a:masterClrMapping/>
  </p:clrMapOvr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4906352"/>
      </p:ext>
    </p:extLst>
  </p:cSld>
  <p:clrMapOvr>
    <a:masterClrMapping/>
  </p:clrMapOvr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903584872"/>
      </p:ext>
    </p:extLst>
  </p:cSld>
  <p:clrMapOvr>
    <a:masterClrMapping/>
  </p:clrMapOvr>
</p:sldLayout>
</file>

<file path=ppt/slideLayouts/slideLayout3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81842265"/>
      </p:ext>
    </p:extLst>
  </p:cSld>
  <p:clrMapOvr>
    <a:masterClrMapping/>
  </p:clrMapOvr>
</p:sldLayout>
</file>

<file path=ppt/slideLayouts/slideLayout3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674235"/>
      </p:ext>
    </p:extLst>
  </p:cSld>
  <p:clrMapOvr>
    <a:masterClrMapping/>
  </p:clrMapOvr>
</p:sldLayout>
</file>

<file path=ppt/slideLayouts/slideLayout3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596675"/>
      </p:ext>
    </p:extLst>
  </p:cSld>
  <p:clrMapOvr>
    <a:masterClrMapping/>
  </p:clrMapOvr>
</p:sldLayout>
</file>

<file path=ppt/slideLayouts/slideLayout3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999318"/>
      </p:ext>
    </p:extLst>
  </p:cSld>
  <p:clrMapOvr>
    <a:masterClrMapping/>
  </p:clrMapOvr>
</p:sldLayout>
</file>

<file path=ppt/slideLayouts/slideLayout3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4473056"/>
      </p:ext>
    </p:extLst>
  </p:cSld>
  <p:clrMapOvr>
    <a:masterClrMapping/>
  </p:clrMapOvr>
</p:sldLayout>
</file>

<file path=ppt/slideLayouts/slideLayout3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852312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E98819A-BB98-4EE4-A38C-43EEA3E8B793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24E034-87A8-4437-8FC5-F4E522957E1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52425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6680809-3ED5-4AE0-BB72-5CCDB47C4EB5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919ACE-2750-41F5-B121-151DE68BA21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868667"/>
      </p:ext>
    </p:extLst>
  </p:cSld>
  <p:clrMapOvr>
    <a:masterClrMapping/>
  </p:clrMapOvr>
</p:sldLayout>
</file>

<file path=ppt/slideLayouts/slideLayout4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179207"/>
      </p:ext>
    </p:extLst>
  </p:cSld>
  <p:clrMapOvr>
    <a:masterClrMapping/>
  </p:clrMapOvr>
</p:sldLayout>
</file>

<file path=ppt/slideLayouts/slideLayout4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154878"/>
      </p:ext>
    </p:extLst>
  </p:cSld>
  <p:clrMapOvr>
    <a:masterClrMapping/>
  </p:clrMapOvr>
</p:sldLayout>
</file>

<file path=ppt/slideLayouts/slideLayout4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5109192"/>
      </p:ext>
    </p:extLst>
  </p:cSld>
  <p:clrMapOvr>
    <a:masterClrMapping/>
  </p:clrMapOvr>
</p:sldLayout>
</file>

<file path=ppt/slideLayouts/slideLayout4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9863662"/>
      </p:ext>
    </p:extLst>
  </p:cSld>
  <p:clrMapOvr>
    <a:masterClrMapping/>
  </p:clrMapOvr>
</p:sldLayout>
</file>

<file path=ppt/slideLayouts/slideLayout40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993772324"/>
      </p:ext>
    </p:extLst>
  </p:cSld>
  <p:clrMapOvr>
    <a:masterClrMapping/>
  </p:clrMapOvr>
</p:sldLayout>
</file>

<file path=ppt/slideLayouts/slideLayout4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46183714"/>
      </p:ext>
    </p:extLst>
  </p:cSld>
  <p:clrMapOvr>
    <a:masterClrMapping/>
  </p:clrMapOvr>
</p:sldLayout>
</file>

<file path=ppt/slideLayouts/slideLayout4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576360"/>
      </p:ext>
    </p:extLst>
  </p:cSld>
  <p:clrMapOvr>
    <a:masterClrMapping/>
  </p:clrMapOvr>
</p:sldLayout>
</file>

<file path=ppt/slideLayouts/slideLayout4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222663"/>
      </p:ext>
    </p:extLst>
  </p:cSld>
  <p:clrMapOvr>
    <a:masterClrMapping/>
  </p:clrMapOvr>
</p:sldLayout>
</file>

<file path=ppt/slideLayouts/slideLayout4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786640"/>
      </p:ext>
    </p:extLst>
  </p:cSld>
  <p:clrMapOvr>
    <a:masterClrMapping/>
  </p:clrMapOvr>
</p:sldLayout>
</file>

<file path=ppt/slideLayouts/slideLayout40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86373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F9C18BF-77D3-4B02-869D-F76DC1DF1DDD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96E4AA-6BD1-4BDE-A906-9937BC04629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1510598"/>
      </p:ext>
    </p:extLst>
  </p:cSld>
  <p:clrMapOvr>
    <a:masterClrMapping/>
  </p:clrMapOvr>
</p:sldLayout>
</file>

<file path=ppt/slideLayouts/slideLayout4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13382230"/>
      </p:ext>
    </p:extLst>
  </p:cSld>
  <p:clrMapOvr>
    <a:masterClrMapping/>
  </p:clrMapOvr>
</p:sldLayout>
</file>

<file path=ppt/slideLayouts/slideLayout4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701143"/>
      </p:ext>
    </p:extLst>
  </p:cSld>
  <p:clrMapOvr>
    <a:masterClrMapping/>
  </p:clrMapOvr>
</p:sldLayout>
</file>

<file path=ppt/slideLayouts/slideLayout4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118640"/>
      </p:ext>
    </p:extLst>
  </p:cSld>
  <p:clrMapOvr>
    <a:masterClrMapping/>
  </p:clrMapOvr>
</p:sldLayout>
</file>

<file path=ppt/slideLayouts/slideLayout4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376771"/>
      </p:ext>
    </p:extLst>
  </p:cSld>
  <p:clrMapOvr>
    <a:masterClrMapping/>
  </p:clrMapOvr>
</p:sldLayout>
</file>

<file path=ppt/slideLayouts/slideLayout4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1789550"/>
      </p:ext>
    </p:extLst>
  </p:cSld>
  <p:clrMapOvr>
    <a:masterClrMapping/>
  </p:clrMapOvr>
</p:sldLayout>
</file>

<file path=ppt/slideLayouts/slideLayout4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833066089"/>
      </p:ext>
    </p:extLst>
  </p:cSld>
  <p:clrMapOvr>
    <a:masterClrMapping/>
  </p:clrMapOvr>
</p:sldLayout>
</file>

<file path=ppt/slideLayouts/slideLayout4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3639378"/>
      </p:ext>
    </p:extLst>
  </p:cSld>
  <p:clrMapOvr>
    <a:masterClrMapping/>
  </p:clrMapOvr>
</p:sldLayout>
</file>

<file path=ppt/slideLayouts/slideLayout4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460069"/>
      </p:ext>
    </p:extLst>
  </p:cSld>
  <p:clrMapOvr>
    <a:masterClrMapping/>
  </p:clrMapOvr>
</p:sldLayout>
</file>

<file path=ppt/slideLayouts/slideLayout4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729512"/>
      </p:ext>
    </p:extLst>
  </p:cSld>
  <p:clrMapOvr>
    <a:masterClrMapping/>
  </p:clrMapOvr>
</p:sldLayout>
</file>

<file path=ppt/slideLayouts/slideLayout4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08024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9CC1C1-46F0-48EC-8439-386C6E74BAC2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2E2A87-B5DE-408C-89FB-6B32A86800D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601608"/>
      </p:ext>
    </p:extLst>
  </p:cSld>
  <p:clrMapOvr>
    <a:masterClrMapping/>
  </p:clrMapOvr>
</p:sldLayout>
</file>

<file path=ppt/slideLayouts/slideLayout4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91312"/>
      </p:ext>
    </p:extLst>
  </p:cSld>
  <p:clrMapOvr>
    <a:masterClrMapping/>
  </p:clrMapOvr>
</p:sldLayout>
</file>

<file path=ppt/slideLayouts/slideLayout4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486217853"/>
      </p:ext>
    </p:extLst>
  </p:cSld>
  <p:clrMapOvr>
    <a:masterClrMapping/>
  </p:clrMapOvr>
</p:sldLayout>
</file>

<file path=ppt/slideLayouts/slideLayout4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078039"/>
      </p:ext>
    </p:extLst>
  </p:cSld>
  <p:clrMapOvr>
    <a:masterClrMapping/>
  </p:clrMapOvr>
</p:sldLayout>
</file>

<file path=ppt/slideLayouts/slideLayout4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593968"/>
      </p:ext>
    </p:extLst>
  </p:cSld>
  <p:clrMapOvr>
    <a:masterClrMapping/>
  </p:clrMapOvr>
</p:sldLayout>
</file>

<file path=ppt/slideLayouts/slideLayout4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358914"/>
      </p:ext>
    </p:extLst>
  </p:cSld>
  <p:clrMapOvr>
    <a:masterClrMapping/>
  </p:clrMapOvr>
</p:sldLayout>
</file>

<file path=ppt/slideLayouts/slideLayout4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4320630"/>
      </p:ext>
    </p:extLst>
  </p:cSld>
  <p:clrMapOvr>
    <a:masterClrMapping/>
  </p:clrMapOvr>
</p:sldLayout>
</file>

<file path=ppt/slideLayouts/slideLayout4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59512664"/>
      </p:ext>
    </p:extLst>
  </p:cSld>
  <p:clrMapOvr>
    <a:masterClrMapping/>
  </p:clrMapOvr>
</p:sldLayout>
</file>

<file path=ppt/slideLayouts/slideLayout4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58461791"/>
      </p:ext>
    </p:extLst>
  </p:cSld>
  <p:clrMapOvr>
    <a:masterClrMapping/>
  </p:clrMapOvr>
</p:sldLayout>
</file>

<file path=ppt/slideLayouts/slideLayout4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9674489"/>
      </p:ext>
    </p:extLst>
  </p:cSld>
  <p:clrMapOvr>
    <a:masterClrMapping/>
  </p:clrMapOvr>
</p:sldLayout>
</file>

<file path=ppt/slideLayouts/slideLayout4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61371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D2AD01-78A8-407E-81D7-F3D2E00417F6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54919E-385D-415A-82AB-644F313DF8C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054361"/>
      </p:ext>
    </p:extLst>
  </p:cSld>
  <p:clrMapOvr>
    <a:masterClrMapping/>
  </p:clrMapOvr>
</p:sldLayout>
</file>

<file path=ppt/slideLayouts/slideLayout4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441253"/>
      </p:ext>
    </p:extLst>
  </p:cSld>
  <p:clrMapOvr>
    <a:masterClrMapping/>
  </p:clrMapOvr>
</p:sldLayout>
</file>

<file path=ppt/slideLayouts/slideLayout4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868492"/>
      </p:ext>
    </p:extLst>
  </p:cSld>
  <p:clrMapOvr>
    <a:masterClrMapping/>
  </p:clrMapOvr>
</p:sldLayout>
</file>

<file path=ppt/slideLayouts/slideLayout4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47307858"/>
      </p:ext>
    </p:extLst>
  </p:cSld>
  <p:clrMapOvr>
    <a:masterClrMapping/>
  </p:clrMapOvr>
</p:sldLayout>
</file>

<file path=ppt/slideLayouts/slideLayout4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709249"/>
      </p:ext>
    </p:extLst>
  </p:cSld>
  <p:clrMapOvr>
    <a:masterClrMapping/>
  </p:clrMapOvr>
</p:sldLayout>
</file>

<file path=ppt/slideLayouts/slideLayout4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79211"/>
      </p:ext>
    </p:extLst>
  </p:cSld>
  <p:clrMapOvr>
    <a:masterClrMapping/>
  </p:clrMapOvr>
</p:sldLayout>
</file>

<file path=ppt/slideLayouts/slideLayout4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200033"/>
      </p:ext>
    </p:extLst>
  </p:cSld>
  <p:clrMapOvr>
    <a:masterClrMapping/>
  </p:clrMapOvr>
</p:sldLayout>
</file>

<file path=ppt/slideLayouts/slideLayout4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2456003"/>
      </p:ext>
    </p:extLst>
  </p:cSld>
  <p:clrMapOvr>
    <a:masterClrMapping/>
  </p:clrMapOvr>
</p:sldLayout>
</file>

<file path=ppt/slideLayouts/slideLayout4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11394971"/>
      </p:ext>
    </p:extLst>
  </p:cSld>
  <p:clrMapOvr>
    <a:masterClrMapping/>
  </p:clrMapOvr>
</p:sldLayout>
</file>

<file path=ppt/slideLayouts/slideLayout4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76137464"/>
      </p:ext>
    </p:extLst>
  </p:cSld>
  <p:clrMapOvr>
    <a:masterClrMapping/>
  </p:clrMapOvr>
</p:sldLayout>
</file>

<file path=ppt/slideLayouts/slideLayout4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82654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5502E4-5D25-455E-BCEC-036FB202F358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A3373B-8407-4662-B5E4-28A53F50BC1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917221"/>
      </p:ext>
    </p:extLst>
  </p:cSld>
  <p:clrMapOvr>
    <a:masterClrMapping/>
  </p:clrMapOvr>
</p:sldLayout>
</file>

<file path=ppt/slideLayouts/slideLayout4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557025"/>
      </p:ext>
    </p:extLst>
  </p:cSld>
  <p:clrMapOvr>
    <a:masterClrMapping/>
  </p:clrMapOvr>
</p:sldLayout>
</file>

<file path=ppt/slideLayouts/slideLayout4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935930"/>
      </p:ext>
    </p:extLst>
  </p:cSld>
  <p:clrMapOvr>
    <a:masterClrMapping/>
  </p:clrMapOvr>
</p:sldLayout>
</file>

<file path=ppt/slideLayouts/slideLayout4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788420"/>
      </p:ext>
    </p:extLst>
  </p:cSld>
  <p:clrMapOvr>
    <a:masterClrMapping/>
  </p:clrMapOvr>
</p:sldLayout>
</file>

<file path=ppt/slideLayouts/slideLayout4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870184279"/>
      </p:ext>
    </p:extLst>
  </p:cSld>
  <p:clrMapOvr>
    <a:masterClrMapping/>
  </p:clrMapOvr>
</p:sldLayout>
</file>

<file path=ppt/slideLayouts/slideLayout4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191055"/>
      </p:ext>
    </p:extLst>
  </p:cSld>
  <p:clrMapOvr>
    <a:masterClrMapping/>
  </p:clrMapOvr>
</p:sldLayout>
</file>

<file path=ppt/slideLayouts/slideLayout4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283374"/>
      </p:ext>
    </p:extLst>
  </p:cSld>
  <p:clrMapOvr>
    <a:masterClrMapping/>
  </p:clrMapOvr>
</p:sldLayout>
</file>

<file path=ppt/slideLayouts/slideLayout4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754988"/>
      </p:ext>
    </p:extLst>
  </p:cSld>
  <p:clrMapOvr>
    <a:masterClrMapping/>
  </p:clrMapOvr>
</p:sldLayout>
</file>

<file path=ppt/slideLayouts/slideLayout4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2313145"/>
      </p:ext>
    </p:extLst>
  </p:cSld>
  <p:clrMapOvr>
    <a:masterClrMapping/>
  </p:clrMapOvr>
</p:sldLayout>
</file>

<file path=ppt/slideLayouts/slideLayout4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65727992"/>
      </p:ext>
    </p:extLst>
  </p:cSld>
  <p:clrMapOvr>
    <a:masterClrMapping/>
  </p:clrMapOvr>
</p:sldLayout>
</file>

<file path=ppt/slideLayouts/slideLayout4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7856893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93952D-8788-4953-B400-2C3C03FF2C26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24D7C2-5A2A-484E-AB1A-E031E3025159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993190"/>
      </p:ext>
    </p:extLst>
  </p:cSld>
  <p:clrMapOvr>
    <a:masterClrMapping/>
  </p:clrMapOvr>
  <p:transition spd="slow" advClick="0" advTm="3000"/>
</p:sldLayout>
</file>

<file path=ppt/slideLayouts/slideLayout4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581855"/>
      </p:ext>
    </p:extLst>
  </p:cSld>
  <p:clrMapOvr>
    <a:masterClrMapping/>
  </p:clrMapOvr>
</p:sldLayout>
</file>

<file path=ppt/slideLayouts/slideLayout4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983377"/>
      </p:ext>
    </p:extLst>
  </p:cSld>
  <p:clrMapOvr>
    <a:masterClrMapping/>
  </p:clrMapOvr>
</p:sldLayout>
</file>

<file path=ppt/slideLayouts/slideLayout4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9210172"/>
      </p:ext>
    </p:extLst>
  </p:cSld>
  <p:clrMapOvr>
    <a:masterClrMapping/>
  </p:clrMapOvr>
</p:sldLayout>
</file>

<file path=ppt/slideLayouts/slideLayout4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025773"/>
      </p:ext>
    </p:extLst>
  </p:cSld>
  <p:clrMapOvr>
    <a:masterClrMapping/>
  </p:clrMapOvr>
</p:sldLayout>
</file>

<file path=ppt/slideLayouts/slideLayout4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79206560"/>
      </p:ext>
    </p:extLst>
  </p:cSld>
  <p:clrMapOvr>
    <a:masterClrMapping/>
  </p:clrMapOvr>
</p:sldLayout>
</file>

<file path=ppt/slideLayouts/slideLayout4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615754"/>
      </p:ext>
    </p:extLst>
  </p:cSld>
  <p:clrMapOvr>
    <a:masterClrMapping/>
  </p:clrMapOvr>
</p:sldLayout>
</file>

<file path=ppt/slideLayouts/slideLayout4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6685255"/>
      </p:ext>
    </p:extLst>
  </p:cSld>
  <p:clrMapOvr>
    <a:masterClrMapping/>
  </p:clrMapOvr>
</p:sldLayout>
</file>

<file path=ppt/slideLayouts/slideLayout4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356337"/>
      </p:ext>
    </p:extLst>
  </p:cSld>
  <p:clrMapOvr>
    <a:masterClrMapping/>
  </p:clrMapOvr>
</p:sldLayout>
</file>

<file path=ppt/slideLayouts/slideLayout4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3524568"/>
      </p:ext>
    </p:extLst>
  </p:cSld>
  <p:clrMapOvr>
    <a:masterClrMapping/>
  </p:clrMapOvr>
</p:sldLayout>
</file>

<file path=ppt/slideLayouts/slideLayout4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2367363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93952D-8788-4953-B400-2C3C03FF2C26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8E26C3-EE9C-42FE-900E-949CEC152B5E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045567"/>
      </p:ext>
    </p:extLst>
  </p:cSld>
  <p:clrMapOvr>
    <a:masterClrMapping/>
  </p:clrMapOvr>
  <p:transition spd="slow" advClick="0" advTm="3000"/>
</p:sldLayout>
</file>

<file path=ppt/slideLayouts/slideLayout4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634733892"/>
      </p:ext>
    </p:extLst>
  </p:cSld>
  <p:clrMapOvr>
    <a:masterClrMapping/>
  </p:clrMapOvr>
</p:sldLayout>
</file>

<file path=ppt/slideLayouts/slideLayout4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4665685"/>
      </p:ext>
    </p:extLst>
  </p:cSld>
  <p:clrMapOvr>
    <a:masterClrMapping/>
  </p:clrMapOvr>
</p:sldLayout>
</file>

<file path=ppt/slideLayouts/slideLayout4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904094"/>
      </p:ext>
    </p:extLst>
  </p:cSld>
  <p:clrMapOvr>
    <a:masterClrMapping/>
  </p:clrMapOvr>
</p:sldLayout>
</file>

<file path=ppt/slideLayouts/slideLayout4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351009"/>
      </p:ext>
    </p:extLst>
  </p:cSld>
  <p:clrMapOvr>
    <a:masterClrMapping/>
  </p:clrMapOvr>
</p:sldLayout>
</file>

<file path=ppt/slideLayouts/slideLayout4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263"/>
      </p:ext>
    </p:extLst>
  </p:cSld>
  <p:clrMapOvr>
    <a:masterClrMapping/>
  </p:clrMapOvr>
</p:sldLayout>
</file>

<file path=ppt/slideLayouts/slideLayout4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85260501"/>
      </p:ext>
    </p:extLst>
  </p:cSld>
  <p:clrMapOvr>
    <a:masterClrMapping/>
  </p:clrMapOvr>
</p:sldLayout>
</file>

<file path=ppt/slideLayouts/slideLayout4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534775"/>
      </p:ext>
    </p:extLst>
  </p:cSld>
  <p:clrMapOvr>
    <a:masterClrMapping/>
  </p:clrMapOvr>
</p:sldLayout>
</file>

<file path=ppt/slideLayouts/slideLayout4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121521"/>
      </p:ext>
    </p:extLst>
  </p:cSld>
  <p:clrMapOvr>
    <a:masterClrMapping/>
  </p:clrMapOvr>
</p:sldLayout>
</file>

<file path=ppt/slideLayouts/slideLayout4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903492"/>
      </p:ext>
    </p:extLst>
  </p:cSld>
  <p:clrMapOvr>
    <a:masterClrMapping/>
  </p:clrMapOvr>
</p:sldLayout>
</file>

<file path=ppt/slideLayouts/slideLayout4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895003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93952D-8788-4953-B400-2C3C03FF2C26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5D581B-05BC-4D12-8750-EC5C19C2E523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805528"/>
      </p:ext>
    </p:extLst>
  </p:cSld>
  <p:clrMapOvr>
    <a:masterClrMapping/>
  </p:clrMapOvr>
  <p:transition spd="slow" advClick="0" advTm="3000"/>
</p:sldLayout>
</file>

<file path=ppt/slideLayouts/slideLayout4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638972172"/>
      </p:ext>
    </p:extLst>
  </p:cSld>
  <p:clrMapOvr>
    <a:masterClrMapping/>
  </p:clrMapOvr>
</p:sldLayout>
</file>

<file path=ppt/slideLayouts/slideLayout4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93964901"/>
      </p:ext>
    </p:extLst>
  </p:cSld>
  <p:clrMapOvr>
    <a:masterClrMapping/>
  </p:clrMapOvr>
</p:sldLayout>
</file>

<file path=ppt/slideLayouts/slideLayout4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3481654"/>
      </p:ext>
    </p:extLst>
  </p:cSld>
  <p:clrMapOvr>
    <a:masterClrMapping/>
  </p:clrMapOvr>
</p:sldLayout>
</file>

<file path=ppt/slideLayouts/slideLayout4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057713"/>
      </p:ext>
    </p:extLst>
  </p:cSld>
  <p:clrMapOvr>
    <a:masterClrMapping/>
  </p:clrMapOvr>
</p:sldLayout>
</file>

<file path=ppt/slideLayouts/slideLayout4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840718"/>
      </p:ext>
    </p:extLst>
  </p:cSld>
  <p:clrMapOvr>
    <a:masterClrMapping/>
  </p:clrMapOvr>
</p:sldLayout>
</file>

<file path=ppt/slideLayouts/slideLayout4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141405"/>
      </p:ext>
    </p:extLst>
  </p:cSld>
  <p:clrMapOvr>
    <a:masterClrMapping/>
  </p:clrMapOvr>
</p:sldLayout>
</file>

<file path=ppt/slideLayouts/slideLayout47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15314050"/>
      </p:ext>
    </p:extLst>
  </p:cSld>
  <p:clrMapOvr>
    <a:masterClrMapping/>
  </p:clrMapOvr>
</p:sldLayout>
</file>

<file path=ppt/slideLayouts/slideLayout4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266073"/>
      </p:ext>
    </p:extLst>
  </p:cSld>
  <p:clrMapOvr>
    <a:masterClrMapping/>
  </p:clrMapOvr>
</p:sldLayout>
</file>

<file path=ppt/slideLayouts/slideLayout4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356975"/>
      </p:ext>
    </p:extLst>
  </p:cSld>
  <p:clrMapOvr>
    <a:masterClrMapping/>
  </p:clrMapOvr>
</p:sldLayout>
</file>

<file path=ppt/slideLayouts/slideLayout4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00817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93952D-8788-4953-B400-2C3C03FF2C26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8D0C73-EAA8-491F-B350-6B086416ABE9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224743"/>
      </p:ext>
    </p:extLst>
  </p:cSld>
  <p:clrMapOvr>
    <a:masterClrMapping/>
  </p:clrMapOvr>
  <p:transition spd="slow" advClick="0" advTm="3000"/>
</p:sldLayout>
</file>

<file path=ppt/slideLayouts/slideLayout4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945472"/>
      </p:ext>
    </p:extLst>
  </p:cSld>
  <p:clrMapOvr>
    <a:masterClrMapping/>
  </p:clrMapOvr>
</p:sldLayout>
</file>

<file path=ppt/slideLayouts/slideLayout48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21978588"/>
      </p:ext>
    </p:extLst>
  </p:cSld>
  <p:clrMapOvr>
    <a:masterClrMapping/>
  </p:clrMapOvr>
</p:sldLayout>
</file>

<file path=ppt/slideLayouts/slideLayout48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006477670"/>
      </p:ext>
    </p:extLst>
  </p:cSld>
  <p:clrMapOvr>
    <a:masterClrMapping/>
  </p:clrMapOvr>
</p:sldLayout>
</file>

<file path=ppt/slideLayouts/slideLayout4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92869"/>
      </p:ext>
    </p:extLst>
  </p:cSld>
  <p:clrMapOvr>
    <a:masterClrMapping/>
  </p:clrMapOvr>
</p:sldLayout>
</file>

<file path=ppt/slideLayouts/slideLayout4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42350"/>
      </p:ext>
    </p:extLst>
  </p:cSld>
  <p:clrMapOvr>
    <a:masterClrMapping/>
  </p:clrMapOvr>
</p:sldLayout>
</file>

<file path=ppt/slideLayouts/slideLayout4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949273"/>
      </p:ext>
    </p:extLst>
  </p:cSld>
  <p:clrMapOvr>
    <a:masterClrMapping/>
  </p:clrMapOvr>
</p:sldLayout>
</file>

<file path=ppt/slideLayouts/slideLayout4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715217"/>
      </p:ext>
    </p:extLst>
  </p:cSld>
  <p:clrMapOvr>
    <a:masterClrMapping/>
  </p:clrMapOvr>
</p:sldLayout>
</file>

<file path=ppt/slideLayouts/slideLayout4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75130465"/>
      </p:ext>
    </p:extLst>
  </p:cSld>
  <p:clrMapOvr>
    <a:masterClrMapping/>
  </p:clrMapOvr>
</p:sldLayout>
</file>

<file path=ppt/slideLayouts/slideLayout4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2887129"/>
      </p:ext>
    </p:extLst>
  </p:cSld>
  <p:clrMapOvr>
    <a:masterClrMapping/>
  </p:clrMapOvr>
</p:sldLayout>
</file>

<file path=ppt/slideLayouts/slideLayout4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12071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93952D-8788-4953-B400-2C3C03FF2C26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6E253E-61E5-49A2-87C1-C0598EF81C91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432445"/>
      </p:ext>
    </p:extLst>
  </p:cSld>
  <p:clrMapOvr>
    <a:masterClrMapping/>
  </p:clrMapOvr>
  <p:transition spd="slow" advClick="0" advTm="3000"/>
</p:sldLayout>
</file>

<file path=ppt/slideLayouts/slideLayout4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872818"/>
      </p:ext>
    </p:extLst>
  </p:cSld>
  <p:clrMapOvr>
    <a:masterClrMapping/>
  </p:clrMapOvr>
</p:sldLayout>
</file>

<file path=ppt/slideLayouts/slideLayout4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116006"/>
      </p:ext>
    </p:extLst>
  </p:cSld>
  <p:clrMapOvr>
    <a:masterClrMapping/>
  </p:clrMapOvr>
</p:sldLayout>
</file>

<file path=ppt/slideLayouts/slideLayout4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968930538"/>
      </p:ext>
    </p:extLst>
  </p:cSld>
  <p:clrMapOvr>
    <a:masterClrMapping/>
  </p:clrMapOvr>
</p:sldLayout>
</file>

<file path=ppt/slideLayouts/slideLayout4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86591936"/>
      </p:ext>
    </p:extLst>
  </p:cSld>
  <p:clrMapOvr>
    <a:masterClrMapping/>
  </p:clrMapOvr>
</p:sldLayout>
</file>

<file path=ppt/slideLayouts/slideLayout4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090258"/>
      </p:ext>
    </p:extLst>
  </p:cSld>
  <p:clrMapOvr>
    <a:masterClrMapping/>
  </p:clrMapOvr>
</p:sldLayout>
</file>

<file path=ppt/slideLayouts/slideLayout4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714247"/>
      </p:ext>
    </p:extLst>
  </p:cSld>
  <p:clrMapOvr>
    <a:masterClrMapping/>
  </p:clrMapOvr>
</p:sldLayout>
</file>

<file path=ppt/slideLayouts/slideLayout4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463394"/>
      </p:ext>
    </p:extLst>
  </p:cSld>
  <p:clrMapOvr>
    <a:masterClrMapping/>
  </p:clrMapOvr>
</p:sldLayout>
</file>

<file path=ppt/slideLayouts/slideLayout49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185557"/>
      </p:ext>
    </p:extLst>
  </p:cSld>
  <p:clrMapOvr>
    <a:masterClrMapping/>
  </p:clrMapOvr>
</p:sldLayout>
</file>

<file path=ppt/slideLayouts/slideLayout49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26345193"/>
      </p:ext>
    </p:extLst>
  </p:cSld>
  <p:clrMapOvr>
    <a:masterClrMapping/>
  </p:clrMapOvr>
</p:sldLayout>
</file>

<file path=ppt/slideLayouts/slideLayout49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450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0490BC6-C01A-46F4-A548-7D8DE5C2EAB3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9ADE04-37B8-448D-8C57-EC30E73B89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58896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93952D-8788-4953-B400-2C3C03FF2C26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546848-36C6-4714-BECC-DD9BBFFD388E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304882"/>
      </p:ext>
    </p:extLst>
  </p:cSld>
  <p:clrMapOvr>
    <a:masterClrMapping/>
  </p:clrMapOvr>
  <p:transition spd="slow" advClick="0" advTm="3000"/>
</p:sldLayout>
</file>

<file path=ppt/slideLayouts/slideLayout50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225726"/>
      </p:ext>
    </p:extLst>
  </p:cSld>
  <p:clrMapOvr>
    <a:masterClrMapping/>
  </p:clrMapOvr>
</p:sldLayout>
</file>

<file path=ppt/slideLayouts/slideLayout5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17931"/>
      </p:ext>
    </p:extLst>
  </p:cSld>
  <p:clrMapOvr>
    <a:masterClrMapping/>
  </p:clrMapOvr>
</p:sldLayout>
</file>

<file path=ppt/slideLayouts/slideLayout5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2675406"/>
      </p:ext>
    </p:extLst>
  </p:cSld>
  <p:clrMapOvr>
    <a:masterClrMapping/>
  </p:clrMapOvr>
</p:sldLayout>
</file>

<file path=ppt/slideLayouts/slideLayout50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83850161"/>
      </p:ext>
    </p:extLst>
  </p:cSld>
  <p:clrMapOvr>
    <a:masterClrMapping/>
  </p:clrMapOvr>
</p:sldLayout>
</file>

<file path=ppt/slideLayouts/slideLayout50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01959867"/>
      </p:ext>
    </p:extLst>
  </p:cSld>
  <p:clrMapOvr>
    <a:masterClrMapping/>
  </p:clrMapOvr>
</p:sldLayout>
</file>

<file path=ppt/slideLayouts/slideLayout5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59961"/>
      </p:ext>
    </p:extLst>
  </p:cSld>
  <p:clrMapOvr>
    <a:masterClrMapping/>
  </p:clrMapOvr>
</p:sldLayout>
</file>

<file path=ppt/slideLayouts/slideLayout5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770785"/>
      </p:ext>
    </p:extLst>
  </p:cSld>
  <p:clrMapOvr>
    <a:masterClrMapping/>
  </p:clrMapOvr>
</p:sldLayout>
</file>

<file path=ppt/slideLayouts/slideLayout5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199322"/>
      </p:ext>
    </p:extLst>
  </p:cSld>
  <p:clrMapOvr>
    <a:masterClrMapping/>
  </p:clrMapOvr>
</p:sldLayout>
</file>

<file path=ppt/slideLayouts/slideLayout50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452614"/>
      </p:ext>
    </p:extLst>
  </p:cSld>
  <p:clrMapOvr>
    <a:masterClrMapping/>
  </p:clrMapOvr>
</p:sldLayout>
</file>

<file path=ppt/slideLayouts/slideLayout50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857483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93952D-8788-4953-B400-2C3C03FF2C26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48BA28-51F1-47FC-BE20-C6A9B72B1B71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812927"/>
      </p:ext>
    </p:extLst>
  </p:cSld>
  <p:clrMapOvr>
    <a:masterClrMapping/>
  </p:clrMapOvr>
  <p:transition spd="slow" advClick="0" advTm="3000"/>
</p:sldLayout>
</file>

<file path=ppt/slideLayouts/slideLayout5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017361"/>
      </p:ext>
    </p:extLst>
  </p:cSld>
  <p:clrMapOvr>
    <a:masterClrMapping/>
  </p:clrMapOvr>
</p:sldLayout>
</file>

<file path=ppt/slideLayouts/slideLayout5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545244"/>
      </p:ext>
    </p:extLst>
  </p:cSld>
  <p:clrMapOvr>
    <a:masterClrMapping/>
  </p:clrMapOvr>
</p:sldLayout>
</file>

<file path=ppt/slideLayouts/slideLayout5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510446"/>
      </p:ext>
    </p:extLst>
  </p:cSld>
  <p:clrMapOvr>
    <a:masterClrMapping/>
  </p:clrMapOvr>
</p:sldLayout>
</file>

<file path=ppt/slideLayouts/slideLayout5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8691349"/>
      </p:ext>
    </p:extLst>
  </p:cSld>
  <p:clrMapOvr>
    <a:masterClrMapping/>
  </p:clrMapOvr>
</p:sldLayout>
</file>

<file path=ppt/slideLayouts/slideLayout5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24898257"/>
      </p:ext>
    </p:extLst>
  </p:cSld>
  <p:clrMapOvr>
    <a:masterClrMapping/>
  </p:clrMapOvr>
</p:sldLayout>
</file>

<file path=ppt/slideLayouts/slideLayout5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264602171"/>
      </p:ext>
    </p:extLst>
  </p:cSld>
  <p:clrMapOvr>
    <a:masterClrMapping/>
  </p:clrMapOvr>
</p:sldLayout>
</file>

<file path=ppt/slideLayouts/slideLayout5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818248"/>
      </p:ext>
    </p:extLst>
  </p:cSld>
  <p:clrMapOvr>
    <a:masterClrMapping/>
  </p:clrMapOvr>
</p:sldLayout>
</file>

<file path=ppt/slideLayouts/slideLayout5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344131"/>
      </p:ext>
    </p:extLst>
  </p:cSld>
  <p:clrMapOvr>
    <a:masterClrMapping/>
  </p:clrMapOvr>
</p:sldLayout>
</file>

<file path=ppt/slideLayouts/slideLayout5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975624"/>
      </p:ext>
    </p:extLst>
  </p:cSld>
  <p:clrMapOvr>
    <a:masterClrMapping/>
  </p:clrMapOvr>
</p:sldLayout>
</file>

<file path=ppt/slideLayouts/slideLayout5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26043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93952D-8788-4953-B400-2C3C03FF2C26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B58F54-5672-41D2-8F97-B123926D79BD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212903"/>
      </p:ext>
    </p:extLst>
  </p:cSld>
  <p:clrMapOvr>
    <a:masterClrMapping/>
  </p:clrMapOvr>
  <p:transition spd="slow" advClick="0" advTm="3000"/>
</p:sldLayout>
</file>

<file path=ppt/slideLayouts/slideLayout5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32824139"/>
      </p:ext>
    </p:extLst>
  </p:cSld>
  <p:clrMapOvr>
    <a:masterClrMapping/>
  </p:clrMapOvr>
</p:sldLayout>
</file>

<file path=ppt/slideLayouts/slideLayout5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548657"/>
      </p:ext>
    </p:extLst>
  </p:cSld>
  <p:clrMapOvr>
    <a:masterClrMapping/>
  </p:clrMapOvr>
</p:sldLayout>
</file>

<file path=ppt/slideLayouts/slideLayout5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949108"/>
      </p:ext>
    </p:extLst>
  </p:cSld>
  <p:clrMapOvr>
    <a:masterClrMapping/>
  </p:clrMapOvr>
</p:sldLayout>
</file>

<file path=ppt/slideLayouts/slideLayout5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978349"/>
      </p:ext>
    </p:extLst>
  </p:cSld>
  <p:clrMapOvr>
    <a:masterClrMapping/>
  </p:clrMapOvr>
</p:sldLayout>
</file>

<file path=ppt/slideLayouts/slideLayout5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8770076"/>
      </p:ext>
    </p:extLst>
  </p:cSld>
  <p:clrMapOvr>
    <a:masterClrMapping/>
  </p:clrMapOvr>
</p:sldLayout>
</file>

<file path=ppt/slideLayouts/slideLayout5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669613557"/>
      </p:ext>
    </p:extLst>
  </p:cSld>
  <p:clrMapOvr>
    <a:masterClrMapping/>
  </p:clrMapOvr>
</p:sldLayout>
</file>

<file path=ppt/slideLayouts/slideLayout5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13067836"/>
      </p:ext>
    </p:extLst>
  </p:cSld>
  <p:clrMapOvr>
    <a:masterClrMapping/>
  </p:clrMapOvr>
</p:sldLayout>
</file>

<file path=ppt/slideLayouts/slideLayout5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047396"/>
      </p:ext>
    </p:extLst>
  </p:cSld>
  <p:clrMapOvr>
    <a:masterClrMapping/>
  </p:clrMapOvr>
</p:sldLayout>
</file>

<file path=ppt/slideLayouts/slideLayout5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127576"/>
      </p:ext>
    </p:extLst>
  </p:cSld>
  <p:clrMapOvr>
    <a:masterClrMapping/>
  </p:clrMapOvr>
</p:sldLayout>
</file>

<file path=ppt/slideLayouts/slideLayout5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52145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93952D-8788-4953-B400-2C3C03FF2C26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064F3A-5AE2-4B35-B97C-0BC7BF582B30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9425774"/>
      </p:ext>
    </p:extLst>
  </p:cSld>
  <p:clrMapOvr>
    <a:masterClrMapping/>
  </p:clrMapOvr>
  <p:transition spd="slow" advClick="0" advTm="3000"/>
</p:sldLayout>
</file>

<file path=ppt/slideLayouts/slideLayout5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654493"/>
      </p:ext>
    </p:extLst>
  </p:cSld>
  <p:clrMapOvr>
    <a:masterClrMapping/>
  </p:clrMapOvr>
</p:sldLayout>
</file>

<file path=ppt/slideLayouts/slideLayout5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214773747"/>
      </p:ext>
    </p:extLst>
  </p:cSld>
  <p:clrMapOvr>
    <a:masterClrMapping/>
  </p:clrMapOvr>
</p:sldLayout>
</file>

<file path=ppt/slideLayouts/slideLayout5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0637429"/>
      </p:ext>
    </p:extLst>
  </p:cSld>
  <p:clrMapOvr>
    <a:masterClrMapping/>
  </p:clrMapOvr>
</p:sldLayout>
</file>

<file path=ppt/slideLayouts/slideLayout5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330893"/>
      </p:ext>
    </p:extLst>
  </p:cSld>
  <p:clrMapOvr>
    <a:masterClrMapping/>
  </p:clrMapOvr>
</p:sldLayout>
</file>

<file path=ppt/slideLayouts/slideLayout5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769141"/>
      </p:ext>
    </p:extLst>
  </p:cSld>
  <p:clrMapOvr>
    <a:masterClrMapping/>
  </p:clrMapOvr>
</p:sldLayout>
</file>

<file path=ppt/slideLayouts/slideLayout5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287900"/>
      </p:ext>
    </p:extLst>
  </p:cSld>
  <p:clrMapOvr>
    <a:masterClrMapping/>
  </p:clrMapOvr>
</p:sldLayout>
</file>

<file path=ppt/slideLayouts/slideLayout5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51218989"/>
      </p:ext>
    </p:extLst>
  </p:cSld>
  <p:clrMapOvr>
    <a:masterClrMapping/>
  </p:clrMapOvr>
</p:sldLayout>
</file>

<file path=ppt/slideLayouts/slideLayout5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98786779"/>
      </p:ext>
    </p:extLst>
  </p:cSld>
  <p:clrMapOvr>
    <a:masterClrMapping/>
  </p:clrMapOvr>
</p:sldLayout>
</file>

<file path=ppt/slideLayouts/slideLayout5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321323"/>
      </p:ext>
    </p:extLst>
  </p:cSld>
  <p:clrMapOvr>
    <a:masterClrMapping/>
  </p:clrMapOvr>
</p:sldLayout>
</file>

<file path=ppt/slideLayouts/slideLayout5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29184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93952D-8788-4953-B400-2C3C03FF2C26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3F5310-4455-4FA3-8927-F6B4B5C4EEE2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545915"/>
      </p:ext>
    </p:extLst>
  </p:cSld>
  <p:clrMapOvr>
    <a:masterClrMapping/>
  </p:clrMapOvr>
  <p:transition spd="slow" advClick="0" advTm="3000"/>
</p:sldLayout>
</file>

<file path=ppt/slideLayouts/slideLayout5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68486"/>
      </p:ext>
    </p:extLst>
  </p:cSld>
  <p:clrMapOvr>
    <a:masterClrMapping/>
  </p:clrMapOvr>
</p:sldLayout>
</file>

<file path=ppt/slideLayouts/slideLayout5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191514"/>
      </p:ext>
    </p:extLst>
  </p:cSld>
  <p:clrMapOvr>
    <a:masterClrMapping/>
  </p:clrMapOvr>
</p:sldLayout>
</file>

<file path=ppt/slideLayouts/slideLayout5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45058082"/>
      </p:ext>
    </p:extLst>
  </p:cSld>
  <p:clrMapOvr>
    <a:masterClrMapping/>
  </p:clrMapOvr>
</p:sldLayout>
</file>

<file path=ppt/slideLayouts/slideLayout5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47255"/>
      </p:ext>
    </p:extLst>
  </p:cSld>
  <p:clrMapOvr>
    <a:masterClrMapping/>
  </p:clrMapOvr>
</p:sldLayout>
</file>

<file path=ppt/slideLayouts/slideLayout5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616653"/>
      </p:ext>
    </p:extLst>
  </p:cSld>
  <p:clrMapOvr>
    <a:masterClrMapping/>
  </p:clrMapOvr>
</p:sldLayout>
</file>

<file path=ppt/slideLayouts/slideLayout5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7428180"/>
      </p:ext>
    </p:extLst>
  </p:cSld>
  <p:clrMapOvr>
    <a:masterClrMapping/>
  </p:clrMapOvr>
</p:sldLayout>
</file>

<file path=ppt/slideLayouts/slideLayout5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5222702"/>
      </p:ext>
    </p:extLst>
  </p:cSld>
  <p:clrMapOvr>
    <a:masterClrMapping/>
  </p:clrMapOvr>
</p:sldLayout>
</file>

<file path=ppt/slideLayouts/slideLayout5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12799054"/>
      </p:ext>
    </p:extLst>
  </p:cSld>
  <p:clrMapOvr>
    <a:masterClrMapping/>
  </p:clrMapOvr>
</p:sldLayout>
</file>

<file path=ppt/slideLayouts/slideLayout5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213777876"/>
      </p:ext>
    </p:extLst>
  </p:cSld>
  <p:clrMapOvr>
    <a:masterClrMapping/>
  </p:clrMapOvr>
</p:sldLayout>
</file>

<file path=ppt/slideLayouts/slideLayout5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54781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93952D-8788-4953-B400-2C3C03FF2C26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7CDE1B-C20A-47D7-99C3-58E7E1C1D763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945300"/>
      </p:ext>
    </p:extLst>
  </p:cSld>
  <p:clrMapOvr>
    <a:masterClrMapping/>
  </p:clrMapOvr>
  <p:transition spd="slow" advClick="0" advTm="3000"/>
</p:sldLayout>
</file>

<file path=ppt/slideLayouts/slideLayout5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175961"/>
      </p:ext>
    </p:extLst>
  </p:cSld>
  <p:clrMapOvr>
    <a:masterClrMapping/>
  </p:clrMapOvr>
</p:sldLayout>
</file>

<file path=ppt/slideLayouts/slideLayout5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169828"/>
      </p:ext>
    </p:extLst>
  </p:cSld>
  <p:clrMapOvr>
    <a:masterClrMapping/>
  </p:clrMapOvr>
</p:sldLayout>
</file>

<file path=ppt/slideLayouts/slideLayout5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965523"/>
      </p:ext>
    </p:extLst>
  </p:cSld>
  <p:clrMapOvr>
    <a:masterClrMapping/>
  </p:clrMapOvr>
</p:sldLayout>
</file>

<file path=ppt/slideLayouts/slideLayout5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39834194"/>
      </p:ext>
    </p:extLst>
  </p:cSld>
  <p:clrMapOvr>
    <a:masterClrMapping/>
  </p:clrMapOvr>
</p:sldLayout>
</file>

<file path=ppt/slideLayouts/slideLayout5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234912"/>
      </p:ext>
    </p:extLst>
  </p:cSld>
  <p:clrMapOvr>
    <a:masterClrMapping/>
  </p:clrMapOvr>
</p:sldLayout>
</file>

<file path=ppt/slideLayouts/slideLayout5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119048"/>
      </p:ext>
    </p:extLst>
  </p:cSld>
  <p:clrMapOvr>
    <a:masterClrMapping/>
  </p:clrMapOvr>
</p:sldLayout>
</file>

<file path=ppt/slideLayouts/slideLayout5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078607"/>
      </p:ext>
    </p:extLst>
  </p:cSld>
  <p:clrMapOvr>
    <a:masterClrMapping/>
  </p:clrMapOvr>
</p:sldLayout>
</file>

<file path=ppt/slideLayouts/slideLayout5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7462681"/>
      </p:ext>
    </p:extLst>
  </p:cSld>
  <p:clrMapOvr>
    <a:masterClrMapping/>
  </p:clrMapOvr>
</p:sldLayout>
</file>

<file path=ppt/slideLayouts/slideLayout5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289654448"/>
      </p:ext>
    </p:extLst>
  </p:cSld>
  <p:clrMapOvr>
    <a:masterClrMapping/>
  </p:clrMapOvr>
</p:sldLayout>
</file>

<file path=ppt/slideLayouts/slideLayout5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9481394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0D905A-EB4F-428E-8B2F-3D460679C61A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9B2DE4-F2A0-4FE7-B21B-D7A6BCECF083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419567"/>
      </p:ext>
    </p:extLst>
  </p:cSld>
  <p:clrMapOvr>
    <a:masterClrMapping/>
  </p:clrMapOvr>
  <p:transition spd="slow" advClick="0" advTm="3000"/>
</p:sldLayout>
</file>

<file path=ppt/slideLayouts/slideLayout5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520742"/>
      </p:ext>
    </p:extLst>
  </p:cSld>
  <p:clrMapOvr>
    <a:masterClrMapping/>
  </p:clrMapOvr>
</p:sldLayout>
</file>

<file path=ppt/slideLayouts/slideLayout5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697532"/>
      </p:ext>
    </p:extLst>
  </p:cSld>
  <p:clrMapOvr>
    <a:masterClrMapping/>
  </p:clrMapOvr>
</p:sldLayout>
</file>

<file path=ppt/slideLayouts/slideLayout5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163300"/>
      </p:ext>
    </p:extLst>
  </p:cSld>
  <p:clrMapOvr>
    <a:masterClrMapping/>
  </p:clrMapOvr>
</p:sldLayout>
</file>

<file path=ppt/slideLayouts/slideLayout5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996306"/>
      </p:ext>
    </p:extLst>
  </p:cSld>
  <p:clrMapOvr>
    <a:masterClrMapping/>
  </p:clrMapOvr>
</p:sldLayout>
</file>

<file path=ppt/slideLayouts/slideLayout5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36113494"/>
      </p:ext>
    </p:extLst>
  </p:cSld>
  <p:clrMapOvr>
    <a:masterClrMapping/>
  </p:clrMapOvr>
</p:sldLayout>
</file>

<file path=ppt/slideLayouts/slideLayout5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689867"/>
      </p:ext>
    </p:extLst>
  </p:cSld>
  <p:clrMapOvr>
    <a:masterClrMapping/>
  </p:clrMapOvr>
</p:sldLayout>
</file>

<file path=ppt/slideLayouts/slideLayout5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562931"/>
      </p:ext>
    </p:extLst>
  </p:cSld>
  <p:clrMapOvr>
    <a:masterClrMapping/>
  </p:clrMapOvr>
</p:sldLayout>
</file>

<file path=ppt/slideLayouts/slideLayout5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455351"/>
      </p:ext>
    </p:extLst>
  </p:cSld>
  <p:clrMapOvr>
    <a:masterClrMapping/>
  </p:clrMapOvr>
</p:sldLayout>
</file>

<file path=ppt/slideLayouts/slideLayout5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0434132"/>
      </p:ext>
    </p:extLst>
  </p:cSld>
  <p:clrMapOvr>
    <a:masterClrMapping/>
  </p:clrMapOvr>
</p:sldLayout>
</file>

<file path=ppt/slideLayouts/slideLayout5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1776798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0D905A-EB4F-428E-8B2F-3D460679C61A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6CB116-505B-4245-8DFA-A79FA7C91045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383494"/>
      </p:ext>
    </p:extLst>
  </p:cSld>
  <p:clrMapOvr>
    <a:masterClrMapping/>
  </p:clrMapOvr>
  <p:transition spd="slow" advClick="0" advTm="3000"/>
</p:sldLayout>
</file>

<file path=ppt/slideLayouts/slideLayout5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36797846"/>
      </p:ext>
    </p:extLst>
  </p:cSld>
  <p:clrMapOvr>
    <a:masterClrMapping/>
  </p:clrMapOvr>
</p:sldLayout>
</file>

<file path=ppt/slideLayouts/slideLayout5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787931"/>
      </p:ext>
    </p:extLst>
  </p:cSld>
  <p:clrMapOvr>
    <a:masterClrMapping/>
  </p:clrMapOvr>
</p:sldLayout>
</file>

<file path=ppt/slideLayouts/slideLayout5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901457"/>
      </p:ext>
    </p:extLst>
  </p:cSld>
  <p:clrMapOvr>
    <a:masterClrMapping/>
  </p:clrMapOvr>
</p:sldLayout>
</file>

<file path=ppt/slideLayouts/slideLayout5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203724"/>
      </p:ext>
    </p:extLst>
  </p:cSld>
  <p:clrMapOvr>
    <a:masterClrMapping/>
  </p:clrMapOvr>
</p:sldLayout>
</file>

<file path=ppt/slideLayouts/slideLayout5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843254"/>
      </p:ext>
    </p:extLst>
  </p:cSld>
  <p:clrMapOvr>
    <a:masterClrMapping/>
  </p:clrMapOvr>
</p:sldLayout>
</file>

<file path=ppt/slideLayouts/slideLayout5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11930388"/>
      </p:ext>
    </p:extLst>
  </p:cSld>
  <p:clrMapOvr>
    <a:masterClrMapping/>
  </p:clrMapOvr>
</p:sldLayout>
</file>

<file path=ppt/slideLayouts/slideLayout5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583533"/>
      </p:ext>
    </p:extLst>
  </p:cSld>
  <p:clrMapOvr>
    <a:masterClrMapping/>
  </p:clrMapOvr>
</p:sldLayout>
</file>

<file path=ppt/slideLayouts/slideLayout5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598881"/>
      </p:ext>
    </p:extLst>
  </p:cSld>
  <p:clrMapOvr>
    <a:masterClrMapping/>
  </p:clrMapOvr>
</p:sldLayout>
</file>

<file path=ppt/slideLayouts/slideLayout5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44840"/>
      </p:ext>
    </p:extLst>
  </p:cSld>
  <p:clrMapOvr>
    <a:masterClrMapping/>
  </p:clrMapOvr>
</p:sldLayout>
</file>

<file path=ppt/slideLayouts/slideLayout5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189718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0D905A-EB4F-428E-8B2F-3D460679C61A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435A62-73F0-4FEB-819C-6A606B2FF74D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854752"/>
      </p:ext>
    </p:extLst>
  </p:cSld>
  <p:clrMapOvr>
    <a:masterClrMapping/>
  </p:clrMapOvr>
  <p:transition spd="slow" advClick="0" advTm="3000"/>
</p:sldLayout>
</file>

<file path=ppt/slideLayouts/slideLayout5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41402872"/>
      </p:ext>
    </p:extLst>
  </p:cSld>
  <p:clrMapOvr>
    <a:masterClrMapping/>
  </p:clrMapOvr>
</p:sldLayout>
</file>

<file path=ppt/slideLayouts/slideLayout5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42166734"/>
      </p:ext>
    </p:extLst>
  </p:cSld>
  <p:clrMapOvr>
    <a:masterClrMapping/>
  </p:clrMapOvr>
</p:sldLayout>
</file>

<file path=ppt/slideLayouts/slideLayout5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738805"/>
      </p:ext>
    </p:extLst>
  </p:cSld>
  <p:clrMapOvr>
    <a:masterClrMapping/>
  </p:clrMapOvr>
</p:sldLayout>
</file>

<file path=ppt/slideLayouts/slideLayout5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428396"/>
      </p:ext>
    </p:extLst>
  </p:cSld>
  <p:clrMapOvr>
    <a:masterClrMapping/>
  </p:clrMapOvr>
</p:sldLayout>
</file>

<file path=ppt/slideLayouts/slideLayout5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302542"/>
      </p:ext>
    </p:extLst>
  </p:cSld>
  <p:clrMapOvr>
    <a:masterClrMapping/>
  </p:clrMapOvr>
</p:sldLayout>
</file>

<file path=ppt/slideLayouts/slideLayout5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997602"/>
      </p:ext>
    </p:extLst>
  </p:cSld>
  <p:clrMapOvr>
    <a:masterClrMapping/>
  </p:clrMapOvr>
</p:sldLayout>
</file>

<file path=ppt/slideLayouts/slideLayout5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84186103"/>
      </p:ext>
    </p:extLst>
  </p:cSld>
  <p:clrMapOvr>
    <a:masterClrMapping/>
  </p:clrMapOvr>
</p:sldLayout>
</file>

<file path=ppt/slideLayouts/slideLayout5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9170184"/>
      </p:ext>
    </p:extLst>
  </p:cSld>
  <p:clrMapOvr>
    <a:masterClrMapping/>
  </p:clrMapOvr>
</p:sldLayout>
</file>

<file path=ppt/slideLayouts/slideLayout5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537152"/>
      </p:ext>
    </p:extLst>
  </p:cSld>
  <p:clrMapOvr>
    <a:masterClrMapping/>
  </p:clrMapOvr>
</p:sldLayout>
</file>

<file path=ppt/slideLayouts/slideLayout5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2356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0D905A-EB4F-428E-8B2F-3D460679C61A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EE5D31-4DD4-4215-B0B9-0BAD0F74C049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4100808"/>
      </p:ext>
    </p:extLst>
  </p:cSld>
  <p:clrMapOvr>
    <a:masterClrMapping/>
  </p:clrMapOvr>
  <p:transition spd="slow" advClick="0" advTm="3000"/>
</p:sldLayout>
</file>

<file path=ppt/slideLayouts/slideLayout5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0270479"/>
      </p:ext>
    </p:extLst>
  </p:cSld>
  <p:clrMapOvr>
    <a:masterClrMapping/>
  </p:clrMapOvr>
</p:sldLayout>
</file>

<file path=ppt/slideLayouts/slideLayout5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95602556"/>
      </p:ext>
    </p:extLst>
  </p:cSld>
  <p:clrMapOvr>
    <a:masterClrMapping/>
  </p:clrMapOvr>
</p:sldLayout>
</file>

<file path=ppt/slideLayouts/slideLayout5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60654991"/>
      </p:ext>
    </p:extLst>
  </p:cSld>
  <p:clrMapOvr>
    <a:masterClrMapping/>
  </p:clrMapOvr>
</p:sldLayout>
</file>

<file path=ppt/slideLayouts/slideLayout5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182278"/>
      </p:ext>
    </p:extLst>
  </p:cSld>
  <p:clrMapOvr>
    <a:masterClrMapping/>
  </p:clrMapOvr>
</p:sldLayout>
</file>

<file path=ppt/slideLayouts/slideLayout5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051936"/>
      </p:ext>
    </p:extLst>
  </p:cSld>
  <p:clrMapOvr>
    <a:masterClrMapping/>
  </p:clrMapOvr>
</p:sldLayout>
</file>

<file path=ppt/slideLayouts/slideLayout5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174640"/>
      </p:ext>
    </p:extLst>
  </p:cSld>
  <p:clrMapOvr>
    <a:masterClrMapping/>
  </p:clrMapOvr>
</p:sldLayout>
</file>

<file path=ppt/slideLayouts/slideLayout59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981971"/>
      </p:ext>
    </p:extLst>
  </p:cSld>
  <p:clrMapOvr>
    <a:masterClrMapping/>
  </p:clrMapOvr>
</p:sldLayout>
</file>

<file path=ppt/slideLayouts/slideLayout59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24946389"/>
      </p:ext>
    </p:extLst>
  </p:cSld>
  <p:clrMapOvr>
    <a:masterClrMapping/>
  </p:clrMapOvr>
</p:sldLayout>
</file>

<file path=ppt/slideLayouts/slideLayout59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251460"/>
      </p:ext>
    </p:extLst>
  </p:cSld>
  <p:clrMapOvr>
    <a:masterClrMapping/>
  </p:clrMapOvr>
</p:sldLayout>
</file>

<file path=ppt/slideLayouts/slideLayout59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258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8474F7-F85E-4A62-B513-B311452C572A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B5E068-C9A0-418C-8F4C-71237044D7F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47682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0D905A-EB4F-428E-8B2F-3D460679C61A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5CB78A-BB9F-4598-A38E-2F10AC722C33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3227667"/>
      </p:ext>
    </p:extLst>
  </p:cSld>
  <p:clrMapOvr>
    <a:masterClrMapping/>
  </p:clrMapOvr>
  <p:transition spd="slow" advClick="0" advTm="3000"/>
</p:sldLayout>
</file>

<file path=ppt/slideLayouts/slideLayout6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478386"/>
      </p:ext>
    </p:extLst>
  </p:cSld>
  <p:clrMapOvr>
    <a:masterClrMapping/>
  </p:clrMapOvr>
</p:sldLayout>
</file>

<file path=ppt/slideLayouts/slideLayout60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927198"/>
      </p:ext>
    </p:extLst>
  </p:cSld>
  <p:clrMapOvr>
    <a:masterClrMapping/>
  </p:clrMapOvr>
</p:sldLayout>
</file>

<file path=ppt/slideLayouts/slideLayout60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68785646"/>
      </p:ext>
    </p:extLst>
  </p:cSld>
  <p:clrMapOvr>
    <a:masterClrMapping/>
  </p:clrMapOvr>
</p:sldLayout>
</file>

<file path=ppt/slideLayouts/slideLayout60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69596232"/>
      </p:ext>
    </p:extLst>
  </p:cSld>
  <p:clrMapOvr>
    <a:masterClrMapping/>
  </p:clrMapOvr>
</p:sldLayout>
</file>

<file path=ppt/slideLayouts/slideLayout6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739559"/>
      </p:ext>
    </p:extLst>
  </p:cSld>
  <p:clrMapOvr>
    <a:masterClrMapping/>
  </p:clrMapOvr>
</p:sldLayout>
</file>

<file path=ppt/slideLayouts/slideLayout6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737431"/>
      </p:ext>
    </p:extLst>
  </p:cSld>
  <p:clrMapOvr>
    <a:masterClrMapping/>
  </p:clrMapOvr>
</p:sldLayout>
</file>

<file path=ppt/slideLayouts/slideLayout6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225946"/>
      </p:ext>
    </p:extLst>
  </p:cSld>
  <p:clrMapOvr>
    <a:masterClrMapping/>
  </p:clrMapOvr>
</p:sldLayout>
</file>

<file path=ppt/slideLayouts/slideLayout60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001176"/>
      </p:ext>
    </p:extLst>
  </p:cSld>
  <p:clrMapOvr>
    <a:masterClrMapping/>
  </p:clrMapOvr>
</p:sldLayout>
</file>

<file path=ppt/slideLayouts/slideLayout6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436512399"/>
      </p:ext>
    </p:extLst>
  </p:cSld>
  <p:clrMapOvr>
    <a:masterClrMapping/>
  </p:clrMapOvr>
</p:sldLayout>
</file>

<file path=ppt/slideLayouts/slideLayout60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46589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0D905A-EB4F-428E-8B2F-3D460679C61A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63E9D7-075E-46E9-A3D6-DEB86FF7B0B6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3068437"/>
      </p:ext>
    </p:extLst>
  </p:cSld>
  <p:clrMapOvr>
    <a:masterClrMapping/>
  </p:clrMapOvr>
  <p:transition spd="slow" advClick="0" advTm="3000"/>
</p:sldLayout>
</file>

<file path=ppt/slideLayouts/slideLayout6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731438"/>
      </p:ext>
    </p:extLst>
  </p:cSld>
  <p:clrMapOvr>
    <a:masterClrMapping/>
  </p:clrMapOvr>
</p:sldLayout>
</file>

<file path=ppt/slideLayouts/slideLayout6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537898"/>
      </p:ext>
    </p:extLst>
  </p:cSld>
  <p:clrMapOvr>
    <a:masterClrMapping/>
  </p:clrMapOvr>
</p:sldLayout>
</file>

<file path=ppt/slideLayouts/slideLayout6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3818804"/>
      </p:ext>
    </p:extLst>
  </p:cSld>
  <p:clrMapOvr>
    <a:masterClrMapping/>
  </p:clrMapOvr>
</p:sldLayout>
</file>

<file path=ppt/slideLayouts/slideLayout6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015132971"/>
      </p:ext>
    </p:extLst>
  </p:cSld>
  <p:clrMapOvr>
    <a:masterClrMapping/>
  </p:clrMapOvr>
</p:sldLayout>
</file>

<file path=ppt/slideLayouts/slideLayout6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78720256"/>
      </p:ext>
    </p:extLst>
  </p:cSld>
  <p:clrMapOvr>
    <a:masterClrMapping/>
  </p:clrMapOvr>
</p:sldLayout>
</file>

<file path=ppt/slideLayouts/slideLayout6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749101"/>
      </p:ext>
    </p:extLst>
  </p:cSld>
  <p:clrMapOvr>
    <a:masterClrMapping/>
  </p:clrMapOvr>
</p:sldLayout>
</file>

<file path=ppt/slideLayouts/slideLayout6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532713"/>
      </p:ext>
    </p:extLst>
  </p:cSld>
  <p:clrMapOvr>
    <a:masterClrMapping/>
  </p:clrMapOvr>
</p:sldLayout>
</file>

<file path=ppt/slideLayouts/slideLayout6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0695751"/>
      </p:ext>
    </p:extLst>
  </p:cSld>
  <p:clrMapOvr>
    <a:masterClrMapping/>
  </p:clrMapOvr>
</p:sldLayout>
</file>

<file path=ppt/slideLayouts/slideLayout6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770943"/>
      </p:ext>
    </p:extLst>
  </p:cSld>
  <p:clrMapOvr>
    <a:masterClrMapping/>
  </p:clrMapOvr>
</p:sldLayout>
</file>

<file path=ppt/slideLayouts/slideLayout6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18368415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0D905A-EB4F-428E-8B2F-3D460679C61A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D73440-4051-4716-A7D0-CB4A70266B44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518958"/>
      </p:ext>
    </p:extLst>
  </p:cSld>
  <p:clrMapOvr>
    <a:masterClrMapping/>
  </p:clrMapOvr>
  <p:transition spd="slow" advClick="0" advTm="3000"/>
</p:sldLayout>
</file>

<file path=ppt/slideLayouts/slideLayout6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308100"/>
      </p:ext>
    </p:extLst>
  </p:cSld>
  <p:clrMapOvr>
    <a:masterClrMapping/>
  </p:clrMapOvr>
</p:sldLayout>
</file>

<file path=ppt/slideLayouts/slideLayout6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811057"/>
      </p:ext>
    </p:extLst>
  </p:cSld>
  <p:clrMapOvr>
    <a:masterClrMapping/>
  </p:clrMapOvr>
</p:sldLayout>
</file>

<file path=ppt/slideLayouts/slideLayout6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4049841"/>
      </p:ext>
    </p:extLst>
  </p:cSld>
  <p:clrMapOvr>
    <a:masterClrMapping/>
  </p:clrMapOvr>
</p:sldLayout>
</file>

<file path=ppt/slideLayouts/slideLayout6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9121220"/>
      </p:ext>
    </p:extLst>
  </p:cSld>
  <p:clrMapOvr>
    <a:masterClrMapping/>
  </p:clrMapOvr>
</p:sldLayout>
</file>

<file path=ppt/slideLayouts/slideLayout6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85945824"/>
      </p:ext>
    </p:extLst>
  </p:cSld>
  <p:clrMapOvr>
    <a:masterClrMapping/>
  </p:clrMapOvr>
</p:sldLayout>
</file>

<file path=ppt/slideLayouts/slideLayout6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53693972"/>
      </p:ext>
    </p:extLst>
  </p:cSld>
  <p:clrMapOvr>
    <a:masterClrMapping/>
  </p:clrMapOvr>
</p:sldLayout>
</file>

<file path=ppt/slideLayouts/slideLayout6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694448"/>
      </p:ext>
    </p:extLst>
  </p:cSld>
  <p:clrMapOvr>
    <a:masterClrMapping/>
  </p:clrMapOvr>
</p:sldLayout>
</file>

<file path=ppt/slideLayouts/slideLayout6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722138"/>
      </p:ext>
    </p:extLst>
  </p:cSld>
  <p:clrMapOvr>
    <a:masterClrMapping/>
  </p:clrMapOvr>
</p:sldLayout>
</file>

<file path=ppt/slideLayouts/slideLayout6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788495"/>
      </p:ext>
    </p:extLst>
  </p:cSld>
  <p:clrMapOvr>
    <a:masterClrMapping/>
  </p:clrMapOvr>
</p:sldLayout>
</file>

<file path=ppt/slideLayouts/slideLayout6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52939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0D905A-EB4F-428E-8B2F-3D460679C61A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7865A0-014B-4F7B-B6B1-B3A2BA520A6F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502897"/>
      </p:ext>
    </p:extLst>
  </p:cSld>
  <p:clrMapOvr>
    <a:masterClrMapping/>
  </p:clrMapOvr>
  <p:transition spd="slow" advClick="0" advTm="3000"/>
</p:sldLayout>
</file>

<file path=ppt/slideLayouts/slideLayout6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61439821"/>
      </p:ext>
    </p:extLst>
  </p:cSld>
  <p:clrMapOvr>
    <a:masterClrMapping/>
  </p:clrMapOvr>
</p:sldLayout>
</file>

<file path=ppt/slideLayouts/slideLayout6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486246"/>
      </p:ext>
    </p:extLst>
  </p:cSld>
  <p:clrMapOvr>
    <a:masterClrMapping/>
  </p:clrMapOvr>
</p:sldLayout>
</file>

<file path=ppt/slideLayouts/slideLayout6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808083"/>
      </p:ext>
    </p:extLst>
  </p:cSld>
  <p:clrMapOvr>
    <a:masterClrMapping/>
  </p:clrMapOvr>
</p:sldLayout>
</file>

<file path=ppt/slideLayouts/slideLayout6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434290"/>
      </p:ext>
    </p:extLst>
  </p:cSld>
  <p:clrMapOvr>
    <a:masterClrMapping/>
  </p:clrMapOvr>
</p:sldLayout>
</file>

<file path=ppt/slideLayouts/slideLayout6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2526610"/>
      </p:ext>
    </p:extLst>
  </p:cSld>
  <p:clrMapOvr>
    <a:masterClrMapping/>
  </p:clrMapOvr>
</p:sldLayout>
</file>

<file path=ppt/slideLayouts/slideLayout6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3580081"/>
      </p:ext>
    </p:extLst>
  </p:cSld>
  <p:clrMapOvr>
    <a:masterClrMapping/>
  </p:clrMapOvr>
</p:sldLayout>
</file>

<file path=ppt/slideLayouts/slideLayout6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42168462"/>
      </p:ext>
    </p:extLst>
  </p:cSld>
  <p:clrMapOvr>
    <a:masterClrMapping/>
  </p:clrMapOvr>
</p:sldLayout>
</file>

<file path=ppt/slideLayouts/slideLayout6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448524"/>
      </p:ext>
    </p:extLst>
  </p:cSld>
  <p:clrMapOvr>
    <a:masterClrMapping/>
  </p:clrMapOvr>
</p:sldLayout>
</file>

<file path=ppt/slideLayouts/slideLayout6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66037"/>
      </p:ext>
    </p:extLst>
  </p:cSld>
  <p:clrMapOvr>
    <a:masterClrMapping/>
  </p:clrMapOvr>
</p:sldLayout>
</file>

<file path=ppt/slideLayouts/slideLayout6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93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0D905A-EB4F-428E-8B2F-3D460679C61A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0ADE44-31CA-4175-8500-9FD3ABC32AFC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8617140"/>
      </p:ext>
    </p:extLst>
  </p:cSld>
  <p:clrMapOvr>
    <a:masterClrMapping/>
  </p:clrMapOvr>
  <p:transition spd="slow" advClick="0" advTm="3000"/>
</p:sldLayout>
</file>

<file path=ppt/slideLayouts/slideLayout6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534965"/>
      </p:ext>
    </p:extLst>
  </p:cSld>
  <p:clrMapOvr>
    <a:masterClrMapping/>
  </p:clrMapOvr>
</p:sldLayout>
</file>

<file path=ppt/slideLayouts/slideLayout6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53716800"/>
      </p:ext>
    </p:extLst>
  </p:cSld>
  <p:clrMapOvr>
    <a:masterClrMapping/>
  </p:clrMapOvr>
</p:sldLayout>
</file>

<file path=ppt/slideLayouts/slideLayout6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203692"/>
      </p:ext>
    </p:extLst>
  </p:cSld>
  <p:clrMapOvr>
    <a:masterClrMapping/>
  </p:clrMapOvr>
</p:sldLayout>
</file>

<file path=ppt/slideLayouts/slideLayout6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539170"/>
      </p:ext>
    </p:extLst>
  </p:cSld>
  <p:clrMapOvr>
    <a:masterClrMapping/>
  </p:clrMapOvr>
</p:sldLayout>
</file>

<file path=ppt/slideLayouts/slideLayout6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049966"/>
      </p:ext>
    </p:extLst>
  </p:cSld>
  <p:clrMapOvr>
    <a:masterClrMapping/>
  </p:clrMapOvr>
</p:sldLayout>
</file>

<file path=ppt/slideLayouts/slideLayout6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6369718"/>
      </p:ext>
    </p:extLst>
  </p:cSld>
  <p:clrMapOvr>
    <a:masterClrMapping/>
  </p:clrMapOvr>
</p:sldLayout>
</file>

<file path=ppt/slideLayouts/slideLayout6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71794171"/>
      </p:ext>
    </p:extLst>
  </p:cSld>
  <p:clrMapOvr>
    <a:masterClrMapping/>
  </p:clrMapOvr>
</p:sldLayout>
</file>

<file path=ppt/slideLayouts/slideLayout6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41687087"/>
      </p:ext>
    </p:extLst>
  </p:cSld>
  <p:clrMapOvr>
    <a:masterClrMapping/>
  </p:clrMapOvr>
</p:sldLayout>
</file>

<file path=ppt/slideLayouts/slideLayout6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5270874"/>
      </p:ext>
    </p:extLst>
  </p:cSld>
  <p:clrMapOvr>
    <a:masterClrMapping/>
  </p:clrMapOvr>
</p:sldLayout>
</file>

<file path=ppt/slideLayouts/slideLayout6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28292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0D905A-EB4F-428E-8B2F-3D460679C61A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3AC0A9-5698-4BA8-9F42-C26B5022AED8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4122086"/>
      </p:ext>
    </p:extLst>
  </p:cSld>
  <p:clrMapOvr>
    <a:masterClrMapping/>
  </p:clrMapOvr>
  <p:transition spd="slow" advClick="0" advTm="3000"/>
</p:sldLayout>
</file>

<file path=ppt/slideLayouts/slideLayout6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3043"/>
      </p:ext>
    </p:extLst>
  </p:cSld>
  <p:clrMapOvr>
    <a:masterClrMapping/>
  </p:clrMapOvr>
</p:sldLayout>
</file>

<file path=ppt/slideLayouts/slideLayout6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913870"/>
      </p:ext>
    </p:extLst>
  </p:cSld>
  <p:clrMapOvr>
    <a:masterClrMapping/>
  </p:clrMapOvr>
</p:sldLayout>
</file>

<file path=ppt/slideLayouts/slideLayout6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98798892"/>
      </p:ext>
    </p:extLst>
  </p:cSld>
  <p:clrMapOvr>
    <a:masterClrMapping/>
  </p:clrMapOvr>
</p:sldLayout>
</file>

<file path=ppt/slideLayouts/slideLayout6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419254"/>
      </p:ext>
    </p:extLst>
  </p:cSld>
  <p:clrMapOvr>
    <a:masterClrMapping/>
  </p:clrMapOvr>
</p:sldLayout>
</file>

<file path=ppt/slideLayouts/slideLayout6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5594303"/>
      </p:ext>
    </p:extLst>
  </p:cSld>
  <p:clrMapOvr>
    <a:masterClrMapping/>
  </p:clrMapOvr>
</p:sldLayout>
</file>

<file path=ppt/slideLayouts/slideLayout6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136361"/>
      </p:ext>
    </p:extLst>
  </p:cSld>
  <p:clrMapOvr>
    <a:masterClrMapping/>
  </p:clrMapOvr>
</p:sldLayout>
</file>

<file path=ppt/slideLayouts/slideLayout6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9049746"/>
      </p:ext>
    </p:extLst>
  </p:cSld>
  <p:clrMapOvr>
    <a:masterClrMapping/>
  </p:clrMapOvr>
</p:sldLayout>
</file>

<file path=ppt/slideLayouts/slideLayout6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48422742"/>
      </p:ext>
    </p:extLst>
  </p:cSld>
  <p:clrMapOvr>
    <a:masterClrMapping/>
  </p:clrMapOvr>
</p:sldLayout>
</file>

<file path=ppt/slideLayouts/slideLayout6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71021710"/>
      </p:ext>
    </p:extLst>
  </p:cSld>
  <p:clrMapOvr>
    <a:masterClrMapping/>
  </p:clrMapOvr>
</p:sldLayout>
</file>

<file path=ppt/slideLayouts/slideLayout6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54662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0D905A-EB4F-428E-8B2F-3D460679C61A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4620A9-50D1-457D-9A9B-D24B576F7262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41161"/>
      </p:ext>
    </p:extLst>
  </p:cSld>
  <p:clrMapOvr>
    <a:masterClrMapping/>
  </p:clrMapOvr>
  <p:transition spd="slow" advClick="0" advTm="3000"/>
</p:sldLayout>
</file>

<file path=ppt/slideLayouts/slideLayout6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050072"/>
      </p:ext>
    </p:extLst>
  </p:cSld>
  <p:clrMapOvr>
    <a:masterClrMapping/>
  </p:clrMapOvr>
</p:sldLayout>
</file>

<file path=ppt/slideLayouts/slideLayout6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764543"/>
      </p:ext>
    </p:extLst>
  </p:cSld>
  <p:clrMapOvr>
    <a:masterClrMapping/>
  </p:clrMapOvr>
</p:sldLayout>
</file>

<file path=ppt/slideLayouts/slideLayout6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298515"/>
      </p:ext>
    </p:extLst>
  </p:cSld>
  <p:clrMapOvr>
    <a:masterClrMapping/>
  </p:clrMapOvr>
</p:sldLayout>
</file>

<file path=ppt/slideLayouts/slideLayout6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02515036"/>
      </p:ext>
    </p:extLst>
  </p:cSld>
  <p:clrMapOvr>
    <a:masterClrMapping/>
  </p:clrMapOvr>
</p:sldLayout>
</file>

<file path=ppt/slideLayouts/slideLayout6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044907"/>
      </p:ext>
    </p:extLst>
  </p:cSld>
  <p:clrMapOvr>
    <a:masterClrMapping/>
  </p:clrMapOvr>
</p:sldLayout>
</file>

<file path=ppt/slideLayouts/slideLayout6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837235"/>
      </p:ext>
    </p:extLst>
  </p:cSld>
  <p:clrMapOvr>
    <a:masterClrMapping/>
  </p:clrMapOvr>
</p:sldLayout>
</file>

<file path=ppt/slideLayouts/slideLayout6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631798"/>
      </p:ext>
    </p:extLst>
  </p:cSld>
  <p:clrMapOvr>
    <a:masterClrMapping/>
  </p:clrMapOvr>
</p:sldLayout>
</file>

<file path=ppt/slideLayouts/slideLayout6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8742816"/>
      </p:ext>
    </p:extLst>
  </p:cSld>
  <p:clrMapOvr>
    <a:masterClrMapping/>
  </p:clrMapOvr>
</p:sldLayout>
</file>

<file path=ppt/slideLayouts/slideLayout6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73116988"/>
      </p:ext>
    </p:extLst>
  </p:cSld>
  <p:clrMapOvr>
    <a:masterClrMapping/>
  </p:clrMapOvr>
</p:sldLayout>
</file>

<file path=ppt/slideLayouts/slideLayout6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11594133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41A8D1A-4C2E-448E-A393-F06E216FCF70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2C8FB4-4AAE-4708-BF69-ED12FBD51BFD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502420"/>
      </p:ext>
    </p:extLst>
  </p:cSld>
  <p:clrMapOvr>
    <a:masterClrMapping/>
  </p:clrMapOvr>
  <p:transition spd="slow" advClick="0" advTm="3000"/>
</p:sldLayout>
</file>

<file path=ppt/slideLayouts/slideLayout6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1443446"/>
      </p:ext>
    </p:extLst>
  </p:cSld>
  <p:clrMapOvr>
    <a:masterClrMapping/>
  </p:clrMapOvr>
</p:sldLayout>
</file>

<file path=ppt/slideLayouts/slideLayout6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502504"/>
      </p:ext>
    </p:extLst>
  </p:cSld>
  <p:clrMapOvr>
    <a:masterClrMapping/>
  </p:clrMapOvr>
</p:sldLayout>
</file>

<file path=ppt/slideLayouts/slideLayout6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468403"/>
      </p:ext>
    </p:extLst>
  </p:cSld>
  <p:clrMapOvr>
    <a:masterClrMapping/>
  </p:clrMapOvr>
</p:sldLayout>
</file>

<file path=ppt/slideLayouts/slideLayout6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85902"/>
      </p:ext>
    </p:extLst>
  </p:cSld>
  <p:clrMapOvr>
    <a:masterClrMapping/>
  </p:clrMapOvr>
</p:sldLayout>
</file>

<file path=ppt/slideLayouts/slideLayout6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90073192"/>
      </p:ext>
    </p:extLst>
  </p:cSld>
  <p:clrMapOvr>
    <a:masterClrMapping/>
  </p:clrMapOvr>
</p:sldLayout>
</file>

<file path=ppt/slideLayouts/slideLayout6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53310"/>
      </p:ext>
    </p:extLst>
  </p:cSld>
  <p:clrMapOvr>
    <a:masterClrMapping/>
  </p:clrMapOvr>
</p:sldLayout>
</file>

<file path=ppt/slideLayouts/slideLayout6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348936"/>
      </p:ext>
    </p:extLst>
  </p:cSld>
  <p:clrMapOvr>
    <a:masterClrMapping/>
  </p:clrMapOvr>
</p:sldLayout>
</file>

<file path=ppt/slideLayouts/slideLayout6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572165"/>
      </p:ext>
    </p:extLst>
  </p:cSld>
  <p:clrMapOvr>
    <a:masterClrMapping/>
  </p:clrMapOvr>
</p:sldLayout>
</file>

<file path=ppt/slideLayouts/slideLayout6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5636669"/>
      </p:ext>
    </p:extLst>
  </p:cSld>
  <p:clrMapOvr>
    <a:masterClrMapping/>
  </p:clrMapOvr>
</p:sldLayout>
</file>

<file path=ppt/slideLayouts/slideLayout6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0949426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41A8D1A-4C2E-448E-A393-F06E216FCF70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F8954D-8217-4596-9FF5-231B9BE86F76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1436765"/>
      </p:ext>
    </p:extLst>
  </p:cSld>
  <p:clrMapOvr>
    <a:masterClrMapping/>
  </p:clrMapOvr>
  <p:transition spd="slow" advClick="0" advTm="3000"/>
</p:sldLayout>
</file>

<file path=ppt/slideLayouts/slideLayout6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58552131"/>
      </p:ext>
    </p:extLst>
  </p:cSld>
  <p:clrMapOvr>
    <a:masterClrMapping/>
  </p:clrMapOvr>
</p:sldLayout>
</file>

<file path=ppt/slideLayouts/slideLayout6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321519"/>
      </p:ext>
    </p:extLst>
  </p:cSld>
  <p:clrMapOvr>
    <a:masterClrMapping/>
  </p:clrMapOvr>
</p:sldLayout>
</file>

<file path=ppt/slideLayouts/slideLayout6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079451"/>
      </p:ext>
    </p:extLst>
  </p:cSld>
  <p:clrMapOvr>
    <a:masterClrMapping/>
  </p:clrMapOvr>
</p:sldLayout>
</file>

<file path=ppt/slideLayouts/slideLayout6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248471"/>
      </p:ext>
    </p:extLst>
  </p:cSld>
  <p:clrMapOvr>
    <a:masterClrMapping/>
  </p:clrMapOvr>
</p:sldLayout>
</file>

<file path=ppt/slideLayouts/slideLayout6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627909"/>
      </p:ext>
    </p:extLst>
  </p:cSld>
  <p:clrMapOvr>
    <a:masterClrMapping/>
  </p:clrMapOvr>
</p:sldLayout>
</file>

<file path=ppt/slideLayouts/slideLayout6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10830336"/>
      </p:ext>
    </p:extLst>
  </p:cSld>
  <p:clrMapOvr>
    <a:masterClrMapping/>
  </p:clrMapOvr>
</p:sldLayout>
</file>

<file path=ppt/slideLayouts/slideLayout6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063535"/>
      </p:ext>
    </p:extLst>
  </p:cSld>
  <p:clrMapOvr>
    <a:masterClrMapping/>
  </p:clrMapOvr>
</p:sldLayout>
</file>

<file path=ppt/slideLayouts/slideLayout6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802328"/>
      </p:ext>
    </p:extLst>
  </p:cSld>
  <p:clrMapOvr>
    <a:masterClrMapping/>
  </p:clrMapOvr>
</p:sldLayout>
</file>

<file path=ppt/slideLayouts/slideLayout6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651048"/>
      </p:ext>
    </p:extLst>
  </p:cSld>
  <p:clrMapOvr>
    <a:masterClrMapping/>
  </p:clrMapOvr>
</p:sldLayout>
</file>

<file path=ppt/slideLayouts/slideLayout6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07569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41A8D1A-4C2E-448E-A393-F06E216FCF70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70BCE3-65B4-465E-91BA-5FA115937261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632960"/>
      </p:ext>
    </p:extLst>
  </p:cSld>
  <p:clrMapOvr>
    <a:masterClrMapping/>
  </p:clrMapOvr>
  <p:transition spd="slow" advClick="0" advTm="3000"/>
</p:sldLayout>
</file>

<file path=ppt/slideLayouts/slideLayout6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03248321"/>
      </p:ext>
    </p:extLst>
  </p:cSld>
  <p:clrMapOvr>
    <a:masterClrMapping/>
  </p:clrMapOvr>
</p:sldLayout>
</file>

<file path=ppt/slideLayouts/slideLayout6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15718706"/>
      </p:ext>
    </p:extLst>
  </p:cSld>
  <p:clrMapOvr>
    <a:masterClrMapping/>
  </p:clrMapOvr>
</p:sldLayout>
</file>

<file path=ppt/slideLayouts/slideLayout6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415442"/>
      </p:ext>
    </p:extLst>
  </p:cSld>
  <p:clrMapOvr>
    <a:masterClrMapping/>
  </p:clrMapOvr>
</p:sldLayout>
</file>

<file path=ppt/slideLayouts/slideLayout6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641678"/>
      </p:ext>
    </p:extLst>
  </p:cSld>
  <p:clrMapOvr>
    <a:masterClrMapping/>
  </p:clrMapOvr>
</p:sldLayout>
</file>

<file path=ppt/slideLayouts/slideLayout6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2004922"/>
      </p:ext>
    </p:extLst>
  </p:cSld>
  <p:clrMapOvr>
    <a:masterClrMapping/>
  </p:clrMapOvr>
</p:sldLayout>
</file>

<file path=ppt/slideLayouts/slideLayout69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704952"/>
      </p:ext>
    </p:extLst>
  </p:cSld>
  <p:clrMapOvr>
    <a:masterClrMapping/>
  </p:clrMapOvr>
</p:sldLayout>
</file>

<file path=ppt/slideLayouts/slideLayout69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46826065"/>
      </p:ext>
    </p:extLst>
  </p:cSld>
  <p:clrMapOvr>
    <a:masterClrMapping/>
  </p:clrMapOvr>
</p:sldLayout>
</file>

<file path=ppt/slideLayouts/slideLayout69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250082"/>
      </p:ext>
    </p:extLst>
  </p:cSld>
  <p:clrMapOvr>
    <a:masterClrMapping/>
  </p:clrMapOvr>
</p:sldLayout>
</file>

<file path=ppt/slideLayouts/slideLayout69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695440"/>
      </p:ext>
    </p:extLst>
  </p:cSld>
  <p:clrMapOvr>
    <a:masterClrMapping/>
  </p:clrMapOvr>
</p:sldLayout>
</file>

<file path=ppt/slideLayouts/slideLayout6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693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0E79A31-356F-415B-BA78-81974BA96108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A08B65-36C8-4F68-BCEA-AD52E30420C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05294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41A8D1A-4C2E-448E-A393-F06E216FCF70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CD4114-27AF-47E5-A5BC-E541862828E9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778331"/>
      </p:ext>
    </p:extLst>
  </p:cSld>
  <p:clrMapOvr>
    <a:masterClrMapping/>
  </p:clrMapOvr>
  <p:transition spd="slow" advClick="0" advTm="3000"/>
</p:sldLayout>
</file>

<file path=ppt/slideLayouts/slideLayout7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0918725"/>
      </p:ext>
    </p:extLst>
  </p:cSld>
  <p:clrMapOvr>
    <a:masterClrMapping/>
  </p:clrMapOvr>
</p:sldLayout>
</file>

<file path=ppt/slideLayouts/slideLayout70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01604916"/>
      </p:ext>
    </p:extLst>
  </p:cSld>
  <p:clrMapOvr>
    <a:masterClrMapping/>
  </p:clrMapOvr>
</p:sldLayout>
</file>

<file path=ppt/slideLayouts/slideLayout70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958448571"/>
      </p:ext>
    </p:extLst>
  </p:cSld>
  <p:clrMapOvr>
    <a:masterClrMapping/>
  </p:clrMapOvr>
</p:sldLayout>
</file>

<file path=ppt/slideLayouts/slideLayout7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5673724"/>
      </p:ext>
    </p:extLst>
  </p:cSld>
  <p:clrMapOvr>
    <a:masterClrMapping/>
  </p:clrMapOvr>
</p:sldLayout>
</file>

<file path=ppt/slideLayouts/slideLayout7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412003"/>
      </p:ext>
    </p:extLst>
  </p:cSld>
  <p:clrMapOvr>
    <a:masterClrMapping/>
  </p:clrMapOvr>
</p:sldLayout>
</file>

<file path=ppt/slideLayouts/slideLayout7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21365"/>
      </p:ext>
    </p:extLst>
  </p:cSld>
  <p:clrMapOvr>
    <a:masterClrMapping/>
  </p:clrMapOvr>
</p:sldLayout>
</file>

<file path=ppt/slideLayouts/slideLayout70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456720"/>
      </p:ext>
    </p:extLst>
  </p:cSld>
  <p:clrMapOvr>
    <a:masterClrMapping/>
  </p:clrMapOvr>
</p:sldLayout>
</file>

<file path=ppt/slideLayouts/slideLayout70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47500141"/>
      </p:ext>
    </p:extLst>
  </p:cSld>
  <p:clrMapOvr>
    <a:masterClrMapping/>
  </p:clrMapOvr>
</p:sldLayout>
</file>

<file path=ppt/slideLayouts/slideLayout70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456407"/>
      </p:ext>
    </p:extLst>
  </p:cSld>
  <p:clrMapOvr>
    <a:masterClrMapping/>
  </p:clrMapOvr>
</p:sldLayout>
</file>

<file path=ppt/slideLayouts/slideLayout70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6428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41A8D1A-4C2E-448E-A393-F06E216FCF70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A3626D-9574-44FA-8F76-3B0091A2F90C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882636"/>
      </p:ext>
    </p:extLst>
  </p:cSld>
  <p:clrMapOvr>
    <a:masterClrMapping/>
  </p:clrMapOvr>
  <p:transition spd="slow" advClick="0" advTm="3000"/>
</p:sldLayout>
</file>

<file path=ppt/slideLayouts/slideLayout7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519882"/>
      </p:ext>
    </p:extLst>
  </p:cSld>
  <p:clrMapOvr>
    <a:masterClrMapping/>
  </p:clrMapOvr>
</p:sldLayout>
</file>

<file path=ppt/slideLayouts/slideLayout7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816272"/>
      </p:ext>
    </p:extLst>
  </p:cSld>
  <p:clrMapOvr>
    <a:masterClrMapping/>
  </p:clrMapOvr>
</p:sldLayout>
</file>

<file path=ppt/slideLayouts/slideLayout7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969818749"/>
      </p:ext>
    </p:extLst>
  </p:cSld>
  <p:clrMapOvr>
    <a:masterClrMapping/>
  </p:clrMapOvr>
</p:sldLayout>
</file>

<file path=ppt/slideLayouts/slideLayout7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66039586"/>
      </p:ext>
    </p:extLst>
  </p:cSld>
  <p:clrMapOvr>
    <a:masterClrMapping/>
  </p:clrMapOvr>
</p:sldLayout>
</file>

<file path=ppt/slideLayouts/slideLayout7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303228"/>
      </p:ext>
    </p:extLst>
  </p:cSld>
  <p:clrMapOvr>
    <a:masterClrMapping/>
  </p:clrMapOvr>
</p:sldLayout>
</file>

<file path=ppt/slideLayouts/slideLayout7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400130"/>
      </p:ext>
    </p:extLst>
  </p:cSld>
  <p:clrMapOvr>
    <a:masterClrMapping/>
  </p:clrMapOvr>
</p:sldLayout>
</file>

<file path=ppt/slideLayouts/slideLayout7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351436"/>
      </p:ext>
    </p:extLst>
  </p:cSld>
  <p:clrMapOvr>
    <a:masterClrMapping/>
  </p:clrMapOvr>
</p:sldLayout>
</file>

<file path=ppt/slideLayouts/slideLayout7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756051"/>
      </p:ext>
    </p:extLst>
  </p:cSld>
  <p:clrMapOvr>
    <a:masterClrMapping/>
  </p:clrMapOvr>
</p:sldLayout>
</file>

<file path=ppt/slideLayouts/slideLayout7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03907467"/>
      </p:ext>
    </p:extLst>
  </p:cSld>
  <p:clrMapOvr>
    <a:masterClrMapping/>
  </p:clrMapOvr>
</p:sldLayout>
</file>

<file path=ppt/slideLayouts/slideLayout7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42476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41A8D1A-4C2E-448E-A393-F06E216FCF70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F53996-1256-4DB7-8C45-2BCA6007A1BC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364003"/>
      </p:ext>
    </p:extLst>
  </p:cSld>
  <p:clrMapOvr>
    <a:masterClrMapping/>
  </p:clrMapOvr>
  <p:transition spd="slow" advClick="0" advTm="3000"/>
</p:sldLayout>
</file>

<file path=ppt/slideLayouts/slideLayout7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727237"/>
      </p:ext>
    </p:extLst>
  </p:cSld>
  <p:clrMapOvr>
    <a:masterClrMapping/>
  </p:clrMapOvr>
</p:sldLayout>
</file>

<file path=ppt/slideLayouts/slideLayout7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155456"/>
      </p:ext>
    </p:extLst>
  </p:cSld>
  <p:clrMapOvr>
    <a:masterClrMapping/>
  </p:clrMapOvr>
</p:sldLayout>
</file>

<file path=ppt/slideLayouts/slideLayout7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0016460"/>
      </p:ext>
    </p:extLst>
  </p:cSld>
  <p:clrMapOvr>
    <a:masterClrMapping/>
  </p:clrMapOvr>
</p:sldLayout>
</file>

<file path=ppt/slideLayouts/slideLayout7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52048905"/>
      </p:ext>
    </p:extLst>
  </p:cSld>
  <p:clrMapOvr>
    <a:masterClrMapping/>
  </p:clrMapOvr>
</p:sldLayout>
</file>

<file path=ppt/slideLayouts/slideLayout7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21877950"/>
      </p:ext>
    </p:extLst>
  </p:cSld>
  <p:clrMapOvr>
    <a:masterClrMapping/>
  </p:clrMapOvr>
</p:sldLayout>
</file>

<file path=ppt/slideLayouts/slideLayout7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117814"/>
      </p:ext>
    </p:extLst>
  </p:cSld>
  <p:clrMapOvr>
    <a:masterClrMapping/>
  </p:clrMapOvr>
</p:sldLayout>
</file>

<file path=ppt/slideLayouts/slideLayout7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4442607"/>
      </p:ext>
    </p:extLst>
  </p:cSld>
  <p:clrMapOvr>
    <a:masterClrMapping/>
  </p:clrMapOvr>
</p:sldLayout>
</file>

<file path=ppt/slideLayouts/slideLayout7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433058"/>
      </p:ext>
    </p:extLst>
  </p:cSld>
  <p:clrMapOvr>
    <a:masterClrMapping/>
  </p:clrMapOvr>
</p:sldLayout>
</file>

<file path=ppt/slideLayouts/slideLayout7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813808"/>
      </p:ext>
    </p:extLst>
  </p:cSld>
  <p:clrMapOvr>
    <a:masterClrMapping/>
  </p:clrMapOvr>
</p:sldLayout>
</file>

<file path=ppt/slideLayouts/slideLayout7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0162326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41A8D1A-4C2E-448E-A393-F06E216FCF70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C5A15D-45BC-45A0-81CB-1BA4B67B6676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7002326"/>
      </p:ext>
    </p:extLst>
  </p:cSld>
  <p:clrMapOvr>
    <a:masterClrMapping/>
  </p:clrMapOvr>
  <p:transition spd="slow" advClick="0" advTm="3000"/>
</p:sldLayout>
</file>

<file path=ppt/slideLayouts/slideLayout7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74884"/>
      </p:ext>
    </p:extLst>
  </p:cSld>
  <p:clrMapOvr>
    <a:masterClrMapping/>
  </p:clrMapOvr>
</p:sldLayout>
</file>

<file path=ppt/slideLayouts/slideLayout7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743722"/>
      </p:ext>
    </p:extLst>
  </p:cSld>
  <p:clrMapOvr>
    <a:masterClrMapping/>
  </p:clrMapOvr>
</p:sldLayout>
</file>

<file path=ppt/slideLayouts/slideLayout7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210205"/>
      </p:ext>
    </p:extLst>
  </p:cSld>
  <p:clrMapOvr>
    <a:masterClrMapping/>
  </p:clrMapOvr>
</p:sldLayout>
</file>

<file path=ppt/slideLayouts/slideLayout7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4116869"/>
      </p:ext>
    </p:extLst>
  </p:cSld>
  <p:clrMapOvr>
    <a:masterClrMapping/>
  </p:clrMapOvr>
</p:sldLayout>
</file>

<file path=ppt/slideLayouts/slideLayout7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57520972"/>
      </p:ext>
    </p:extLst>
  </p:cSld>
  <p:clrMapOvr>
    <a:masterClrMapping/>
  </p:clrMapOvr>
</p:sldLayout>
</file>

<file path=ppt/slideLayouts/slideLayout7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32159403"/>
      </p:ext>
    </p:extLst>
  </p:cSld>
  <p:clrMapOvr>
    <a:masterClrMapping/>
  </p:clrMapOvr>
</p:sldLayout>
</file>

<file path=ppt/slideLayouts/slideLayout7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597745"/>
      </p:ext>
    </p:extLst>
  </p:cSld>
  <p:clrMapOvr>
    <a:masterClrMapping/>
  </p:clrMapOvr>
</p:sldLayout>
</file>

<file path=ppt/slideLayouts/slideLayout7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151798"/>
      </p:ext>
    </p:extLst>
  </p:cSld>
  <p:clrMapOvr>
    <a:masterClrMapping/>
  </p:clrMapOvr>
</p:sldLayout>
</file>

<file path=ppt/slideLayouts/slideLayout7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034308"/>
      </p:ext>
    </p:extLst>
  </p:cSld>
  <p:clrMapOvr>
    <a:masterClrMapping/>
  </p:clrMapOvr>
  <p:transition spd="slow"/>
</p:sldLayout>
</file>

<file path=ppt/slideLayouts/slideLayout7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120811"/>
      </p:ext>
    </p:extLst>
  </p:cSld>
  <p:clrMapOvr>
    <a:masterClrMapping/>
  </p:clrMapOvr>
  <p:transition spd="slow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41A8D1A-4C2E-448E-A393-F06E216FCF70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A8B2D0-02E7-42D9-BE9E-816E4B8493C4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166790"/>
      </p:ext>
    </p:extLst>
  </p:cSld>
  <p:clrMapOvr>
    <a:masterClrMapping/>
  </p:clrMapOvr>
  <p:transition spd="slow" advClick="0" advTm="3000"/>
</p:sldLayout>
</file>

<file path=ppt/slideLayouts/slideLayout7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628703959"/>
      </p:ext>
    </p:extLst>
  </p:cSld>
  <p:clrMapOvr>
    <a:masterClrMapping/>
  </p:clrMapOvr>
  <p:transition spd="slow"/>
</p:sldLayout>
</file>

<file path=ppt/slideLayouts/slideLayout7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871554"/>
      </p:ext>
    </p:extLst>
  </p:cSld>
  <p:clrMapOvr>
    <a:masterClrMapping/>
  </p:clrMapOvr>
  <p:transition spd="slow"/>
</p:sldLayout>
</file>

<file path=ppt/slideLayouts/slideLayout7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315088"/>
      </p:ext>
    </p:extLst>
  </p:cSld>
  <p:clrMapOvr>
    <a:masterClrMapping/>
  </p:clrMapOvr>
  <p:transition spd="slow"/>
</p:sldLayout>
</file>

<file path=ppt/slideLayouts/slideLayout7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121979"/>
      </p:ext>
    </p:extLst>
  </p:cSld>
  <p:clrMapOvr>
    <a:masterClrMapping/>
  </p:clrMapOvr>
  <p:transition spd="slow"/>
</p:sldLayout>
</file>

<file path=ppt/slideLayouts/slideLayout7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7883619"/>
      </p:ext>
    </p:extLst>
  </p:cSld>
  <p:clrMapOvr>
    <a:masterClrMapping/>
  </p:clrMapOvr>
  <p:transition spd="slow"/>
</p:sldLayout>
</file>

<file path=ppt/slideLayouts/slideLayout7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23153785"/>
      </p:ext>
    </p:extLst>
  </p:cSld>
  <p:clrMapOvr>
    <a:masterClrMapping/>
  </p:clrMapOvr>
  <p:transition spd="slow"/>
</p:sldLayout>
</file>

<file path=ppt/slideLayouts/slideLayout7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03743655"/>
      </p:ext>
    </p:extLst>
  </p:cSld>
  <p:clrMapOvr>
    <a:masterClrMapping/>
  </p:clrMapOvr>
  <p:transition spd="slow"/>
</p:sldLayout>
</file>

<file path=ppt/slideLayouts/slideLayout7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386345"/>
      </p:ext>
    </p:extLst>
  </p:cSld>
  <p:clrMapOvr>
    <a:masterClrMapping/>
  </p:clrMapOvr>
  <p:transition spd="slow"/>
</p:sldLayout>
</file>

<file path=ppt/slideLayouts/slideLayout7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667207"/>
      </p:ext>
    </p:extLst>
  </p:cSld>
  <p:clrMapOvr>
    <a:masterClrMapping/>
  </p:clrMapOvr>
  <p:transition spd="slow"/>
</p:sldLayout>
</file>

<file path=ppt/slideLayouts/slideLayout7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28204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41A8D1A-4C2E-448E-A393-F06E216FCF70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C24F12-DF92-4395-A0F7-BBB1E92A51FA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151066"/>
      </p:ext>
    </p:extLst>
  </p:cSld>
  <p:clrMapOvr>
    <a:masterClrMapping/>
  </p:clrMapOvr>
  <p:transition spd="slow" advClick="0" advTm="3000"/>
</p:sldLayout>
</file>

<file path=ppt/slideLayouts/slideLayout7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265488"/>
      </p:ext>
    </p:extLst>
  </p:cSld>
  <p:clrMapOvr>
    <a:masterClrMapping/>
  </p:clrMapOvr>
</p:sldLayout>
</file>

<file path=ppt/slideLayouts/slideLayout7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111822669"/>
      </p:ext>
    </p:extLst>
  </p:cSld>
  <p:clrMapOvr>
    <a:masterClrMapping/>
  </p:clrMapOvr>
</p:sldLayout>
</file>

<file path=ppt/slideLayouts/slideLayout7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085171"/>
      </p:ext>
    </p:extLst>
  </p:cSld>
  <p:clrMapOvr>
    <a:masterClrMapping/>
  </p:clrMapOvr>
</p:sldLayout>
</file>

<file path=ppt/slideLayouts/slideLayout7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541211"/>
      </p:ext>
    </p:extLst>
  </p:cSld>
  <p:clrMapOvr>
    <a:masterClrMapping/>
  </p:clrMapOvr>
</p:sldLayout>
</file>

<file path=ppt/slideLayouts/slideLayout7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222371"/>
      </p:ext>
    </p:extLst>
  </p:cSld>
  <p:clrMapOvr>
    <a:masterClrMapping/>
  </p:clrMapOvr>
</p:sldLayout>
</file>

<file path=ppt/slideLayouts/slideLayout7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2539509"/>
      </p:ext>
    </p:extLst>
  </p:cSld>
  <p:clrMapOvr>
    <a:masterClrMapping/>
  </p:clrMapOvr>
</p:sldLayout>
</file>

<file path=ppt/slideLayouts/slideLayout7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34815975"/>
      </p:ext>
    </p:extLst>
  </p:cSld>
  <p:clrMapOvr>
    <a:masterClrMapping/>
  </p:clrMapOvr>
</p:sldLayout>
</file>

<file path=ppt/slideLayouts/slideLayout7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087262336"/>
      </p:ext>
    </p:extLst>
  </p:cSld>
  <p:clrMapOvr>
    <a:masterClrMapping/>
  </p:clrMapOvr>
</p:sldLayout>
</file>

<file path=ppt/slideLayouts/slideLayout7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696786"/>
      </p:ext>
    </p:extLst>
  </p:cSld>
  <p:clrMapOvr>
    <a:masterClrMapping/>
  </p:clrMapOvr>
</p:sldLayout>
</file>

<file path=ppt/slideLayouts/slideLayout7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5942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41A8D1A-4C2E-448E-A393-F06E216FCF70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F1659B-4443-4231-8BBE-5D44A2F7E26C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6050574"/>
      </p:ext>
    </p:extLst>
  </p:cSld>
  <p:clrMapOvr>
    <a:masterClrMapping/>
  </p:clrMapOvr>
  <p:transition spd="slow" advClick="0" advTm="3000"/>
</p:sldLayout>
</file>

<file path=ppt/slideLayouts/slideLayout7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485835"/>
      </p:ext>
    </p:extLst>
  </p:cSld>
  <p:clrMapOvr>
    <a:masterClrMapping/>
  </p:clrMapOvr>
</p:sldLayout>
</file>

<file path=ppt/slideLayouts/slideLayout7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072145"/>
      </p:ext>
    </p:extLst>
  </p:cSld>
  <p:clrMapOvr>
    <a:masterClrMapping/>
  </p:clrMapOvr>
</p:sldLayout>
</file>

<file path=ppt/slideLayouts/slideLayout7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28147338"/>
      </p:ext>
    </p:extLst>
  </p:cSld>
  <p:clrMapOvr>
    <a:masterClrMapping/>
  </p:clrMapOvr>
</p:sldLayout>
</file>

<file path=ppt/slideLayouts/slideLayout7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13109"/>
      </p:ext>
    </p:extLst>
  </p:cSld>
  <p:clrMapOvr>
    <a:masterClrMapping/>
  </p:clrMapOvr>
</p:sldLayout>
</file>

<file path=ppt/slideLayouts/slideLayout7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05514"/>
      </p:ext>
    </p:extLst>
  </p:cSld>
  <p:clrMapOvr>
    <a:masterClrMapping/>
  </p:clrMapOvr>
</p:sldLayout>
</file>

<file path=ppt/slideLayouts/slideLayout7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293119"/>
      </p:ext>
    </p:extLst>
  </p:cSld>
  <p:clrMapOvr>
    <a:masterClrMapping/>
  </p:clrMapOvr>
</p:sldLayout>
</file>

<file path=ppt/slideLayouts/slideLayout7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2889757"/>
      </p:ext>
    </p:extLst>
  </p:cSld>
  <p:clrMapOvr>
    <a:masterClrMapping/>
  </p:clrMapOvr>
</p:sldLayout>
</file>

<file path=ppt/slideLayouts/slideLayout7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275983467"/>
      </p:ext>
    </p:extLst>
  </p:cSld>
  <p:clrMapOvr>
    <a:masterClrMapping/>
  </p:clrMapOvr>
</p:sldLayout>
</file>

<file path=ppt/slideLayouts/slideLayout7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6418337"/>
      </p:ext>
    </p:extLst>
  </p:cSld>
  <p:clrMapOvr>
    <a:masterClrMapping/>
  </p:clrMapOvr>
</p:sldLayout>
</file>

<file path=ppt/slideLayouts/slideLayout7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5972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41A8D1A-4C2E-448E-A393-F06E216FCF70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3AF9B7-7E41-4A85-BDD7-D2B102755883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864306"/>
      </p:ext>
    </p:extLst>
  </p:cSld>
  <p:clrMapOvr>
    <a:masterClrMapping/>
  </p:clrMapOvr>
  <p:transition spd="slow" advClick="0" advTm="3000"/>
</p:sldLayout>
</file>

<file path=ppt/slideLayouts/slideLayout7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221281"/>
      </p:ext>
    </p:extLst>
  </p:cSld>
  <p:clrMapOvr>
    <a:masterClrMapping/>
  </p:clrMapOvr>
</p:sldLayout>
</file>

<file path=ppt/slideLayouts/slideLayout7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0198473"/>
      </p:ext>
    </p:extLst>
  </p:cSld>
  <p:clrMapOvr>
    <a:masterClrMapping/>
  </p:clrMapOvr>
</p:sldLayout>
</file>

<file path=ppt/slideLayouts/slideLayout7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893746"/>
      </p:ext>
    </p:extLst>
  </p:cSld>
  <p:clrMapOvr>
    <a:masterClrMapping/>
  </p:clrMapOvr>
</p:sldLayout>
</file>

<file path=ppt/slideLayouts/slideLayout7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84359425"/>
      </p:ext>
    </p:extLst>
  </p:cSld>
  <p:clrMapOvr>
    <a:masterClrMapping/>
  </p:clrMapOvr>
</p:sldLayout>
</file>

<file path=ppt/slideLayouts/slideLayout7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5730787"/>
      </p:ext>
    </p:extLst>
  </p:cSld>
  <p:clrMapOvr>
    <a:masterClrMapping/>
  </p:clrMapOvr>
</p:sldLayout>
</file>

<file path=ppt/slideLayouts/slideLayout7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927981"/>
      </p:ext>
    </p:extLst>
  </p:cSld>
  <p:clrMapOvr>
    <a:masterClrMapping/>
  </p:clrMapOvr>
</p:sldLayout>
</file>

<file path=ppt/slideLayouts/slideLayout7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933993"/>
      </p:ext>
    </p:extLst>
  </p:cSld>
  <p:clrMapOvr>
    <a:masterClrMapping/>
  </p:clrMapOvr>
</p:sldLayout>
</file>

<file path=ppt/slideLayouts/slideLayout7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8667754"/>
      </p:ext>
    </p:extLst>
  </p:cSld>
  <p:clrMapOvr>
    <a:masterClrMapping/>
  </p:clrMapOvr>
</p:sldLayout>
</file>

<file path=ppt/slideLayouts/slideLayout7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10574088"/>
      </p:ext>
    </p:extLst>
  </p:cSld>
  <p:clrMapOvr>
    <a:masterClrMapping/>
  </p:clrMapOvr>
</p:sldLayout>
</file>

<file path=ppt/slideLayouts/slideLayout7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173948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DE8657-7F23-4B7E-9954-1641A820466D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975270-231C-4609-8009-5D9DC044C2A6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77833"/>
      </p:ext>
    </p:extLst>
  </p:cSld>
  <p:clrMapOvr>
    <a:masterClrMapping/>
  </p:clrMapOvr>
  <p:transition spd="slow" advClick="0" advTm="3000"/>
</p:sldLayout>
</file>

<file path=ppt/slideLayouts/slideLayout7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0424812"/>
      </p:ext>
    </p:extLst>
  </p:cSld>
  <p:clrMapOvr>
    <a:masterClrMapping/>
  </p:clrMapOvr>
</p:sldLayout>
</file>

<file path=ppt/slideLayouts/slideLayout7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613400"/>
      </p:ext>
    </p:extLst>
  </p:cSld>
  <p:clrMapOvr>
    <a:masterClrMapping/>
  </p:clrMapOvr>
</p:sldLayout>
</file>

<file path=ppt/slideLayouts/slideLayout7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32576"/>
      </p:ext>
    </p:extLst>
  </p:cSld>
  <p:clrMapOvr>
    <a:masterClrMapping/>
  </p:clrMapOvr>
</p:sldLayout>
</file>

<file path=ppt/slideLayouts/slideLayout7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914126"/>
      </p:ext>
    </p:extLst>
  </p:cSld>
  <p:clrMapOvr>
    <a:masterClrMapping/>
  </p:clrMapOvr>
</p:sldLayout>
</file>

<file path=ppt/slideLayouts/slideLayout7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93460274"/>
      </p:ext>
    </p:extLst>
  </p:cSld>
  <p:clrMapOvr>
    <a:masterClrMapping/>
  </p:clrMapOvr>
</p:sldLayout>
</file>

<file path=ppt/slideLayouts/slideLayout7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146691"/>
      </p:ext>
    </p:extLst>
  </p:cSld>
  <p:clrMapOvr>
    <a:masterClrMapping/>
  </p:clrMapOvr>
</p:sldLayout>
</file>

<file path=ppt/slideLayouts/slideLayout7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098887"/>
      </p:ext>
    </p:extLst>
  </p:cSld>
  <p:clrMapOvr>
    <a:masterClrMapping/>
  </p:clrMapOvr>
</p:sldLayout>
</file>

<file path=ppt/slideLayouts/slideLayout7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20137"/>
      </p:ext>
    </p:extLst>
  </p:cSld>
  <p:clrMapOvr>
    <a:masterClrMapping/>
  </p:clrMapOvr>
</p:sldLayout>
</file>

<file path=ppt/slideLayouts/slideLayout7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7268393"/>
      </p:ext>
    </p:extLst>
  </p:cSld>
  <p:clrMapOvr>
    <a:masterClrMapping/>
  </p:clrMapOvr>
</p:sldLayout>
</file>

<file path=ppt/slideLayouts/slideLayout7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3160257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DE8657-7F23-4B7E-9954-1641A820466D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E07340-A99A-400C-B153-0D39D981FE0E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125028"/>
      </p:ext>
    </p:extLst>
  </p:cSld>
  <p:clrMapOvr>
    <a:masterClrMapping/>
  </p:clrMapOvr>
  <p:transition spd="slow" advClick="0" advTm="3000"/>
</p:sldLayout>
</file>

<file path=ppt/slideLayouts/slideLayout7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92102755"/>
      </p:ext>
    </p:extLst>
  </p:cSld>
  <p:clrMapOvr>
    <a:masterClrMapping/>
  </p:clrMapOvr>
</p:sldLayout>
</file>

<file path=ppt/slideLayouts/slideLayout7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730046"/>
      </p:ext>
    </p:extLst>
  </p:cSld>
  <p:clrMapOvr>
    <a:masterClrMapping/>
  </p:clrMapOvr>
</p:sldLayout>
</file>

<file path=ppt/slideLayouts/slideLayout7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727105"/>
      </p:ext>
    </p:extLst>
  </p:cSld>
  <p:clrMapOvr>
    <a:masterClrMapping/>
  </p:clrMapOvr>
</p:sldLayout>
</file>

<file path=ppt/slideLayouts/slideLayout7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419751"/>
      </p:ext>
    </p:extLst>
  </p:cSld>
  <p:clrMapOvr>
    <a:masterClrMapping/>
  </p:clrMapOvr>
</p:sldLayout>
</file>

<file path=ppt/slideLayouts/slideLayout7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233336"/>
      </p:ext>
    </p:extLst>
  </p:cSld>
  <p:clrMapOvr>
    <a:masterClrMapping/>
  </p:clrMapOvr>
</p:sldLayout>
</file>

<file path=ppt/slideLayouts/slideLayout7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81965481"/>
      </p:ext>
    </p:extLst>
  </p:cSld>
  <p:clrMapOvr>
    <a:masterClrMapping/>
  </p:clrMapOvr>
</p:sldLayout>
</file>

<file path=ppt/slideLayouts/slideLayout7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263599"/>
      </p:ext>
    </p:extLst>
  </p:cSld>
  <p:clrMapOvr>
    <a:masterClrMapping/>
  </p:clrMapOvr>
</p:sldLayout>
</file>

<file path=ppt/slideLayouts/slideLayout7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592095"/>
      </p:ext>
    </p:extLst>
  </p:cSld>
  <p:clrMapOvr>
    <a:masterClrMapping/>
  </p:clrMapOvr>
</p:sldLayout>
</file>

<file path=ppt/slideLayouts/slideLayout7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30065"/>
      </p:ext>
    </p:extLst>
  </p:cSld>
  <p:clrMapOvr>
    <a:masterClrMapping/>
  </p:clrMapOvr>
</p:sldLayout>
</file>

<file path=ppt/slideLayouts/slideLayout7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2952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923DD6-E450-406B-8D3D-6C49BE9E6ED3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5E3CAD-A395-46A9-8912-8F88A9104D6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963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DE8657-7F23-4B7E-9954-1641A820466D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24011-4A48-45BD-B202-15CCB7F529FE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0749742"/>
      </p:ext>
    </p:extLst>
  </p:cSld>
  <p:clrMapOvr>
    <a:masterClrMapping/>
  </p:clrMapOvr>
  <p:transition spd="slow" advClick="0" advTm="3000"/>
</p:sldLayout>
</file>

<file path=ppt/slideLayouts/slideLayout8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59522842"/>
      </p:ext>
    </p:extLst>
  </p:cSld>
  <p:clrMapOvr>
    <a:masterClrMapping/>
  </p:clrMapOvr>
</p:sldLayout>
</file>

<file path=ppt/slideLayouts/slideLayout8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14303989"/>
      </p:ext>
    </p:extLst>
  </p:cSld>
  <p:clrMapOvr>
    <a:masterClrMapping/>
  </p:clrMapOvr>
</p:sldLayout>
</file>

<file path=ppt/slideLayouts/slideLayout8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679114"/>
      </p:ext>
    </p:extLst>
  </p:cSld>
  <p:clrMapOvr>
    <a:masterClrMapping/>
  </p:clrMapOvr>
</p:sldLayout>
</file>

<file path=ppt/slideLayouts/slideLayout8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619238"/>
      </p:ext>
    </p:extLst>
  </p:cSld>
  <p:clrMapOvr>
    <a:masterClrMapping/>
  </p:clrMapOvr>
</p:sldLayout>
</file>

<file path=ppt/slideLayouts/slideLayout8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373636"/>
      </p:ext>
    </p:extLst>
  </p:cSld>
  <p:clrMapOvr>
    <a:masterClrMapping/>
  </p:clrMapOvr>
</p:sldLayout>
</file>

<file path=ppt/slideLayouts/slideLayout8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9468110"/>
      </p:ext>
    </p:extLst>
  </p:cSld>
  <p:clrMapOvr>
    <a:masterClrMapping/>
  </p:clrMapOvr>
</p:sldLayout>
</file>

<file path=ppt/slideLayouts/slideLayout8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85445569"/>
      </p:ext>
    </p:extLst>
  </p:cSld>
  <p:clrMapOvr>
    <a:masterClrMapping/>
  </p:clrMapOvr>
</p:sldLayout>
</file>

<file path=ppt/slideLayouts/slideLayout80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167388"/>
      </p:ext>
    </p:extLst>
  </p:cSld>
  <p:clrMapOvr>
    <a:masterClrMapping/>
  </p:clrMapOvr>
</p:sldLayout>
</file>

<file path=ppt/slideLayouts/slideLayout80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474575"/>
      </p:ext>
    </p:extLst>
  </p:cSld>
  <p:clrMapOvr>
    <a:masterClrMapping/>
  </p:clrMapOvr>
</p:sldLayout>
</file>

<file path=ppt/slideLayouts/slideLayout8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8593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DE8657-7F23-4B7E-9954-1641A820466D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523EF7-4CBC-446F-9099-161F25298495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105522"/>
      </p:ext>
    </p:extLst>
  </p:cSld>
  <p:clrMapOvr>
    <a:masterClrMapping/>
  </p:clrMapOvr>
  <p:transition spd="slow" advClick="0" advTm="3000"/>
</p:sldLayout>
</file>

<file path=ppt/slideLayouts/slideLayout8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56203"/>
      </p:ext>
    </p:extLst>
  </p:cSld>
  <p:clrMapOvr>
    <a:masterClrMapping/>
  </p:clrMapOvr>
</p:sldLayout>
</file>

<file path=ppt/slideLayouts/slideLayout8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059569812"/>
      </p:ext>
    </p:extLst>
  </p:cSld>
  <p:clrMapOvr>
    <a:masterClrMapping/>
  </p:clrMapOvr>
</p:sldLayout>
</file>

<file path=ppt/slideLayouts/slideLayout8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73761004"/>
      </p:ext>
    </p:extLst>
  </p:cSld>
  <p:clrMapOvr>
    <a:masterClrMapping/>
  </p:clrMapOvr>
</p:sldLayout>
</file>

<file path=ppt/slideLayouts/slideLayout8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560350"/>
      </p:ext>
    </p:extLst>
  </p:cSld>
  <p:clrMapOvr>
    <a:masterClrMapping/>
  </p:clrMapOvr>
</p:sldLayout>
</file>

<file path=ppt/slideLayouts/slideLayout8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901230"/>
      </p:ext>
    </p:extLst>
  </p:cSld>
  <p:clrMapOvr>
    <a:masterClrMapping/>
  </p:clrMapOvr>
</p:sldLayout>
</file>

<file path=ppt/slideLayouts/slideLayout8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542874"/>
      </p:ext>
    </p:extLst>
  </p:cSld>
  <p:clrMapOvr>
    <a:masterClrMapping/>
  </p:clrMapOvr>
</p:sldLayout>
</file>

<file path=ppt/slideLayouts/slideLayout8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148473"/>
      </p:ext>
    </p:extLst>
  </p:cSld>
  <p:clrMapOvr>
    <a:masterClrMapping/>
  </p:clrMapOvr>
</p:sldLayout>
</file>

<file path=ppt/slideLayouts/slideLayout8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12150427"/>
      </p:ext>
    </p:extLst>
  </p:cSld>
  <p:clrMapOvr>
    <a:masterClrMapping/>
  </p:clrMapOvr>
</p:sldLayout>
</file>

<file path=ppt/slideLayouts/slideLayout8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967061"/>
      </p:ext>
    </p:extLst>
  </p:cSld>
  <p:clrMapOvr>
    <a:masterClrMapping/>
  </p:clrMapOvr>
</p:sldLayout>
</file>

<file path=ppt/slideLayouts/slideLayout8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960556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DE8657-7F23-4B7E-9954-1641A820466D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4B03F1-170C-4A0B-A35B-77A9CF51C3F3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6064617"/>
      </p:ext>
    </p:extLst>
  </p:cSld>
  <p:clrMapOvr>
    <a:masterClrMapping/>
  </p:clrMapOvr>
  <p:transition spd="slow" advClick="0" advTm="3000"/>
</p:sldLayout>
</file>

<file path=ppt/slideLayouts/slideLayout8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02305"/>
      </p:ext>
    </p:extLst>
  </p:cSld>
  <p:clrMapOvr>
    <a:masterClrMapping/>
  </p:clrMapOvr>
</p:sldLayout>
</file>

<file path=ppt/slideLayouts/slideLayout8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1384878"/>
      </p:ext>
    </p:extLst>
  </p:cSld>
  <p:clrMapOvr>
    <a:masterClrMapping/>
  </p:clrMapOvr>
</p:sldLayout>
</file>

<file path=ppt/slideLayouts/slideLayout8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66419181"/>
      </p:ext>
    </p:extLst>
  </p:cSld>
  <p:clrMapOvr>
    <a:masterClrMapping/>
  </p:clrMapOvr>
</p:sldLayout>
</file>

<file path=ppt/slideLayouts/slideLayout8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89132465"/>
      </p:ext>
    </p:extLst>
  </p:cSld>
  <p:clrMapOvr>
    <a:masterClrMapping/>
  </p:clrMapOvr>
</p:sldLayout>
</file>

<file path=ppt/slideLayouts/slideLayout8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799327"/>
      </p:ext>
    </p:extLst>
  </p:cSld>
  <p:clrMapOvr>
    <a:masterClrMapping/>
  </p:clrMapOvr>
</p:sldLayout>
</file>

<file path=ppt/slideLayouts/slideLayout8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228836"/>
      </p:ext>
    </p:extLst>
  </p:cSld>
  <p:clrMapOvr>
    <a:masterClrMapping/>
  </p:clrMapOvr>
</p:sldLayout>
</file>

<file path=ppt/slideLayouts/slideLayout8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587368"/>
      </p:ext>
    </p:extLst>
  </p:cSld>
  <p:clrMapOvr>
    <a:masterClrMapping/>
  </p:clrMapOvr>
</p:sldLayout>
</file>

<file path=ppt/slideLayouts/slideLayout8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201902"/>
      </p:ext>
    </p:extLst>
  </p:cSld>
  <p:clrMapOvr>
    <a:masterClrMapping/>
  </p:clrMapOvr>
</p:sldLayout>
</file>

<file path=ppt/slideLayouts/slideLayout8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4074600"/>
      </p:ext>
    </p:extLst>
  </p:cSld>
  <p:clrMapOvr>
    <a:masterClrMapping/>
  </p:clrMapOvr>
</p:sldLayout>
</file>

<file path=ppt/slideLayouts/slideLayout8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38239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DE8657-7F23-4B7E-9954-1641A820466D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91C586-9084-489E-82C7-21F0ADD0B10D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1216124"/>
      </p:ext>
    </p:extLst>
  </p:cSld>
  <p:clrMapOvr>
    <a:masterClrMapping/>
  </p:clrMapOvr>
  <p:transition spd="slow" advClick="0" advTm="3000"/>
</p:sldLayout>
</file>

<file path=ppt/slideLayouts/slideLayout8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7574498"/>
      </p:ext>
    </p:extLst>
  </p:cSld>
  <p:clrMapOvr>
    <a:masterClrMapping/>
  </p:clrMapOvr>
</p:sldLayout>
</file>

<file path=ppt/slideLayouts/slideLayout8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348152"/>
      </p:ext>
    </p:extLst>
  </p:cSld>
  <p:clrMapOvr>
    <a:masterClrMapping/>
  </p:clrMapOvr>
</p:sldLayout>
</file>

<file path=ppt/slideLayouts/slideLayout8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9646165"/>
      </p:ext>
    </p:extLst>
  </p:cSld>
  <p:clrMapOvr>
    <a:masterClrMapping/>
  </p:clrMapOvr>
</p:sldLayout>
</file>

<file path=ppt/slideLayouts/slideLayout8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11978534"/>
      </p:ext>
    </p:extLst>
  </p:cSld>
  <p:clrMapOvr>
    <a:masterClrMapping/>
  </p:clrMapOvr>
</p:sldLayout>
</file>

<file path=ppt/slideLayouts/slideLayout8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85686938"/>
      </p:ext>
    </p:extLst>
  </p:cSld>
  <p:clrMapOvr>
    <a:masterClrMapping/>
  </p:clrMapOvr>
</p:sldLayout>
</file>

<file path=ppt/slideLayouts/slideLayout8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430974"/>
      </p:ext>
    </p:extLst>
  </p:cSld>
  <p:clrMapOvr>
    <a:masterClrMapping/>
  </p:clrMapOvr>
</p:sldLayout>
</file>

<file path=ppt/slideLayouts/slideLayout8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481608"/>
      </p:ext>
    </p:extLst>
  </p:cSld>
  <p:clrMapOvr>
    <a:masterClrMapping/>
  </p:clrMapOvr>
</p:sldLayout>
</file>

<file path=ppt/slideLayouts/slideLayout8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630558"/>
      </p:ext>
    </p:extLst>
  </p:cSld>
  <p:clrMapOvr>
    <a:masterClrMapping/>
  </p:clrMapOvr>
</p:sldLayout>
</file>

<file path=ppt/slideLayouts/slideLayout8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3055476"/>
      </p:ext>
    </p:extLst>
  </p:cSld>
  <p:clrMapOvr>
    <a:masterClrMapping/>
  </p:clrMapOvr>
</p:sldLayout>
</file>

<file path=ppt/slideLayouts/slideLayout8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381391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DE8657-7F23-4B7E-9954-1641A820466D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AD986D-5965-4AAF-8FB6-4CEA40B730AE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5516688"/>
      </p:ext>
    </p:extLst>
  </p:cSld>
  <p:clrMapOvr>
    <a:masterClrMapping/>
  </p:clrMapOvr>
  <p:transition spd="slow" advClick="0" advTm="3000"/>
</p:sldLayout>
</file>

<file path=ppt/slideLayouts/slideLayout8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227178"/>
      </p:ext>
    </p:extLst>
  </p:cSld>
  <p:clrMapOvr>
    <a:masterClrMapping/>
  </p:clrMapOvr>
</p:sldLayout>
</file>

<file path=ppt/slideLayouts/slideLayout8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637433"/>
      </p:ext>
    </p:extLst>
  </p:cSld>
  <p:clrMapOvr>
    <a:masterClrMapping/>
  </p:clrMapOvr>
</p:sldLayout>
</file>

<file path=ppt/slideLayouts/slideLayout8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783011"/>
      </p:ext>
    </p:extLst>
  </p:cSld>
  <p:clrMapOvr>
    <a:masterClrMapping/>
  </p:clrMapOvr>
</p:sldLayout>
</file>

<file path=ppt/slideLayouts/slideLayout8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0692622"/>
      </p:ext>
    </p:extLst>
  </p:cSld>
  <p:clrMapOvr>
    <a:masterClrMapping/>
  </p:clrMapOvr>
</p:sldLayout>
</file>

<file path=ppt/slideLayouts/slideLayout8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21874109"/>
      </p:ext>
    </p:extLst>
  </p:cSld>
  <p:clrMapOvr>
    <a:masterClrMapping/>
  </p:clrMapOvr>
</p:sldLayout>
</file>

<file path=ppt/slideLayouts/slideLayout8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48861647"/>
      </p:ext>
    </p:extLst>
  </p:cSld>
  <p:clrMapOvr>
    <a:masterClrMapping/>
  </p:clrMapOvr>
</p:sldLayout>
</file>

<file path=ppt/slideLayouts/slideLayout8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145816"/>
      </p:ext>
    </p:extLst>
  </p:cSld>
  <p:clrMapOvr>
    <a:masterClrMapping/>
  </p:clrMapOvr>
</p:sldLayout>
</file>

<file path=ppt/slideLayouts/slideLayout8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8526994"/>
      </p:ext>
    </p:extLst>
  </p:cSld>
  <p:clrMapOvr>
    <a:masterClrMapping/>
  </p:clrMapOvr>
</p:sldLayout>
</file>

<file path=ppt/slideLayouts/slideLayout8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907416"/>
      </p:ext>
    </p:extLst>
  </p:cSld>
  <p:clrMapOvr>
    <a:masterClrMapping/>
  </p:clrMapOvr>
</p:sldLayout>
</file>

<file path=ppt/slideLayouts/slideLayout8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72700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DE8657-7F23-4B7E-9954-1641A820466D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A18C18-E765-4DB1-9775-6E24414E36AD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126785"/>
      </p:ext>
    </p:extLst>
  </p:cSld>
  <p:clrMapOvr>
    <a:masterClrMapping/>
  </p:clrMapOvr>
  <p:transition spd="slow" advClick="0" advTm="3000"/>
</p:sldLayout>
</file>

<file path=ppt/slideLayouts/slideLayout8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89291360"/>
      </p:ext>
    </p:extLst>
  </p:cSld>
  <p:clrMapOvr>
    <a:masterClrMapping/>
  </p:clrMapOvr>
</p:sldLayout>
</file>

<file path=ppt/slideLayouts/slideLayout8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675841"/>
      </p:ext>
    </p:extLst>
  </p:cSld>
  <p:clrMapOvr>
    <a:masterClrMapping/>
  </p:clrMapOvr>
</p:sldLayout>
</file>

<file path=ppt/slideLayouts/slideLayout8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606912"/>
      </p:ext>
    </p:extLst>
  </p:cSld>
  <p:clrMapOvr>
    <a:masterClrMapping/>
  </p:clrMapOvr>
</p:sldLayout>
</file>

<file path=ppt/slideLayouts/slideLayout8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052870"/>
      </p:ext>
    </p:extLst>
  </p:cSld>
  <p:clrMapOvr>
    <a:masterClrMapping/>
  </p:clrMapOvr>
</p:sldLayout>
</file>

<file path=ppt/slideLayouts/slideLayout8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3057566"/>
      </p:ext>
    </p:extLst>
  </p:cSld>
  <p:clrMapOvr>
    <a:masterClrMapping/>
  </p:clrMapOvr>
</p:sldLayout>
</file>

<file path=ppt/slideLayouts/slideLayout8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28530037"/>
      </p:ext>
    </p:extLst>
  </p:cSld>
  <p:clrMapOvr>
    <a:masterClrMapping/>
  </p:clrMapOvr>
</p:sldLayout>
</file>

<file path=ppt/slideLayouts/slideLayout8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20995050"/>
      </p:ext>
    </p:extLst>
  </p:cSld>
  <p:clrMapOvr>
    <a:masterClrMapping/>
  </p:clrMapOvr>
</p:sldLayout>
</file>

<file path=ppt/slideLayouts/slideLayout8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306896"/>
      </p:ext>
    </p:extLst>
  </p:cSld>
  <p:clrMapOvr>
    <a:masterClrMapping/>
  </p:clrMapOvr>
</p:sldLayout>
</file>

<file path=ppt/slideLayouts/slideLayout8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988751"/>
      </p:ext>
    </p:extLst>
  </p:cSld>
  <p:clrMapOvr>
    <a:masterClrMapping/>
  </p:clrMapOvr>
</p:sldLayout>
</file>

<file path=ppt/slideLayouts/slideLayout8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64272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DE8657-7F23-4B7E-9954-1641A820466D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E0D844-6FF8-4B77-B429-FFE70B979459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148747"/>
      </p:ext>
    </p:extLst>
  </p:cSld>
  <p:clrMapOvr>
    <a:masterClrMapping/>
  </p:clrMapOvr>
  <p:transition spd="slow" advClick="0" advTm="3000"/>
</p:sldLayout>
</file>

<file path=ppt/slideLayouts/slideLayout8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689150"/>
      </p:ext>
    </p:extLst>
  </p:cSld>
  <p:clrMapOvr>
    <a:masterClrMapping/>
  </p:clrMapOvr>
</p:sldLayout>
</file>

<file path=ppt/slideLayouts/slideLayout8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17138844"/>
      </p:ext>
    </p:extLst>
  </p:cSld>
  <p:clrMapOvr>
    <a:masterClrMapping/>
  </p:clrMapOvr>
</p:sldLayout>
</file>

<file path=ppt/slideLayouts/slideLayout8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455125"/>
      </p:ext>
    </p:extLst>
  </p:cSld>
  <p:clrMapOvr>
    <a:masterClrMapping/>
  </p:clrMapOvr>
</p:sldLayout>
</file>

<file path=ppt/slideLayouts/slideLayout8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142821"/>
      </p:ext>
    </p:extLst>
  </p:cSld>
  <p:clrMapOvr>
    <a:masterClrMapping/>
  </p:clrMapOvr>
</p:sldLayout>
</file>

<file path=ppt/slideLayouts/slideLayout8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84363"/>
      </p:ext>
    </p:extLst>
  </p:cSld>
  <p:clrMapOvr>
    <a:masterClrMapping/>
  </p:clrMapOvr>
</p:sldLayout>
</file>

<file path=ppt/slideLayouts/slideLayout8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1365057"/>
      </p:ext>
    </p:extLst>
  </p:cSld>
  <p:clrMapOvr>
    <a:masterClrMapping/>
  </p:clrMapOvr>
</p:sldLayout>
</file>

<file path=ppt/slideLayouts/slideLayout8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05079498"/>
      </p:ext>
    </p:extLst>
  </p:cSld>
  <p:clrMapOvr>
    <a:masterClrMapping/>
  </p:clrMapOvr>
</p:sldLayout>
</file>

<file path=ppt/slideLayouts/slideLayout8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15430604"/>
      </p:ext>
    </p:extLst>
  </p:cSld>
  <p:clrMapOvr>
    <a:masterClrMapping/>
  </p:clrMapOvr>
</p:sldLayout>
</file>

<file path=ppt/slideLayouts/slideLayout8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087075"/>
      </p:ext>
    </p:extLst>
  </p:cSld>
  <p:clrMapOvr>
    <a:masterClrMapping/>
  </p:clrMapOvr>
</p:sldLayout>
</file>

<file path=ppt/slideLayouts/slideLayout8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77906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DE8657-7F23-4B7E-9954-1641A820466D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0164A3-2237-4810-BD87-33D0E43D0548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450566"/>
      </p:ext>
    </p:extLst>
  </p:cSld>
  <p:clrMapOvr>
    <a:masterClrMapping/>
  </p:clrMapOvr>
  <p:transition spd="slow" advClick="0" advTm="3000"/>
</p:sldLayout>
</file>

<file path=ppt/slideLayouts/slideLayout8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931050"/>
      </p:ext>
    </p:extLst>
  </p:cSld>
  <p:clrMapOvr>
    <a:masterClrMapping/>
  </p:clrMapOvr>
</p:sldLayout>
</file>

<file path=ppt/slideLayouts/slideLayout8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332184"/>
      </p:ext>
    </p:extLst>
  </p:cSld>
  <p:clrMapOvr>
    <a:masterClrMapping/>
  </p:clrMapOvr>
</p:sldLayout>
</file>

<file path=ppt/slideLayouts/slideLayout8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51790619"/>
      </p:ext>
    </p:extLst>
  </p:cSld>
  <p:clrMapOvr>
    <a:masterClrMapping/>
  </p:clrMapOvr>
</p:sldLayout>
</file>

<file path=ppt/slideLayouts/slideLayout8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756878"/>
      </p:ext>
    </p:extLst>
  </p:cSld>
  <p:clrMapOvr>
    <a:masterClrMapping/>
  </p:clrMapOvr>
</p:sldLayout>
</file>

<file path=ppt/slideLayouts/slideLayout8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9575778"/>
      </p:ext>
    </p:extLst>
  </p:cSld>
  <p:clrMapOvr>
    <a:masterClrMapping/>
  </p:clrMapOvr>
</p:sldLayout>
</file>

<file path=ppt/slideLayouts/slideLayout8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132520"/>
      </p:ext>
    </p:extLst>
  </p:cSld>
  <p:clrMapOvr>
    <a:masterClrMapping/>
  </p:clrMapOvr>
</p:sldLayout>
</file>

<file path=ppt/slideLayouts/slideLayout8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8665500"/>
      </p:ext>
    </p:extLst>
  </p:cSld>
  <p:clrMapOvr>
    <a:masterClrMapping/>
  </p:clrMapOvr>
</p:sldLayout>
</file>

<file path=ppt/slideLayouts/slideLayout8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641498518"/>
      </p:ext>
    </p:extLst>
  </p:cSld>
  <p:clrMapOvr>
    <a:masterClrMapping/>
  </p:clrMapOvr>
</p:sldLayout>
</file>

<file path=ppt/slideLayouts/slideLayout8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77619118"/>
      </p:ext>
    </p:extLst>
  </p:cSld>
  <p:clrMapOvr>
    <a:masterClrMapping/>
  </p:clrMapOvr>
</p:sldLayout>
</file>

<file path=ppt/slideLayouts/slideLayout8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98149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DE8657-7F23-4B7E-9954-1641A820466D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FEAC65-C83F-4E08-8DB0-57CC10EC58EE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5174294"/>
      </p:ext>
    </p:extLst>
  </p:cSld>
  <p:clrMapOvr>
    <a:masterClrMapping/>
  </p:clrMapOvr>
  <p:transition spd="slow" advClick="0" advTm="3000"/>
</p:sldLayout>
</file>

<file path=ppt/slideLayouts/slideLayout8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307359"/>
      </p:ext>
    </p:extLst>
  </p:cSld>
  <p:clrMapOvr>
    <a:masterClrMapping/>
  </p:clrMapOvr>
</p:sldLayout>
</file>

<file path=ppt/slideLayouts/slideLayout8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997228"/>
      </p:ext>
    </p:extLst>
  </p:cSld>
  <p:clrMapOvr>
    <a:masterClrMapping/>
  </p:clrMapOvr>
</p:sldLayout>
</file>

<file path=ppt/slideLayouts/slideLayout8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980597"/>
      </p:ext>
    </p:extLst>
  </p:cSld>
  <p:clrMapOvr>
    <a:masterClrMapping/>
  </p:clrMapOvr>
</p:sldLayout>
</file>

<file path=ppt/slideLayouts/slideLayout8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15412810"/>
      </p:ext>
    </p:extLst>
  </p:cSld>
  <p:clrMapOvr>
    <a:masterClrMapping/>
  </p:clrMapOvr>
</p:sldLayout>
</file>

<file path=ppt/slideLayouts/slideLayout8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704978"/>
      </p:ext>
    </p:extLst>
  </p:cSld>
  <p:clrMapOvr>
    <a:masterClrMapping/>
  </p:clrMapOvr>
</p:sldLayout>
</file>

<file path=ppt/slideLayouts/slideLayout8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619082"/>
      </p:ext>
    </p:extLst>
  </p:cSld>
  <p:clrMapOvr>
    <a:masterClrMapping/>
  </p:clrMapOvr>
</p:sldLayout>
</file>

<file path=ppt/slideLayouts/slideLayout8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81500"/>
      </p:ext>
    </p:extLst>
  </p:cSld>
  <p:clrMapOvr>
    <a:masterClrMapping/>
  </p:clrMapOvr>
</p:sldLayout>
</file>

<file path=ppt/slideLayouts/slideLayout8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1271171"/>
      </p:ext>
    </p:extLst>
  </p:cSld>
  <p:clrMapOvr>
    <a:masterClrMapping/>
  </p:clrMapOvr>
</p:sldLayout>
</file>

<file path=ppt/slideLayouts/slideLayout8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238760508"/>
      </p:ext>
    </p:extLst>
  </p:cSld>
  <p:clrMapOvr>
    <a:masterClrMapping/>
  </p:clrMapOvr>
</p:sldLayout>
</file>

<file path=ppt/slideLayouts/slideLayout8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8584272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CFEC4D0-28F5-4C79-9441-97ADA0126C0B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C587C7-4DAE-4AE4-83B9-5B526245F733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809187"/>
      </p:ext>
    </p:extLst>
  </p:cSld>
  <p:clrMapOvr>
    <a:masterClrMapping/>
  </p:clrMapOvr>
  <p:transition spd="slow" advClick="0" advTm="3000"/>
</p:sldLayout>
</file>

<file path=ppt/slideLayouts/slideLayout8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920617"/>
      </p:ext>
    </p:extLst>
  </p:cSld>
  <p:clrMapOvr>
    <a:masterClrMapping/>
  </p:clrMapOvr>
</p:sldLayout>
</file>

<file path=ppt/slideLayouts/slideLayout8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193952"/>
      </p:ext>
    </p:extLst>
  </p:cSld>
  <p:clrMapOvr>
    <a:masterClrMapping/>
  </p:clrMapOvr>
</p:sldLayout>
</file>

<file path=ppt/slideLayouts/slideLayout8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423154"/>
      </p:ext>
    </p:extLst>
  </p:cSld>
  <p:clrMapOvr>
    <a:masterClrMapping/>
  </p:clrMapOvr>
</p:sldLayout>
</file>

<file path=ppt/slideLayouts/slideLayout8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454210"/>
      </p:ext>
    </p:extLst>
  </p:cSld>
  <p:clrMapOvr>
    <a:masterClrMapping/>
  </p:clrMapOvr>
</p:sldLayout>
</file>

<file path=ppt/slideLayouts/slideLayout8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011042150"/>
      </p:ext>
    </p:extLst>
  </p:cSld>
  <p:clrMapOvr>
    <a:masterClrMapping/>
  </p:clrMapOvr>
</p:sldLayout>
</file>

<file path=ppt/slideLayouts/slideLayout8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967936"/>
      </p:ext>
    </p:extLst>
  </p:cSld>
  <p:clrMapOvr>
    <a:masterClrMapping/>
  </p:clrMapOvr>
</p:sldLayout>
</file>

<file path=ppt/slideLayouts/slideLayout8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361121"/>
      </p:ext>
    </p:extLst>
  </p:cSld>
  <p:clrMapOvr>
    <a:masterClrMapping/>
  </p:clrMapOvr>
</p:sldLayout>
</file>

<file path=ppt/slideLayouts/slideLayout8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3455871"/>
      </p:ext>
    </p:extLst>
  </p:cSld>
  <p:clrMapOvr>
    <a:masterClrMapping/>
  </p:clrMapOvr>
</p:sldLayout>
</file>

<file path=ppt/slideLayouts/slideLayout8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6821525"/>
      </p:ext>
    </p:extLst>
  </p:cSld>
  <p:clrMapOvr>
    <a:masterClrMapping/>
  </p:clrMapOvr>
</p:sldLayout>
</file>

<file path=ppt/slideLayouts/slideLayout8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752649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A77E4F8-D5F6-460C-83DF-9DF59BBB053A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4AD2F2-4CFF-4310-A25A-A92281EE4A9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925214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CFEC4D0-28F5-4C79-9441-97ADA0126C0B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8FCA4C-5E97-4705-B0CC-9A3F7F377EA4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977023"/>
      </p:ext>
    </p:extLst>
  </p:cSld>
  <p:clrMapOvr>
    <a:masterClrMapping/>
  </p:clrMapOvr>
  <p:transition spd="slow" advClick="0" advTm="3000"/>
</p:sldLayout>
</file>

<file path=ppt/slideLayouts/slideLayout9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72788392"/>
      </p:ext>
    </p:extLst>
  </p:cSld>
  <p:clrMapOvr>
    <a:masterClrMapping/>
  </p:clrMapOvr>
</p:sldLayout>
</file>

<file path=ppt/slideLayouts/slideLayout9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593287"/>
      </p:ext>
    </p:extLst>
  </p:cSld>
  <p:clrMapOvr>
    <a:masterClrMapping/>
  </p:clrMapOvr>
</p:sldLayout>
</file>

<file path=ppt/slideLayouts/slideLayout9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384731"/>
      </p:ext>
    </p:extLst>
  </p:cSld>
  <p:clrMapOvr>
    <a:masterClrMapping/>
  </p:clrMapOvr>
</p:sldLayout>
</file>

<file path=ppt/slideLayouts/slideLayout9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319356"/>
      </p:ext>
    </p:extLst>
  </p:cSld>
  <p:clrMapOvr>
    <a:masterClrMapping/>
  </p:clrMapOvr>
</p:sldLayout>
</file>

<file path=ppt/slideLayouts/slideLayout9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922818"/>
      </p:ext>
    </p:extLst>
  </p:cSld>
  <p:clrMapOvr>
    <a:masterClrMapping/>
  </p:clrMapOvr>
</p:sldLayout>
</file>

<file path=ppt/slideLayouts/slideLayout9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076784432"/>
      </p:ext>
    </p:extLst>
  </p:cSld>
  <p:clrMapOvr>
    <a:masterClrMapping/>
  </p:clrMapOvr>
</p:sldLayout>
</file>

<file path=ppt/slideLayouts/slideLayout9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46523"/>
      </p:ext>
    </p:extLst>
  </p:cSld>
  <p:clrMapOvr>
    <a:masterClrMapping/>
  </p:clrMapOvr>
</p:sldLayout>
</file>

<file path=ppt/slideLayouts/slideLayout9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5136950"/>
      </p:ext>
    </p:extLst>
  </p:cSld>
  <p:clrMapOvr>
    <a:masterClrMapping/>
  </p:clrMapOvr>
</p:sldLayout>
</file>

<file path=ppt/slideLayouts/slideLayout9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915836"/>
      </p:ext>
    </p:extLst>
  </p:cSld>
  <p:clrMapOvr>
    <a:masterClrMapping/>
  </p:clrMapOvr>
</p:sldLayout>
</file>

<file path=ppt/slideLayouts/slideLayout9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221485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CFEC4D0-28F5-4C79-9441-97ADA0126C0B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17F65B-6F85-4C2D-B6CE-08D9AD23CE9B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169619"/>
      </p:ext>
    </p:extLst>
  </p:cSld>
  <p:clrMapOvr>
    <a:masterClrMapping/>
  </p:clrMapOvr>
  <p:transition spd="slow" advClick="0" advTm="3000"/>
</p:sldLayout>
</file>

<file path=ppt/slideLayouts/slideLayout9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82076804"/>
      </p:ext>
    </p:extLst>
  </p:cSld>
  <p:clrMapOvr>
    <a:masterClrMapping/>
  </p:clrMapOvr>
</p:sldLayout>
</file>

<file path=ppt/slideLayouts/slideLayout9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10949092"/>
      </p:ext>
    </p:extLst>
  </p:cSld>
  <p:clrMapOvr>
    <a:masterClrMapping/>
  </p:clrMapOvr>
</p:sldLayout>
</file>

<file path=ppt/slideLayouts/slideLayout9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091940"/>
      </p:ext>
    </p:extLst>
  </p:cSld>
  <p:clrMapOvr>
    <a:masterClrMapping/>
  </p:clrMapOvr>
</p:sldLayout>
</file>

<file path=ppt/slideLayouts/slideLayout9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176775"/>
      </p:ext>
    </p:extLst>
  </p:cSld>
  <p:clrMapOvr>
    <a:masterClrMapping/>
  </p:clrMapOvr>
</p:sldLayout>
</file>

<file path=ppt/slideLayouts/slideLayout9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07526"/>
      </p:ext>
    </p:extLst>
  </p:cSld>
  <p:clrMapOvr>
    <a:masterClrMapping/>
  </p:clrMapOvr>
</p:sldLayout>
</file>

<file path=ppt/slideLayouts/slideLayout9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463497"/>
      </p:ext>
    </p:extLst>
  </p:cSld>
  <p:clrMapOvr>
    <a:masterClrMapping/>
  </p:clrMapOvr>
</p:sldLayout>
</file>

<file path=ppt/slideLayouts/slideLayout9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66726699"/>
      </p:ext>
    </p:extLst>
  </p:cSld>
  <p:clrMapOvr>
    <a:masterClrMapping/>
  </p:clrMapOvr>
</p:sldLayout>
</file>

<file path=ppt/slideLayouts/slideLayout9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349794"/>
      </p:ext>
    </p:extLst>
  </p:cSld>
  <p:clrMapOvr>
    <a:masterClrMapping/>
  </p:clrMapOvr>
</p:sldLayout>
</file>

<file path=ppt/slideLayouts/slideLayout9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250958"/>
      </p:ext>
    </p:extLst>
  </p:cSld>
  <p:clrMapOvr>
    <a:masterClrMapping/>
  </p:clrMapOvr>
</p:sldLayout>
</file>

<file path=ppt/slideLayouts/slideLayout9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69059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CFEC4D0-28F5-4C79-9441-97ADA0126C0B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E711AD-EE4E-4114-BADA-8AD162345490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3597547"/>
      </p:ext>
    </p:extLst>
  </p:cSld>
  <p:clrMapOvr>
    <a:masterClrMapping/>
  </p:clrMapOvr>
  <p:transition spd="slow" advClick="0" advTm="3000"/>
</p:sldLayout>
</file>

<file path=ppt/slideLayouts/slideLayout9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723452"/>
      </p:ext>
    </p:extLst>
  </p:cSld>
  <p:clrMapOvr>
    <a:masterClrMapping/>
  </p:clrMapOvr>
</p:sldLayout>
</file>

<file path=ppt/slideLayouts/slideLayout9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929818743"/>
      </p:ext>
    </p:extLst>
  </p:cSld>
  <p:clrMapOvr>
    <a:masterClrMapping/>
  </p:clrMapOvr>
</p:sldLayout>
</file>

<file path=ppt/slideLayouts/slideLayout9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905159241"/>
      </p:ext>
    </p:extLst>
  </p:cSld>
  <p:clrMapOvr>
    <a:masterClrMapping/>
  </p:clrMapOvr>
</p:sldLayout>
</file>

<file path=ppt/slideLayouts/slideLayout9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631083"/>
      </p:ext>
    </p:extLst>
  </p:cSld>
  <p:clrMapOvr>
    <a:masterClrMapping/>
  </p:clrMapOvr>
</p:sldLayout>
</file>

<file path=ppt/slideLayouts/slideLayout9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337562"/>
      </p:ext>
    </p:extLst>
  </p:cSld>
  <p:clrMapOvr>
    <a:masterClrMapping/>
  </p:clrMapOvr>
</p:sldLayout>
</file>

<file path=ppt/slideLayouts/slideLayout9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476870"/>
      </p:ext>
    </p:extLst>
  </p:cSld>
  <p:clrMapOvr>
    <a:masterClrMapping/>
  </p:clrMapOvr>
</p:sldLayout>
</file>

<file path=ppt/slideLayouts/slideLayout9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617564"/>
      </p:ext>
    </p:extLst>
  </p:cSld>
  <p:clrMapOvr>
    <a:masterClrMapping/>
  </p:clrMapOvr>
</p:sldLayout>
</file>

<file path=ppt/slideLayouts/slideLayout9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1746067"/>
      </p:ext>
    </p:extLst>
  </p:cSld>
  <p:clrMapOvr>
    <a:masterClrMapping/>
  </p:clrMapOvr>
</p:sldLayout>
</file>

<file path=ppt/slideLayouts/slideLayout9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939387"/>
      </p:ext>
    </p:extLst>
  </p:cSld>
  <p:clrMapOvr>
    <a:masterClrMapping/>
  </p:clrMapOvr>
</p:sldLayout>
</file>

<file path=ppt/slideLayouts/slideLayout9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48465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CFEC4D0-28F5-4C79-9441-97ADA0126C0B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3DED65-4D8C-4AAC-8B63-3C1EB9A6A842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7279703"/>
      </p:ext>
    </p:extLst>
  </p:cSld>
  <p:clrMapOvr>
    <a:masterClrMapping/>
  </p:clrMapOvr>
  <p:transition spd="slow" advClick="0" advTm="3000"/>
</p:sldLayout>
</file>

<file path=ppt/slideLayouts/slideLayout9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54394"/>
      </p:ext>
    </p:extLst>
  </p:cSld>
  <p:clrMapOvr>
    <a:masterClrMapping/>
  </p:clrMapOvr>
</p:sldLayout>
</file>

<file path=ppt/slideLayouts/slideLayout9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3166661"/>
      </p:ext>
    </p:extLst>
  </p:cSld>
  <p:clrMapOvr>
    <a:masterClrMapping/>
  </p:clrMapOvr>
</p:sldLayout>
</file>

<file path=ppt/slideLayouts/slideLayout9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5638314"/>
      </p:ext>
    </p:extLst>
  </p:cSld>
  <p:clrMapOvr>
    <a:masterClrMapping/>
  </p:clrMapOvr>
</p:sldLayout>
</file>

<file path=ppt/slideLayouts/slideLayout9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53160555"/>
      </p:ext>
    </p:extLst>
  </p:cSld>
  <p:clrMapOvr>
    <a:masterClrMapping/>
  </p:clrMapOvr>
</p:sldLayout>
</file>

<file path=ppt/slideLayouts/slideLayout9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969442"/>
      </p:ext>
    </p:extLst>
  </p:cSld>
  <p:clrMapOvr>
    <a:masterClrMapping/>
  </p:clrMapOvr>
</p:sldLayout>
</file>

<file path=ppt/slideLayouts/slideLayout9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714307"/>
      </p:ext>
    </p:extLst>
  </p:cSld>
  <p:clrMapOvr>
    <a:masterClrMapping/>
  </p:clrMapOvr>
</p:sldLayout>
</file>

<file path=ppt/slideLayouts/slideLayout9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973753"/>
      </p:ext>
    </p:extLst>
  </p:cSld>
  <p:clrMapOvr>
    <a:masterClrMapping/>
  </p:clrMapOvr>
</p:sldLayout>
</file>

<file path=ppt/slideLayouts/slideLayout9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76329"/>
      </p:ext>
    </p:extLst>
  </p:cSld>
  <p:clrMapOvr>
    <a:masterClrMapping/>
  </p:clrMapOvr>
</p:sldLayout>
</file>

<file path=ppt/slideLayouts/slideLayout9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95318356"/>
      </p:ext>
    </p:extLst>
  </p:cSld>
  <p:clrMapOvr>
    <a:masterClrMapping/>
  </p:clrMapOvr>
</p:sldLayout>
</file>

<file path=ppt/slideLayouts/slideLayout9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89984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CFEC4D0-28F5-4C79-9441-97ADA0126C0B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8911BB-3F75-4C0B-8ADB-014468F924EF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119506"/>
      </p:ext>
    </p:extLst>
  </p:cSld>
  <p:clrMapOvr>
    <a:masterClrMapping/>
  </p:clrMapOvr>
  <p:transition spd="slow" advClick="0" advTm="3000"/>
</p:sldLayout>
</file>

<file path=ppt/slideLayouts/slideLayout9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846917"/>
      </p:ext>
    </p:extLst>
  </p:cSld>
  <p:clrMapOvr>
    <a:masterClrMapping/>
  </p:clrMapOvr>
</p:sldLayout>
</file>

<file path=ppt/slideLayouts/slideLayout9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323815"/>
      </p:ext>
    </p:extLst>
  </p:cSld>
  <p:clrMapOvr>
    <a:masterClrMapping/>
  </p:clrMapOvr>
</p:sldLayout>
</file>

<file path=ppt/slideLayouts/slideLayout9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8909602"/>
      </p:ext>
    </p:extLst>
  </p:cSld>
  <p:clrMapOvr>
    <a:masterClrMapping/>
  </p:clrMapOvr>
</p:sldLayout>
</file>

<file path=ppt/slideLayouts/slideLayout9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50923118"/>
      </p:ext>
    </p:extLst>
  </p:cSld>
  <p:clrMapOvr>
    <a:masterClrMapping/>
  </p:clrMapOvr>
</p:sldLayout>
</file>

<file path=ppt/slideLayouts/slideLayout9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199279112"/>
      </p:ext>
    </p:extLst>
  </p:cSld>
  <p:clrMapOvr>
    <a:masterClrMapping/>
  </p:clrMapOvr>
</p:sldLayout>
</file>

<file path=ppt/slideLayouts/slideLayout9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558620"/>
      </p:ext>
    </p:extLst>
  </p:cSld>
  <p:clrMapOvr>
    <a:masterClrMapping/>
  </p:clrMapOvr>
</p:sldLayout>
</file>

<file path=ppt/slideLayouts/slideLayout9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973530"/>
      </p:ext>
    </p:extLst>
  </p:cSld>
  <p:clrMapOvr>
    <a:masterClrMapping/>
  </p:clrMapOvr>
</p:sldLayout>
</file>

<file path=ppt/slideLayouts/slideLayout9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524361"/>
      </p:ext>
    </p:extLst>
  </p:cSld>
  <p:clrMapOvr>
    <a:masterClrMapping/>
  </p:clrMapOvr>
</p:sldLayout>
</file>

<file path=ppt/slideLayouts/slideLayout9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199075"/>
      </p:ext>
    </p:extLst>
  </p:cSld>
  <p:clrMapOvr>
    <a:masterClrMapping/>
  </p:clrMapOvr>
</p:sldLayout>
</file>

<file path=ppt/slideLayouts/slideLayout9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600519340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CFEC4D0-28F5-4C79-9441-97ADA0126C0B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B53E37-B68B-4C5E-AD98-3117931703D5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984263"/>
      </p:ext>
    </p:extLst>
  </p:cSld>
  <p:clrMapOvr>
    <a:masterClrMapping/>
  </p:clrMapOvr>
  <p:transition spd="slow" advClick="0" advTm="3000"/>
</p:sldLayout>
</file>

<file path=ppt/slideLayouts/slideLayout9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125422"/>
      </p:ext>
    </p:extLst>
  </p:cSld>
  <p:clrMapOvr>
    <a:masterClrMapping/>
  </p:clrMapOvr>
</p:sldLayout>
</file>

<file path=ppt/slideLayouts/slideLayout9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410394"/>
      </p:ext>
    </p:extLst>
  </p:cSld>
  <p:clrMapOvr>
    <a:masterClrMapping/>
  </p:clrMapOvr>
</p:sldLayout>
</file>

<file path=ppt/slideLayouts/slideLayout9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1885105"/>
      </p:ext>
    </p:extLst>
  </p:cSld>
  <p:clrMapOvr>
    <a:masterClrMapping/>
  </p:clrMapOvr>
</p:sldLayout>
</file>

<file path=ppt/slideLayouts/slideLayout9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9830669"/>
      </p:ext>
    </p:extLst>
  </p:cSld>
  <p:clrMapOvr>
    <a:masterClrMapping/>
  </p:clrMapOvr>
</p:sldLayout>
</file>

<file path=ppt/slideLayouts/slideLayout9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90260662"/>
      </p:ext>
    </p:extLst>
  </p:cSld>
  <p:clrMapOvr>
    <a:masterClrMapping/>
  </p:clrMapOvr>
</p:sldLayout>
</file>

<file path=ppt/slideLayouts/slideLayout9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03830188"/>
      </p:ext>
    </p:extLst>
  </p:cSld>
  <p:clrMapOvr>
    <a:masterClrMapping/>
  </p:clrMapOvr>
</p:sldLayout>
</file>

<file path=ppt/slideLayouts/slideLayout9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4453688"/>
      </p:ext>
    </p:extLst>
  </p:cSld>
  <p:clrMapOvr>
    <a:masterClrMapping/>
  </p:clrMapOvr>
</p:sldLayout>
</file>

<file path=ppt/slideLayouts/slideLayout9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439494"/>
      </p:ext>
    </p:extLst>
  </p:cSld>
  <p:clrMapOvr>
    <a:masterClrMapping/>
  </p:clrMapOvr>
</p:sldLayout>
</file>

<file path=ppt/slideLayouts/slideLayout9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817454"/>
      </p:ext>
    </p:extLst>
  </p:cSld>
  <p:clrMapOvr>
    <a:masterClrMapping/>
  </p:clrMapOvr>
</p:sldLayout>
</file>

<file path=ppt/slideLayouts/slideLayout9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55536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CFEC4D0-28F5-4C79-9441-97ADA0126C0B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E4964C-3D15-47B2-94CF-023E1D0AD94D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518876"/>
      </p:ext>
    </p:extLst>
  </p:cSld>
  <p:clrMapOvr>
    <a:masterClrMapping/>
  </p:clrMapOvr>
  <p:transition spd="slow" advClick="0" advTm="3000"/>
</p:sldLayout>
</file>

<file path=ppt/slideLayouts/slideLayout9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491493869"/>
      </p:ext>
    </p:extLst>
  </p:cSld>
  <p:clrMapOvr>
    <a:masterClrMapping/>
  </p:clrMapOvr>
</p:sldLayout>
</file>

<file path=ppt/slideLayouts/slideLayout9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658419"/>
      </p:ext>
    </p:extLst>
  </p:cSld>
  <p:clrMapOvr>
    <a:masterClrMapping/>
  </p:clrMapOvr>
</p:sldLayout>
</file>

<file path=ppt/slideLayouts/slideLayout9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1648747"/>
      </p:ext>
    </p:extLst>
  </p:cSld>
  <p:clrMapOvr>
    <a:masterClrMapping/>
  </p:clrMapOvr>
</p:sldLayout>
</file>

<file path=ppt/slideLayouts/slideLayout9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241652"/>
      </p:ext>
    </p:extLst>
  </p:cSld>
  <p:clrMapOvr>
    <a:masterClrMapping/>
  </p:clrMapOvr>
</p:sldLayout>
</file>

<file path=ppt/slideLayouts/slideLayout9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1754283"/>
      </p:ext>
    </p:extLst>
  </p:cSld>
  <p:clrMapOvr>
    <a:masterClrMapping/>
  </p:clrMapOvr>
</p:sldLayout>
</file>

<file path=ppt/slideLayouts/slideLayout9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11438573"/>
      </p:ext>
    </p:extLst>
  </p:cSld>
  <p:clrMapOvr>
    <a:masterClrMapping/>
  </p:clrMapOvr>
</p:sldLayout>
</file>

<file path=ppt/slideLayouts/slideLayout9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34691252"/>
      </p:ext>
    </p:extLst>
  </p:cSld>
  <p:clrMapOvr>
    <a:masterClrMapping/>
  </p:clrMapOvr>
</p:sldLayout>
</file>

<file path=ppt/slideLayouts/slideLayout9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05066"/>
      </p:ext>
    </p:extLst>
  </p:cSld>
  <p:clrMapOvr>
    <a:masterClrMapping/>
  </p:clrMapOvr>
</p:sldLayout>
</file>

<file path=ppt/slideLayouts/slideLayout9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074444"/>
      </p:ext>
    </p:extLst>
  </p:cSld>
  <p:clrMapOvr>
    <a:masterClrMapping/>
  </p:clrMapOvr>
</p:sldLayout>
</file>

<file path=ppt/slideLayouts/slideLayout9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066996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CFEC4D0-28F5-4C79-9441-97ADA0126C0B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F88E8B-ECAA-4161-9F7C-EDA45393DF26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390045"/>
      </p:ext>
    </p:extLst>
  </p:cSld>
  <p:clrMapOvr>
    <a:masterClrMapping/>
  </p:clrMapOvr>
  <p:transition spd="slow" advClick="0" advTm="3000"/>
</p:sldLayout>
</file>

<file path=ppt/slideLayouts/slideLayout9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692348"/>
      </p:ext>
    </p:extLst>
  </p:cSld>
  <p:clrMapOvr>
    <a:masterClrMapping/>
  </p:clrMapOvr>
</p:sldLayout>
</file>

<file path=ppt/slideLayouts/slideLayout9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89974557"/>
      </p:ext>
    </p:extLst>
  </p:cSld>
  <p:clrMapOvr>
    <a:masterClrMapping/>
  </p:clrMapOvr>
</p:sldLayout>
</file>

<file path=ppt/slideLayouts/slideLayout9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080206"/>
      </p:ext>
    </p:extLst>
  </p:cSld>
  <p:clrMapOvr>
    <a:masterClrMapping/>
  </p:clrMapOvr>
</p:sldLayout>
</file>

<file path=ppt/slideLayouts/slideLayout9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866594"/>
      </p:ext>
    </p:extLst>
  </p:cSld>
  <p:clrMapOvr>
    <a:masterClrMapping/>
  </p:clrMapOvr>
</p:sldLayout>
</file>

<file path=ppt/slideLayouts/slideLayout9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139465"/>
      </p:ext>
    </p:extLst>
  </p:cSld>
  <p:clrMapOvr>
    <a:masterClrMapping/>
  </p:clrMapOvr>
</p:sldLayout>
</file>

<file path=ppt/slideLayouts/slideLayout9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9988697"/>
      </p:ext>
    </p:extLst>
  </p:cSld>
  <p:clrMapOvr>
    <a:masterClrMapping/>
  </p:clrMapOvr>
</p:sldLayout>
</file>

<file path=ppt/slideLayouts/slideLayout9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93072266"/>
      </p:ext>
    </p:extLst>
  </p:cSld>
  <p:clrMapOvr>
    <a:masterClrMapping/>
  </p:clrMapOvr>
</p:sldLayout>
</file>

<file path=ppt/slideLayouts/slideLayout9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11267615"/>
      </p:ext>
    </p:extLst>
  </p:cSld>
  <p:clrMapOvr>
    <a:masterClrMapping/>
  </p:clrMapOvr>
</p:sldLayout>
</file>

<file path=ppt/slideLayouts/slideLayout9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464321"/>
      </p:ext>
    </p:extLst>
  </p:cSld>
  <p:clrMapOvr>
    <a:masterClrMapping/>
  </p:clrMapOvr>
</p:sldLayout>
</file>

<file path=ppt/slideLayouts/slideLayout9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32783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CFEC4D0-28F5-4C79-9441-97ADA0126C0B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6789F6-E866-44B0-A5E4-44E1E211878E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4761517"/>
      </p:ext>
    </p:extLst>
  </p:cSld>
  <p:clrMapOvr>
    <a:masterClrMapping/>
  </p:clrMapOvr>
  <p:transition spd="slow" advClick="0" advTm="3000"/>
</p:sldLayout>
</file>

<file path=ppt/slideLayouts/slideLayout9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6906075"/>
      </p:ext>
    </p:extLst>
  </p:cSld>
  <p:clrMapOvr>
    <a:masterClrMapping/>
  </p:clrMapOvr>
</p:sldLayout>
</file>

<file path=ppt/slideLayouts/slideLayout9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71926"/>
      </p:ext>
    </p:extLst>
  </p:cSld>
  <p:clrMapOvr>
    <a:masterClrMapping/>
  </p:clrMapOvr>
</p:sldLayout>
</file>

<file path=ppt/slideLayouts/slideLayout9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32596837"/>
      </p:ext>
    </p:extLst>
  </p:cSld>
  <p:clrMapOvr>
    <a:masterClrMapping/>
  </p:clrMapOvr>
</p:sldLayout>
</file>

<file path=ppt/slideLayouts/slideLayout9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749486"/>
      </p:ext>
    </p:extLst>
  </p:cSld>
  <p:clrMapOvr>
    <a:masterClrMapping/>
  </p:clrMapOvr>
</p:sldLayout>
</file>

<file path=ppt/slideLayouts/slideLayout9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524914"/>
      </p:ext>
    </p:extLst>
  </p:cSld>
  <p:clrMapOvr>
    <a:masterClrMapping/>
  </p:clrMapOvr>
</p:sldLayout>
</file>

<file path=ppt/slideLayouts/slideLayout9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906431"/>
      </p:ext>
    </p:extLst>
  </p:cSld>
  <p:clrMapOvr>
    <a:masterClrMapping/>
  </p:clrMapOvr>
</p:sldLayout>
</file>

<file path=ppt/slideLayouts/slideLayout9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0053563"/>
      </p:ext>
    </p:extLst>
  </p:cSld>
  <p:clrMapOvr>
    <a:masterClrMapping/>
  </p:clrMapOvr>
</p:sldLayout>
</file>

<file path=ppt/slideLayouts/slideLayout9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22235867"/>
      </p:ext>
    </p:extLst>
  </p:cSld>
  <p:clrMapOvr>
    <a:masterClrMapping/>
  </p:clrMapOvr>
</p:sldLayout>
</file>

<file path=ppt/slideLayouts/slideLayout9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6325450"/>
      </p:ext>
    </p:extLst>
  </p:cSld>
  <p:clrMapOvr>
    <a:masterClrMapping/>
  </p:clrMapOvr>
</p:sldLayout>
</file>

<file path=ppt/slideLayouts/slideLayout9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11615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CFEC4D0-28F5-4C79-9441-97ADA0126C0B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5E777B-EECA-40DE-B05A-A3166F9B5B09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925181"/>
      </p:ext>
    </p:extLst>
  </p:cSld>
  <p:clrMapOvr>
    <a:masterClrMapping/>
  </p:clrMapOvr>
  <p:transition spd="slow" advClick="0" advTm="3000"/>
</p:sldLayout>
</file>

<file path=ppt/slideLayouts/slideLayout9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782500"/>
      </p:ext>
    </p:extLst>
  </p:cSld>
  <p:clrMapOvr>
    <a:masterClrMapping/>
  </p:clrMapOvr>
</p:sldLayout>
</file>

<file path=ppt/slideLayouts/slideLayout9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424022"/>
      </p:ext>
    </p:extLst>
  </p:cSld>
  <p:clrMapOvr>
    <a:masterClrMapping/>
  </p:clrMapOvr>
</p:sldLayout>
</file>

<file path=ppt/slideLayouts/slideLayout9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015291"/>
      </p:ext>
    </p:extLst>
  </p:cSld>
  <p:clrMapOvr>
    <a:masterClrMapping/>
  </p:clrMapOvr>
</p:sldLayout>
</file>

<file path=ppt/slideLayouts/slideLayout9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30351351"/>
      </p:ext>
    </p:extLst>
  </p:cSld>
  <p:clrMapOvr>
    <a:masterClrMapping/>
  </p:clrMapOvr>
</p:sldLayout>
</file>

<file path=ppt/slideLayouts/slideLayout9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913590"/>
      </p:ext>
    </p:extLst>
  </p:cSld>
  <p:clrMapOvr>
    <a:masterClrMapping/>
  </p:clrMapOvr>
</p:sldLayout>
</file>

<file path=ppt/slideLayouts/slideLayout9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19563"/>
      </p:ext>
    </p:extLst>
  </p:cSld>
  <p:clrMapOvr>
    <a:masterClrMapping/>
  </p:clrMapOvr>
</p:sldLayout>
</file>

<file path=ppt/slideLayouts/slideLayout9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436718"/>
      </p:ext>
    </p:extLst>
  </p:cSld>
  <p:clrMapOvr>
    <a:masterClrMapping/>
  </p:clrMapOvr>
</p:sldLayout>
</file>

<file path=ppt/slideLayouts/slideLayout9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3521621"/>
      </p:ext>
    </p:extLst>
  </p:cSld>
  <p:clrMapOvr>
    <a:masterClrMapping/>
  </p:clrMapOvr>
</p:sldLayout>
</file>

<file path=ppt/slideLayouts/slideLayout9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86727407"/>
      </p:ext>
    </p:extLst>
  </p:cSld>
  <p:clrMapOvr>
    <a:masterClrMapping/>
  </p:clrMapOvr>
</p:sldLayout>
</file>

<file path=ppt/slideLayouts/slideLayout9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23310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0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97.xml"/><Relationship Id="rId3" Type="http://schemas.openxmlformats.org/officeDocument/2006/relationships/slideLayout" Target="../slideLayouts/slideLayout1092.xml"/><Relationship Id="rId7" Type="http://schemas.openxmlformats.org/officeDocument/2006/relationships/slideLayout" Target="../slideLayouts/slideLayout1096.xml"/><Relationship Id="rId12" Type="http://schemas.openxmlformats.org/officeDocument/2006/relationships/theme" Target="../theme/theme100.xml"/><Relationship Id="rId2" Type="http://schemas.openxmlformats.org/officeDocument/2006/relationships/slideLayout" Target="../slideLayouts/slideLayout1091.xml"/><Relationship Id="rId1" Type="http://schemas.openxmlformats.org/officeDocument/2006/relationships/slideLayout" Target="../slideLayouts/slideLayout1090.xml"/><Relationship Id="rId6" Type="http://schemas.openxmlformats.org/officeDocument/2006/relationships/slideLayout" Target="../slideLayouts/slideLayout1095.xml"/><Relationship Id="rId11" Type="http://schemas.openxmlformats.org/officeDocument/2006/relationships/slideLayout" Target="../slideLayouts/slideLayout1100.xml"/><Relationship Id="rId5" Type="http://schemas.openxmlformats.org/officeDocument/2006/relationships/slideLayout" Target="../slideLayouts/slideLayout1094.xml"/><Relationship Id="rId10" Type="http://schemas.openxmlformats.org/officeDocument/2006/relationships/slideLayout" Target="../slideLayouts/slideLayout1099.xml"/><Relationship Id="rId4" Type="http://schemas.openxmlformats.org/officeDocument/2006/relationships/slideLayout" Target="../slideLayouts/slideLayout1093.xml"/><Relationship Id="rId9" Type="http://schemas.openxmlformats.org/officeDocument/2006/relationships/slideLayout" Target="../slideLayouts/slideLayout1098.xml"/></Relationships>
</file>

<file path=ppt/slideMasters/_rels/slideMaster10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8.xml"/><Relationship Id="rId3" Type="http://schemas.openxmlformats.org/officeDocument/2006/relationships/slideLayout" Target="../slideLayouts/slideLayout1103.xml"/><Relationship Id="rId7" Type="http://schemas.openxmlformats.org/officeDocument/2006/relationships/slideLayout" Target="../slideLayouts/slideLayout1107.xml"/><Relationship Id="rId12" Type="http://schemas.openxmlformats.org/officeDocument/2006/relationships/theme" Target="../theme/theme101.xml"/><Relationship Id="rId2" Type="http://schemas.openxmlformats.org/officeDocument/2006/relationships/slideLayout" Target="../slideLayouts/slideLayout1102.xml"/><Relationship Id="rId1" Type="http://schemas.openxmlformats.org/officeDocument/2006/relationships/slideLayout" Target="../slideLayouts/slideLayout1101.xml"/><Relationship Id="rId6" Type="http://schemas.openxmlformats.org/officeDocument/2006/relationships/slideLayout" Target="../slideLayouts/slideLayout1106.xml"/><Relationship Id="rId11" Type="http://schemas.openxmlformats.org/officeDocument/2006/relationships/slideLayout" Target="../slideLayouts/slideLayout1111.xml"/><Relationship Id="rId5" Type="http://schemas.openxmlformats.org/officeDocument/2006/relationships/slideLayout" Target="../slideLayouts/slideLayout1105.xml"/><Relationship Id="rId10" Type="http://schemas.openxmlformats.org/officeDocument/2006/relationships/slideLayout" Target="../slideLayouts/slideLayout1110.xml"/><Relationship Id="rId4" Type="http://schemas.openxmlformats.org/officeDocument/2006/relationships/slideLayout" Target="../slideLayouts/slideLayout1104.xml"/><Relationship Id="rId9" Type="http://schemas.openxmlformats.org/officeDocument/2006/relationships/slideLayout" Target="../slideLayouts/slideLayout1109.xml"/></Relationships>
</file>

<file path=ppt/slideMasters/_rels/slideMaster10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19.xml"/><Relationship Id="rId3" Type="http://schemas.openxmlformats.org/officeDocument/2006/relationships/slideLayout" Target="../slideLayouts/slideLayout1114.xml"/><Relationship Id="rId7" Type="http://schemas.openxmlformats.org/officeDocument/2006/relationships/slideLayout" Target="../slideLayouts/slideLayout1118.xml"/><Relationship Id="rId12" Type="http://schemas.openxmlformats.org/officeDocument/2006/relationships/theme" Target="../theme/theme102.xml"/><Relationship Id="rId2" Type="http://schemas.openxmlformats.org/officeDocument/2006/relationships/slideLayout" Target="../slideLayouts/slideLayout1113.xml"/><Relationship Id="rId1" Type="http://schemas.openxmlformats.org/officeDocument/2006/relationships/slideLayout" Target="../slideLayouts/slideLayout1112.xml"/><Relationship Id="rId6" Type="http://schemas.openxmlformats.org/officeDocument/2006/relationships/slideLayout" Target="../slideLayouts/slideLayout1117.xml"/><Relationship Id="rId11" Type="http://schemas.openxmlformats.org/officeDocument/2006/relationships/slideLayout" Target="../slideLayouts/slideLayout1122.xml"/><Relationship Id="rId5" Type="http://schemas.openxmlformats.org/officeDocument/2006/relationships/slideLayout" Target="../slideLayouts/slideLayout1116.xml"/><Relationship Id="rId10" Type="http://schemas.openxmlformats.org/officeDocument/2006/relationships/slideLayout" Target="../slideLayouts/slideLayout1121.xml"/><Relationship Id="rId4" Type="http://schemas.openxmlformats.org/officeDocument/2006/relationships/slideLayout" Target="../slideLayouts/slideLayout1115.xml"/><Relationship Id="rId9" Type="http://schemas.openxmlformats.org/officeDocument/2006/relationships/slideLayout" Target="../slideLayouts/slideLayout1120.xml"/></Relationships>
</file>

<file path=ppt/slideMasters/_rels/slideMaster10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30.xml"/><Relationship Id="rId3" Type="http://schemas.openxmlformats.org/officeDocument/2006/relationships/slideLayout" Target="../slideLayouts/slideLayout1125.xml"/><Relationship Id="rId7" Type="http://schemas.openxmlformats.org/officeDocument/2006/relationships/slideLayout" Target="../slideLayouts/slideLayout1129.xml"/><Relationship Id="rId12" Type="http://schemas.openxmlformats.org/officeDocument/2006/relationships/theme" Target="../theme/theme103.xml"/><Relationship Id="rId2" Type="http://schemas.openxmlformats.org/officeDocument/2006/relationships/slideLayout" Target="../slideLayouts/slideLayout1124.xml"/><Relationship Id="rId1" Type="http://schemas.openxmlformats.org/officeDocument/2006/relationships/slideLayout" Target="../slideLayouts/slideLayout1123.xml"/><Relationship Id="rId6" Type="http://schemas.openxmlformats.org/officeDocument/2006/relationships/slideLayout" Target="../slideLayouts/slideLayout1128.xml"/><Relationship Id="rId11" Type="http://schemas.openxmlformats.org/officeDocument/2006/relationships/slideLayout" Target="../slideLayouts/slideLayout1133.xml"/><Relationship Id="rId5" Type="http://schemas.openxmlformats.org/officeDocument/2006/relationships/slideLayout" Target="../slideLayouts/slideLayout1127.xml"/><Relationship Id="rId10" Type="http://schemas.openxmlformats.org/officeDocument/2006/relationships/slideLayout" Target="../slideLayouts/slideLayout1132.xml"/><Relationship Id="rId4" Type="http://schemas.openxmlformats.org/officeDocument/2006/relationships/slideLayout" Target="../slideLayouts/slideLayout1126.xml"/><Relationship Id="rId9" Type="http://schemas.openxmlformats.org/officeDocument/2006/relationships/slideLayout" Target="../slideLayouts/slideLayout1131.xml"/></Relationships>
</file>

<file path=ppt/slideMasters/_rels/slideMaster10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41.xml"/><Relationship Id="rId3" Type="http://schemas.openxmlformats.org/officeDocument/2006/relationships/slideLayout" Target="../slideLayouts/slideLayout1136.xml"/><Relationship Id="rId7" Type="http://schemas.openxmlformats.org/officeDocument/2006/relationships/slideLayout" Target="../slideLayouts/slideLayout1140.xml"/><Relationship Id="rId12" Type="http://schemas.openxmlformats.org/officeDocument/2006/relationships/theme" Target="../theme/theme104.xml"/><Relationship Id="rId2" Type="http://schemas.openxmlformats.org/officeDocument/2006/relationships/slideLayout" Target="../slideLayouts/slideLayout1135.xml"/><Relationship Id="rId1" Type="http://schemas.openxmlformats.org/officeDocument/2006/relationships/slideLayout" Target="../slideLayouts/slideLayout1134.xml"/><Relationship Id="rId6" Type="http://schemas.openxmlformats.org/officeDocument/2006/relationships/slideLayout" Target="../slideLayouts/slideLayout1139.xml"/><Relationship Id="rId11" Type="http://schemas.openxmlformats.org/officeDocument/2006/relationships/slideLayout" Target="../slideLayouts/slideLayout1144.xml"/><Relationship Id="rId5" Type="http://schemas.openxmlformats.org/officeDocument/2006/relationships/slideLayout" Target="../slideLayouts/slideLayout1138.xml"/><Relationship Id="rId10" Type="http://schemas.openxmlformats.org/officeDocument/2006/relationships/slideLayout" Target="../slideLayouts/slideLayout1143.xml"/><Relationship Id="rId4" Type="http://schemas.openxmlformats.org/officeDocument/2006/relationships/slideLayout" Target="../slideLayouts/slideLayout1137.xml"/><Relationship Id="rId9" Type="http://schemas.openxmlformats.org/officeDocument/2006/relationships/slideLayout" Target="../slideLayouts/slideLayout1142.xml"/></Relationships>
</file>

<file path=ppt/slideMasters/_rels/slideMaster10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52.xml"/><Relationship Id="rId3" Type="http://schemas.openxmlformats.org/officeDocument/2006/relationships/slideLayout" Target="../slideLayouts/slideLayout1147.xml"/><Relationship Id="rId7" Type="http://schemas.openxmlformats.org/officeDocument/2006/relationships/slideLayout" Target="../slideLayouts/slideLayout1151.xml"/><Relationship Id="rId12" Type="http://schemas.openxmlformats.org/officeDocument/2006/relationships/theme" Target="../theme/theme105.xml"/><Relationship Id="rId2" Type="http://schemas.openxmlformats.org/officeDocument/2006/relationships/slideLayout" Target="../slideLayouts/slideLayout1146.xml"/><Relationship Id="rId1" Type="http://schemas.openxmlformats.org/officeDocument/2006/relationships/slideLayout" Target="../slideLayouts/slideLayout1145.xml"/><Relationship Id="rId6" Type="http://schemas.openxmlformats.org/officeDocument/2006/relationships/slideLayout" Target="../slideLayouts/slideLayout1150.xml"/><Relationship Id="rId11" Type="http://schemas.openxmlformats.org/officeDocument/2006/relationships/slideLayout" Target="../slideLayouts/slideLayout1155.xml"/><Relationship Id="rId5" Type="http://schemas.openxmlformats.org/officeDocument/2006/relationships/slideLayout" Target="../slideLayouts/slideLayout1149.xml"/><Relationship Id="rId10" Type="http://schemas.openxmlformats.org/officeDocument/2006/relationships/slideLayout" Target="../slideLayouts/slideLayout1154.xml"/><Relationship Id="rId4" Type="http://schemas.openxmlformats.org/officeDocument/2006/relationships/slideLayout" Target="../slideLayouts/slideLayout1148.xml"/><Relationship Id="rId9" Type="http://schemas.openxmlformats.org/officeDocument/2006/relationships/slideLayout" Target="../slideLayouts/slideLayout1153.xml"/></Relationships>
</file>

<file path=ppt/slideMasters/_rels/slideMaster10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63.xml"/><Relationship Id="rId3" Type="http://schemas.openxmlformats.org/officeDocument/2006/relationships/slideLayout" Target="../slideLayouts/slideLayout1158.xml"/><Relationship Id="rId7" Type="http://schemas.openxmlformats.org/officeDocument/2006/relationships/slideLayout" Target="../slideLayouts/slideLayout1162.xml"/><Relationship Id="rId12" Type="http://schemas.openxmlformats.org/officeDocument/2006/relationships/theme" Target="../theme/theme106.xml"/><Relationship Id="rId2" Type="http://schemas.openxmlformats.org/officeDocument/2006/relationships/slideLayout" Target="../slideLayouts/slideLayout1157.xml"/><Relationship Id="rId1" Type="http://schemas.openxmlformats.org/officeDocument/2006/relationships/slideLayout" Target="../slideLayouts/slideLayout1156.xml"/><Relationship Id="rId6" Type="http://schemas.openxmlformats.org/officeDocument/2006/relationships/slideLayout" Target="../slideLayouts/slideLayout1161.xml"/><Relationship Id="rId11" Type="http://schemas.openxmlformats.org/officeDocument/2006/relationships/slideLayout" Target="../slideLayouts/slideLayout1166.xml"/><Relationship Id="rId5" Type="http://schemas.openxmlformats.org/officeDocument/2006/relationships/slideLayout" Target="../slideLayouts/slideLayout1160.xml"/><Relationship Id="rId10" Type="http://schemas.openxmlformats.org/officeDocument/2006/relationships/slideLayout" Target="../slideLayouts/slideLayout1165.xml"/><Relationship Id="rId4" Type="http://schemas.openxmlformats.org/officeDocument/2006/relationships/slideLayout" Target="../slideLayouts/slideLayout1159.xml"/><Relationship Id="rId9" Type="http://schemas.openxmlformats.org/officeDocument/2006/relationships/slideLayout" Target="../slideLayouts/slideLayout1164.xml"/></Relationships>
</file>

<file path=ppt/slideMasters/_rels/slideMaster10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74.xml"/><Relationship Id="rId3" Type="http://schemas.openxmlformats.org/officeDocument/2006/relationships/slideLayout" Target="../slideLayouts/slideLayout1169.xml"/><Relationship Id="rId7" Type="http://schemas.openxmlformats.org/officeDocument/2006/relationships/slideLayout" Target="../slideLayouts/slideLayout1173.xml"/><Relationship Id="rId12" Type="http://schemas.openxmlformats.org/officeDocument/2006/relationships/theme" Target="../theme/theme107.xml"/><Relationship Id="rId2" Type="http://schemas.openxmlformats.org/officeDocument/2006/relationships/slideLayout" Target="../slideLayouts/slideLayout1168.xml"/><Relationship Id="rId1" Type="http://schemas.openxmlformats.org/officeDocument/2006/relationships/slideLayout" Target="../slideLayouts/slideLayout1167.xml"/><Relationship Id="rId6" Type="http://schemas.openxmlformats.org/officeDocument/2006/relationships/slideLayout" Target="../slideLayouts/slideLayout1172.xml"/><Relationship Id="rId11" Type="http://schemas.openxmlformats.org/officeDocument/2006/relationships/slideLayout" Target="../slideLayouts/slideLayout1177.xml"/><Relationship Id="rId5" Type="http://schemas.openxmlformats.org/officeDocument/2006/relationships/slideLayout" Target="../slideLayouts/slideLayout1171.xml"/><Relationship Id="rId10" Type="http://schemas.openxmlformats.org/officeDocument/2006/relationships/slideLayout" Target="../slideLayouts/slideLayout1176.xml"/><Relationship Id="rId4" Type="http://schemas.openxmlformats.org/officeDocument/2006/relationships/slideLayout" Target="../slideLayouts/slideLayout1170.xml"/><Relationship Id="rId9" Type="http://schemas.openxmlformats.org/officeDocument/2006/relationships/slideLayout" Target="../slideLayouts/slideLayout1175.xml"/></Relationships>
</file>

<file path=ppt/slideMasters/_rels/slideMaster10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5.xml"/><Relationship Id="rId3" Type="http://schemas.openxmlformats.org/officeDocument/2006/relationships/slideLayout" Target="../slideLayouts/slideLayout1180.xml"/><Relationship Id="rId7" Type="http://schemas.openxmlformats.org/officeDocument/2006/relationships/slideLayout" Target="../slideLayouts/slideLayout1184.xml"/><Relationship Id="rId12" Type="http://schemas.openxmlformats.org/officeDocument/2006/relationships/theme" Target="../theme/theme108.xml"/><Relationship Id="rId2" Type="http://schemas.openxmlformats.org/officeDocument/2006/relationships/slideLayout" Target="../slideLayouts/slideLayout1179.xml"/><Relationship Id="rId1" Type="http://schemas.openxmlformats.org/officeDocument/2006/relationships/slideLayout" Target="../slideLayouts/slideLayout1178.xml"/><Relationship Id="rId6" Type="http://schemas.openxmlformats.org/officeDocument/2006/relationships/slideLayout" Target="../slideLayouts/slideLayout1183.xml"/><Relationship Id="rId11" Type="http://schemas.openxmlformats.org/officeDocument/2006/relationships/slideLayout" Target="../slideLayouts/slideLayout1188.xml"/><Relationship Id="rId5" Type="http://schemas.openxmlformats.org/officeDocument/2006/relationships/slideLayout" Target="../slideLayouts/slideLayout1182.xml"/><Relationship Id="rId10" Type="http://schemas.openxmlformats.org/officeDocument/2006/relationships/slideLayout" Target="../slideLayouts/slideLayout1187.xml"/><Relationship Id="rId4" Type="http://schemas.openxmlformats.org/officeDocument/2006/relationships/slideLayout" Target="../slideLayouts/slideLayout1181.xml"/><Relationship Id="rId9" Type="http://schemas.openxmlformats.org/officeDocument/2006/relationships/slideLayout" Target="../slideLayouts/slideLayout1186.xml"/></Relationships>
</file>

<file path=ppt/slideMasters/_rels/slideMaster10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96.xml"/><Relationship Id="rId3" Type="http://schemas.openxmlformats.org/officeDocument/2006/relationships/slideLayout" Target="../slideLayouts/slideLayout1191.xml"/><Relationship Id="rId7" Type="http://schemas.openxmlformats.org/officeDocument/2006/relationships/slideLayout" Target="../slideLayouts/slideLayout1195.xml"/><Relationship Id="rId12" Type="http://schemas.openxmlformats.org/officeDocument/2006/relationships/theme" Target="../theme/theme109.xml"/><Relationship Id="rId2" Type="http://schemas.openxmlformats.org/officeDocument/2006/relationships/slideLayout" Target="../slideLayouts/slideLayout1190.xml"/><Relationship Id="rId1" Type="http://schemas.openxmlformats.org/officeDocument/2006/relationships/slideLayout" Target="../slideLayouts/slideLayout1189.xml"/><Relationship Id="rId6" Type="http://schemas.openxmlformats.org/officeDocument/2006/relationships/slideLayout" Target="../slideLayouts/slideLayout1194.xml"/><Relationship Id="rId11" Type="http://schemas.openxmlformats.org/officeDocument/2006/relationships/slideLayout" Target="../slideLayouts/slideLayout1199.xml"/><Relationship Id="rId5" Type="http://schemas.openxmlformats.org/officeDocument/2006/relationships/slideLayout" Target="../slideLayouts/slideLayout1193.xml"/><Relationship Id="rId10" Type="http://schemas.openxmlformats.org/officeDocument/2006/relationships/slideLayout" Target="../slideLayouts/slideLayout1198.xml"/><Relationship Id="rId4" Type="http://schemas.openxmlformats.org/officeDocument/2006/relationships/slideLayout" Target="../slideLayouts/slideLayout1192.xml"/><Relationship Id="rId9" Type="http://schemas.openxmlformats.org/officeDocument/2006/relationships/slideLayout" Target="../slideLayouts/slideLayout1197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07.xml"/><Relationship Id="rId3" Type="http://schemas.openxmlformats.org/officeDocument/2006/relationships/slideLayout" Target="../slideLayouts/slideLayout1202.xml"/><Relationship Id="rId7" Type="http://schemas.openxmlformats.org/officeDocument/2006/relationships/slideLayout" Target="../slideLayouts/slideLayout1206.xml"/><Relationship Id="rId12" Type="http://schemas.openxmlformats.org/officeDocument/2006/relationships/theme" Target="../theme/theme110.xml"/><Relationship Id="rId2" Type="http://schemas.openxmlformats.org/officeDocument/2006/relationships/slideLayout" Target="../slideLayouts/slideLayout1201.xml"/><Relationship Id="rId1" Type="http://schemas.openxmlformats.org/officeDocument/2006/relationships/slideLayout" Target="../slideLayouts/slideLayout1200.xml"/><Relationship Id="rId6" Type="http://schemas.openxmlformats.org/officeDocument/2006/relationships/slideLayout" Target="../slideLayouts/slideLayout1205.xml"/><Relationship Id="rId11" Type="http://schemas.openxmlformats.org/officeDocument/2006/relationships/slideLayout" Target="../slideLayouts/slideLayout1210.xml"/><Relationship Id="rId5" Type="http://schemas.openxmlformats.org/officeDocument/2006/relationships/slideLayout" Target="../slideLayouts/slideLayout1204.xml"/><Relationship Id="rId10" Type="http://schemas.openxmlformats.org/officeDocument/2006/relationships/slideLayout" Target="../slideLayouts/slideLayout1209.xml"/><Relationship Id="rId4" Type="http://schemas.openxmlformats.org/officeDocument/2006/relationships/slideLayout" Target="../slideLayouts/slideLayout1203.xml"/><Relationship Id="rId9" Type="http://schemas.openxmlformats.org/officeDocument/2006/relationships/slideLayout" Target="../slideLayouts/slideLayout1208.xml"/></Relationships>
</file>

<file path=ppt/slideMasters/_rels/slideMaster1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18.xml"/><Relationship Id="rId3" Type="http://schemas.openxmlformats.org/officeDocument/2006/relationships/slideLayout" Target="../slideLayouts/slideLayout1213.xml"/><Relationship Id="rId7" Type="http://schemas.openxmlformats.org/officeDocument/2006/relationships/slideLayout" Target="../slideLayouts/slideLayout1217.xml"/><Relationship Id="rId12" Type="http://schemas.openxmlformats.org/officeDocument/2006/relationships/theme" Target="../theme/theme111.xml"/><Relationship Id="rId2" Type="http://schemas.openxmlformats.org/officeDocument/2006/relationships/slideLayout" Target="../slideLayouts/slideLayout1212.xml"/><Relationship Id="rId1" Type="http://schemas.openxmlformats.org/officeDocument/2006/relationships/slideLayout" Target="../slideLayouts/slideLayout1211.xml"/><Relationship Id="rId6" Type="http://schemas.openxmlformats.org/officeDocument/2006/relationships/slideLayout" Target="../slideLayouts/slideLayout1216.xml"/><Relationship Id="rId11" Type="http://schemas.openxmlformats.org/officeDocument/2006/relationships/slideLayout" Target="../slideLayouts/slideLayout1221.xml"/><Relationship Id="rId5" Type="http://schemas.openxmlformats.org/officeDocument/2006/relationships/slideLayout" Target="../slideLayouts/slideLayout1215.xml"/><Relationship Id="rId10" Type="http://schemas.openxmlformats.org/officeDocument/2006/relationships/slideLayout" Target="../slideLayouts/slideLayout1220.xml"/><Relationship Id="rId4" Type="http://schemas.openxmlformats.org/officeDocument/2006/relationships/slideLayout" Target="../slideLayouts/slideLayout1214.xml"/><Relationship Id="rId9" Type="http://schemas.openxmlformats.org/officeDocument/2006/relationships/slideLayout" Target="../slideLayouts/slideLayout12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9.xml"/><Relationship Id="rId3" Type="http://schemas.openxmlformats.org/officeDocument/2006/relationships/slideLayout" Target="../slideLayouts/slideLayout234.xml"/><Relationship Id="rId7" Type="http://schemas.openxmlformats.org/officeDocument/2006/relationships/slideLayout" Target="../slideLayouts/slideLayout238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33.xml"/><Relationship Id="rId1" Type="http://schemas.openxmlformats.org/officeDocument/2006/relationships/slideLayout" Target="../slideLayouts/slideLayout232.xml"/><Relationship Id="rId6" Type="http://schemas.openxmlformats.org/officeDocument/2006/relationships/slideLayout" Target="../slideLayouts/slideLayout237.xml"/><Relationship Id="rId11" Type="http://schemas.openxmlformats.org/officeDocument/2006/relationships/slideLayout" Target="../slideLayouts/slideLayout242.xml"/><Relationship Id="rId5" Type="http://schemas.openxmlformats.org/officeDocument/2006/relationships/slideLayout" Target="../slideLayouts/slideLayout236.xml"/><Relationship Id="rId10" Type="http://schemas.openxmlformats.org/officeDocument/2006/relationships/slideLayout" Target="../slideLayouts/slideLayout241.xml"/><Relationship Id="rId4" Type="http://schemas.openxmlformats.org/officeDocument/2006/relationships/slideLayout" Target="../slideLayouts/slideLayout235.xml"/><Relationship Id="rId9" Type="http://schemas.openxmlformats.org/officeDocument/2006/relationships/slideLayout" Target="../slideLayouts/slideLayout240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0.xml"/><Relationship Id="rId3" Type="http://schemas.openxmlformats.org/officeDocument/2006/relationships/slideLayout" Target="../slideLayouts/slideLayout245.xml"/><Relationship Id="rId7" Type="http://schemas.openxmlformats.org/officeDocument/2006/relationships/slideLayout" Target="../slideLayouts/slideLayout249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244.xml"/><Relationship Id="rId1" Type="http://schemas.openxmlformats.org/officeDocument/2006/relationships/slideLayout" Target="../slideLayouts/slideLayout243.xml"/><Relationship Id="rId6" Type="http://schemas.openxmlformats.org/officeDocument/2006/relationships/slideLayout" Target="../slideLayouts/slideLayout248.xml"/><Relationship Id="rId11" Type="http://schemas.openxmlformats.org/officeDocument/2006/relationships/slideLayout" Target="../slideLayouts/slideLayout253.xml"/><Relationship Id="rId5" Type="http://schemas.openxmlformats.org/officeDocument/2006/relationships/slideLayout" Target="../slideLayouts/slideLayout247.xml"/><Relationship Id="rId10" Type="http://schemas.openxmlformats.org/officeDocument/2006/relationships/slideLayout" Target="../slideLayouts/slideLayout252.xml"/><Relationship Id="rId4" Type="http://schemas.openxmlformats.org/officeDocument/2006/relationships/slideLayout" Target="../slideLayouts/slideLayout246.xml"/><Relationship Id="rId9" Type="http://schemas.openxmlformats.org/officeDocument/2006/relationships/slideLayout" Target="../slideLayouts/slideLayout251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1.xml"/><Relationship Id="rId3" Type="http://schemas.openxmlformats.org/officeDocument/2006/relationships/slideLayout" Target="../slideLayouts/slideLayout256.xml"/><Relationship Id="rId7" Type="http://schemas.openxmlformats.org/officeDocument/2006/relationships/slideLayout" Target="../slideLayouts/slideLayout260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255.xml"/><Relationship Id="rId1" Type="http://schemas.openxmlformats.org/officeDocument/2006/relationships/slideLayout" Target="../slideLayouts/slideLayout254.xml"/><Relationship Id="rId6" Type="http://schemas.openxmlformats.org/officeDocument/2006/relationships/slideLayout" Target="../slideLayouts/slideLayout259.xml"/><Relationship Id="rId11" Type="http://schemas.openxmlformats.org/officeDocument/2006/relationships/slideLayout" Target="../slideLayouts/slideLayout264.xml"/><Relationship Id="rId5" Type="http://schemas.openxmlformats.org/officeDocument/2006/relationships/slideLayout" Target="../slideLayouts/slideLayout258.xml"/><Relationship Id="rId10" Type="http://schemas.openxmlformats.org/officeDocument/2006/relationships/slideLayout" Target="../slideLayouts/slideLayout263.xml"/><Relationship Id="rId4" Type="http://schemas.openxmlformats.org/officeDocument/2006/relationships/slideLayout" Target="../slideLayouts/slideLayout257.xml"/><Relationship Id="rId9" Type="http://schemas.openxmlformats.org/officeDocument/2006/relationships/slideLayout" Target="../slideLayouts/slideLayout262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2.xml"/><Relationship Id="rId3" Type="http://schemas.openxmlformats.org/officeDocument/2006/relationships/slideLayout" Target="../slideLayouts/slideLayout267.xml"/><Relationship Id="rId7" Type="http://schemas.openxmlformats.org/officeDocument/2006/relationships/slideLayout" Target="../slideLayouts/slideLayout271.xml"/><Relationship Id="rId12" Type="http://schemas.openxmlformats.org/officeDocument/2006/relationships/theme" Target="../theme/theme25.xml"/><Relationship Id="rId2" Type="http://schemas.openxmlformats.org/officeDocument/2006/relationships/slideLayout" Target="../slideLayouts/slideLayout266.xml"/><Relationship Id="rId1" Type="http://schemas.openxmlformats.org/officeDocument/2006/relationships/slideLayout" Target="../slideLayouts/slideLayout265.xml"/><Relationship Id="rId6" Type="http://schemas.openxmlformats.org/officeDocument/2006/relationships/slideLayout" Target="../slideLayouts/slideLayout270.xml"/><Relationship Id="rId11" Type="http://schemas.openxmlformats.org/officeDocument/2006/relationships/slideLayout" Target="../slideLayouts/slideLayout275.xml"/><Relationship Id="rId5" Type="http://schemas.openxmlformats.org/officeDocument/2006/relationships/slideLayout" Target="../slideLayouts/slideLayout269.xml"/><Relationship Id="rId10" Type="http://schemas.openxmlformats.org/officeDocument/2006/relationships/slideLayout" Target="../slideLayouts/slideLayout274.xml"/><Relationship Id="rId4" Type="http://schemas.openxmlformats.org/officeDocument/2006/relationships/slideLayout" Target="../slideLayouts/slideLayout268.xml"/><Relationship Id="rId9" Type="http://schemas.openxmlformats.org/officeDocument/2006/relationships/slideLayout" Target="../slideLayouts/slideLayout273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3.xml"/><Relationship Id="rId3" Type="http://schemas.openxmlformats.org/officeDocument/2006/relationships/slideLayout" Target="../slideLayouts/slideLayout278.xml"/><Relationship Id="rId7" Type="http://schemas.openxmlformats.org/officeDocument/2006/relationships/slideLayout" Target="../slideLayouts/slideLayout282.xml"/><Relationship Id="rId12" Type="http://schemas.openxmlformats.org/officeDocument/2006/relationships/theme" Target="../theme/theme26.xml"/><Relationship Id="rId2" Type="http://schemas.openxmlformats.org/officeDocument/2006/relationships/slideLayout" Target="../slideLayouts/slideLayout277.xml"/><Relationship Id="rId1" Type="http://schemas.openxmlformats.org/officeDocument/2006/relationships/slideLayout" Target="../slideLayouts/slideLayout276.xml"/><Relationship Id="rId6" Type="http://schemas.openxmlformats.org/officeDocument/2006/relationships/slideLayout" Target="../slideLayouts/slideLayout281.xml"/><Relationship Id="rId11" Type="http://schemas.openxmlformats.org/officeDocument/2006/relationships/slideLayout" Target="../slideLayouts/slideLayout286.xml"/><Relationship Id="rId5" Type="http://schemas.openxmlformats.org/officeDocument/2006/relationships/slideLayout" Target="../slideLayouts/slideLayout280.xml"/><Relationship Id="rId10" Type="http://schemas.openxmlformats.org/officeDocument/2006/relationships/slideLayout" Target="../slideLayouts/slideLayout285.xml"/><Relationship Id="rId4" Type="http://schemas.openxmlformats.org/officeDocument/2006/relationships/slideLayout" Target="../slideLayouts/slideLayout279.xml"/><Relationship Id="rId9" Type="http://schemas.openxmlformats.org/officeDocument/2006/relationships/slideLayout" Target="../slideLayouts/slideLayout284.xml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4.xml"/><Relationship Id="rId3" Type="http://schemas.openxmlformats.org/officeDocument/2006/relationships/slideLayout" Target="../slideLayouts/slideLayout289.xml"/><Relationship Id="rId7" Type="http://schemas.openxmlformats.org/officeDocument/2006/relationships/slideLayout" Target="../slideLayouts/slideLayout293.xml"/><Relationship Id="rId12" Type="http://schemas.openxmlformats.org/officeDocument/2006/relationships/theme" Target="../theme/theme27.xml"/><Relationship Id="rId2" Type="http://schemas.openxmlformats.org/officeDocument/2006/relationships/slideLayout" Target="../slideLayouts/slideLayout288.xml"/><Relationship Id="rId1" Type="http://schemas.openxmlformats.org/officeDocument/2006/relationships/slideLayout" Target="../slideLayouts/slideLayout287.xml"/><Relationship Id="rId6" Type="http://schemas.openxmlformats.org/officeDocument/2006/relationships/slideLayout" Target="../slideLayouts/slideLayout292.xml"/><Relationship Id="rId11" Type="http://schemas.openxmlformats.org/officeDocument/2006/relationships/slideLayout" Target="../slideLayouts/slideLayout297.xml"/><Relationship Id="rId5" Type="http://schemas.openxmlformats.org/officeDocument/2006/relationships/slideLayout" Target="../slideLayouts/slideLayout291.xml"/><Relationship Id="rId10" Type="http://schemas.openxmlformats.org/officeDocument/2006/relationships/slideLayout" Target="../slideLayouts/slideLayout296.xml"/><Relationship Id="rId4" Type="http://schemas.openxmlformats.org/officeDocument/2006/relationships/slideLayout" Target="../slideLayouts/slideLayout290.xml"/><Relationship Id="rId9" Type="http://schemas.openxmlformats.org/officeDocument/2006/relationships/slideLayout" Target="../slideLayouts/slideLayout295.xml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5.xml"/><Relationship Id="rId3" Type="http://schemas.openxmlformats.org/officeDocument/2006/relationships/slideLayout" Target="../slideLayouts/slideLayout300.xml"/><Relationship Id="rId7" Type="http://schemas.openxmlformats.org/officeDocument/2006/relationships/slideLayout" Target="../slideLayouts/slideLayout304.xml"/><Relationship Id="rId12" Type="http://schemas.openxmlformats.org/officeDocument/2006/relationships/theme" Target="../theme/theme28.xml"/><Relationship Id="rId2" Type="http://schemas.openxmlformats.org/officeDocument/2006/relationships/slideLayout" Target="../slideLayouts/slideLayout299.xml"/><Relationship Id="rId1" Type="http://schemas.openxmlformats.org/officeDocument/2006/relationships/slideLayout" Target="../slideLayouts/slideLayout298.xml"/><Relationship Id="rId6" Type="http://schemas.openxmlformats.org/officeDocument/2006/relationships/slideLayout" Target="../slideLayouts/slideLayout303.xml"/><Relationship Id="rId11" Type="http://schemas.openxmlformats.org/officeDocument/2006/relationships/slideLayout" Target="../slideLayouts/slideLayout308.xml"/><Relationship Id="rId5" Type="http://schemas.openxmlformats.org/officeDocument/2006/relationships/slideLayout" Target="../slideLayouts/slideLayout302.xml"/><Relationship Id="rId10" Type="http://schemas.openxmlformats.org/officeDocument/2006/relationships/slideLayout" Target="../slideLayouts/slideLayout307.xml"/><Relationship Id="rId4" Type="http://schemas.openxmlformats.org/officeDocument/2006/relationships/slideLayout" Target="../slideLayouts/slideLayout301.xml"/><Relationship Id="rId9" Type="http://schemas.openxmlformats.org/officeDocument/2006/relationships/slideLayout" Target="../slideLayouts/slideLayout306.xml"/></Relationships>
</file>

<file path=ppt/slideMasters/_rels/slideMaster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6.xml"/><Relationship Id="rId3" Type="http://schemas.openxmlformats.org/officeDocument/2006/relationships/slideLayout" Target="../slideLayouts/slideLayout311.xml"/><Relationship Id="rId7" Type="http://schemas.openxmlformats.org/officeDocument/2006/relationships/slideLayout" Target="../slideLayouts/slideLayout315.xml"/><Relationship Id="rId12" Type="http://schemas.openxmlformats.org/officeDocument/2006/relationships/theme" Target="../theme/theme29.xml"/><Relationship Id="rId2" Type="http://schemas.openxmlformats.org/officeDocument/2006/relationships/slideLayout" Target="../slideLayouts/slideLayout310.xml"/><Relationship Id="rId1" Type="http://schemas.openxmlformats.org/officeDocument/2006/relationships/slideLayout" Target="../slideLayouts/slideLayout309.xml"/><Relationship Id="rId6" Type="http://schemas.openxmlformats.org/officeDocument/2006/relationships/slideLayout" Target="../slideLayouts/slideLayout314.xml"/><Relationship Id="rId11" Type="http://schemas.openxmlformats.org/officeDocument/2006/relationships/slideLayout" Target="../slideLayouts/slideLayout319.xml"/><Relationship Id="rId5" Type="http://schemas.openxmlformats.org/officeDocument/2006/relationships/slideLayout" Target="../slideLayouts/slideLayout313.xml"/><Relationship Id="rId10" Type="http://schemas.openxmlformats.org/officeDocument/2006/relationships/slideLayout" Target="../slideLayouts/slideLayout318.xml"/><Relationship Id="rId4" Type="http://schemas.openxmlformats.org/officeDocument/2006/relationships/slideLayout" Target="../slideLayouts/slideLayout312.xml"/><Relationship Id="rId9" Type="http://schemas.openxmlformats.org/officeDocument/2006/relationships/slideLayout" Target="../slideLayouts/slideLayout31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7.xml"/><Relationship Id="rId3" Type="http://schemas.openxmlformats.org/officeDocument/2006/relationships/slideLayout" Target="../slideLayouts/slideLayout322.xml"/><Relationship Id="rId7" Type="http://schemas.openxmlformats.org/officeDocument/2006/relationships/slideLayout" Target="../slideLayouts/slideLayout326.xml"/><Relationship Id="rId12" Type="http://schemas.openxmlformats.org/officeDocument/2006/relationships/theme" Target="../theme/theme30.xml"/><Relationship Id="rId2" Type="http://schemas.openxmlformats.org/officeDocument/2006/relationships/slideLayout" Target="../slideLayouts/slideLayout321.xml"/><Relationship Id="rId1" Type="http://schemas.openxmlformats.org/officeDocument/2006/relationships/slideLayout" Target="../slideLayouts/slideLayout320.xml"/><Relationship Id="rId6" Type="http://schemas.openxmlformats.org/officeDocument/2006/relationships/slideLayout" Target="../slideLayouts/slideLayout325.xml"/><Relationship Id="rId11" Type="http://schemas.openxmlformats.org/officeDocument/2006/relationships/slideLayout" Target="../slideLayouts/slideLayout330.xml"/><Relationship Id="rId5" Type="http://schemas.openxmlformats.org/officeDocument/2006/relationships/slideLayout" Target="../slideLayouts/slideLayout324.xml"/><Relationship Id="rId10" Type="http://schemas.openxmlformats.org/officeDocument/2006/relationships/slideLayout" Target="../slideLayouts/slideLayout329.xml"/><Relationship Id="rId4" Type="http://schemas.openxmlformats.org/officeDocument/2006/relationships/slideLayout" Target="../slideLayouts/slideLayout323.xml"/><Relationship Id="rId9" Type="http://schemas.openxmlformats.org/officeDocument/2006/relationships/slideLayout" Target="../slideLayouts/slideLayout328.xml"/></Relationships>
</file>

<file path=ppt/slideMasters/_rels/slideMaster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8.xml"/><Relationship Id="rId3" Type="http://schemas.openxmlformats.org/officeDocument/2006/relationships/slideLayout" Target="../slideLayouts/slideLayout333.xml"/><Relationship Id="rId7" Type="http://schemas.openxmlformats.org/officeDocument/2006/relationships/slideLayout" Target="../slideLayouts/slideLayout337.xml"/><Relationship Id="rId12" Type="http://schemas.openxmlformats.org/officeDocument/2006/relationships/theme" Target="../theme/theme31.xml"/><Relationship Id="rId2" Type="http://schemas.openxmlformats.org/officeDocument/2006/relationships/slideLayout" Target="../slideLayouts/slideLayout332.xml"/><Relationship Id="rId1" Type="http://schemas.openxmlformats.org/officeDocument/2006/relationships/slideLayout" Target="../slideLayouts/slideLayout331.xml"/><Relationship Id="rId6" Type="http://schemas.openxmlformats.org/officeDocument/2006/relationships/slideLayout" Target="../slideLayouts/slideLayout336.xml"/><Relationship Id="rId11" Type="http://schemas.openxmlformats.org/officeDocument/2006/relationships/slideLayout" Target="../slideLayouts/slideLayout341.xml"/><Relationship Id="rId5" Type="http://schemas.openxmlformats.org/officeDocument/2006/relationships/slideLayout" Target="../slideLayouts/slideLayout335.xml"/><Relationship Id="rId10" Type="http://schemas.openxmlformats.org/officeDocument/2006/relationships/slideLayout" Target="../slideLayouts/slideLayout340.xml"/><Relationship Id="rId4" Type="http://schemas.openxmlformats.org/officeDocument/2006/relationships/slideLayout" Target="../slideLayouts/slideLayout334.xml"/><Relationship Id="rId9" Type="http://schemas.openxmlformats.org/officeDocument/2006/relationships/slideLayout" Target="../slideLayouts/slideLayout339.xml"/></Relationships>
</file>

<file path=ppt/slideMasters/_rels/slideMaster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9.xml"/><Relationship Id="rId3" Type="http://schemas.openxmlformats.org/officeDocument/2006/relationships/slideLayout" Target="../slideLayouts/slideLayout344.xml"/><Relationship Id="rId7" Type="http://schemas.openxmlformats.org/officeDocument/2006/relationships/slideLayout" Target="../slideLayouts/slideLayout348.xml"/><Relationship Id="rId12" Type="http://schemas.openxmlformats.org/officeDocument/2006/relationships/theme" Target="../theme/theme32.xml"/><Relationship Id="rId2" Type="http://schemas.openxmlformats.org/officeDocument/2006/relationships/slideLayout" Target="../slideLayouts/slideLayout343.xml"/><Relationship Id="rId1" Type="http://schemas.openxmlformats.org/officeDocument/2006/relationships/slideLayout" Target="../slideLayouts/slideLayout342.xml"/><Relationship Id="rId6" Type="http://schemas.openxmlformats.org/officeDocument/2006/relationships/slideLayout" Target="../slideLayouts/slideLayout347.xml"/><Relationship Id="rId11" Type="http://schemas.openxmlformats.org/officeDocument/2006/relationships/slideLayout" Target="../slideLayouts/slideLayout352.xml"/><Relationship Id="rId5" Type="http://schemas.openxmlformats.org/officeDocument/2006/relationships/slideLayout" Target="../slideLayouts/slideLayout346.xml"/><Relationship Id="rId10" Type="http://schemas.openxmlformats.org/officeDocument/2006/relationships/slideLayout" Target="../slideLayouts/slideLayout351.xml"/><Relationship Id="rId4" Type="http://schemas.openxmlformats.org/officeDocument/2006/relationships/slideLayout" Target="../slideLayouts/slideLayout345.xml"/><Relationship Id="rId9" Type="http://schemas.openxmlformats.org/officeDocument/2006/relationships/slideLayout" Target="../slideLayouts/slideLayout350.xml"/></Relationships>
</file>

<file path=ppt/slideMasters/_rels/slideMaster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0.xml"/><Relationship Id="rId3" Type="http://schemas.openxmlformats.org/officeDocument/2006/relationships/slideLayout" Target="../slideLayouts/slideLayout355.xml"/><Relationship Id="rId7" Type="http://schemas.openxmlformats.org/officeDocument/2006/relationships/slideLayout" Target="../slideLayouts/slideLayout359.xml"/><Relationship Id="rId12" Type="http://schemas.openxmlformats.org/officeDocument/2006/relationships/theme" Target="../theme/theme33.xml"/><Relationship Id="rId2" Type="http://schemas.openxmlformats.org/officeDocument/2006/relationships/slideLayout" Target="../slideLayouts/slideLayout354.xml"/><Relationship Id="rId1" Type="http://schemas.openxmlformats.org/officeDocument/2006/relationships/slideLayout" Target="../slideLayouts/slideLayout353.xml"/><Relationship Id="rId6" Type="http://schemas.openxmlformats.org/officeDocument/2006/relationships/slideLayout" Target="../slideLayouts/slideLayout358.xml"/><Relationship Id="rId11" Type="http://schemas.openxmlformats.org/officeDocument/2006/relationships/slideLayout" Target="../slideLayouts/slideLayout363.xml"/><Relationship Id="rId5" Type="http://schemas.openxmlformats.org/officeDocument/2006/relationships/slideLayout" Target="../slideLayouts/slideLayout357.xml"/><Relationship Id="rId10" Type="http://schemas.openxmlformats.org/officeDocument/2006/relationships/slideLayout" Target="../slideLayouts/slideLayout362.xml"/><Relationship Id="rId4" Type="http://schemas.openxmlformats.org/officeDocument/2006/relationships/slideLayout" Target="../slideLayouts/slideLayout356.xml"/><Relationship Id="rId9" Type="http://schemas.openxmlformats.org/officeDocument/2006/relationships/slideLayout" Target="../slideLayouts/slideLayout361.xml"/></Relationships>
</file>

<file path=ppt/slideMasters/_rels/slideMaster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1.xml"/><Relationship Id="rId3" Type="http://schemas.openxmlformats.org/officeDocument/2006/relationships/slideLayout" Target="../slideLayouts/slideLayout366.xml"/><Relationship Id="rId7" Type="http://schemas.openxmlformats.org/officeDocument/2006/relationships/slideLayout" Target="../slideLayouts/slideLayout370.xml"/><Relationship Id="rId12" Type="http://schemas.openxmlformats.org/officeDocument/2006/relationships/theme" Target="../theme/theme34.xml"/><Relationship Id="rId2" Type="http://schemas.openxmlformats.org/officeDocument/2006/relationships/slideLayout" Target="../slideLayouts/slideLayout365.xml"/><Relationship Id="rId1" Type="http://schemas.openxmlformats.org/officeDocument/2006/relationships/slideLayout" Target="../slideLayouts/slideLayout364.xml"/><Relationship Id="rId6" Type="http://schemas.openxmlformats.org/officeDocument/2006/relationships/slideLayout" Target="../slideLayouts/slideLayout369.xml"/><Relationship Id="rId11" Type="http://schemas.openxmlformats.org/officeDocument/2006/relationships/slideLayout" Target="../slideLayouts/slideLayout374.xml"/><Relationship Id="rId5" Type="http://schemas.openxmlformats.org/officeDocument/2006/relationships/slideLayout" Target="../slideLayouts/slideLayout368.xml"/><Relationship Id="rId10" Type="http://schemas.openxmlformats.org/officeDocument/2006/relationships/slideLayout" Target="../slideLayouts/slideLayout373.xml"/><Relationship Id="rId4" Type="http://schemas.openxmlformats.org/officeDocument/2006/relationships/slideLayout" Target="../slideLayouts/slideLayout367.xml"/><Relationship Id="rId9" Type="http://schemas.openxmlformats.org/officeDocument/2006/relationships/slideLayout" Target="../slideLayouts/slideLayout372.xml"/></Relationships>
</file>

<file path=ppt/slideMasters/_rels/slideMaster3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2.xml"/><Relationship Id="rId3" Type="http://schemas.openxmlformats.org/officeDocument/2006/relationships/slideLayout" Target="../slideLayouts/slideLayout377.xml"/><Relationship Id="rId7" Type="http://schemas.openxmlformats.org/officeDocument/2006/relationships/slideLayout" Target="../slideLayouts/slideLayout381.xml"/><Relationship Id="rId12" Type="http://schemas.openxmlformats.org/officeDocument/2006/relationships/theme" Target="../theme/theme35.xml"/><Relationship Id="rId2" Type="http://schemas.openxmlformats.org/officeDocument/2006/relationships/slideLayout" Target="../slideLayouts/slideLayout376.xml"/><Relationship Id="rId1" Type="http://schemas.openxmlformats.org/officeDocument/2006/relationships/slideLayout" Target="../slideLayouts/slideLayout375.xml"/><Relationship Id="rId6" Type="http://schemas.openxmlformats.org/officeDocument/2006/relationships/slideLayout" Target="../slideLayouts/slideLayout380.xml"/><Relationship Id="rId11" Type="http://schemas.openxmlformats.org/officeDocument/2006/relationships/slideLayout" Target="../slideLayouts/slideLayout385.xml"/><Relationship Id="rId5" Type="http://schemas.openxmlformats.org/officeDocument/2006/relationships/slideLayout" Target="../slideLayouts/slideLayout379.xml"/><Relationship Id="rId10" Type="http://schemas.openxmlformats.org/officeDocument/2006/relationships/slideLayout" Target="../slideLayouts/slideLayout384.xml"/><Relationship Id="rId4" Type="http://schemas.openxmlformats.org/officeDocument/2006/relationships/slideLayout" Target="../slideLayouts/slideLayout378.xml"/><Relationship Id="rId9" Type="http://schemas.openxmlformats.org/officeDocument/2006/relationships/slideLayout" Target="../slideLayouts/slideLayout383.xml"/></Relationships>
</file>

<file path=ppt/slideMasters/_rels/slideMaster3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3.xml"/><Relationship Id="rId3" Type="http://schemas.openxmlformats.org/officeDocument/2006/relationships/slideLayout" Target="../slideLayouts/slideLayout388.xml"/><Relationship Id="rId7" Type="http://schemas.openxmlformats.org/officeDocument/2006/relationships/slideLayout" Target="../slideLayouts/slideLayout392.xml"/><Relationship Id="rId12" Type="http://schemas.openxmlformats.org/officeDocument/2006/relationships/theme" Target="../theme/theme36.xml"/><Relationship Id="rId2" Type="http://schemas.openxmlformats.org/officeDocument/2006/relationships/slideLayout" Target="../slideLayouts/slideLayout387.xml"/><Relationship Id="rId1" Type="http://schemas.openxmlformats.org/officeDocument/2006/relationships/slideLayout" Target="../slideLayouts/slideLayout386.xml"/><Relationship Id="rId6" Type="http://schemas.openxmlformats.org/officeDocument/2006/relationships/slideLayout" Target="../slideLayouts/slideLayout391.xml"/><Relationship Id="rId11" Type="http://schemas.openxmlformats.org/officeDocument/2006/relationships/slideLayout" Target="../slideLayouts/slideLayout396.xml"/><Relationship Id="rId5" Type="http://schemas.openxmlformats.org/officeDocument/2006/relationships/slideLayout" Target="../slideLayouts/slideLayout390.xml"/><Relationship Id="rId10" Type="http://schemas.openxmlformats.org/officeDocument/2006/relationships/slideLayout" Target="../slideLayouts/slideLayout395.xml"/><Relationship Id="rId4" Type="http://schemas.openxmlformats.org/officeDocument/2006/relationships/slideLayout" Target="../slideLayouts/slideLayout389.xml"/><Relationship Id="rId9" Type="http://schemas.openxmlformats.org/officeDocument/2006/relationships/slideLayout" Target="../slideLayouts/slideLayout394.xml"/></Relationships>
</file>

<file path=ppt/slideMasters/_rels/slideMaster3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4.xml"/><Relationship Id="rId3" Type="http://schemas.openxmlformats.org/officeDocument/2006/relationships/slideLayout" Target="../slideLayouts/slideLayout399.xml"/><Relationship Id="rId7" Type="http://schemas.openxmlformats.org/officeDocument/2006/relationships/slideLayout" Target="../slideLayouts/slideLayout403.xml"/><Relationship Id="rId12" Type="http://schemas.openxmlformats.org/officeDocument/2006/relationships/theme" Target="../theme/theme37.xml"/><Relationship Id="rId2" Type="http://schemas.openxmlformats.org/officeDocument/2006/relationships/slideLayout" Target="../slideLayouts/slideLayout398.xml"/><Relationship Id="rId1" Type="http://schemas.openxmlformats.org/officeDocument/2006/relationships/slideLayout" Target="../slideLayouts/slideLayout397.xml"/><Relationship Id="rId6" Type="http://schemas.openxmlformats.org/officeDocument/2006/relationships/slideLayout" Target="../slideLayouts/slideLayout402.xml"/><Relationship Id="rId11" Type="http://schemas.openxmlformats.org/officeDocument/2006/relationships/slideLayout" Target="../slideLayouts/slideLayout407.xml"/><Relationship Id="rId5" Type="http://schemas.openxmlformats.org/officeDocument/2006/relationships/slideLayout" Target="../slideLayouts/slideLayout401.xml"/><Relationship Id="rId10" Type="http://schemas.openxmlformats.org/officeDocument/2006/relationships/slideLayout" Target="../slideLayouts/slideLayout406.xml"/><Relationship Id="rId4" Type="http://schemas.openxmlformats.org/officeDocument/2006/relationships/slideLayout" Target="../slideLayouts/slideLayout400.xml"/><Relationship Id="rId9" Type="http://schemas.openxmlformats.org/officeDocument/2006/relationships/slideLayout" Target="../slideLayouts/slideLayout405.xml"/></Relationships>
</file>

<file path=ppt/slideMasters/_rels/slideMaster3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5.xml"/><Relationship Id="rId3" Type="http://schemas.openxmlformats.org/officeDocument/2006/relationships/slideLayout" Target="../slideLayouts/slideLayout410.xml"/><Relationship Id="rId7" Type="http://schemas.openxmlformats.org/officeDocument/2006/relationships/slideLayout" Target="../slideLayouts/slideLayout414.xml"/><Relationship Id="rId12" Type="http://schemas.openxmlformats.org/officeDocument/2006/relationships/theme" Target="../theme/theme38.xml"/><Relationship Id="rId2" Type="http://schemas.openxmlformats.org/officeDocument/2006/relationships/slideLayout" Target="../slideLayouts/slideLayout409.xml"/><Relationship Id="rId1" Type="http://schemas.openxmlformats.org/officeDocument/2006/relationships/slideLayout" Target="../slideLayouts/slideLayout408.xml"/><Relationship Id="rId6" Type="http://schemas.openxmlformats.org/officeDocument/2006/relationships/slideLayout" Target="../slideLayouts/slideLayout413.xml"/><Relationship Id="rId11" Type="http://schemas.openxmlformats.org/officeDocument/2006/relationships/slideLayout" Target="../slideLayouts/slideLayout418.xml"/><Relationship Id="rId5" Type="http://schemas.openxmlformats.org/officeDocument/2006/relationships/slideLayout" Target="../slideLayouts/slideLayout412.xml"/><Relationship Id="rId10" Type="http://schemas.openxmlformats.org/officeDocument/2006/relationships/slideLayout" Target="../slideLayouts/slideLayout417.xml"/><Relationship Id="rId4" Type="http://schemas.openxmlformats.org/officeDocument/2006/relationships/slideLayout" Target="../slideLayouts/slideLayout411.xml"/><Relationship Id="rId9" Type="http://schemas.openxmlformats.org/officeDocument/2006/relationships/slideLayout" Target="../slideLayouts/slideLayout416.xml"/></Relationships>
</file>

<file path=ppt/slideMasters/_rels/slideMaster3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6.xml"/><Relationship Id="rId3" Type="http://schemas.openxmlformats.org/officeDocument/2006/relationships/slideLayout" Target="../slideLayouts/slideLayout421.xml"/><Relationship Id="rId7" Type="http://schemas.openxmlformats.org/officeDocument/2006/relationships/slideLayout" Target="../slideLayouts/slideLayout425.xml"/><Relationship Id="rId12" Type="http://schemas.openxmlformats.org/officeDocument/2006/relationships/theme" Target="../theme/theme39.xml"/><Relationship Id="rId2" Type="http://schemas.openxmlformats.org/officeDocument/2006/relationships/slideLayout" Target="../slideLayouts/slideLayout420.xml"/><Relationship Id="rId1" Type="http://schemas.openxmlformats.org/officeDocument/2006/relationships/slideLayout" Target="../slideLayouts/slideLayout419.xml"/><Relationship Id="rId6" Type="http://schemas.openxmlformats.org/officeDocument/2006/relationships/slideLayout" Target="../slideLayouts/slideLayout424.xml"/><Relationship Id="rId11" Type="http://schemas.openxmlformats.org/officeDocument/2006/relationships/slideLayout" Target="../slideLayouts/slideLayout429.xml"/><Relationship Id="rId5" Type="http://schemas.openxmlformats.org/officeDocument/2006/relationships/slideLayout" Target="../slideLayouts/slideLayout423.xml"/><Relationship Id="rId10" Type="http://schemas.openxmlformats.org/officeDocument/2006/relationships/slideLayout" Target="../slideLayouts/slideLayout428.xml"/><Relationship Id="rId4" Type="http://schemas.openxmlformats.org/officeDocument/2006/relationships/slideLayout" Target="../slideLayouts/slideLayout422.xml"/><Relationship Id="rId9" Type="http://schemas.openxmlformats.org/officeDocument/2006/relationships/slideLayout" Target="../slideLayouts/slideLayout42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4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7.xml"/><Relationship Id="rId3" Type="http://schemas.openxmlformats.org/officeDocument/2006/relationships/slideLayout" Target="../slideLayouts/slideLayout432.xml"/><Relationship Id="rId7" Type="http://schemas.openxmlformats.org/officeDocument/2006/relationships/slideLayout" Target="../slideLayouts/slideLayout436.xml"/><Relationship Id="rId12" Type="http://schemas.openxmlformats.org/officeDocument/2006/relationships/theme" Target="../theme/theme40.xml"/><Relationship Id="rId2" Type="http://schemas.openxmlformats.org/officeDocument/2006/relationships/slideLayout" Target="../slideLayouts/slideLayout431.xml"/><Relationship Id="rId1" Type="http://schemas.openxmlformats.org/officeDocument/2006/relationships/slideLayout" Target="../slideLayouts/slideLayout430.xml"/><Relationship Id="rId6" Type="http://schemas.openxmlformats.org/officeDocument/2006/relationships/slideLayout" Target="../slideLayouts/slideLayout435.xml"/><Relationship Id="rId11" Type="http://schemas.openxmlformats.org/officeDocument/2006/relationships/slideLayout" Target="../slideLayouts/slideLayout440.xml"/><Relationship Id="rId5" Type="http://schemas.openxmlformats.org/officeDocument/2006/relationships/slideLayout" Target="../slideLayouts/slideLayout434.xml"/><Relationship Id="rId10" Type="http://schemas.openxmlformats.org/officeDocument/2006/relationships/slideLayout" Target="../slideLayouts/slideLayout439.xml"/><Relationship Id="rId4" Type="http://schemas.openxmlformats.org/officeDocument/2006/relationships/slideLayout" Target="../slideLayouts/slideLayout433.xml"/><Relationship Id="rId9" Type="http://schemas.openxmlformats.org/officeDocument/2006/relationships/slideLayout" Target="../slideLayouts/slideLayout438.xml"/></Relationships>
</file>

<file path=ppt/slideMasters/_rels/slideMaster4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8.xml"/><Relationship Id="rId3" Type="http://schemas.openxmlformats.org/officeDocument/2006/relationships/slideLayout" Target="../slideLayouts/slideLayout443.xml"/><Relationship Id="rId7" Type="http://schemas.openxmlformats.org/officeDocument/2006/relationships/slideLayout" Target="../slideLayouts/slideLayout447.xml"/><Relationship Id="rId12" Type="http://schemas.openxmlformats.org/officeDocument/2006/relationships/theme" Target="../theme/theme41.xml"/><Relationship Id="rId2" Type="http://schemas.openxmlformats.org/officeDocument/2006/relationships/slideLayout" Target="../slideLayouts/slideLayout442.xml"/><Relationship Id="rId1" Type="http://schemas.openxmlformats.org/officeDocument/2006/relationships/slideLayout" Target="../slideLayouts/slideLayout441.xml"/><Relationship Id="rId6" Type="http://schemas.openxmlformats.org/officeDocument/2006/relationships/slideLayout" Target="../slideLayouts/slideLayout446.xml"/><Relationship Id="rId11" Type="http://schemas.openxmlformats.org/officeDocument/2006/relationships/slideLayout" Target="../slideLayouts/slideLayout451.xml"/><Relationship Id="rId5" Type="http://schemas.openxmlformats.org/officeDocument/2006/relationships/slideLayout" Target="../slideLayouts/slideLayout445.xml"/><Relationship Id="rId10" Type="http://schemas.openxmlformats.org/officeDocument/2006/relationships/slideLayout" Target="../slideLayouts/slideLayout450.xml"/><Relationship Id="rId4" Type="http://schemas.openxmlformats.org/officeDocument/2006/relationships/slideLayout" Target="../slideLayouts/slideLayout444.xml"/><Relationship Id="rId9" Type="http://schemas.openxmlformats.org/officeDocument/2006/relationships/slideLayout" Target="../slideLayouts/slideLayout449.xml"/></Relationships>
</file>

<file path=ppt/slideMasters/_rels/slideMaster4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9.xml"/><Relationship Id="rId3" Type="http://schemas.openxmlformats.org/officeDocument/2006/relationships/slideLayout" Target="../slideLayouts/slideLayout454.xml"/><Relationship Id="rId7" Type="http://schemas.openxmlformats.org/officeDocument/2006/relationships/slideLayout" Target="../slideLayouts/slideLayout458.xml"/><Relationship Id="rId12" Type="http://schemas.openxmlformats.org/officeDocument/2006/relationships/theme" Target="../theme/theme42.xml"/><Relationship Id="rId2" Type="http://schemas.openxmlformats.org/officeDocument/2006/relationships/slideLayout" Target="../slideLayouts/slideLayout453.xml"/><Relationship Id="rId1" Type="http://schemas.openxmlformats.org/officeDocument/2006/relationships/slideLayout" Target="../slideLayouts/slideLayout452.xml"/><Relationship Id="rId6" Type="http://schemas.openxmlformats.org/officeDocument/2006/relationships/slideLayout" Target="../slideLayouts/slideLayout457.xml"/><Relationship Id="rId11" Type="http://schemas.openxmlformats.org/officeDocument/2006/relationships/slideLayout" Target="../slideLayouts/slideLayout462.xml"/><Relationship Id="rId5" Type="http://schemas.openxmlformats.org/officeDocument/2006/relationships/slideLayout" Target="../slideLayouts/slideLayout456.xml"/><Relationship Id="rId10" Type="http://schemas.openxmlformats.org/officeDocument/2006/relationships/slideLayout" Target="../slideLayouts/slideLayout461.xml"/><Relationship Id="rId4" Type="http://schemas.openxmlformats.org/officeDocument/2006/relationships/slideLayout" Target="../slideLayouts/slideLayout455.xml"/><Relationship Id="rId9" Type="http://schemas.openxmlformats.org/officeDocument/2006/relationships/slideLayout" Target="../slideLayouts/slideLayout460.xml"/></Relationships>
</file>

<file path=ppt/slideMasters/_rels/slideMaster4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0.xml"/><Relationship Id="rId3" Type="http://schemas.openxmlformats.org/officeDocument/2006/relationships/slideLayout" Target="../slideLayouts/slideLayout465.xml"/><Relationship Id="rId7" Type="http://schemas.openxmlformats.org/officeDocument/2006/relationships/slideLayout" Target="../slideLayouts/slideLayout469.xml"/><Relationship Id="rId12" Type="http://schemas.openxmlformats.org/officeDocument/2006/relationships/theme" Target="../theme/theme43.xml"/><Relationship Id="rId2" Type="http://schemas.openxmlformats.org/officeDocument/2006/relationships/slideLayout" Target="../slideLayouts/slideLayout464.xml"/><Relationship Id="rId1" Type="http://schemas.openxmlformats.org/officeDocument/2006/relationships/slideLayout" Target="../slideLayouts/slideLayout463.xml"/><Relationship Id="rId6" Type="http://schemas.openxmlformats.org/officeDocument/2006/relationships/slideLayout" Target="../slideLayouts/slideLayout468.xml"/><Relationship Id="rId11" Type="http://schemas.openxmlformats.org/officeDocument/2006/relationships/slideLayout" Target="../slideLayouts/slideLayout473.xml"/><Relationship Id="rId5" Type="http://schemas.openxmlformats.org/officeDocument/2006/relationships/slideLayout" Target="../slideLayouts/slideLayout467.xml"/><Relationship Id="rId10" Type="http://schemas.openxmlformats.org/officeDocument/2006/relationships/slideLayout" Target="../slideLayouts/slideLayout472.xml"/><Relationship Id="rId4" Type="http://schemas.openxmlformats.org/officeDocument/2006/relationships/slideLayout" Target="../slideLayouts/slideLayout466.xml"/><Relationship Id="rId9" Type="http://schemas.openxmlformats.org/officeDocument/2006/relationships/slideLayout" Target="../slideLayouts/slideLayout471.xml"/></Relationships>
</file>

<file path=ppt/slideMasters/_rels/slideMaster4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1.xml"/><Relationship Id="rId3" Type="http://schemas.openxmlformats.org/officeDocument/2006/relationships/slideLayout" Target="../slideLayouts/slideLayout476.xml"/><Relationship Id="rId7" Type="http://schemas.openxmlformats.org/officeDocument/2006/relationships/slideLayout" Target="../slideLayouts/slideLayout480.xml"/><Relationship Id="rId12" Type="http://schemas.openxmlformats.org/officeDocument/2006/relationships/theme" Target="../theme/theme44.xml"/><Relationship Id="rId2" Type="http://schemas.openxmlformats.org/officeDocument/2006/relationships/slideLayout" Target="../slideLayouts/slideLayout475.xml"/><Relationship Id="rId1" Type="http://schemas.openxmlformats.org/officeDocument/2006/relationships/slideLayout" Target="../slideLayouts/slideLayout474.xml"/><Relationship Id="rId6" Type="http://schemas.openxmlformats.org/officeDocument/2006/relationships/slideLayout" Target="../slideLayouts/slideLayout479.xml"/><Relationship Id="rId11" Type="http://schemas.openxmlformats.org/officeDocument/2006/relationships/slideLayout" Target="../slideLayouts/slideLayout484.xml"/><Relationship Id="rId5" Type="http://schemas.openxmlformats.org/officeDocument/2006/relationships/slideLayout" Target="../slideLayouts/slideLayout478.xml"/><Relationship Id="rId10" Type="http://schemas.openxmlformats.org/officeDocument/2006/relationships/slideLayout" Target="../slideLayouts/slideLayout483.xml"/><Relationship Id="rId4" Type="http://schemas.openxmlformats.org/officeDocument/2006/relationships/slideLayout" Target="../slideLayouts/slideLayout477.xml"/><Relationship Id="rId9" Type="http://schemas.openxmlformats.org/officeDocument/2006/relationships/slideLayout" Target="../slideLayouts/slideLayout482.xml"/></Relationships>
</file>

<file path=ppt/slideMasters/_rels/slideMaster4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2.xml"/><Relationship Id="rId3" Type="http://schemas.openxmlformats.org/officeDocument/2006/relationships/slideLayout" Target="../slideLayouts/slideLayout487.xml"/><Relationship Id="rId7" Type="http://schemas.openxmlformats.org/officeDocument/2006/relationships/slideLayout" Target="../slideLayouts/slideLayout491.xml"/><Relationship Id="rId12" Type="http://schemas.openxmlformats.org/officeDocument/2006/relationships/theme" Target="../theme/theme45.xml"/><Relationship Id="rId2" Type="http://schemas.openxmlformats.org/officeDocument/2006/relationships/slideLayout" Target="../slideLayouts/slideLayout486.xml"/><Relationship Id="rId1" Type="http://schemas.openxmlformats.org/officeDocument/2006/relationships/slideLayout" Target="../slideLayouts/slideLayout485.xml"/><Relationship Id="rId6" Type="http://schemas.openxmlformats.org/officeDocument/2006/relationships/slideLayout" Target="../slideLayouts/slideLayout490.xml"/><Relationship Id="rId11" Type="http://schemas.openxmlformats.org/officeDocument/2006/relationships/slideLayout" Target="../slideLayouts/slideLayout495.xml"/><Relationship Id="rId5" Type="http://schemas.openxmlformats.org/officeDocument/2006/relationships/slideLayout" Target="../slideLayouts/slideLayout489.xml"/><Relationship Id="rId10" Type="http://schemas.openxmlformats.org/officeDocument/2006/relationships/slideLayout" Target="../slideLayouts/slideLayout494.xml"/><Relationship Id="rId4" Type="http://schemas.openxmlformats.org/officeDocument/2006/relationships/slideLayout" Target="../slideLayouts/slideLayout488.xml"/><Relationship Id="rId9" Type="http://schemas.openxmlformats.org/officeDocument/2006/relationships/slideLayout" Target="../slideLayouts/slideLayout493.xml"/></Relationships>
</file>

<file path=ppt/slideMasters/_rels/slideMaster4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3.xml"/><Relationship Id="rId3" Type="http://schemas.openxmlformats.org/officeDocument/2006/relationships/slideLayout" Target="../slideLayouts/slideLayout498.xml"/><Relationship Id="rId7" Type="http://schemas.openxmlformats.org/officeDocument/2006/relationships/slideLayout" Target="../slideLayouts/slideLayout502.xml"/><Relationship Id="rId12" Type="http://schemas.openxmlformats.org/officeDocument/2006/relationships/theme" Target="../theme/theme46.xml"/><Relationship Id="rId2" Type="http://schemas.openxmlformats.org/officeDocument/2006/relationships/slideLayout" Target="../slideLayouts/slideLayout497.xml"/><Relationship Id="rId1" Type="http://schemas.openxmlformats.org/officeDocument/2006/relationships/slideLayout" Target="../slideLayouts/slideLayout496.xml"/><Relationship Id="rId6" Type="http://schemas.openxmlformats.org/officeDocument/2006/relationships/slideLayout" Target="../slideLayouts/slideLayout501.xml"/><Relationship Id="rId11" Type="http://schemas.openxmlformats.org/officeDocument/2006/relationships/slideLayout" Target="../slideLayouts/slideLayout506.xml"/><Relationship Id="rId5" Type="http://schemas.openxmlformats.org/officeDocument/2006/relationships/slideLayout" Target="../slideLayouts/slideLayout500.xml"/><Relationship Id="rId10" Type="http://schemas.openxmlformats.org/officeDocument/2006/relationships/slideLayout" Target="../slideLayouts/slideLayout505.xml"/><Relationship Id="rId4" Type="http://schemas.openxmlformats.org/officeDocument/2006/relationships/slideLayout" Target="../slideLayouts/slideLayout499.xml"/><Relationship Id="rId9" Type="http://schemas.openxmlformats.org/officeDocument/2006/relationships/slideLayout" Target="../slideLayouts/slideLayout504.xml"/></Relationships>
</file>

<file path=ppt/slideMasters/_rels/slideMaster4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4.xml"/><Relationship Id="rId3" Type="http://schemas.openxmlformats.org/officeDocument/2006/relationships/slideLayout" Target="../slideLayouts/slideLayout509.xml"/><Relationship Id="rId7" Type="http://schemas.openxmlformats.org/officeDocument/2006/relationships/slideLayout" Target="../slideLayouts/slideLayout513.xml"/><Relationship Id="rId12" Type="http://schemas.openxmlformats.org/officeDocument/2006/relationships/theme" Target="../theme/theme47.xml"/><Relationship Id="rId2" Type="http://schemas.openxmlformats.org/officeDocument/2006/relationships/slideLayout" Target="../slideLayouts/slideLayout508.xml"/><Relationship Id="rId1" Type="http://schemas.openxmlformats.org/officeDocument/2006/relationships/slideLayout" Target="../slideLayouts/slideLayout507.xml"/><Relationship Id="rId6" Type="http://schemas.openxmlformats.org/officeDocument/2006/relationships/slideLayout" Target="../slideLayouts/slideLayout512.xml"/><Relationship Id="rId11" Type="http://schemas.openxmlformats.org/officeDocument/2006/relationships/slideLayout" Target="../slideLayouts/slideLayout517.xml"/><Relationship Id="rId5" Type="http://schemas.openxmlformats.org/officeDocument/2006/relationships/slideLayout" Target="../slideLayouts/slideLayout511.xml"/><Relationship Id="rId10" Type="http://schemas.openxmlformats.org/officeDocument/2006/relationships/slideLayout" Target="../slideLayouts/slideLayout516.xml"/><Relationship Id="rId4" Type="http://schemas.openxmlformats.org/officeDocument/2006/relationships/slideLayout" Target="../slideLayouts/slideLayout510.xml"/><Relationship Id="rId9" Type="http://schemas.openxmlformats.org/officeDocument/2006/relationships/slideLayout" Target="../slideLayouts/slideLayout515.xml"/></Relationships>
</file>

<file path=ppt/slideMasters/_rels/slideMaster4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5.xml"/><Relationship Id="rId3" Type="http://schemas.openxmlformats.org/officeDocument/2006/relationships/slideLayout" Target="../slideLayouts/slideLayout520.xml"/><Relationship Id="rId7" Type="http://schemas.openxmlformats.org/officeDocument/2006/relationships/slideLayout" Target="../slideLayouts/slideLayout524.xml"/><Relationship Id="rId12" Type="http://schemas.openxmlformats.org/officeDocument/2006/relationships/theme" Target="../theme/theme48.xml"/><Relationship Id="rId2" Type="http://schemas.openxmlformats.org/officeDocument/2006/relationships/slideLayout" Target="../slideLayouts/slideLayout519.xml"/><Relationship Id="rId1" Type="http://schemas.openxmlformats.org/officeDocument/2006/relationships/slideLayout" Target="../slideLayouts/slideLayout518.xml"/><Relationship Id="rId6" Type="http://schemas.openxmlformats.org/officeDocument/2006/relationships/slideLayout" Target="../slideLayouts/slideLayout523.xml"/><Relationship Id="rId11" Type="http://schemas.openxmlformats.org/officeDocument/2006/relationships/slideLayout" Target="../slideLayouts/slideLayout528.xml"/><Relationship Id="rId5" Type="http://schemas.openxmlformats.org/officeDocument/2006/relationships/slideLayout" Target="../slideLayouts/slideLayout522.xml"/><Relationship Id="rId10" Type="http://schemas.openxmlformats.org/officeDocument/2006/relationships/slideLayout" Target="../slideLayouts/slideLayout527.xml"/><Relationship Id="rId4" Type="http://schemas.openxmlformats.org/officeDocument/2006/relationships/slideLayout" Target="../slideLayouts/slideLayout521.xml"/><Relationship Id="rId9" Type="http://schemas.openxmlformats.org/officeDocument/2006/relationships/slideLayout" Target="../slideLayouts/slideLayout526.xml"/></Relationships>
</file>

<file path=ppt/slideMasters/_rels/slideMaster4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6.xml"/><Relationship Id="rId3" Type="http://schemas.openxmlformats.org/officeDocument/2006/relationships/slideLayout" Target="../slideLayouts/slideLayout531.xml"/><Relationship Id="rId7" Type="http://schemas.openxmlformats.org/officeDocument/2006/relationships/slideLayout" Target="../slideLayouts/slideLayout535.xml"/><Relationship Id="rId12" Type="http://schemas.openxmlformats.org/officeDocument/2006/relationships/theme" Target="../theme/theme49.xml"/><Relationship Id="rId2" Type="http://schemas.openxmlformats.org/officeDocument/2006/relationships/slideLayout" Target="../slideLayouts/slideLayout530.xml"/><Relationship Id="rId1" Type="http://schemas.openxmlformats.org/officeDocument/2006/relationships/slideLayout" Target="../slideLayouts/slideLayout529.xml"/><Relationship Id="rId6" Type="http://schemas.openxmlformats.org/officeDocument/2006/relationships/slideLayout" Target="../slideLayouts/slideLayout534.xml"/><Relationship Id="rId11" Type="http://schemas.openxmlformats.org/officeDocument/2006/relationships/slideLayout" Target="../slideLayouts/slideLayout539.xml"/><Relationship Id="rId5" Type="http://schemas.openxmlformats.org/officeDocument/2006/relationships/slideLayout" Target="../slideLayouts/slideLayout533.xml"/><Relationship Id="rId10" Type="http://schemas.openxmlformats.org/officeDocument/2006/relationships/slideLayout" Target="../slideLayouts/slideLayout538.xml"/><Relationship Id="rId4" Type="http://schemas.openxmlformats.org/officeDocument/2006/relationships/slideLayout" Target="../slideLayouts/slideLayout532.xml"/><Relationship Id="rId9" Type="http://schemas.openxmlformats.org/officeDocument/2006/relationships/slideLayout" Target="../slideLayouts/slideLayout53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5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7.xml"/><Relationship Id="rId3" Type="http://schemas.openxmlformats.org/officeDocument/2006/relationships/slideLayout" Target="../slideLayouts/slideLayout542.xml"/><Relationship Id="rId7" Type="http://schemas.openxmlformats.org/officeDocument/2006/relationships/slideLayout" Target="../slideLayouts/slideLayout546.xml"/><Relationship Id="rId12" Type="http://schemas.openxmlformats.org/officeDocument/2006/relationships/theme" Target="../theme/theme50.xml"/><Relationship Id="rId2" Type="http://schemas.openxmlformats.org/officeDocument/2006/relationships/slideLayout" Target="../slideLayouts/slideLayout541.xml"/><Relationship Id="rId1" Type="http://schemas.openxmlformats.org/officeDocument/2006/relationships/slideLayout" Target="../slideLayouts/slideLayout540.xml"/><Relationship Id="rId6" Type="http://schemas.openxmlformats.org/officeDocument/2006/relationships/slideLayout" Target="../slideLayouts/slideLayout545.xml"/><Relationship Id="rId11" Type="http://schemas.openxmlformats.org/officeDocument/2006/relationships/slideLayout" Target="../slideLayouts/slideLayout550.xml"/><Relationship Id="rId5" Type="http://schemas.openxmlformats.org/officeDocument/2006/relationships/slideLayout" Target="../slideLayouts/slideLayout544.xml"/><Relationship Id="rId10" Type="http://schemas.openxmlformats.org/officeDocument/2006/relationships/slideLayout" Target="../slideLayouts/slideLayout549.xml"/><Relationship Id="rId4" Type="http://schemas.openxmlformats.org/officeDocument/2006/relationships/slideLayout" Target="../slideLayouts/slideLayout543.xml"/><Relationship Id="rId9" Type="http://schemas.openxmlformats.org/officeDocument/2006/relationships/slideLayout" Target="../slideLayouts/slideLayout548.xml"/></Relationships>
</file>

<file path=ppt/slideMasters/_rels/slideMaster5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8.xml"/><Relationship Id="rId3" Type="http://schemas.openxmlformats.org/officeDocument/2006/relationships/slideLayout" Target="../slideLayouts/slideLayout553.xml"/><Relationship Id="rId7" Type="http://schemas.openxmlformats.org/officeDocument/2006/relationships/slideLayout" Target="../slideLayouts/slideLayout557.xml"/><Relationship Id="rId12" Type="http://schemas.openxmlformats.org/officeDocument/2006/relationships/theme" Target="../theme/theme51.xml"/><Relationship Id="rId2" Type="http://schemas.openxmlformats.org/officeDocument/2006/relationships/slideLayout" Target="../slideLayouts/slideLayout552.xml"/><Relationship Id="rId1" Type="http://schemas.openxmlformats.org/officeDocument/2006/relationships/slideLayout" Target="../slideLayouts/slideLayout551.xml"/><Relationship Id="rId6" Type="http://schemas.openxmlformats.org/officeDocument/2006/relationships/slideLayout" Target="../slideLayouts/slideLayout556.xml"/><Relationship Id="rId11" Type="http://schemas.openxmlformats.org/officeDocument/2006/relationships/slideLayout" Target="../slideLayouts/slideLayout561.xml"/><Relationship Id="rId5" Type="http://schemas.openxmlformats.org/officeDocument/2006/relationships/slideLayout" Target="../slideLayouts/slideLayout555.xml"/><Relationship Id="rId10" Type="http://schemas.openxmlformats.org/officeDocument/2006/relationships/slideLayout" Target="../slideLayouts/slideLayout560.xml"/><Relationship Id="rId4" Type="http://schemas.openxmlformats.org/officeDocument/2006/relationships/slideLayout" Target="../slideLayouts/slideLayout554.xml"/><Relationship Id="rId9" Type="http://schemas.openxmlformats.org/officeDocument/2006/relationships/slideLayout" Target="../slideLayouts/slideLayout559.xml"/></Relationships>
</file>

<file path=ppt/slideMasters/_rels/slideMaster5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9.xml"/><Relationship Id="rId3" Type="http://schemas.openxmlformats.org/officeDocument/2006/relationships/slideLayout" Target="../slideLayouts/slideLayout564.xml"/><Relationship Id="rId7" Type="http://schemas.openxmlformats.org/officeDocument/2006/relationships/slideLayout" Target="../slideLayouts/slideLayout568.xml"/><Relationship Id="rId12" Type="http://schemas.openxmlformats.org/officeDocument/2006/relationships/theme" Target="../theme/theme52.xml"/><Relationship Id="rId2" Type="http://schemas.openxmlformats.org/officeDocument/2006/relationships/slideLayout" Target="../slideLayouts/slideLayout563.xml"/><Relationship Id="rId1" Type="http://schemas.openxmlformats.org/officeDocument/2006/relationships/slideLayout" Target="../slideLayouts/slideLayout562.xml"/><Relationship Id="rId6" Type="http://schemas.openxmlformats.org/officeDocument/2006/relationships/slideLayout" Target="../slideLayouts/slideLayout567.xml"/><Relationship Id="rId11" Type="http://schemas.openxmlformats.org/officeDocument/2006/relationships/slideLayout" Target="../slideLayouts/slideLayout572.xml"/><Relationship Id="rId5" Type="http://schemas.openxmlformats.org/officeDocument/2006/relationships/slideLayout" Target="../slideLayouts/slideLayout566.xml"/><Relationship Id="rId10" Type="http://schemas.openxmlformats.org/officeDocument/2006/relationships/slideLayout" Target="../slideLayouts/slideLayout571.xml"/><Relationship Id="rId4" Type="http://schemas.openxmlformats.org/officeDocument/2006/relationships/slideLayout" Target="../slideLayouts/slideLayout565.xml"/><Relationship Id="rId9" Type="http://schemas.openxmlformats.org/officeDocument/2006/relationships/slideLayout" Target="../slideLayouts/slideLayout570.xml"/></Relationships>
</file>

<file path=ppt/slideMasters/_rels/slideMaster5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0.xml"/><Relationship Id="rId3" Type="http://schemas.openxmlformats.org/officeDocument/2006/relationships/slideLayout" Target="../slideLayouts/slideLayout575.xml"/><Relationship Id="rId7" Type="http://schemas.openxmlformats.org/officeDocument/2006/relationships/slideLayout" Target="../slideLayouts/slideLayout579.xml"/><Relationship Id="rId12" Type="http://schemas.openxmlformats.org/officeDocument/2006/relationships/theme" Target="../theme/theme53.xml"/><Relationship Id="rId2" Type="http://schemas.openxmlformats.org/officeDocument/2006/relationships/slideLayout" Target="../slideLayouts/slideLayout574.xml"/><Relationship Id="rId1" Type="http://schemas.openxmlformats.org/officeDocument/2006/relationships/slideLayout" Target="../slideLayouts/slideLayout573.xml"/><Relationship Id="rId6" Type="http://schemas.openxmlformats.org/officeDocument/2006/relationships/slideLayout" Target="../slideLayouts/slideLayout578.xml"/><Relationship Id="rId11" Type="http://schemas.openxmlformats.org/officeDocument/2006/relationships/slideLayout" Target="../slideLayouts/slideLayout583.xml"/><Relationship Id="rId5" Type="http://schemas.openxmlformats.org/officeDocument/2006/relationships/slideLayout" Target="../slideLayouts/slideLayout577.xml"/><Relationship Id="rId10" Type="http://schemas.openxmlformats.org/officeDocument/2006/relationships/slideLayout" Target="../slideLayouts/slideLayout582.xml"/><Relationship Id="rId4" Type="http://schemas.openxmlformats.org/officeDocument/2006/relationships/slideLayout" Target="../slideLayouts/slideLayout576.xml"/><Relationship Id="rId9" Type="http://schemas.openxmlformats.org/officeDocument/2006/relationships/slideLayout" Target="../slideLayouts/slideLayout581.xml"/></Relationships>
</file>

<file path=ppt/slideMasters/_rels/slideMaster5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1.xml"/><Relationship Id="rId3" Type="http://schemas.openxmlformats.org/officeDocument/2006/relationships/slideLayout" Target="../slideLayouts/slideLayout586.xml"/><Relationship Id="rId7" Type="http://schemas.openxmlformats.org/officeDocument/2006/relationships/slideLayout" Target="../slideLayouts/slideLayout590.xml"/><Relationship Id="rId12" Type="http://schemas.openxmlformats.org/officeDocument/2006/relationships/theme" Target="../theme/theme54.xml"/><Relationship Id="rId2" Type="http://schemas.openxmlformats.org/officeDocument/2006/relationships/slideLayout" Target="../slideLayouts/slideLayout585.xml"/><Relationship Id="rId1" Type="http://schemas.openxmlformats.org/officeDocument/2006/relationships/slideLayout" Target="../slideLayouts/slideLayout584.xml"/><Relationship Id="rId6" Type="http://schemas.openxmlformats.org/officeDocument/2006/relationships/slideLayout" Target="../slideLayouts/slideLayout589.xml"/><Relationship Id="rId11" Type="http://schemas.openxmlformats.org/officeDocument/2006/relationships/slideLayout" Target="../slideLayouts/slideLayout594.xml"/><Relationship Id="rId5" Type="http://schemas.openxmlformats.org/officeDocument/2006/relationships/slideLayout" Target="../slideLayouts/slideLayout588.xml"/><Relationship Id="rId10" Type="http://schemas.openxmlformats.org/officeDocument/2006/relationships/slideLayout" Target="../slideLayouts/slideLayout593.xml"/><Relationship Id="rId4" Type="http://schemas.openxmlformats.org/officeDocument/2006/relationships/slideLayout" Target="../slideLayouts/slideLayout587.xml"/><Relationship Id="rId9" Type="http://schemas.openxmlformats.org/officeDocument/2006/relationships/slideLayout" Target="../slideLayouts/slideLayout592.xml"/></Relationships>
</file>

<file path=ppt/slideMasters/_rels/slideMaster5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2.xml"/><Relationship Id="rId3" Type="http://schemas.openxmlformats.org/officeDocument/2006/relationships/slideLayout" Target="../slideLayouts/slideLayout597.xml"/><Relationship Id="rId7" Type="http://schemas.openxmlformats.org/officeDocument/2006/relationships/slideLayout" Target="../slideLayouts/slideLayout601.xml"/><Relationship Id="rId12" Type="http://schemas.openxmlformats.org/officeDocument/2006/relationships/theme" Target="../theme/theme55.xml"/><Relationship Id="rId2" Type="http://schemas.openxmlformats.org/officeDocument/2006/relationships/slideLayout" Target="../slideLayouts/slideLayout596.xml"/><Relationship Id="rId1" Type="http://schemas.openxmlformats.org/officeDocument/2006/relationships/slideLayout" Target="../slideLayouts/slideLayout595.xml"/><Relationship Id="rId6" Type="http://schemas.openxmlformats.org/officeDocument/2006/relationships/slideLayout" Target="../slideLayouts/slideLayout600.xml"/><Relationship Id="rId11" Type="http://schemas.openxmlformats.org/officeDocument/2006/relationships/slideLayout" Target="../slideLayouts/slideLayout605.xml"/><Relationship Id="rId5" Type="http://schemas.openxmlformats.org/officeDocument/2006/relationships/slideLayout" Target="../slideLayouts/slideLayout599.xml"/><Relationship Id="rId10" Type="http://schemas.openxmlformats.org/officeDocument/2006/relationships/slideLayout" Target="../slideLayouts/slideLayout604.xml"/><Relationship Id="rId4" Type="http://schemas.openxmlformats.org/officeDocument/2006/relationships/slideLayout" Target="../slideLayouts/slideLayout598.xml"/><Relationship Id="rId9" Type="http://schemas.openxmlformats.org/officeDocument/2006/relationships/slideLayout" Target="../slideLayouts/slideLayout603.xml"/></Relationships>
</file>

<file path=ppt/slideMasters/_rels/slideMaster5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3.xml"/><Relationship Id="rId3" Type="http://schemas.openxmlformats.org/officeDocument/2006/relationships/slideLayout" Target="../slideLayouts/slideLayout608.xml"/><Relationship Id="rId7" Type="http://schemas.openxmlformats.org/officeDocument/2006/relationships/slideLayout" Target="../slideLayouts/slideLayout612.xml"/><Relationship Id="rId12" Type="http://schemas.openxmlformats.org/officeDocument/2006/relationships/theme" Target="../theme/theme56.xml"/><Relationship Id="rId2" Type="http://schemas.openxmlformats.org/officeDocument/2006/relationships/slideLayout" Target="../slideLayouts/slideLayout607.xml"/><Relationship Id="rId1" Type="http://schemas.openxmlformats.org/officeDocument/2006/relationships/slideLayout" Target="../slideLayouts/slideLayout606.xml"/><Relationship Id="rId6" Type="http://schemas.openxmlformats.org/officeDocument/2006/relationships/slideLayout" Target="../slideLayouts/slideLayout611.xml"/><Relationship Id="rId11" Type="http://schemas.openxmlformats.org/officeDocument/2006/relationships/slideLayout" Target="../slideLayouts/slideLayout616.xml"/><Relationship Id="rId5" Type="http://schemas.openxmlformats.org/officeDocument/2006/relationships/slideLayout" Target="../slideLayouts/slideLayout610.xml"/><Relationship Id="rId10" Type="http://schemas.openxmlformats.org/officeDocument/2006/relationships/slideLayout" Target="../slideLayouts/slideLayout615.xml"/><Relationship Id="rId4" Type="http://schemas.openxmlformats.org/officeDocument/2006/relationships/slideLayout" Target="../slideLayouts/slideLayout609.xml"/><Relationship Id="rId9" Type="http://schemas.openxmlformats.org/officeDocument/2006/relationships/slideLayout" Target="../slideLayouts/slideLayout614.xml"/></Relationships>
</file>

<file path=ppt/slideMasters/_rels/slideMaster5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4.xml"/><Relationship Id="rId3" Type="http://schemas.openxmlformats.org/officeDocument/2006/relationships/slideLayout" Target="../slideLayouts/slideLayout619.xml"/><Relationship Id="rId7" Type="http://schemas.openxmlformats.org/officeDocument/2006/relationships/slideLayout" Target="../slideLayouts/slideLayout623.xml"/><Relationship Id="rId12" Type="http://schemas.openxmlformats.org/officeDocument/2006/relationships/theme" Target="../theme/theme57.xml"/><Relationship Id="rId2" Type="http://schemas.openxmlformats.org/officeDocument/2006/relationships/slideLayout" Target="../slideLayouts/slideLayout618.xml"/><Relationship Id="rId1" Type="http://schemas.openxmlformats.org/officeDocument/2006/relationships/slideLayout" Target="../slideLayouts/slideLayout617.xml"/><Relationship Id="rId6" Type="http://schemas.openxmlformats.org/officeDocument/2006/relationships/slideLayout" Target="../slideLayouts/slideLayout622.xml"/><Relationship Id="rId11" Type="http://schemas.openxmlformats.org/officeDocument/2006/relationships/slideLayout" Target="../slideLayouts/slideLayout627.xml"/><Relationship Id="rId5" Type="http://schemas.openxmlformats.org/officeDocument/2006/relationships/slideLayout" Target="../slideLayouts/slideLayout621.xml"/><Relationship Id="rId10" Type="http://schemas.openxmlformats.org/officeDocument/2006/relationships/slideLayout" Target="../slideLayouts/slideLayout626.xml"/><Relationship Id="rId4" Type="http://schemas.openxmlformats.org/officeDocument/2006/relationships/slideLayout" Target="../slideLayouts/slideLayout620.xml"/><Relationship Id="rId9" Type="http://schemas.openxmlformats.org/officeDocument/2006/relationships/slideLayout" Target="../slideLayouts/slideLayout625.xml"/></Relationships>
</file>

<file path=ppt/slideMasters/_rels/slideMaster5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5.xml"/><Relationship Id="rId3" Type="http://schemas.openxmlformats.org/officeDocument/2006/relationships/slideLayout" Target="../slideLayouts/slideLayout630.xml"/><Relationship Id="rId7" Type="http://schemas.openxmlformats.org/officeDocument/2006/relationships/slideLayout" Target="../slideLayouts/slideLayout634.xml"/><Relationship Id="rId12" Type="http://schemas.openxmlformats.org/officeDocument/2006/relationships/theme" Target="../theme/theme58.xml"/><Relationship Id="rId2" Type="http://schemas.openxmlformats.org/officeDocument/2006/relationships/slideLayout" Target="../slideLayouts/slideLayout629.xml"/><Relationship Id="rId1" Type="http://schemas.openxmlformats.org/officeDocument/2006/relationships/slideLayout" Target="../slideLayouts/slideLayout628.xml"/><Relationship Id="rId6" Type="http://schemas.openxmlformats.org/officeDocument/2006/relationships/slideLayout" Target="../slideLayouts/slideLayout633.xml"/><Relationship Id="rId11" Type="http://schemas.openxmlformats.org/officeDocument/2006/relationships/slideLayout" Target="../slideLayouts/slideLayout638.xml"/><Relationship Id="rId5" Type="http://schemas.openxmlformats.org/officeDocument/2006/relationships/slideLayout" Target="../slideLayouts/slideLayout632.xml"/><Relationship Id="rId10" Type="http://schemas.openxmlformats.org/officeDocument/2006/relationships/slideLayout" Target="../slideLayouts/slideLayout637.xml"/><Relationship Id="rId4" Type="http://schemas.openxmlformats.org/officeDocument/2006/relationships/slideLayout" Target="../slideLayouts/slideLayout631.xml"/><Relationship Id="rId9" Type="http://schemas.openxmlformats.org/officeDocument/2006/relationships/slideLayout" Target="../slideLayouts/slideLayout636.xml"/></Relationships>
</file>

<file path=ppt/slideMasters/_rels/slideMaster5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6.xml"/><Relationship Id="rId3" Type="http://schemas.openxmlformats.org/officeDocument/2006/relationships/slideLayout" Target="../slideLayouts/slideLayout641.xml"/><Relationship Id="rId7" Type="http://schemas.openxmlformats.org/officeDocument/2006/relationships/slideLayout" Target="../slideLayouts/slideLayout645.xml"/><Relationship Id="rId12" Type="http://schemas.openxmlformats.org/officeDocument/2006/relationships/theme" Target="../theme/theme59.xml"/><Relationship Id="rId2" Type="http://schemas.openxmlformats.org/officeDocument/2006/relationships/slideLayout" Target="../slideLayouts/slideLayout640.xml"/><Relationship Id="rId1" Type="http://schemas.openxmlformats.org/officeDocument/2006/relationships/slideLayout" Target="../slideLayouts/slideLayout639.xml"/><Relationship Id="rId6" Type="http://schemas.openxmlformats.org/officeDocument/2006/relationships/slideLayout" Target="../slideLayouts/slideLayout644.xml"/><Relationship Id="rId11" Type="http://schemas.openxmlformats.org/officeDocument/2006/relationships/slideLayout" Target="../slideLayouts/slideLayout649.xml"/><Relationship Id="rId5" Type="http://schemas.openxmlformats.org/officeDocument/2006/relationships/slideLayout" Target="../slideLayouts/slideLayout643.xml"/><Relationship Id="rId10" Type="http://schemas.openxmlformats.org/officeDocument/2006/relationships/slideLayout" Target="../slideLayouts/slideLayout648.xml"/><Relationship Id="rId4" Type="http://schemas.openxmlformats.org/officeDocument/2006/relationships/slideLayout" Target="../slideLayouts/slideLayout642.xml"/><Relationship Id="rId9" Type="http://schemas.openxmlformats.org/officeDocument/2006/relationships/slideLayout" Target="../slideLayouts/slideLayout64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6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7.xml"/><Relationship Id="rId3" Type="http://schemas.openxmlformats.org/officeDocument/2006/relationships/slideLayout" Target="../slideLayouts/slideLayout652.xml"/><Relationship Id="rId7" Type="http://schemas.openxmlformats.org/officeDocument/2006/relationships/slideLayout" Target="../slideLayouts/slideLayout656.xml"/><Relationship Id="rId12" Type="http://schemas.openxmlformats.org/officeDocument/2006/relationships/theme" Target="../theme/theme60.xml"/><Relationship Id="rId2" Type="http://schemas.openxmlformats.org/officeDocument/2006/relationships/slideLayout" Target="../slideLayouts/slideLayout651.xml"/><Relationship Id="rId1" Type="http://schemas.openxmlformats.org/officeDocument/2006/relationships/slideLayout" Target="../slideLayouts/slideLayout650.xml"/><Relationship Id="rId6" Type="http://schemas.openxmlformats.org/officeDocument/2006/relationships/slideLayout" Target="../slideLayouts/slideLayout655.xml"/><Relationship Id="rId11" Type="http://schemas.openxmlformats.org/officeDocument/2006/relationships/slideLayout" Target="../slideLayouts/slideLayout660.xml"/><Relationship Id="rId5" Type="http://schemas.openxmlformats.org/officeDocument/2006/relationships/slideLayout" Target="../slideLayouts/slideLayout654.xml"/><Relationship Id="rId10" Type="http://schemas.openxmlformats.org/officeDocument/2006/relationships/slideLayout" Target="../slideLayouts/slideLayout659.xml"/><Relationship Id="rId4" Type="http://schemas.openxmlformats.org/officeDocument/2006/relationships/slideLayout" Target="../slideLayouts/slideLayout653.xml"/><Relationship Id="rId9" Type="http://schemas.openxmlformats.org/officeDocument/2006/relationships/slideLayout" Target="../slideLayouts/slideLayout658.xml"/></Relationships>
</file>

<file path=ppt/slideMasters/_rels/slideMaster6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8.xml"/><Relationship Id="rId3" Type="http://schemas.openxmlformats.org/officeDocument/2006/relationships/slideLayout" Target="../slideLayouts/slideLayout663.xml"/><Relationship Id="rId7" Type="http://schemas.openxmlformats.org/officeDocument/2006/relationships/slideLayout" Target="../slideLayouts/slideLayout667.xml"/><Relationship Id="rId12" Type="http://schemas.openxmlformats.org/officeDocument/2006/relationships/theme" Target="../theme/theme61.xml"/><Relationship Id="rId2" Type="http://schemas.openxmlformats.org/officeDocument/2006/relationships/slideLayout" Target="../slideLayouts/slideLayout662.xml"/><Relationship Id="rId1" Type="http://schemas.openxmlformats.org/officeDocument/2006/relationships/slideLayout" Target="../slideLayouts/slideLayout661.xml"/><Relationship Id="rId6" Type="http://schemas.openxmlformats.org/officeDocument/2006/relationships/slideLayout" Target="../slideLayouts/slideLayout666.xml"/><Relationship Id="rId11" Type="http://schemas.openxmlformats.org/officeDocument/2006/relationships/slideLayout" Target="../slideLayouts/slideLayout671.xml"/><Relationship Id="rId5" Type="http://schemas.openxmlformats.org/officeDocument/2006/relationships/slideLayout" Target="../slideLayouts/slideLayout665.xml"/><Relationship Id="rId10" Type="http://schemas.openxmlformats.org/officeDocument/2006/relationships/slideLayout" Target="../slideLayouts/slideLayout670.xml"/><Relationship Id="rId4" Type="http://schemas.openxmlformats.org/officeDocument/2006/relationships/slideLayout" Target="../slideLayouts/slideLayout664.xml"/><Relationship Id="rId9" Type="http://schemas.openxmlformats.org/officeDocument/2006/relationships/slideLayout" Target="../slideLayouts/slideLayout669.xml"/></Relationships>
</file>

<file path=ppt/slideMasters/_rels/slideMaster6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9.xml"/><Relationship Id="rId3" Type="http://schemas.openxmlformats.org/officeDocument/2006/relationships/slideLayout" Target="../slideLayouts/slideLayout674.xml"/><Relationship Id="rId7" Type="http://schemas.openxmlformats.org/officeDocument/2006/relationships/slideLayout" Target="../slideLayouts/slideLayout678.xml"/><Relationship Id="rId12" Type="http://schemas.openxmlformats.org/officeDocument/2006/relationships/theme" Target="../theme/theme62.xml"/><Relationship Id="rId2" Type="http://schemas.openxmlformats.org/officeDocument/2006/relationships/slideLayout" Target="../slideLayouts/slideLayout673.xml"/><Relationship Id="rId1" Type="http://schemas.openxmlformats.org/officeDocument/2006/relationships/slideLayout" Target="../slideLayouts/slideLayout672.xml"/><Relationship Id="rId6" Type="http://schemas.openxmlformats.org/officeDocument/2006/relationships/slideLayout" Target="../slideLayouts/slideLayout677.xml"/><Relationship Id="rId11" Type="http://schemas.openxmlformats.org/officeDocument/2006/relationships/slideLayout" Target="../slideLayouts/slideLayout682.xml"/><Relationship Id="rId5" Type="http://schemas.openxmlformats.org/officeDocument/2006/relationships/slideLayout" Target="../slideLayouts/slideLayout676.xml"/><Relationship Id="rId10" Type="http://schemas.openxmlformats.org/officeDocument/2006/relationships/slideLayout" Target="../slideLayouts/slideLayout681.xml"/><Relationship Id="rId4" Type="http://schemas.openxmlformats.org/officeDocument/2006/relationships/slideLayout" Target="../slideLayouts/slideLayout675.xml"/><Relationship Id="rId9" Type="http://schemas.openxmlformats.org/officeDocument/2006/relationships/slideLayout" Target="../slideLayouts/slideLayout680.xml"/></Relationships>
</file>

<file path=ppt/slideMasters/_rels/slideMaster6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0.xml"/><Relationship Id="rId3" Type="http://schemas.openxmlformats.org/officeDocument/2006/relationships/slideLayout" Target="../slideLayouts/slideLayout685.xml"/><Relationship Id="rId7" Type="http://schemas.openxmlformats.org/officeDocument/2006/relationships/slideLayout" Target="../slideLayouts/slideLayout689.xml"/><Relationship Id="rId12" Type="http://schemas.openxmlformats.org/officeDocument/2006/relationships/theme" Target="../theme/theme63.xml"/><Relationship Id="rId2" Type="http://schemas.openxmlformats.org/officeDocument/2006/relationships/slideLayout" Target="../slideLayouts/slideLayout684.xml"/><Relationship Id="rId1" Type="http://schemas.openxmlformats.org/officeDocument/2006/relationships/slideLayout" Target="../slideLayouts/slideLayout683.xml"/><Relationship Id="rId6" Type="http://schemas.openxmlformats.org/officeDocument/2006/relationships/slideLayout" Target="../slideLayouts/slideLayout688.xml"/><Relationship Id="rId11" Type="http://schemas.openxmlformats.org/officeDocument/2006/relationships/slideLayout" Target="../slideLayouts/slideLayout693.xml"/><Relationship Id="rId5" Type="http://schemas.openxmlformats.org/officeDocument/2006/relationships/slideLayout" Target="../slideLayouts/slideLayout687.xml"/><Relationship Id="rId10" Type="http://schemas.openxmlformats.org/officeDocument/2006/relationships/slideLayout" Target="../slideLayouts/slideLayout692.xml"/><Relationship Id="rId4" Type="http://schemas.openxmlformats.org/officeDocument/2006/relationships/slideLayout" Target="../slideLayouts/slideLayout686.xml"/><Relationship Id="rId9" Type="http://schemas.openxmlformats.org/officeDocument/2006/relationships/slideLayout" Target="../slideLayouts/slideLayout691.xml"/></Relationships>
</file>

<file path=ppt/slideMasters/_rels/slideMaster6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01.xml"/><Relationship Id="rId3" Type="http://schemas.openxmlformats.org/officeDocument/2006/relationships/slideLayout" Target="../slideLayouts/slideLayout696.xml"/><Relationship Id="rId7" Type="http://schemas.openxmlformats.org/officeDocument/2006/relationships/slideLayout" Target="../slideLayouts/slideLayout700.xml"/><Relationship Id="rId12" Type="http://schemas.openxmlformats.org/officeDocument/2006/relationships/theme" Target="../theme/theme64.xml"/><Relationship Id="rId2" Type="http://schemas.openxmlformats.org/officeDocument/2006/relationships/slideLayout" Target="../slideLayouts/slideLayout695.xml"/><Relationship Id="rId1" Type="http://schemas.openxmlformats.org/officeDocument/2006/relationships/slideLayout" Target="../slideLayouts/slideLayout694.xml"/><Relationship Id="rId6" Type="http://schemas.openxmlformats.org/officeDocument/2006/relationships/slideLayout" Target="../slideLayouts/slideLayout699.xml"/><Relationship Id="rId11" Type="http://schemas.openxmlformats.org/officeDocument/2006/relationships/slideLayout" Target="../slideLayouts/slideLayout704.xml"/><Relationship Id="rId5" Type="http://schemas.openxmlformats.org/officeDocument/2006/relationships/slideLayout" Target="../slideLayouts/slideLayout698.xml"/><Relationship Id="rId10" Type="http://schemas.openxmlformats.org/officeDocument/2006/relationships/slideLayout" Target="../slideLayouts/slideLayout703.xml"/><Relationship Id="rId4" Type="http://schemas.openxmlformats.org/officeDocument/2006/relationships/slideLayout" Target="../slideLayouts/slideLayout697.xml"/><Relationship Id="rId9" Type="http://schemas.openxmlformats.org/officeDocument/2006/relationships/slideLayout" Target="../slideLayouts/slideLayout702.xml"/></Relationships>
</file>

<file path=ppt/slideMasters/_rels/slideMaster6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2.xml"/><Relationship Id="rId3" Type="http://schemas.openxmlformats.org/officeDocument/2006/relationships/slideLayout" Target="../slideLayouts/slideLayout707.xml"/><Relationship Id="rId7" Type="http://schemas.openxmlformats.org/officeDocument/2006/relationships/slideLayout" Target="../slideLayouts/slideLayout711.xml"/><Relationship Id="rId12" Type="http://schemas.openxmlformats.org/officeDocument/2006/relationships/theme" Target="../theme/theme65.xml"/><Relationship Id="rId2" Type="http://schemas.openxmlformats.org/officeDocument/2006/relationships/slideLayout" Target="../slideLayouts/slideLayout706.xml"/><Relationship Id="rId1" Type="http://schemas.openxmlformats.org/officeDocument/2006/relationships/slideLayout" Target="../slideLayouts/slideLayout705.xml"/><Relationship Id="rId6" Type="http://schemas.openxmlformats.org/officeDocument/2006/relationships/slideLayout" Target="../slideLayouts/slideLayout710.xml"/><Relationship Id="rId11" Type="http://schemas.openxmlformats.org/officeDocument/2006/relationships/slideLayout" Target="../slideLayouts/slideLayout715.xml"/><Relationship Id="rId5" Type="http://schemas.openxmlformats.org/officeDocument/2006/relationships/slideLayout" Target="../slideLayouts/slideLayout709.xml"/><Relationship Id="rId10" Type="http://schemas.openxmlformats.org/officeDocument/2006/relationships/slideLayout" Target="../slideLayouts/slideLayout714.xml"/><Relationship Id="rId4" Type="http://schemas.openxmlformats.org/officeDocument/2006/relationships/slideLayout" Target="../slideLayouts/slideLayout708.xml"/><Relationship Id="rId9" Type="http://schemas.openxmlformats.org/officeDocument/2006/relationships/slideLayout" Target="../slideLayouts/slideLayout713.xml"/></Relationships>
</file>

<file path=ppt/slideMasters/_rels/slideMaster6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3.xml"/><Relationship Id="rId3" Type="http://schemas.openxmlformats.org/officeDocument/2006/relationships/slideLayout" Target="../slideLayouts/slideLayout718.xml"/><Relationship Id="rId7" Type="http://schemas.openxmlformats.org/officeDocument/2006/relationships/slideLayout" Target="../slideLayouts/slideLayout722.xml"/><Relationship Id="rId12" Type="http://schemas.openxmlformats.org/officeDocument/2006/relationships/theme" Target="../theme/theme66.xml"/><Relationship Id="rId2" Type="http://schemas.openxmlformats.org/officeDocument/2006/relationships/slideLayout" Target="../slideLayouts/slideLayout717.xml"/><Relationship Id="rId1" Type="http://schemas.openxmlformats.org/officeDocument/2006/relationships/slideLayout" Target="../slideLayouts/slideLayout716.xml"/><Relationship Id="rId6" Type="http://schemas.openxmlformats.org/officeDocument/2006/relationships/slideLayout" Target="../slideLayouts/slideLayout721.xml"/><Relationship Id="rId11" Type="http://schemas.openxmlformats.org/officeDocument/2006/relationships/slideLayout" Target="../slideLayouts/slideLayout726.xml"/><Relationship Id="rId5" Type="http://schemas.openxmlformats.org/officeDocument/2006/relationships/slideLayout" Target="../slideLayouts/slideLayout720.xml"/><Relationship Id="rId10" Type="http://schemas.openxmlformats.org/officeDocument/2006/relationships/slideLayout" Target="../slideLayouts/slideLayout725.xml"/><Relationship Id="rId4" Type="http://schemas.openxmlformats.org/officeDocument/2006/relationships/slideLayout" Target="../slideLayouts/slideLayout719.xml"/><Relationship Id="rId9" Type="http://schemas.openxmlformats.org/officeDocument/2006/relationships/slideLayout" Target="../slideLayouts/slideLayout724.xml"/></Relationships>
</file>

<file path=ppt/slideMasters/_rels/slideMaster6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4.xml"/><Relationship Id="rId3" Type="http://schemas.openxmlformats.org/officeDocument/2006/relationships/slideLayout" Target="../slideLayouts/slideLayout729.xml"/><Relationship Id="rId7" Type="http://schemas.openxmlformats.org/officeDocument/2006/relationships/slideLayout" Target="../slideLayouts/slideLayout733.xml"/><Relationship Id="rId12" Type="http://schemas.openxmlformats.org/officeDocument/2006/relationships/theme" Target="../theme/theme67.xml"/><Relationship Id="rId2" Type="http://schemas.openxmlformats.org/officeDocument/2006/relationships/slideLayout" Target="../slideLayouts/slideLayout728.xml"/><Relationship Id="rId1" Type="http://schemas.openxmlformats.org/officeDocument/2006/relationships/slideLayout" Target="../slideLayouts/slideLayout727.xml"/><Relationship Id="rId6" Type="http://schemas.openxmlformats.org/officeDocument/2006/relationships/slideLayout" Target="../slideLayouts/slideLayout732.xml"/><Relationship Id="rId11" Type="http://schemas.openxmlformats.org/officeDocument/2006/relationships/slideLayout" Target="../slideLayouts/slideLayout737.xml"/><Relationship Id="rId5" Type="http://schemas.openxmlformats.org/officeDocument/2006/relationships/slideLayout" Target="../slideLayouts/slideLayout731.xml"/><Relationship Id="rId10" Type="http://schemas.openxmlformats.org/officeDocument/2006/relationships/slideLayout" Target="../slideLayouts/slideLayout736.xml"/><Relationship Id="rId4" Type="http://schemas.openxmlformats.org/officeDocument/2006/relationships/slideLayout" Target="../slideLayouts/slideLayout730.xml"/><Relationship Id="rId9" Type="http://schemas.openxmlformats.org/officeDocument/2006/relationships/slideLayout" Target="../slideLayouts/slideLayout735.xml"/></Relationships>
</file>

<file path=ppt/slideMasters/_rels/slideMaster6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5.xml"/><Relationship Id="rId3" Type="http://schemas.openxmlformats.org/officeDocument/2006/relationships/slideLayout" Target="../slideLayouts/slideLayout740.xml"/><Relationship Id="rId7" Type="http://schemas.openxmlformats.org/officeDocument/2006/relationships/slideLayout" Target="../slideLayouts/slideLayout744.xml"/><Relationship Id="rId12" Type="http://schemas.openxmlformats.org/officeDocument/2006/relationships/theme" Target="../theme/theme68.xml"/><Relationship Id="rId2" Type="http://schemas.openxmlformats.org/officeDocument/2006/relationships/slideLayout" Target="../slideLayouts/slideLayout739.xml"/><Relationship Id="rId1" Type="http://schemas.openxmlformats.org/officeDocument/2006/relationships/slideLayout" Target="../slideLayouts/slideLayout738.xml"/><Relationship Id="rId6" Type="http://schemas.openxmlformats.org/officeDocument/2006/relationships/slideLayout" Target="../slideLayouts/slideLayout743.xml"/><Relationship Id="rId11" Type="http://schemas.openxmlformats.org/officeDocument/2006/relationships/slideLayout" Target="../slideLayouts/slideLayout748.xml"/><Relationship Id="rId5" Type="http://schemas.openxmlformats.org/officeDocument/2006/relationships/slideLayout" Target="../slideLayouts/slideLayout742.xml"/><Relationship Id="rId10" Type="http://schemas.openxmlformats.org/officeDocument/2006/relationships/slideLayout" Target="../slideLayouts/slideLayout747.xml"/><Relationship Id="rId4" Type="http://schemas.openxmlformats.org/officeDocument/2006/relationships/slideLayout" Target="../slideLayouts/slideLayout741.xml"/><Relationship Id="rId9" Type="http://schemas.openxmlformats.org/officeDocument/2006/relationships/slideLayout" Target="../slideLayouts/slideLayout746.xml"/></Relationships>
</file>

<file path=ppt/slideMasters/_rels/slideMaster6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6.xml"/><Relationship Id="rId3" Type="http://schemas.openxmlformats.org/officeDocument/2006/relationships/slideLayout" Target="../slideLayouts/slideLayout751.xml"/><Relationship Id="rId7" Type="http://schemas.openxmlformats.org/officeDocument/2006/relationships/slideLayout" Target="../slideLayouts/slideLayout755.xml"/><Relationship Id="rId12" Type="http://schemas.openxmlformats.org/officeDocument/2006/relationships/theme" Target="../theme/theme69.xml"/><Relationship Id="rId2" Type="http://schemas.openxmlformats.org/officeDocument/2006/relationships/slideLayout" Target="../slideLayouts/slideLayout750.xml"/><Relationship Id="rId1" Type="http://schemas.openxmlformats.org/officeDocument/2006/relationships/slideLayout" Target="../slideLayouts/slideLayout749.xml"/><Relationship Id="rId6" Type="http://schemas.openxmlformats.org/officeDocument/2006/relationships/slideLayout" Target="../slideLayouts/slideLayout754.xml"/><Relationship Id="rId11" Type="http://schemas.openxmlformats.org/officeDocument/2006/relationships/slideLayout" Target="../slideLayouts/slideLayout759.xml"/><Relationship Id="rId5" Type="http://schemas.openxmlformats.org/officeDocument/2006/relationships/slideLayout" Target="../slideLayouts/slideLayout753.xml"/><Relationship Id="rId10" Type="http://schemas.openxmlformats.org/officeDocument/2006/relationships/slideLayout" Target="../slideLayouts/slideLayout758.xml"/><Relationship Id="rId4" Type="http://schemas.openxmlformats.org/officeDocument/2006/relationships/slideLayout" Target="../slideLayouts/slideLayout752.xml"/><Relationship Id="rId9" Type="http://schemas.openxmlformats.org/officeDocument/2006/relationships/slideLayout" Target="../slideLayouts/slideLayout75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7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7.xml"/><Relationship Id="rId3" Type="http://schemas.openxmlformats.org/officeDocument/2006/relationships/slideLayout" Target="../slideLayouts/slideLayout762.xml"/><Relationship Id="rId7" Type="http://schemas.openxmlformats.org/officeDocument/2006/relationships/slideLayout" Target="../slideLayouts/slideLayout766.xml"/><Relationship Id="rId12" Type="http://schemas.openxmlformats.org/officeDocument/2006/relationships/theme" Target="../theme/theme70.xml"/><Relationship Id="rId2" Type="http://schemas.openxmlformats.org/officeDocument/2006/relationships/slideLayout" Target="../slideLayouts/slideLayout761.xml"/><Relationship Id="rId1" Type="http://schemas.openxmlformats.org/officeDocument/2006/relationships/slideLayout" Target="../slideLayouts/slideLayout760.xml"/><Relationship Id="rId6" Type="http://schemas.openxmlformats.org/officeDocument/2006/relationships/slideLayout" Target="../slideLayouts/slideLayout765.xml"/><Relationship Id="rId11" Type="http://schemas.openxmlformats.org/officeDocument/2006/relationships/slideLayout" Target="../slideLayouts/slideLayout770.xml"/><Relationship Id="rId5" Type="http://schemas.openxmlformats.org/officeDocument/2006/relationships/slideLayout" Target="../slideLayouts/slideLayout764.xml"/><Relationship Id="rId10" Type="http://schemas.openxmlformats.org/officeDocument/2006/relationships/slideLayout" Target="../slideLayouts/slideLayout769.xml"/><Relationship Id="rId4" Type="http://schemas.openxmlformats.org/officeDocument/2006/relationships/slideLayout" Target="../slideLayouts/slideLayout763.xml"/><Relationship Id="rId9" Type="http://schemas.openxmlformats.org/officeDocument/2006/relationships/slideLayout" Target="../slideLayouts/slideLayout768.xml"/></Relationships>
</file>

<file path=ppt/slideMasters/_rels/slideMaster7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8.xml"/><Relationship Id="rId3" Type="http://schemas.openxmlformats.org/officeDocument/2006/relationships/slideLayout" Target="../slideLayouts/slideLayout773.xml"/><Relationship Id="rId7" Type="http://schemas.openxmlformats.org/officeDocument/2006/relationships/slideLayout" Target="../slideLayouts/slideLayout777.xml"/><Relationship Id="rId12" Type="http://schemas.openxmlformats.org/officeDocument/2006/relationships/theme" Target="../theme/theme71.xml"/><Relationship Id="rId2" Type="http://schemas.openxmlformats.org/officeDocument/2006/relationships/slideLayout" Target="../slideLayouts/slideLayout772.xml"/><Relationship Id="rId1" Type="http://schemas.openxmlformats.org/officeDocument/2006/relationships/slideLayout" Target="../slideLayouts/slideLayout771.xml"/><Relationship Id="rId6" Type="http://schemas.openxmlformats.org/officeDocument/2006/relationships/slideLayout" Target="../slideLayouts/slideLayout776.xml"/><Relationship Id="rId11" Type="http://schemas.openxmlformats.org/officeDocument/2006/relationships/slideLayout" Target="../slideLayouts/slideLayout781.xml"/><Relationship Id="rId5" Type="http://schemas.openxmlformats.org/officeDocument/2006/relationships/slideLayout" Target="../slideLayouts/slideLayout775.xml"/><Relationship Id="rId10" Type="http://schemas.openxmlformats.org/officeDocument/2006/relationships/slideLayout" Target="../slideLayouts/slideLayout780.xml"/><Relationship Id="rId4" Type="http://schemas.openxmlformats.org/officeDocument/2006/relationships/slideLayout" Target="../slideLayouts/slideLayout774.xml"/><Relationship Id="rId9" Type="http://schemas.openxmlformats.org/officeDocument/2006/relationships/slideLayout" Target="../slideLayouts/slideLayout779.xml"/></Relationships>
</file>

<file path=ppt/slideMasters/_rels/slideMaster7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9.xml"/><Relationship Id="rId3" Type="http://schemas.openxmlformats.org/officeDocument/2006/relationships/slideLayout" Target="../slideLayouts/slideLayout784.xml"/><Relationship Id="rId7" Type="http://schemas.openxmlformats.org/officeDocument/2006/relationships/slideLayout" Target="../slideLayouts/slideLayout788.xml"/><Relationship Id="rId12" Type="http://schemas.openxmlformats.org/officeDocument/2006/relationships/theme" Target="../theme/theme72.xml"/><Relationship Id="rId2" Type="http://schemas.openxmlformats.org/officeDocument/2006/relationships/slideLayout" Target="../slideLayouts/slideLayout783.xml"/><Relationship Id="rId1" Type="http://schemas.openxmlformats.org/officeDocument/2006/relationships/slideLayout" Target="../slideLayouts/slideLayout782.xml"/><Relationship Id="rId6" Type="http://schemas.openxmlformats.org/officeDocument/2006/relationships/slideLayout" Target="../slideLayouts/slideLayout787.xml"/><Relationship Id="rId11" Type="http://schemas.openxmlformats.org/officeDocument/2006/relationships/slideLayout" Target="../slideLayouts/slideLayout792.xml"/><Relationship Id="rId5" Type="http://schemas.openxmlformats.org/officeDocument/2006/relationships/slideLayout" Target="../slideLayouts/slideLayout786.xml"/><Relationship Id="rId10" Type="http://schemas.openxmlformats.org/officeDocument/2006/relationships/slideLayout" Target="../slideLayouts/slideLayout791.xml"/><Relationship Id="rId4" Type="http://schemas.openxmlformats.org/officeDocument/2006/relationships/slideLayout" Target="../slideLayouts/slideLayout785.xml"/><Relationship Id="rId9" Type="http://schemas.openxmlformats.org/officeDocument/2006/relationships/slideLayout" Target="../slideLayouts/slideLayout790.xml"/></Relationships>
</file>

<file path=ppt/slideMasters/_rels/slideMaster7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0.xml"/><Relationship Id="rId3" Type="http://schemas.openxmlformats.org/officeDocument/2006/relationships/slideLayout" Target="../slideLayouts/slideLayout795.xml"/><Relationship Id="rId7" Type="http://schemas.openxmlformats.org/officeDocument/2006/relationships/slideLayout" Target="../slideLayouts/slideLayout799.xml"/><Relationship Id="rId12" Type="http://schemas.openxmlformats.org/officeDocument/2006/relationships/theme" Target="../theme/theme73.xml"/><Relationship Id="rId2" Type="http://schemas.openxmlformats.org/officeDocument/2006/relationships/slideLayout" Target="../slideLayouts/slideLayout794.xml"/><Relationship Id="rId1" Type="http://schemas.openxmlformats.org/officeDocument/2006/relationships/slideLayout" Target="../slideLayouts/slideLayout793.xml"/><Relationship Id="rId6" Type="http://schemas.openxmlformats.org/officeDocument/2006/relationships/slideLayout" Target="../slideLayouts/slideLayout798.xml"/><Relationship Id="rId11" Type="http://schemas.openxmlformats.org/officeDocument/2006/relationships/slideLayout" Target="../slideLayouts/slideLayout803.xml"/><Relationship Id="rId5" Type="http://schemas.openxmlformats.org/officeDocument/2006/relationships/slideLayout" Target="../slideLayouts/slideLayout797.xml"/><Relationship Id="rId10" Type="http://schemas.openxmlformats.org/officeDocument/2006/relationships/slideLayout" Target="../slideLayouts/slideLayout802.xml"/><Relationship Id="rId4" Type="http://schemas.openxmlformats.org/officeDocument/2006/relationships/slideLayout" Target="../slideLayouts/slideLayout796.xml"/><Relationship Id="rId9" Type="http://schemas.openxmlformats.org/officeDocument/2006/relationships/slideLayout" Target="../slideLayouts/slideLayout801.xml"/></Relationships>
</file>

<file path=ppt/slideMasters/_rels/slideMaster7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11.xml"/><Relationship Id="rId3" Type="http://schemas.openxmlformats.org/officeDocument/2006/relationships/slideLayout" Target="../slideLayouts/slideLayout806.xml"/><Relationship Id="rId7" Type="http://schemas.openxmlformats.org/officeDocument/2006/relationships/slideLayout" Target="../slideLayouts/slideLayout810.xml"/><Relationship Id="rId12" Type="http://schemas.openxmlformats.org/officeDocument/2006/relationships/theme" Target="../theme/theme74.xml"/><Relationship Id="rId2" Type="http://schemas.openxmlformats.org/officeDocument/2006/relationships/slideLayout" Target="../slideLayouts/slideLayout805.xml"/><Relationship Id="rId1" Type="http://schemas.openxmlformats.org/officeDocument/2006/relationships/slideLayout" Target="../slideLayouts/slideLayout804.xml"/><Relationship Id="rId6" Type="http://schemas.openxmlformats.org/officeDocument/2006/relationships/slideLayout" Target="../slideLayouts/slideLayout809.xml"/><Relationship Id="rId11" Type="http://schemas.openxmlformats.org/officeDocument/2006/relationships/slideLayout" Target="../slideLayouts/slideLayout814.xml"/><Relationship Id="rId5" Type="http://schemas.openxmlformats.org/officeDocument/2006/relationships/slideLayout" Target="../slideLayouts/slideLayout808.xml"/><Relationship Id="rId10" Type="http://schemas.openxmlformats.org/officeDocument/2006/relationships/slideLayout" Target="../slideLayouts/slideLayout813.xml"/><Relationship Id="rId4" Type="http://schemas.openxmlformats.org/officeDocument/2006/relationships/slideLayout" Target="../slideLayouts/slideLayout807.xml"/><Relationship Id="rId9" Type="http://schemas.openxmlformats.org/officeDocument/2006/relationships/slideLayout" Target="../slideLayouts/slideLayout812.xml"/></Relationships>
</file>

<file path=ppt/slideMasters/_rels/slideMaster7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2.xml"/><Relationship Id="rId3" Type="http://schemas.openxmlformats.org/officeDocument/2006/relationships/slideLayout" Target="../slideLayouts/slideLayout817.xml"/><Relationship Id="rId7" Type="http://schemas.openxmlformats.org/officeDocument/2006/relationships/slideLayout" Target="../slideLayouts/slideLayout821.xml"/><Relationship Id="rId12" Type="http://schemas.openxmlformats.org/officeDocument/2006/relationships/theme" Target="../theme/theme75.xml"/><Relationship Id="rId2" Type="http://schemas.openxmlformats.org/officeDocument/2006/relationships/slideLayout" Target="../slideLayouts/slideLayout816.xml"/><Relationship Id="rId1" Type="http://schemas.openxmlformats.org/officeDocument/2006/relationships/slideLayout" Target="../slideLayouts/slideLayout815.xml"/><Relationship Id="rId6" Type="http://schemas.openxmlformats.org/officeDocument/2006/relationships/slideLayout" Target="../slideLayouts/slideLayout820.xml"/><Relationship Id="rId11" Type="http://schemas.openxmlformats.org/officeDocument/2006/relationships/slideLayout" Target="../slideLayouts/slideLayout825.xml"/><Relationship Id="rId5" Type="http://schemas.openxmlformats.org/officeDocument/2006/relationships/slideLayout" Target="../slideLayouts/slideLayout819.xml"/><Relationship Id="rId10" Type="http://schemas.openxmlformats.org/officeDocument/2006/relationships/slideLayout" Target="../slideLayouts/slideLayout824.xml"/><Relationship Id="rId4" Type="http://schemas.openxmlformats.org/officeDocument/2006/relationships/slideLayout" Target="../slideLayouts/slideLayout818.xml"/><Relationship Id="rId9" Type="http://schemas.openxmlformats.org/officeDocument/2006/relationships/slideLayout" Target="../slideLayouts/slideLayout823.xml"/></Relationships>
</file>

<file path=ppt/slideMasters/_rels/slideMaster7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33.xml"/><Relationship Id="rId3" Type="http://schemas.openxmlformats.org/officeDocument/2006/relationships/slideLayout" Target="../slideLayouts/slideLayout828.xml"/><Relationship Id="rId7" Type="http://schemas.openxmlformats.org/officeDocument/2006/relationships/slideLayout" Target="../slideLayouts/slideLayout832.xml"/><Relationship Id="rId12" Type="http://schemas.openxmlformats.org/officeDocument/2006/relationships/theme" Target="../theme/theme76.xml"/><Relationship Id="rId2" Type="http://schemas.openxmlformats.org/officeDocument/2006/relationships/slideLayout" Target="../slideLayouts/slideLayout827.xml"/><Relationship Id="rId1" Type="http://schemas.openxmlformats.org/officeDocument/2006/relationships/slideLayout" Target="../slideLayouts/slideLayout826.xml"/><Relationship Id="rId6" Type="http://schemas.openxmlformats.org/officeDocument/2006/relationships/slideLayout" Target="../slideLayouts/slideLayout831.xml"/><Relationship Id="rId11" Type="http://schemas.openxmlformats.org/officeDocument/2006/relationships/slideLayout" Target="../slideLayouts/slideLayout836.xml"/><Relationship Id="rId5" Type="http://schemas.openxmlformats.org/officeDocument/2006/relationships/slideLayout" Target="../slideLayouts/slideLayout830.xml"/><Relationship Id="rId10" Type="http://schemas.openxmlformats.org/officeDocument/2006/relationships/slideLayout" Target="../slideLayouts/slideLayout835.xml"/><Relationship Id="rId4" Type="http://schemas.openxmlformats.org/officeDocument/2006/relationships/slideLayout" Target="../slideLayouts/slideLayout829.xml"/><Relationship Id="rId9" Type="http://schemas.openxmlformats.org/officeDocument/2006/relationships/slideLayout" Target="../slideLayouts/slideLayout834.xml"/></Relationships>
</file>

<file path=ppt/slideMasters/_rels/slideMaster7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44.xml"/><Relationship Id="rId3" Type="http://schemas.openxmlformats.org/officeDocument/2006/relationships/slideLayout" Target="../slideLayouts/slideLayout839.xml"/><Relationship Id="rId7" Type="http://schemas.openxmlformats.org/officeDocument/2006/relationships/slideLayout" Target="../slideLayouts/slideLayout843.xml"/><Relationship Id="rId12" Type="http://schemas.openxmlformats.org/officeDocument/2006/relationships/theme" Target="../theme/theme77.xml"/><Relationship Id="rId2" Type="http://schemas.openxmlformats.org/officeDocument/2006/relationships/slideLayout" Target="../slideLayouts/slideLayout838.xml"/><Relationship Id="rId1" Type="http://schemas.openxmlformats.org/officeDocument/2006/relationships/slideLayout" Target="../slideLayouts/slideLayout837.xml"/><Relationship Id="rId6" Type="http://schemas.openxmlformats.org/officeDocument/2006/relationships/slideLayout" Target="../slideLayouts/slideLayout842.xml"/><Relationship Id="rId11" Type="http://schemas.openxmlformats.org/officeDocument/2006/relationships/slideLayout" Target="../slideLayouts/slideLayout847.xml"/><Relationship Id="rId5" Type="http://schemas.openxmlformats.org/officeDocument/2006/relationships/slideLayout" Target="../slideLayouts/slideLayout841.xml"/><Relationship Id="rId10" Type="http://schemas.openxmlformats.org/officeDocument/2006/relationships/slideLayout" Target="../slideLayouts/slideLayout846.xml"/><Relationship Id="rId4" Type="http://schemas.openxmlformats.org/officeDocument/2006/relationships/slideLayout" Target="../slideLayouts/slideLayout840.xml"/><Relationship Id="rId9" Type="http://schemas.openxmlformats.org/officeDocument/2006/relationships/slideLayout" Target="../slideLayouts/slideLayout845.xml"/></Relationships>
</file>

<file path=ppt/slideMasters/_rels/slideMaster7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5.xml"/><Relationship Id="rId3" Type="http://schemas.openxmlformats.org/officeDocument/2006/relationships/slideLayout" Target="../slideLayouts/slideLayout850.xml"/><Relationship Id="rId7" Type="http://schemas.openxmlformats.org/officeDocument/2006/relationships/slideLayout" Target="../slideLayouts/slideLayout854.xml"/><Relationship Id="rId12" Type="http://schemas.openxmlformats.org/officeDocument/2006/relationships/theme" Target="../theme/theme78.xml"/><Relationship Id="rId2" Type="http://schemas.openxmlformats.org/officeDocument/2006/relationships/slideLayout" Target="../slideLayouts/slideLayout849.xml"/><Relationship Id="rId1" Type="http://schemas.openxmlformats.org/officeDocument/2006/relationships/slideLayout" Target="../slideLayouts/slideLayout848.xml"/><Relationship Id="rId6" Type="http://schemas.openxmlformats.org/officeDocument/2006/relationships/slideLayout" Target="../slideLayouts/slideLayout853.xml"/><Relationship Id="rId11" Type="http://schemas.openxmlformats.org/officeDocument/2006/relationships/slideLayout" Target="../slideLayouts/slideLayout858.xml"/><Relationship Id="rId5" Type="http://schemas.openxmlformats.org/officeDocument/2006/relationships/slideLayout" Target="../slideLayouts/slideLayout852.xml"/><Relationship Id="rId10" Type="http://schemas.openxmlformats.org/officeDocument/2006/relationships/slideLayout" Target="../slideLayouts/slideLayout857.xml"/><Relationship Id="rId4" Type="http://schemas.openxmlformats.org/officeDocument/2006/relationships/slideLayout" Target="../slideLayouts/slideLayout851.xml"/><Relationship Id="rId9" Type="http://schemas.openxmlformats.org/officeDocument/2006/relationships/slideLayout" Target="../slideLayouts/slideLayout856.xml"/></Relationships>
</file>

<file path=ppt/slideMasters/_rels/slideMaster7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6.xml"/><Relationship Id="rId3" Type="http://schemas.openxmlformats.org/officeDocument/2006/relationships/slideLayout" Target="../slideLayouts/slideLayout861.xml"/><Relationship Id="rId7" Type="http://schemas.openxmlformats.org/officeDocument/2006/relationships/slideLayout" Target="../slideLayouts/slideLayout865.xml"/><Relationship Id="rId12" Type="http://schemas.openxmlformats.org/officeDocument/2006/relationships/theme" Target="../theme/theme79.xml"/><Relationship Id="rId2" Type="http://schemas.openxmlformats.org/officeDocument/2006/relationships/slideLayout" Target="../slideLayouts/slideLayout860.xml"/><Relationship Id="rId1" Type="http://schemas.openxmlformats.org/officeDocument/2006/relationships/slideLayout" Target="../slideLayouts/slideLayout859.xml"/><Relationship Id="rId6" Type="http://schemas.openxmlformats.org/officeDocument/2006/relationships/slideLayout" Target="../slideLayouts/slideLayout864.xml"/><Relationship Id="rId11" Type="http://schemas.openxmlformats.org/officeDocument/2006/relationships/slideLayout" Target="../slideLayouts/slideLayout869.xml"/><Relationship Id="rId5" Type="http://schemas.openxmlformats.org/officeDocument/2006/relationships/slideLayout" Target="../slideLayouts/slideLayout863.xml"/><Relationship Id="rId10" Type="http://schemas.openxmlformats.org/officeDocument/2006/relationships/slideLayout" Target="../slideLayouts/slideLayout868.xml"/><Relationship Id="rId4" Type="http://schemas.openxmlformats.org/officeDocument/2006/relationships/slideLayout" Target="../slideLayouts/slideLayout862.xml"/><Relationship Id="rId9" Type="http://schemas.openxmlformats.org/officeDocument/2006/relationships/slideLayout" Target="../slideLayouts/slideLayout86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8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7.xml"/><Relationship Id="rId3" Type="http://schemas.openxmlformats.org/officeDocument/2006/relationships/slideLayout" Target="../slideLayouts/slideLayout872.xml"/><Relationship Id="rId7" Type="http://schemas.openxmlformats.org/officeDocument/2006/relationships/slideLayout" Target="../slideLayouts/slideLayout876.xml"/><Relationship Id="rId12" Type="http://schemas.openxmlformats.org/officeDocument/2006/relationships/theme" Target="../theme/theme80.xml"/><Relationship Id="rId2" Type="http://schemas.openxmlformats.org/officeDocument/2006/relationships/slideLayout" Target="../slideLayouts/slideLayout871.xml"/><Relationship Id="rId1" Type="http://schemas.openxmlformats.org/officeDocument/2006/relationships/slideLayout" Target="../slideLayouts/slideLayout870.xml"/><Relationship Id="rId6" Type="http://schemas.openxmlformats.org/officeDocument/2006/relationships/slideLayout" Target="../slideLayouts/slideLayout875.xml"/><Relationship Id="rId11" Type="http://schemas.openxmlformats.org/officeDocument/2006/relationships/slideLayout" Target="../slideLayouts/slideLayout880.xml"/><Relationship Id="rId5" Type="http://schemas.openxmlformats.org/officeDocument/2006/relationships/slideLayout" Target="../slideLayouts/slideLayout874.xml"/><Relationship Id="rId10" Type="http://schemas.openxmlformats.org/officeDocument/2006/relationships/slideLayout" Target="../slideLayouts/slideLayout879.xml"/><Relationship Id="rId4" Type="http://schemas.openxmlformats.org/officeDocument/2006/relationships/slideLayout" Target="../slideLayouts/slideLayout873.xml"/><Relationship Id="rId9" Type="http://schemas.openxmlformats.org/officeDocument/2006/relationships/slideLayout" Target="../slideLayouts/slideLayout878.xml"/></Relationships>
</file>

<file path=ppt/slideMasters/_rels/slideMaster8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8.xml"/><Relationship Id="rId3" Type="http://schemas.openxmlformats.org/officeDocument/2006/relationships/slideLayout" Target="../slideLayouts/slideLayout883.xml"/><Relationship Id="rId7" Type="http://schemas.openxmlformats.org/officeDocument/2006/relationships/slideLayout" Target="../slideLayouts/slideLayout887.xml"/><Relationship Id="rId12" Type="http://schemas.openxmlformats.org/officeDocument/2006/relationships/theme" Target="../theme/theme81.xml"/><Relationship Id="rId2" Type="http://schemas.openxmlformats.org/officeDocument/2006/relationships/slideLayout" Target="../slideLayouts/slideLayout882.xml"/><Relationship Id="rId1" Type="http://schemas.openxmlformats.org/officeDocument/2006/relationships/slideLayout" Target="../slideLayouts/slideLayout881.xml"/><Relationship Id="rId6" Type="http://schemas.openxmlformats.org/officeDocument/2006/relationships/slideLayout" Target="../slideLayouts/slideLayout886.xml"/><Relationship Id="rId11" Type="http://schemas.openxmlformats.org/officeDocument/2006/relationships/slideLayout" Target="../slideLayouts/slideLayout891.xml"/><Relationship Id="rId5" Type="http://schemas.openxmlformats.org/officeDocument/2006/relationships/slideLayout" Target="../slideLayouts/slideLayout885.xml"/><Relationship Id="rId10" Type="http://schemas.openxmlformats.org/officeDocument/2006/relationships/slideLayout" Target="../slideLayouts/slideLayout890.xml"/><Relationship Id="rId4" Type="http://schemas.openxmlformats.org/officeDocument/2006/relationships/slideLayout" Target="../slideLayouts/slideLayout884.xml"/><Relationship Id="rId9" Type="http://schemas.openxmlformats.org/officeDocument/2006/relationships/slideLayout" Target="../slideLayouts/slideLayout889.xml"/></Relationships>
</file>

<file path=ppt/slideMasters/_rels/slideMaster8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9.xml"/><Relationship Id="rId3" Type="http://schemas.openxmlformats.org/officeDocument/2006/relationships/slideLayout" Target="../slideLayouts/slideLayout894.xml"/><Relationship Id="rId7" Type="http://schemas.openxmlformats.org/officeDocument/2006/relationships/slideLayout" Target="../slideLayouts/slideLayout898.xml"/><Relationship Id="rId12" Type="http://schemas.openxmlformats.org/officeDocument/2006/relationships/theme" Target="../theme/theme82.xml"/><Relationship Id="rId2" Type="http://schemas.openxmlformats.org/officeDocument/2006/relationships/slideLayout" Target="../slideLayouts/slideLayout893.xml"/><Relationship Id="rId1" Type="http://schemas.openxmlformats.org/officeDocument/2006/relationships/slideLayout" Target="../slideLayouts/slideLayout892.xml"/><Relationship Id="rId6" Type="http://schemas.openxmlformats.org/officeDocument/2006/relationships/slideLayout" Target="../slideLayouts/slideLayout897.xml"/><Relationship Id="rId11" Type="http://schemas.openxmlformats.org/officeDocument/2006/relationships/slideLayout" Target="../slideLayouts/slideLayout902.xml"/><Relationship Id="rId5" Type="http://schemas.openxmlformats.org/officeDocument/2006/relationships/slideLayout" Target="../slideLayouts/slideLayout896.xml"/><Relationship Id="rId10" Type="http://schemas.openxmlformats.org/officeDocument/2006/relationships/slideLayout" Target="../slideLayouts/slideLayout901.xml"/><Relationship Id="rId4" Type="http://schemas.openxmlformats.org/officeDocument/2006/relationships/slideLayout" Target="../slideLayouts/slideLayout895.xml"/><Relationship Id="rId9" Type="http://schemas.openxmlformats.org/officeDocument/2006/relationships/slideLayout" Target="../slideLayouts/slideLayout900.xml"/></Relationships>
</file>

<file path=ppt/slideMasters/_rels/slideMaster8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10.xml"/><Relationship Id="rId3" Type="http://schemas.openxmlformats.org/officeDocument/2006/relationships/slideLayout" Target="../slideLayouts/slideLayout905.xml"/><Relationship Id="rId7" Type="http://schemas.openxmlformats.org/officeDocument/2006/relationships/slideLayout" Target="../slideLayouts/slideLayout909.xml"/><Relationship Id="rId12" Type="http://schemas.openxmlformats.org/officeDocument/2006/relationships/theme" Target="../theme/theme83.xml"/><Relationship Id="rId2" Type="http://schemas.openxmlformats.org/officeDocument/2006/relationships/slideLayout" Target="../slideLayouts/slideLayout904.xml"/><Relationship Id="rId1" Type="http://schemas.openxmlformats.org/officeDocument/2006/relationships/slideLayout" Target="../slideLayouts/slideLayout903.xml"/><Relationship Id="rId6" Type="http://schemas.openxmlformats.org/officeDocument/2006/relationships/slideLayout" Target="../slideLayouts/slideLayout908.xml"/><Relationship Id="rId11" Type="http://schemas.openxmlformats.org/officeDocument/2006/relationships/slideLayout" Target="../slideLayouts/slideLayout913.xml"/><Relationship Id="rId5" Type="http://schemas.openxmlformats.org/officeDocument/2006/relationships/slideLayout" Target="../slideLayouts/slideLayout907.xml"/><Relationship Id="rId10" Type="http://schemas.openxmlformats.org/officeDocument/2006/relationships/slideLayout" Target="../slideLayouts/slideLayout912.xml"/><Relationship Id="rId4" Type="http://schemas.openxmlformats.org/officeDocument/2006/relationships/slideLayout" Target="../slideLayouts/slideLayout906.xml"/><Relationship Id="rId9" Type="http://schemas.openxmlformats.org/officeDocument/2006/relationships/slideLayout" Target="../slideLayouts/slideLayout911.xml"/></Relationships>
</file>

<file path=ppt/slideMasters/_rels/slideMaster8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1.xml"/><Relationship Id="rId3" Type="http://schemas.openxmlformats.org/officeDocument/2006/relationships/slideLayout" Target="../slideLayouts/slideLayout916.xml"/><Relationship Id="rId7" Type="http://schemas.openxmlformats.org/officeDocument/2006/relationships/slideLayout" Target="../slideLayouts/slideLayout920.xml"/><Relationship Id="rId12" Type="http://schemas.openxmlformats.org/officeDocument/2006/relationships/theme" Target="../theme/theme84.xml"/><Relationship Id="rId2" Type="http://schemas.openxmlformats.org/officeDocument/2006/relationships/slideLayout" Target="../slideLayouts/slideLayout915.xml"/><Relationship Id="rId1" Type="http://schemas.openxmlformats.org/officeDocument/2006/relationships/slideLayout" Target="../slideLayouts/slideLayout914.xml"/><Relationship Id="rId6" Type="http://schemas.openxmlformats.org/officeDocument/2006/relationships/slideLayout" Target="../slideLayouts/slideLayout919.xml"/><Relationship Id="rId11" Type="http://schemas.openxmlformats.org/officeDocument/2006/relationships/slideLayout" Target="../slideLayouts/slideLayout924.xml"/><Relationship Id="rId5" Type="http://schemas.openxmlformats.org/officeDocument/2006/relationships/slideLayout" Target="../slideLayouts/slideLayout918.xml"/><Relationship Id="rId10" Type="http://schemas.openxmlformats.org/officeDocument/2006/relationships/slideLayout" Target="../slideLayouts/slideLayout923.xml"/><Relationship Id="rId4" Type="http://schemas.openxmlformats.org/officeDocument/2006/relationships/slideLayout" Target="../slideLayouts/slideLayout917.xml"/><Relationship Id="rId9" Type="http://schemas.openxmlformats.org/officeDocument/2006/relationships/slideLayout" Target="../slideLayouts/slideLayout922.xml"/></Relationships>
</file>

<file path=ppt/slideMasters/_rels/slideMaster8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32.xml"/><Relationship Id="rId3" Type="http://schemas.openxmlformats.org/officeDocument/2006/relationships/slideLayout" Target="../slideLayouts/slideLayout927.xml"/><Relationship Id="rId7" Type="http://schemas.openxmlformats.org/officeDocument/2006/relationships/slideLayout" Target="../slideLayouts/slideLayout931.xml"/><Relationship Id="rId12" Type="http://schemas.openxmlformats.org/officeDocument/2006/relationships/theme" Target="../theme/theme85.xml"/><Relationship Id="rId2" Type="http://schemas.openxmlformats.org/officeDocument/2006/relationships/slideLayout" Target="../slideLayouts/slideLayout926.xml"/><Relationship Id="rId1" Type="http://schemas.openxmlformats.org/officeDocument/2006/relationships/slideLayout" Target="../slideLayouts/slideLayout925.xml"/><Relationship Id="rId6" Type="http://schemas.openxmlformats.org/officeDocument/2006/relationships/slideLayout" Target="../slideLayouts/slideLayout930.xml"/><Relationship Id="rId11" Type="http://schemas.openxmlformats.org/officeDocument/2006/relationships/slideLayout" Target="../slideLayouts/slideLayout935.xml"/><Relationship Id="rId5" Type="http://schemas.openxmlformats.org/officeDocument/2006/relationships/slideLayout" Target="../slideLayouts/slideLayout929.xml"/><Relationship Id="rId10" Type="http://schemas.openxmlformats.org/officeDocument/2006/relationships/slideLayout" Target="../slideLayouts/slideLayout934.xml"/><Relationship Id="rId4" Type="http://schemas.openxmlformats.org/officeDocument/2006/relationships/slideLayout" Target="../slideLayouts/slideLayout928.xml"/><Relationship Id="rId9" Type="http://schemas.openxmlformats.org/officeDocument/2006/relationships/slideLayout" Target="../slideLayouts/slideLayout933.xml"/></Relationships>
</file>

<file path=ppt/slideMasters/_rels/slideMaster8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43.xml"/><Relationship Id="rId3" Type="http://schemas.openxmlformats.org/officeDocument/2006/relationships/slideLayout" Target="../slideLayouts/slideLayout938.xml"/><Relationship Id="rId7" Type="http://schemas.openxmlformats.org/officeDocument/2006/relationships/slideLayout" Target="../slideLayouts/slideLayout942.xml"/><Relationship Id="rId12" Type="http://schemas.openxmlformats.org/officeDocument/2006/relationships/theme" Target="../theme/theme86.xml"/><Relationship Id="rId2" Type="http://schemas.openxmlformats.org/officeDocument/2006/relationships/slideLayout" Target="../slideLayouts/slideLayout937.xml"/><Relationship Id="rId1" Type="http://schemas.openxmlformats.org/officeDocument/2006/relationships/slideLayout" Target="../slideLayouts/slideLayout936.xml"/><Relationship Id="rId6" Type="http://schemas.openxmlformats.org/officeDocument/2006/relationships/slideLayout" Target="../slideLayouts/slideLayout941.xml"/><Relationship Id="rId11" Type="http://schemas.openxmlformats.org/officeDocument/2006/relationships/slideLayout" Target="../slideLayouts/slideLayout946.xml"/><Relationship Id="rId5" Type="http://schemas.openxmlformats.org/officeDocument/2006/relationships/slideLayout" Target="../slideLayouts/slideLayout940.xml"/><Relationship Id="rId10" Type="http://schemas.openxmlformats.org/officeDocument/2006/relationships/slideLayout" Target="../slideLayouts/slideLayout945.xml"/><Relationship Id="rId4" Type="http://schemas.openxmlformats.org/officeDocument/2006/relationships/slideLayout" Target="../slideLayouts/slideLayout939.xml"/><Relationship Id="rId9" Type="http://schemas.openxmlformats.org/officeDocument/2006/relationships/slideLayout" Target="../slideLayouts/slideLayout944.xml"/></Relationships>
</file>

<file path=ppt/slideMasters/_rels/slideMaster8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54.xml"/><Relationship Id="rId3" Type="http://schemas.openxmlformats.org/officeDocument/2006/relationships/slideLayout" Target="../slideLayouts/slideLayout949.xml"/><Relationship Id="rId7" Type="http://schemas.openxmlformats.org/officeDocument/2006/relationships/slideLayout" Target="../slideLayouts/slideLayout953.xml"/><Relationship Id="rId12" Type="http://schemas.openxmlformats.org/officeDocument/2006/relationships/theme" Target="../theme/theme87.xml"/><Relationship Id="rId2" Type="http://schemas.openxmlformats.org/officeDocument/2006/relationships/slideLayout" Target="../slideLayouts/slideLayout948.xml"/><Relationship Id="rId1" Type="http://schemas.openxmlformats.org/officeDocument/2006/relationships/slideLayout" Target="../slideLayouts/slideLayout947.xml"/><Relationship Id="rId6" Type="http://schemas.openxmlformats.org/officeDocument/2006/relationships/slideLayout" Target="../slideLayouts/slideLayout952.xml"/><Relationship Id="rId11" Type="http://schemas.openxmlformats.org/officeDocument/2006/relationships/slideLayout" Target="../slideLayouts/slideLayout957.xml"/><Relationship Id="rId5" Type="http://schemas.openxmlformats.org/officeDocument/2006/relationships/slideLayout" Target="../slideLayouts/slideLayout951.xml"/><Relationship Id="rId10" Type="http://schemas.openxmlformats.org/officeDocument/2006/relationships/slideLayout" Target="../slideLayouts/slideLayout956.xml"/><Relationship Id="rId4" Type="http://schemas.openxmlformats.org/officeDocument/2006/relationships/slideLayout" Target="../slideLayouts/slideLayout950.xml"/><Relationship Id="rId9" Type="http://schemas.openxmlformats.org/officeDocument/2006/relationships/slideLayout" Target="../slideLayouts/slideLayout955.xml"/></Relationships>
</file>

<file path=ppt/slideMasters/_rels/slideMaster8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5.xml"/><Relationship Id="rId3" Type="http://schemas.openxmlformats.org/officeDocument/2006/relationships/slideLayout" Target="../slideLayouts/slideLayout960.xml"/><Relationship Id="rId7" Type="http://schemas.openxmlformats.org/officeDocument/2006/relationships/slideLayout" Target="../slideLayouts/slideLayout964.xml"/><Relationship Id="rId12" Type="http://schemas.openxmlformats.org/officeDocument/2006/relationships/theme" Target="../theme/theme88.xml"/><Relationship Id="rId2" Type="http://schemas.openxmlformats.org/officeDocument/2006/relationships/slideLayout" Target="../slideLayouts/slideLayout959.xml"/><Relationship Id="rId1" Type="http://schemas.openxmlformats.org/officeDocument/2006/relationships/slideLayout" Target="../slideLayouts/slideLayout958.xml"/><Relationship Id="rId6" Type="http://schemas.openxmlformats.org/officeDocument/2006/relationships/slideLayout" Target="../slideLayouts/slideLayout963.xml"/><Relationship Id="rId11" Type="http://schemas.openxmlformats.org/officeDocument/2006/relationships/slideLayout" Target="../slideLayouts/slideLayout968.xml"/><Relationship Id="rId5" Type="http://schemas.openxmlformats.org/officeDocument/2006/relationships/slideLayout" Target="../slideLayouts/slideLayout962.xml"/><Relationship Id="rId10" Type="http://schemas.openxmlformats.org/officeDocument/2006/relationships/slideLayout" Target="../slideLayouts/slideLayout967.xml"/><Relationship Id="rId4" Type="http://schemas.openxmlformats.org/officeDocument/2006/relationships/slideLayout" Target="../slideLayouts/slideLayout961.xml"/><Relationship Id="rId9" Type="http://schemas.openxmlformats.org/officeDocument/2006/relationships/slideLayout" Target="../slideLayouts/slideLayout966.xml"/></Relationships>
</file>

<file path=ppt/slideMasters/_rels/slideMaster8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6.xml"/><Relationship Id="rId3" Type="http://schemas.openxmlformats.org/officeDocument/2006/relationships/slideLayout" Target="../slideLayouts/slideLayout971.xml"/><Relationship Id="rId7" Type="http://schemas.openxmlformats.org/officeDocument/2006/relationships/slideLayout" Target="../slideLayouts/slideLayout975.xml"/><Relationship Id="rId12" Type="http://schemas.openxmlformats.org/officeDocument/2006/relationships/theme" Target="../theme/theme89.xml"/><Relationship Id="rId2" Type="http://schemas.openxmlformats.org/officeDocument/2006/relationships/slideLayout" Target="../slideLayouts/slideLayout970.xml"/><Relationship Id="rId1" Type="http://schemas.openxmlformats.org/officeDocument/2006/relationships/slideLayout" Target="../slideLayouts/slideLayout969.xml"/><Relationship Id="rId6" Type="http://schemas.openxmlformats.org/officeDocument/2006/relationships/slideLayout" Target="../slideLayouts/slideLayout974.xml"/><Relationship Id="rId11" Type="http://schemas.openxmlformats.org/officeDocument/2006/relationships/slideLayout" Target="../slideLayouts/slideLayout979.xml"/><Relationship Id="rId5" Type="http://schemas.openxmlformats.org/officeDocument/2006/relationships/slideLayout" Target="../slideLayouts/slideLayout973.xml"/><Relationship Id="rId10" Type="http://schemas.openxmlformats.org/officeDocument/2006/relationships/slideLayout" Target="../slideLayouts/slideLayout978.xml"/><Relationship Id="rId4" Type="http://schemas.openxmlformats.org/officeDocument/2006/relationships/slideLayout" Target="../slideLayouts/slideLayout972.xml"/><Relationship Id="rId9" Type="http://schemas.openxmlformats.org/officeDocument/2006/relationships/slideLayout" Target="../slideLayouts/slideLayout977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_rels/slideMaster9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7.xml"/><Relationship Id="rId3" Type="http://schemas.openxmlformats.org/officeDocument/2006/relationships/slideLayout" Target="../slideLayouts/slideLayout982.xml"/><Relationship Id="rId7" Type="http://schemas.openxmlformats.org/officeDocument/2006/relationships/slideLayout" Target="../slideLayouts/slideLayout986.xml"/><Relationship Id="rId12" Type="http://schemas.openxmlformats.org/officeDocument/2006/relationships/theme" Target="../theme/theme90.xml"/><Relationship Id="rId2" Type="http://schemas.openxmlformats.org/officeDocument/2006/relationships/slideLayout" Target="../slideLayouts/slideLayout981.xml"/><Relationship Id="rId1" Type="http://schemas.openxmlformats.org/officeDocument/2006/relationships/slideLayout" Target="../slideLayouts/slideLayout980.xml"/><Relationship Id="rId6" Type="http://schemas.openxmlformats.org/officeDocument/2006/relationships/slideLayout" Target="../slideLayouts/slideLayout985.xml"/><Relationship Id="rId11" Type="http://schemas.openxmlformats.org/officeDocument/2006/relationships/slideLayout" Target="../slideLayouts/slideLayout990.xml"/><Relationship Id="rId5" Type="http://schemas.openxmlformats.org/officeDocument/2006/relationships/slideLayout" Target="../slideLayouts/slideLayout984.xml"/><Relationship Id="rId10" Type="http://schemas.openxmlformats.org/officeDocument/2006/relationships/slideLayout" Target="../slideLayouts/slideLayout989.xml"/><Relationship Id="rId4" Type="http://schemas.openxmlformats.org/officeDocument/2006/relationships/slideLayout" Target="../slideLayouts/slideLayout983.xml"/><Relationship Id="rId9" Type="http://schemas.openxmlformats.org/officeDocument/2006/relationships/slideLayout" Target="../slideLayouts/slideLayout988.xml"/></Relationships>
</file>

<file path=ppt/slideMasters/_rels/slideMaster9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8.xml"/><Relationship Id="rId3" Type="http://schemas.openxmlformats.org/officeDocument/2006/relationships/slideLayout" Target="../slideLayouts/slideLayout993.xml"/><Relationship Id="rId7" Type="http://schemas.openxmlformats.org/officeDocument/2006/relationships/slideLayout" Target="../slideLayouts/slideLayout997.xml"/><Relationship Id="rId12" Type="http://schemas.openxmlformats.org/officeDocument/2006/relationships/theme" Target="../theme/theme91.xml"/><Relationship Id="rId2" Type="http://schemas.openxmlformats.org/officeDocument/2006/relationships/slideLayout" Target="../slideLayouts/slideLayout992.xml"/><Relationship Id="rId1" Type="http://schemas.openxmlformats.org/officeDocument/2006/relationships/slideLayout" Target="../slideLayouts/slideLayout991.xml"/><Relationship Id="rId6" Type="http://schemas.openxmlformats.org/officeDocument/2006/relationships/slideLayout" Target="../slideLayouts/slideLayout996.xml"/><Relationship Id="rId11" Type="http://schemas.openxmlformats.org/officeDocument/2006/relationships/slideLayout" Target="../slideLayouts/slideLayout1001.xml"/><Relationship Id="rId5" Type="http://schemas.openxmlformats.org/officeDocument/2006/relationships/slideLayout" Target="../slideLayouts/slideLayout995.xml"/><Relationship Id="rId10" Type="http://schemas.openxmlformats.org/officeDocument/2006/relationships/slideLayout" Target="../slideLayouts/slideLayout1000.xml"/><Relationship Id="rId4" Type="http://schemas.openxmlformats.org/officeDocument/2006/relationships/slideLayout" Target="../slideLayouts/slideLayout994.xml"/><Relationship Id="rId9" Type="http://schemas.openxmlformats.org/officeDocument/2006/relationships/slideLayout" Target="../slideLayouts/slideLayout999.xml"/></Relationships>
</file>

<file path=ppt/slideMasters/_rels/slideMaster9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09.xml"/><Relationship Id="rId3" Type="http://schemas.openxmlformats.org/officeDocument/2006/relationships/slideLayout" Target="../slideLayouts/slideLayout1004.xml"/><Relationship Id="rId7" Type="http://schemas.openxmlformats.org/officeDocument/2006/relationships/slideLayout" Target="../slideLayouts/slideLayout1008.xml"/><Relationship Id="rId12" Type="http://schemas.openxmlformats.org/officeDocument/2006/relationships/theme" Target="../theme/theme92.xml"/><Relationship Id="rId2" Type="http://schemas.openxmlformats.org/officeDocument/2006/relationships/slideLayout" Target="../slideLayouts/slideLayout1003.xml"/><Relationship Id="rId1" Type="http://schemas.openxmlformats.org/officeDocument/2006/relationships/slideLayout" Target="../slideLayouts/slideLayout1002.xml"/><Relationship Id="rId6" Type="http://schemas.openxmlformats.org/officeDocument/2006/relationships/slideLayout" Target="../slideLayouts/slideLayout1007.xml"/><Relationship Id="rId11" Type="http://schemas.openxmlformats.org/officeDocument/2006/relationships/slideLayout" Target="../slideLayouts/slideLayout1012.xml"/><Relationship Id="rId5" Type="http://schemas.openxmlformats.org/officeDocument/2006/relationships/slideLayout" Target="../slideLayouts/slideLayout1006.xml"/><Relationship Id="rId10" Type="http://schemas.openxmlformats.org/officeDocument/2006/relationships/slideLayout" Target="../slideLayouts/slideLayout1011.xml"/><Relationship Id="rId4" Type="http://schemas.openxmlformats.org/officeDocument/2006/relationships/slideLayout" Target="../slideLayouts/slideLayout1005.xml"/><Relationship Id="rId9" Type="http://schemas.openxmlformats.org/officeDocument/2006/relationships/slideLayout" Target="../slideLayouts/slideLayout1010.xml"/></Relationships>
</file>

<file path=ppt/slideMasters/_rels/slideMaster9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20.xml"/><Relationship Id="rId3" Type="http://schemas.openxmlformats.org/officeDocument/2006/relationships/slideLayout" Target="../slideLayouts/slideLayout1015.xml"/><Relationship Id="rId7" Type="http://schemas.openxmlformats.org/officeDocument/2006/relationships/slideLayout" Target="../slideLayouts/slideLayout1019.xml"/><Relationship Id="rId12" Type="http://schemas.openxmlformats.org/officeDocument/2006/relationships/theme" Target="../theme/theme93.xml"/><Relationship Id="rId2" Type="http://schemas.openxmlformats.org/officeDocument/2006/relationships/slideLayout" Target="../slideLayouts/slideLayout1014.xml"/><Relationship Id="rId1" Type="http://schemas.openxmlformats.org/officeDocument/2006/relationships/slideLayout" Target="../slideLayouts/slideLayout1013.xml"/><Relationship Id="rId6" Type="http://schemas.openxmlformats.org/officeDocument/2006/relationships/slideLayout" Target="../slideLayouts/slideLayout1018.xml"/><Relationship Id="rId11" Type="http://schemas.openxmlformats.org/officeDocument/2006/relationships/slideLayout" Target="../slideLayouts/slideLayout1023.xml"/><Relationship Id="rId5" Type="http://schemas.openxmlformats.org/officeDocument/2006/relationships/slideLayout" Target="../slideLayouts/slideLayout1017.xml"/><Relationship Id="rId10" Type="http://schemas.openxmlformats.org/officeDocument/2006/relationships/slideLayout" Target="../slideLayouts/slideLayout1022.xml"/><Relationship Id="rId4" Type="http://schemas.openxmlformats.org/officeDocument/2006/relationships/slideLayout" Target="../slideLayouts/slideLayout1016.xml"/><Relationship Id="rId9" Type="http://schemas.openxmlformats.org/officeDocument/2006/relationships/slideLayout" Target="../slideLayouts/slideLayout1021.xml"/></Relationships>
</file>

<file path=ppt/slideMasters/_rels/slideMaster9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31.xml"/><Relationship Id="rId3" Type="http://schemas.openxmlformats.org/officeDocument/2006/relationships/slideLayout" Target="../slideLayouts/slideLayout1026.xml"/><Relationship Id="rId7" Type="http://schemas.openxmlformats.org/officeDocument/2006/relationships/slideLayout" Target="../slideLayouts/slideLayout1030.xml"/><Relationship Id="rId12" Type="http://schemas.openxmlformats.org/officeDocument/2006/relationships/theme" Target="../theme/theme94.xml"/><Relationship Id="rId2" Type="http://schemas.openxmlformats.org/officeDocument/2006/relationships/slideLayout" Target="../slideLayouts/slideLayout1025.xml"/><Relationship Id="rId1" Type="http://schemas.openxmlformats.org/officeDocument/2006/relationships/slideLayout" Target="../slideLayouts/slideLayout1024.xml"/><Relationship Id="rId6" Type="http://schemas.openxmlformats.org/officeDocument/2006/relationships/slideLayout" Target="../slideLayouts/slideLayout1029.xml"/><Relationship Id="rId11" Type="http://schemas.openxmlformats.org/officeDocument/2006/relationships/slideLayout" Target="../slideLayouts/slideLayout1034.xml"/><Relationship Id="rId5" Type="http://schemas.openxmlformats.org/officeDocument/2006/relationships/slideLayout" Target="../slideLayouts/slideLayout1028.xml"/><Relationship Id="rId10" Type="http://schemas.openxmlformats.org/officeDocument/2006/relationships/slideLayout" Target="../slideLayouts/slideLayout1033.xml"/><Relationship Id="rId4" Type="http://schemas.openxmlformats.org/officeDocument/2006/relationships/slideLayout" Target="../slideLayouts/slideLayout1027.xml"/><Relationship Id="rId9" Type="http://schemas.openxmlformats.org/officeDocument/2006/relationships/slideLayout" Target="../slideLayouts/slideLayout1032.xml"/></Relationships>
</file>

<file path=ppt/slideMasters/_rels/slideMaster9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42.xml"/><Relationship Id="rId3" Type="http://schemas.openxmlformats.org/officeDocument/2006/relationships/slideLayout" Target="../slideLayouts/slideLayout1037.xml"/><Relationship Id="rId7" Type="http://schemas.openxmlformats.org/officeDocument/2006/relationships/slideLayout" Target="../slideLayouts/slideLayout1041.xml"/><Relationship Id="rId12" Type="http://schemas.openxmlformats.org/officeDocument/2006/relationships/theme" Target="../theme/theme95.xml"/><Relationship Id="rId2" Type="http://schemas.openxmlformats.org/officeDocument/2006/relationships/slideLayout" Target="../slideLayouts/slideLayout1036.xml"/><Relationship Id="rId1" Type="http://schemas.openxmlformats.org/officeDocument/2006/relationships/slideLayout" Target="../slideLayouts/slideLayout1035.xml"/><Relationship Id="rId6" Type="http://schemas.openxmlformats.org/officeDocument/2006/relationships/slideLayout" Target="../slideLayouts/slideLayout1040.xml"/><Relationship Id="rId11" Type="http://schemas.openxmlformats.org/officeDocument/2006/relationships/slideLayout" Target="../slideLayouts/slideLayout1045.xml"/><Relationship Id="rId5" Type="http://schemas.openxmlformats.org/officeDocument/2006/relationships/slideLayout" Target="../slideLayouts/slideLayout1039.xml"/><Relationship Id="rId10" Type="http://schemas.openxmlformats.org/officeDocument/2006/relationships/slideLayout" Target="../slideLayouts/slideLayout1044.xml"/><Relationship Id="rId4" Type="http://schemas.openxmlformats.org/officeDocument/2006/relationships/slideLayout" Target="../slideLayouts/slideLayout1038.xml"/><Relationship Id="rId9" Type="http://schemas.openxmlformats.org/officeDocument/2006/relationships/slideLayout" Target="../slideLayouts/slideLayout1043.xml"/></Relationships>
</file>

<file path=ppt/slideMasters/_rels/slideMaster9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53.xml"/><Relationship Id="rId3" Type="http://schemas.openxmlformats.org/officeDocument/2006/relationships/slideLayout" Target="../slideLayouts/slideLayout1048.xml"/><Relationship Id="rId7" Type="http://schemas.openxmlformats.org/officeDocument/2006/relationships/slideLayout" Target="../slideLayouts/slideLayout1052.xml"/><Relationship Id="rId12" Type="http://schemas.openxmlformats.org/officeDocument/2006/relationships/theme" Target="../theme/theme96.xml"/><Relationship Id="rId2" Type="http://schemas.openxmlformats.org/officeDocument/2006/relationships/slideLayout" Target="../slideLayouts/slideLayout1047.xml"/><Relationship Id="rId1" Type="http://schemas.openxmlformats.org/officeDocument/2006/relationships/slideLayout" Target="../slideLayouts/slideLayout1046.xml"/><Relationship Id="rId6" Type="http://schemas.openxmlformats.org/officeDocument/2006/relationships/slideLayout" Target="../slideLayouts/slideLayout1051.xml"/><Relationship Id="rId11" Type="http://schemas.openxmlformats.org/officeDocument/2006/relationships/slideLayout" Target="../slideLayouts/slideLayout1056.xml"/><Relationship Id="rId5" Type="http://schemas.openxmlformats.org/officeDocument/2006/relationships/slideLayout" Target="../slideLayouts/slideLayout1050.xml"/><Relationship Id="rId10" Type="http://schemas.openxmlformats.org/officeDocument/2006/relationships/slideLayout" Target="../slideLayouts/slideLayout1055.xml"/><Relationship Id="rId4" Type="http://schemas.openxmlformats.org/officeDocument/2006/relationships/slideLayout" Target="../slideLayouts/slideLayout1049.xml"/><Relationship Id="rId9" Type="http://schemas.openxmlformats.org/officeDocument/2006/relationships/slideLayout" Target="../slideLayouts/slideLayout1054.xml"/></Relationships>
</file>

<file path=ppt/slideMasters/_rels/slideMaster9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64.xml"/><Relationship Id="rId3" Type="http://schemas.openxmlformats.org/officeDocument/2006/relationships/slideLayout" Target="../slideLayouts/slideLayout1059.xml"/><Relationship Id="rId7" Type="http://schemas.openxmlformats.org/officeDocument/2006/relationships/slideLayout" Target="../slideLayouts/slideLayout1063.xml"/><Relationship Id="rId12" Type="http://schemas.openxmlformats.org/officeDocument/2006/relationships/theme" Target="../theme/theme97.xml"/><Relationship Id="rId2" Type="http://schemas.openxmlformats.org/officeDocument/2006/relationships/slideLayout" Target="../slideLayouts/slideLayout1058.xml"/><Relationship Id="rId1" Type="http://schemas.openxmlformats.org/officeDocument/2006/relationships/slideLayout" Target="../slideLayouts/slideLayout1057.xml"/><Relationship Id="rId6" Type="http://schemas.openxmlformats.org/officeDocument/2006/relationships/slideLayout" Target="../slideLayouts/slideLayout1062.xml"/><Relationship Id="rId11" Type="http://schemas.openxmlformats.org/officeDocument/2006/relationships/slideLayout" Target="../slideLayouts/slideLayout1067.xml"/><Relationship Id="rId5" Type="http://schemas.openxmlformats.org/officeDocument/2006/relationships/slideLayout" Target="../slideLayouts/slideLayout1061.xml"/><Relationship Id="rId10" Type="http://schemas.openxmlformats.org/officeDocument/2006/relationships/slideLayout" Target="../slideLayouts/slideLayout1066.xml"/><Relationship Id="rId4" Type="http://schemas.openxmlformats.org/officeDocument/2006/relationships/slideLayout" Target="../slideLayouts/slideLayout1060.xml"/><Relationship Id="rId9" Type="http://schemas.openxmlformats.org/officeDocument/2006/relationships/slideLayout" Target="../slideLayouts/slideLayout1065.xml"/></Relationships>
</file>

<file path=ppt/slideMasters/_rels/slideMaster9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5.xml"/><Relationship Id="rId3" Type="http://schemas.openxmlformats.org/officeDocument/2006/relationships/slideLayout" Target="../slideLayouts/slideLayout1070.xml"/><Relationship Id="rId7" Type="http://schemas.openxmlformats.org/officeDocument/2006/relationships/slideLayout" Target="../slideLayouts/slideLayout1074.xml"/><Relationship Id="rId12" Type="http://schemas.openxmlformats.org/officeDocument/2006/relationships/theme" Target="../theme/theme98.xml"/><Relationship Id="rId2" Type="http://schemas.openxmlformats.org/officeDocument/2006/relationships/slideLayout" Target="../slideLayouts/slideLayout1069.xml"/><Relationship Id="rId1" Type="http://schemas.openxmlformats.org/officeDocument/2006/relationships/slideLayout" Target="../slideLayouts/slideLayout1068.xml"/><Relationship Id="rId6" Type="http://schemas.openxmlformats.org/officeDocument/2006/relationships/slideLayout" Target="../slideLayouts/slideLayout1073.xml"/><Relationship Id="rId11" Type="http://schemas.openxmlformats.org/officeDocument/2006/relationships/slideLayout" Target="../slideLayouts/slideLayout1078.xml"/><Relationship Id="rId5" Type="http://schemas.openxmlformats.org/officeDocument/2006/relationships/slideLayout" Target="../slideLayouts/slideLayout1072.xml"/><Relationship Id="rId10" Type="http://schemas.openxmlformats.org/officeDocument/2006/relationships/slideLayout" Target="../slideLayouts/slideLayout1077.xml"/><Relationship Id="rId4" Type="http://schemas.openxmlformats.org/officeDocument/2006/relationships/slideLayout" Target="../slideLayouts/slideLayout1071.xml"/><Relationship Id="rId9" Type="http://schemas.openxmlformats.org/officeDocument/2006/relationships/slideLayout" Target="../slideLayouts/slideLayout1076.xml"/></Relationships>
</file>

<file path=ppt/slideMasters/_rels/slideMaster9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86.xml"/><Relationship Id="rId3" Type="http://schemas.openxmlformats.org/officeDocument/2006/relationships/slideLayout" Target="../slideLayouts/slideLayout1081.xml"/><Relationship Id="rId7" Type="http://schemas.openxmlformats.org/officeDocument/2006/relationships/slideLayout" Target="../slideLayouts/slideLayout1085.xml"/><Relationship Id="rId12" Type="http://schemas.openxmlformats.org/officeDocument/2006/relationships/theme" Target="../theme/theme99.xml"/><Relationship Id="rId2" Type="http://schemas.openxmlformats.org/officeDocument/2006/relationships/slideLayout" Target="../slideLayouts/slideLayout1080.xml"/><Relationship Id="rId1" Type="http://schemas.openxmlformats.org/officeDocument/2006/relationships/slideLayout" Target="../slideLayouts/slideLayout1079.xml"/><Relationship Id="rId6" Type="http://schemas.openxmlformats.org/officeDocument/2006/relationships/slideLayout" Target="../slideLayouts/slideLayout1084.xml"/><Relationship Id="rId11" Type="http://schemas.openxmlformats.org/officeDocument/2006/relationships/slideLayout" Target="../slideLayouts/slideLayout1089.xml"/><Relationship Id="rId5" Type="http://schemas.openxmlformats.org/officeDocument/2006/relationships/slideLayout" Target="../slideLayouts/slideLayout1083.xml"/><Relationship Id="rId10" Type="http://schemas.openxmlformats.org/officeDocument/2006/relationships/slideLayout" Target="../slideLayouts/slideLayout1088.xml"/><Relationship Id="rId4" Type="http://schemas.openxmlformats.org/officeDocument/2006/relationships/slideLayout" Target="../slideLayouts/slideLayout1082.xml"/><Relationship Id="rId9" Type="http://schemas.openxmlformats.org/officeDocument/2006/relationships/slideLayout" Target="../slideLayouts/slideLayout108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D9A359A3-9E9B-4C06-8845-2DF2D3BACD04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A004BE80-EA3C-4E4F-8384-C7977F13F26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1024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44" name="日期占位符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8085EDEC-0ACD-4057-9061-8DCC365FEA4E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0245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246" name="灯片编号占位符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CA87DC82-DCD4-43D4-85F4-869FCF9EF6B1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0" r:id="rId1"/>
    <p:sldLayoutId id="2147484001" r:id="rId2"/>
    <p:sldLayoutId id="2147484002" r:id="rId3"/>
    <p:sldLayoutId id="2147484003" r:id="rId4"/>
    <p:sldLayoutId id="2147484004" r:id="rId5"/>
    <p:sldLayoutId id="2147484005" r:id="rId6"/>
    <p:sldLayoutId id="2147484006" r:id="rId7"/>
    <p:sldLayoutId id="2147484007" r:id="rId8"/>
    <p:sldLayoutId id="2147484008" r:id="rId9"/>
    <p:sldLayoutId id="2147484009" r:id="rId10"/>
    <p:sldLayoutId id="2147484010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40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90" r:id="rId1"/>
    <p:sldLayoutId id="2147484991" r:id="rId2"/>
    <p:sldLayoutId id="2147484992" r:id="rId3"/>
    <p:sldLayoutId id="2147484993" r:id="rId4"/>
    <p:sldLayoutId id="2147484994" r:id="rId5"/>
    <p:sldLayoutId id="2147484995" r:id="rId6"/>
    <p:sldLayoutId id="2147484996" r:id="rId7"/>
    <p:sldLayoutId id="2147484997" r:id="rId8"/>
    <p:sldLayoutId id="2147484998" r:id="rId9"/>
    <p:sldLayoutId id="2147484999" r:id="rId10"/>
    <p:sldLayoutId id="2147485000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34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01" r:id="rId1"/>
    <p:sldLayoutId id="2147485002" r:id="rId2"/>
    <p:sldLayoutId id="2147485003" r:id="rId3"/>
    <p:sldLayoutId id="2147485004" r:id="rId4"/>
    <p:sldLayoutId id="2147485005" r:id="rId5"/>
    <p:sldLayoutId id="2147485006" r:id="rId6"/>
    <p:sldLayoutId id="2147485007" r:id="rId7"/>
    <p:sldLayoutId id="2147485008" r:id="rId8"/>
    <p:sldLayoutId id="2147485009" r:id="rId9"/>
    <p:sldLayoutId id="2147485010" r:id="rId10"/>
    <p:sldLayoutId id="214748501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44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12" r:id="rId1"/>
    <p:sldLayoutId id="2147485013" r:id="rId2"/>
    <p:sldLayoutId id="2147485014" r:id="rId3"/>
    <p:sldLayoutId id="2147485015" r:id="rId4"/>
    <p:sldLayoutId id="2147485016" r:id="rId5"/>
    <p:sldLayoutId id="2147485017" r:id="rId6"/>
    <p:sldLayoutId id="2147485018" r:id="rId7"/>
    <p:sldLayoutId id="2147485019" r:id="rId8"/>
    <p:sldLayoutId id="2147485020" r:id="rId9"/>
    <p:sldLayoutId id="2147485021" r:id="rId10"/>
    <p:sldLayoutId id="2147485022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547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23" r:id="rId1"/>
    <p:sldLayoutId id="2147485024" r:id="rId2"/>
    <p:sldLayoutId id="2147485025" r:id="rId3"/>
    <p:sldLayoutId id="2147485026" r:id="rId4"/>
    <p:sldLayoutId id="2147485027" r:id="rId5"/>
    <p:sldLayoutId id="2147485028" r:id="rId6"/>
    <p:sldLayoutId id="2147485029" r:id="rId7"/>
    <p:sldLayoutId id="2147485030" r:id="rId8"/>
    <p:sldLayoutId id="2147485031" r:id="rId9"/>
    <p:sldLayoutId id="2147485032" r:id="rId10"/>
    <p:sldLayoutId id="214748503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649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34" r:id="rId1"/>
    <p:sldLayoutId id="2147485035" r:id="rId2"/>
    <p:sldLayoutId id="2147485036" r:id="rId3"/>
    <p:sldLayoutId id="2147485037" r:id="rId4"/>
    <p:sldLayoutId id="2147485038" r:id="rId5"/>
    <p:sldLayoutId id="2147485039" r:id="rId6"/>
    <p:sldLayoutId id="2147485040" r:id="rId7"/>
    <p:sldLayoutId id="2147485041" r:id="rId8"/>
    <p:sldLayoutId id="2147485042" r:id="rId9"/>
    <p:sldLayoutId id="2147485043" r:id="rId10"/>
    <p:sldLayoutId id="214748504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752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45" r:id="rId1"/>
    <p:sldLayoutId id="2147485046" r:id="rId2"/>
    <p:sldLayoutId id="2147485047" r:id="rId3"/>
    <p:sldLayoutId id="2147485048" r:id="rId4"/>
    <p:sldLayoutId id="2147485049" r:id="rId5"/>
    <p:sldLayoutId id="2147485050" r:id="rId6"/>
    <p:sldLayoutId id="2147485051" r:id="rId7"/>
    <p:sldLayoutId id="2147485052" r:id="rId8"/>
    <p:sldLayoutId id="2147485053" r:id="rId9"/>
    <p:sldLayoutId id="2147485054" r:id="rId10"/>
    <p:sldLayoutId id="214748505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854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56" r:id="rId1"/>
    <p:sldLayoutId id="2147485057" r:id="rId2"/>
    <p:sldLayoutId id="2147485058" r:id="rId3"/>
    <p:sldLayoutId id="2147485059" r:id="rId4"/>
    <p:sldLayoutId id="2147485060" r:id="rId5"/>
    <p:sldLayoutId id="2147485061" r:id="rId6"/>
    <p:sldLayoutId id="2147485062" r:id="rId7"/>
    <p:sldLayoutId id="2147485063" r:id="rId8"/>
    <p:sldLayoutId id="2147485064" r:id="rId9"/>
    <p:sldLayoutId id="2147485065" r:id="rId10"/>
    <p:sldLayoutId id="214748506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957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67" r:id="rId1"/>
    <p:sldLayoutId id="2147485068" r:id="rId2"/>
    <p:sldLayoutId id="2147485069" r:id="rId3"/>
    <p:sldLayoutId id="2147485070" r:id="rId4"/>
    <p:sldLayoutId id="2147485071" r:id="rId5"/>
    <p:sldLayoutId id="2147485072" r:id="rId6"/>
    <p:sldLayoutId id="2147485073" r:id="rId7"/>
    <p:sldLayoutId id="2147485074" r:id="rId8"/>
    <p:sldLayoutId id="2147485075" r:id="rId9"/>
    <p:sldLayoutId id="2147485076" r:id="rId10"/>
    <p:sldLayoutId id="2147485077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1059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78" r:id="rId1"/>
    <p:sldLayoutId id="2147485079" r:id="rId2"/>
    <p:sldLayoutId id="2147485080" r:id="rId3"/>
    <p:sldLayoutId id="2147485081" r:id="rId4"/>
    <p:sldLayoutId id="2147485082" r:id="rId5"/>
    <p:sldLayoutId id="2147485083" r:id="rId6"/>
    <p:sldLayoutId id="2147485084" r:id="rId7"/>
    <p:sldLayoutId id="2147485085" r:id="rId8"/>
    <p:sldLayoutId id="2147485086" r:id="rId9"/>
    <p:sldLayoutId id="2147485087" r:id="rId10"/>
    <p:sldLayoutId id="2147485088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1161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89" r:id="rId1"/>
    <p:sldLayoutId id="2147485090" r:id="rId2"/>
    <p:sldLayoutId id="2147485091" r:id="rId3"/>
    <p:sldLayoutId id="2147485092" r:id="rId4"/>
    <p:sldLayoutId id="2147485093" r:id="rId5"/>
    <p:sldLayoutId id="2147485094" r:id="rId6"/>
    <p:sldLayoutId id="2147485095" r:id="rId7"/>
    <p:sldLayoutId id="2147485096" r:id="rId8"/>
    <p:sldLayoutId id="2147485097" r:id="rId9"/>
    <p:sldLayoutId id="2147485098" r:id="rId10"/>
    <p:sldLayoutId id="214748509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1126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1268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E99EB17F-FCC6-4739-B803-D6F2BDE77A43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1269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270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33C0BC6E-7ECE-4A5B-8106-35719325E4FB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1" r:id="rId1"/>
    <p:sldLayoutId id="2147484012" r:id="rId2"/>
    <p:sldLayoutId id="2147484013" r:id="rId3"/>
    <p:sldLayoutId id="2147484014" r:id="rId4"/>
    <p:sldLayoutId id="2147484015" r:id="rId5"/>
    <p:sldLayoutId id="2147484016" r:id="rId6"/>
    <p:sldLayoutId id="2147484017" r:id="rId7"/>
    <p:sldLayoutId id="2147484018" r:id="rId8"/>
    <p:sldLayoutId id="2147484019" r:id="rId9"/>
    <p:sldLayoutId id="2147484020" r:id="rId10"/>
    <p:sldLayoutId id="2147484021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1264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00" r:id="rId1"/>
    <p:sldLayoutId id="2147485101" r:id="rId2"/>
    <p:sldLayoutId id="2147485102" r:id="rId3"/>
    <p:sldLayoutId id="2147485103" r:id="rId4"/>
    <p:sldLayoutId id="2147485104" r:id="rId5"/>
    <p:sldLayoutId id="2147485105" r:id="rId6"/>
    <p:sldLayoutId id="2147485106" r:id="rId7"/>
    <p:sldLayoutId id="2147485107" r:id="rId8"/>
    <p:sldLayoutId id="2147485108" r:id="rId9"/>
    <p:sldLayoutId id="2147485109" r:id="rId10"/>
    <p:sldLayoutId id="2147485110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1366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11" r:id="rId1"/>
    <p:sldLayoutId id="2147485112" r:id="rId2"/>
    <p:sldLayoutId id="2147485113" r:id="rId3"/>
    <p:sldLayoutId id="2147485114" r:id="rId4"/>
    <p:sldLayoutId id="2147485115" r:id="rId5"/>
    <p:sldLayoutId id="2147485116" r:id="rId6"/>
    <p:sldLayoutId id="2147485117" r:id="rId7"/>
    <p:sldLayoutId id="2147485118" r:id="rId8"/>
    <p:sldLayoutId id="2147485119" r:id="rId9"/>
    <p:sldLayoutId id="2147485120" r:id="rId10"/>
    <p:sldLayoutId id="214748512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1229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2292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A40C618B-B749-489A-98A0-2C41CCB8BCE1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2293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294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28844EE4-A219-44AF-A4C5-0F51CB88C9F2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2" r:id="rId1"/>
    <p:sldLayoutId id="2147484023" r:id="rId2"/>
    <p:sldLayoutId id="2147484024" r:id="rId3"/>
    <p:sldLayoutId id="2147484025" r:id="rId4"/>
    <p:sldLayoutId id="2147484026" r:id="rId5"/>
    <p:sldLayoutId id="2147484027" r:id="rId6"/>
    <p:sldLayoutId id="2147484028" r:id="rId7"/>
    <p:sldLayoutId id="2147484029" r:id="rId8"/>
    <p:sldLayoutId id="2147484030" r:id="rId9"/>
    <p:sldLayoutId id="2147484031" r:id="rId10"/>
    <p:sldLayoutId id="2147484032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1331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331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6EC22472-22DA-4946-9B01-D89B9F3D0AE9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331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331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72EAD8DD-E8A2-403B-9A31-495C15371F62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1433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4340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19A5E580-6523-4224-9AD2-A3F08BD18F0F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4341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4342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F5E7C348-F1AD-4DA9-867F-2C4FD294A896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4" r:id="rId1"/>
    <p:sldLayoutId id="2147484045" r:id="rId2"/>
    <p:sldLayoutId id="2147484046" r:id="rId3"/>
    <p:sldLayoutId id="2147484047" r:id="rId4"/>
    <p:sldLayoutId id="2147484048" r:id="rId5"/>
    <p:sldLayoutId id="2147484049" r:id="rId6"/>
    <p:sldLayoutId id="2147484050" r:id="rId7"/>
    <p:sldLayoutId id="2147484051" r:id="rId8"/>
    <p:sldLayoutId id="2147484052" r:id="rId9"/>
    <p:sldLayoutId id="2147484053" r:id="rId10"/>
    <p:sldLayoutId id="2147484054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1536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5364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FB86A973-CBF1-4CAD-8B34-DDB66F1DD45E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5365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5366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E7D2FBEB-7F8E-4452-B94A-90E67492C3CF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5" r:id="rId1"/>
    <p:sldLayoutId id="2147484056" r:id="rId2"/>
    <p:sldLayoutId id="2147484057" r:id="rId3"/>
    <p:sldLayoutId id="2147484058" r:id="rId4"/>
    <p:sldLayoutId id="2147484059" r:id="rId5"/>
    <p:sldLayoutId id="2147484060" r:id="rId6"/>
    <p:sldLayoutId id="2147484061" r:id="rId7"/>
    <p:sldLayoutId id="2147484062" r:id="rId8"/>
    <p:sldLayoutId id="2147484063" r:id="rId9"/>
    <p:sldLayoutId id="2147484064" r:id="rId10"/>
    <p:sldLayoutId id="2147484065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638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6" r:id="rId1"/>
    <p:sldLayoutId id="2147484067" r:id="rId2"/>
    <p:sldLayoutId id="2147484068" r:id="rId3"/>
    <p:sldLayoutId id="2147484069" r:id="rId4"/>
    <p:sldLayoutId id="2147484070" r:id="rId5"/>
    <p:sldLayoutId id="2147484071" r:id="rId6"/>
    <p:sldLayoutId id="2147484072" r:id="rId7"/>
    <p:sldLayoutId id="2147484073" r:id="rId8"/>
    <p:sldLayoutId id="2147484074" r:id="rId9"/>
    <p:sldLayoutId id="2147484075" r:id="rId10"/>
    <p:sldLayoutId id="214748407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741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7" r:id="rId1"/>
    <p:sldLayoutId id="2147484078" r:id="rId2"/>
    <p:sldLayoutId id="2147484079" r:id="rId3"/>
    <p:sldLayoutId id="2147484080" r:id="rId4"/>
    <p:sldLayoutId id="2147484081" r:id="rId5"/>
    <p:sldLayoutId id="2147484082" r:id="rId6"/>
    <p:sldLayoutId id="2147484083" r:id="rId7"/>
    <p:sldLayoutId id="2147484084" r:id="rId8"/>
    <p:sldLayoutId id="2147484085" r:id="rId9"/>
    <p:sldLayoutId id="2147484086" r:id="rId10"/>
    <p:sldLayoutId id="2147484087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843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8" r:id="rId1"/>
    <p:sldLayoutId id="2147484089" r:id="rId2"/>
    <p:sldLayoutId id="2147484090" r:id="rId3"/>
    <p:sldLayoutId id="2147484091" r:id="rId4"/>
    <p:sldLayoutId id="2147484092" r:id="rId5"/>
    <p:sldLayoutId id="2147484093" r:id="rId6"/>
    <p:sldLayoutId id="2147484094" r:id="rId7"/>
    <p:sldLayoutId id="2147484095" r:id="rId8"/>
    <p:sldLayoutId id="2147484096" r:id="rId9"/>
    <p:sldLayoutId id="2147484097" r:id="rId10"/>
    <p:sldLayoutId id="2147484098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945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9" r:id="rId1"/>
    <p:sldLayoutId id="2147484100" r:id="rId2"/>
    <p:sldLayoutId id="2147484101" r:id="rId3"/>
    <p:sldLayoutId id="2147484102" r:id="rId4"/>
    <p:sldLayoutId id="2147484103" r:id="rId5"/>
    <p:sldLayoutId id="2147484104" r:id="rId6"/>
    <p:sldLayoutId id="2147484105" r:id="rId7"/>
    <p:sldLayoutId id="2147484106" r:id="rId8"/>
    <p:sldLayoutId id="2147484107" r:id="rId9"/>
    <p:sldLayoutId id="2147484108" r:id="rId10"/>
    <p:sldLayoutId id="214748410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C3E15312-F147-48E7-9204-2A78F4576A71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5BB0E941-3D78-4C77-B8AE-F909A52BA86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2" r:id="rId1"/>
    <p:sldLayoutId id="2147483913" r:id="rId2"/>
    <p:sldLayoutId id="2147483914" r:id="rId3"/>
    <p:sldLayoutId id="2147483915" r:id="rId4"/>
    <p:sldLayoutId id="2147483916" r:id="rId5"/>
    <p:sldLayoutId id="2147483917" r:id="rId6"/>
    <p:sldLayoutId id="2147483918" r:id="rId7"/>
    <p:sldLayoutId id="2147483919" r:id="rId8"/>
    <p:sldLayoutId id="2147483920" r:id="rId9"/>
    <p:sldLayoutId id="2147483921" r:id="rId10"/>
    <p:sldLayoutId id="2147483922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48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0" r:id="rId1"/>
    <p:sldLayoutId id="2147484111" r:id="rId2"/>
    <p:sldLayoutId id="2147484112" r:id="rId3"/>
    <p:sldLayoutId id="2147484113" r:id="rId4"/>
    <p:sldLayoutId id="2147484114" r:id="rId5"/>
    <p:sldLayoutId id="2147484115" r:id="rId6"/>
    <p:sldLayoutId id="2147484116" r:id="rId7"/>
    <p:sldLayoutId id="2147484117" r:id="rId8"/>
    <p:sldLayoutId id="2147484118" r:id="rId9"/>
    <p:sldLayoutId id="2147484119" r:id="rId10"/>
    <p:sldLayoutId id="2147484120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150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1" r:id="rId1"/>
    <p:sldLayoutId id="2147484122" r:id="rId2"/>
    <p:sldLayoutId id="2147484123" r:id="rId3"/>
    <p:sldLayoutId id="2147484124" r:id="rId4"/>
    <p:sldLayoutId id="2147484125" r:id="rId5"/>
    <p:sldLayoutId id="2147484126" r:id="rId6"/>
    <p:sldLayoutId id="2147484127" r:id="rId7"/>
    <p:sldLayoutId id="2147484128" r:id="rId8"/>
    <p:sldLayoutId id="2147484129" r:id="rId9"/>
    <p:sldLayoutId id="2147484130" r:id="rId10"/>
    <p:sldLayoutId id="214748413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253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32" r:id="rId1"/>
    <p:sldLayoutId id="2147484133" r:id="rId2"/>
    <p:sldLayoutId id="2147484134" r:id="rId3"/>
    <p:sldLayoutId id="2147484135" r:id="rId4"/>
    <p:sldLayoutId id="2147484136" r:id="rId5"/>
    <p:sldLayoutId id="2147484137" r:id="rId6"/>
    <p:sldLayoutId id="2147484138" r:id="rId7"/>
    <p:sldLayoutId id="2147484139" r:id="rId8"/>
    <p:sldLayoutId id="2147484140" r:id="rId9"/>
    <p:sldLayoutId id="2147484141" r:id="rId10"/>
    <p:sldLayoutId id="2147484142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355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3" r:id="rId1"/>
    <p:sldLayoutId id="2147484144" r:id="rId2"/>
    <p:sldLayoutId id="2147484145" r:id="rId3"/>
    <p:sldLayoutId id="2147484146" r:id="rId4"/>
    <p:sldLayoutId id="2147484147" r:id="rId5"/>
    <p:sldLayoutId id="2147484148" r:id="rId6"/>
    <p:sldLayoutId id="2147484149" r:id="rId7"/>
    <p:sldLayoutId id="2147484150" r:id="rId8"/>
    <p:sldLayoutId id="2147484151" r:id="rId9"/>
    <p:sldLayoutId id="2147484152" r:id="rId10"/>
    <p:sldLayoutId id="214748415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457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4" r:id="rId1"/>
    <p:sldLayoutId id="2147484155" r:id="rId2"/>
    <p:sldLayoutId id="2147484156" r:id="rId3"/>
    <p:sldLayoutId id="2147484157" r:id="rId4"/>
    <p:sldLayoutId id="2147484158" r:id="rId5"/>
    <p:sldLayoutId id="2147484159" r:id="rId6"/>
    <p:sldLayoutId id="2147484160" r:id="rId7"/>
    <p:sldLayoutId id="2147484161" r:id="rId8"/>
    <p:sldLayoutId id="2147484162" r:id="rId9"/>
    <p:sldLayoutId id="2147484163" r:id="rId10"/>
    <p:sldLayoutId id="214748416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560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65" r:id="rId1"/>
    <p:sldLayoutId id="2147484166" r:id="rId2"/>
    <p:sldLayoutId id="2147484167" r:id="rId3"/>
    <p:sldLayoutId id="2147484168" r:id="rId4"/>
    <p:sldLayoutId id="2147484169" r:id="rId5"/>
    <p:sldLayoutId id="2147484170" r:id="rId6"/>
    <p:sldLayoutId id="2147484171" r:id="rId7"/>
    <p:sldLayoutId id="2147484172" r:id="rId8"/>
    <p:sldLayoutId id="2147484173" r:id="rId9"/>
    <p:sldLayoutId id="2147484174" r:id="rId10"/>
    <p:sldLayoutId id="214748417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66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6" r:id="rId1"/>
    <p:sldLayoutId id="2147484177" r:id="rId2"/>
    <p:sldLayoutId id="2147484178" r:id="rId3"/>
    <p:sldLayoutId id="2147484179" r:id="rId4"/>
    <p:sldLayoutId id="2147484180" r:id="rId5"/>
    <p:sldLayoutId id="2147484181" r:id="rId6"/>
    <p:sldLayoutId id="2147484182" r:id="rId7"/>
    <p:sldLayoutId id="2147484183" r:id="rId8"/>
    <p:sldLayoutId id="2147484184" r:id="rId9"/>
    <p:sldLayoutId id="2147484185" r:id="rId10"/>
    <p:sldLayoutId id="214748418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76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87" r:id="rId1"/>
    <p:sldLayoutId id="2147484188" r:id="rId2"/>
    <p:sldLayoutId id="2147484189" r:id="rId3"/>
    <p:sldLayoutId id="2147484190" r:id="rId4"/>
    <p:sldLayoutId id="2147484191" r:id="rId5"/>
    <p:sldLayoutId id="2147484192" r:id="rId6"/>
    <p:sldLayoutId id="2147484193" r:id="rId7"/>
    <p:sldLayoutId id="2147484194" r:id="rId8"/>
    <p:sldLayoutId id="2147484195" r:id="rId9"/>
    <p:sldLayoutId id="2147484196" r:id="rId10"/>
    <p:sldLayoutId id="2147484197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867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8" r:id="rId1"/>
    <p:sldLayoutId id="2147484199" r:id="rId2"/>
    <p:sldLayoutId id="2147484200" r:id="rId3"/>
    <p:sldLayoutId id="2147484201" r:id="rId4"/>
    <p:sldLayoutId id="2147484202" r:id="rId5"/>
    <p:sldLayoutId id="2147484203" r:id="rId6"/>
    <p:sldLayoutId id="2147484204" r:id="rId7"/>
    <p:sldLayoutId id="2147484205" r:id="rId8"/>
    <p:sldLayoutId id="2147484206" r:id="rId9"/>
    <p:sldLayoutId id="2147484207" r:id="rId10"/>
    <p:sldLayoutId id="2147484208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969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9" r:id="rId1"/>
    <p:sldLayoutId id="2147484210" r:id="rId2"/>
    <p:sldLayoutId id="2147484211" r:id="rId3"/>
    <p:sldLayoutId id="2147484212" r:id="rId4"/>
    <p:sldLayoutId id="2147484213" r:id="rId5"/>
    <p:sldLayoutId id="2147484214" r:id="rId6"/>
    <p:sldLayoutId id="2147484215" r:id="rId7"/>
    <p:sldLayoutId id="2147484216" r:id="rId8"/>
    <p:sldLayoutId id="2147484217" r:id="rId9"/>
    <p:sldLayoutId id="2147484218" r:id="rId10"/>
    <p:sldLayoutId id="214748421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307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307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fld id="{A9EFCD8E-011D-446C-A9EB-0029B52A8ADA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07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307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fld id="{F5BCD18A-061D-4F9E-88CD-56E02617D0DC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24" r:id="rId2"/>
    <p:sldLayoutId id="2147483925" r:id="rId3"/>
    <p:sldLayoutId id="2147483926" r:id="rId4"/>
    <p:sldLayoutId id="2147483927" r:id="rId5"/>
    <p:sldLayoutId id="2147483928" r:id="rId6"/>
    <p:sldLayoutId id="2147483929" r:id="rId7"/>
    <p:sldLayoutId id="2147483930" r:id="rId8"/>
    <p:sldLayoutId id="2147483931" r:id="rId9"/>
    <p:sldLayoutId id="2147483932" r:id="rId10"/>
    <p:sldLayoutId id="2147483933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3072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0" r:id="rId1"/>
    <p:sldLayoutId id="2147484221" r:id="rId2"/>
    <p:sldLayoutId id="2147484222" r:id="rId3"/>
    <p:sldLayoutId id="2147484223" r:id="rId4"/>
    <p:sldLayoutId id="2147484224" r:id="rId5"/>
    <p:sldLayoutId id="2147484225" r:id="rId6"/>
    <p:sldLayoutId id="2147484226" r:id="rId7"/>
    <p:sldLayoutId id="2147484227" r:id="rId8"/>
    <p:sldLayoutId id="2147484228" r:id="rId9"/>
    <p:sldLayoutId id="2147484229" r:id="rId10"/>
    <p:sldLayoutId id="2147484230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3174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31" r:id="rId1"/>
    <p:sldLayoutId id="2147484232" r:id="rId2"/>
    <p:sldLayoutId id="2147484233" r:id="rId3"/>
    <p:sldLayoutId id="2147484234" r:id="rId4"/>
    <p:sldLayoutId id="2147484235" r:id="rId5"/>
    <p:sldLayoutId id="2147484236" r:id="rId6"/>
    <p:sldLayoutId id="2147484237" r:id="rId7"/>
    <p:sldLayoutId id="2147484238" r:id="rId8"/>
    <p:sldLayoutId id="2147484239" r:id="rId9"/>
    <p:sldLayoutId id="2147484240" r:id="rId10"/>
    <p:sldLayoutId id="214748424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3277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42" r:id="rId1"/>
    <p:sldLayoutId id="2147484243" r:id="rId2"/>
    <p:sldLayoutId id="2147484244" r:id="rId3"/>
    <p:sldLayoutId id="2147484245" r:id="rId4"/>
    <p:sldLayoutId id="2147484246" r:id="rId5"/>
    <p:sldLayoutId id="2147484247" r:id="rId6"/>
    <p:sldLayoutId id="2147484248" r:id="rId7"/>
    <p:sldLayoutId id="2147484249" r:id="rId8"/>
    <p:sldLayoutId id="2147484250" r:id="rId9"/>
    <p:sldLayoutId id="2147484251" r:id="rId10"/>
    <p:sldLayoutId id="2147484252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3379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53" r:id="rId1"/>
    <p:sldLayoutId id="2147484254" r:id="rId2"/>
    <p:sldLayoutId id="2147484255" r:id="rId3"/>
    <p:sldLayoutId id="2147484256" r:id="rId4"/>
    <p:sldLayoutId id="2147484257" r:id="rId5"/>
    <p:sldLayoutId id="2147484258" r:id="rId6"/>
    <p:sldLayoutId id="2147484259" r:id="rId7"/>
    <p:sldLayoutId id="2147484260" r:id="rId8"/>
    <p:sldLayoutId id="2147484261" r:id="rId9"/>
    <p:sldLayoutId id="2147484262" r:id="rId10"/>
    <p:sldLayoutId id="214748426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3481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64" r:id="rId1"/>
    <p:sldLayoutId id="2147484265" r:id="rId2"/>
    <p:sldLayoutId id="2147484266" r:id="rId3"/>
    <p:sldLayoutId id="2147484267" r:id="rId4"/>
    <p:sldLayoutId id="2147484268" r:id="rId5"/>
    <p:sldLayoutId id="2147484269" r:id="rId6"/>
    <p:sldLayoutId id="2147484270" r:id="rId7"/>
    <p:sldLayoutId id="2147484271" r:id="rId8"/>
    <p:sldLayoutId id="2147484272" r:id="rId9"/>
    <p:sldLayoutId id="2147484273" r:id="rId10"/>
    <p:sldLayoutId id="214748427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3584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75" r:id="rId1"/>
    <p:sldLayoutId id="2147484276" r:id="rId2"/>
    <p:sldLayoutId id="2147484277" r:id="rId3"/>
    <p:sldLayoutId id="2147484278" r:id="rId4"/>
    <p:sldLayoutId id="2147484279" r:id="rId5"/>
    <p:sldLayoutId id="2147484280" r:id="rId6"/>
    <p:sldLayoutId id="2147484281" r:id="rId7"/>
    <p:sldLayoutId id="2147484282" r:id="rId8"/>
    <p:sldLayoutId id="2147484283" r:id="rId9"/>
    <p:sldLayoutId id="2147484284" r:id="rId10"/>
    <p:sldLayoutId id="214748428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3686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86" r:id="rId1"/>
    <p:sldLayoutId id="2147484287" r:id="rId2"/>
    <p:sldLayoutId id="2147484288" r:id="rId3"/>
    <p:sldLayoutId id="2147484289" r:id="rId4"/>
    <p:sldLayoutId id="2147484290" r:id="rId5"/>
    <p:sldLayoutId id="2147484291" r:id="rId6"/>
    <p:sldLayoutId id="2147484292" r:id="rId7"/>
    <p:sldLayoutId id="2147484293" r:id="rId8"/>
    <p:sldLayoutId id="2147484294" r:id="rId9"/>
    <p:sldLayoutId id="2147484295" r:id="rId10"/>
    <p:sldLayoutId id="21474842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3789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97" r:id="rId1"/>
    <p:sldLayoutId id="2147484298" r:id="rId2"/>
    <p:sldLayoutId id="2147484299" r:id="rId3"/>
    <p:sldLayoutId id="2147484300" r:id="rId4"/>
    <p:sldLayoutId id="2147484301" r:id="rId5"/>
    <p:sldLayoutId id="2147484302" r:id="rId6"/>
    <p:sldLayoutId id="2147484303" r:id="rId7"/>
    <p:sldLayoutId id="2147484304" r:id="rId8"/>
    <p:sldLayoutId id="2147484305" r:id="rId9"/>
    <p:sldLayoutId id="2147484306" r:id="rId10"/>
    <p:sldLayoutId id="2147484307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3891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08" r:id="rId1"/>
    <p:sldLayoutId id="2147484309" r:id="rId2"/>
    <p:sldLayoutId id="2147484310" r:id="rId3"/>
    <p:sldLayoutId id="2147484311" r:id="rId4"/>
    <p:sldLayoutId id="2147484312" r:id="rId5"/>
    <p:sldLayoutId id="2147484313" r:id="rId6"/>
    <p:sldLayoutId id="2147484314" r:id="rId7"/>
    <p:sldLayoutId id="2147484315" r:id="rId8"/>
    <p:sldLayoutId id="2147484316" r:id="rId9"/>
    <p:sldLayoutId id="2147484317" r:id="rId10"/>
    <p:sldLayoutId id="2147484318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3993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19" r:id="rId1"/>
    <p:sldLayoutId id="2147484320" r:id="rId2"/>
    <p:sldLayoutId id="2147484321" r:id="rId3"/>
    <p:sldLayoutId id="2147484322" r:id="rId4"/>
    <p:sldLayoutId id="2147484323" r:id="rId5"/>
    <p:sldLayoutId id="2147484324" r:id="rId6"/>
    <p:sldLayoutId id="2147484325" r:id="rId7"/>
    <p:sldLayoutId id="2147484326" r:id="rId8"/>
    <p:sldLayoutId id="2147484327" r:id="rId9"/>
    <p:sldLayoutId id="2147484328" r:id="rId10"/>
    <p:sldLayoutId id="214748432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409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4100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4823BB04-256F-4AE7-BE16-8B4853B68083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4101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102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F45F9076-E0B9-4F01-A9E7-9E50E30957E0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4" r:id="rId1"/>
    <p:sldLayoutId id="2147483935" r:id="rId2"/>
    <p:sldLayoutId id="2147483936" r:id="rId3"/>
    <p:sldLayoutId id="2147483937" r:id="rId4"/>
    <p:sldLayoutId id="2147483938" r:id="rId5"/>
    <p:sldLayoutId id="2147483939" r:id="rId6"/>
    <p:sldLayoutId id="2147483940" r:id="rId7"/>
    <p:sldLayoutId id="2147483941" r:id="rId8"/>
    <p:sldLayoutId id="2147483942" r:id="rId9"/>
    <p:sldLayoutId id="2147483943" r:id="rId10"/>
    <p:sldLayoutId id="214748394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4096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30" r:id="rId1"/>
    <p:sldLayoutId id="2147484331" r:id="rId2"/>
    <p:sldLayoutId id="2147484332" r:id="rId3"/>
    <p:sldLayoutId id="2147484333" r:id="rId4"/>
    <p:sldLayoutId id="2147484334" r:id="rId5"/>
    <p:sldLayoutId id="2147484335" r:id="rId6"/>
    <p:sldLayoutId id="2147484336" r:id="rId7"/>
    <p:sldLayoutId id="2147484337" r:id="rId8"/>
    <p:sldLayoutId id="2147484338" r:id="rId9"/>
    <p:sldLayoutId id="2147484339" r:id="rId10"/>
    <p:sldLayoutId id="2147484340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4198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41" r:id="rId1"/>
    <p:sldLayoutId id="2147484342" r:id="rId2"/>
    <p:sldLayoutId id="2147484343" r:id="rId3"/>
    <p:sldLayoutId id="2147484344" r:id="rId4"/>
    <p:sldLayoutId id="2147484345" r:id="rId5"/>
    <p:sldLayoutId id="2147484346" r:id="rId6"/>
    <p:sldLayoutId id="2147484347" r:id="rId7"/>
    <p:sldLayoutId id="2147484348" r:id="rId8"/>
    <p:sldLayoutId id="2147484349" r:id="rId9"/>
    <p:sldLayoutId id="2147484350" r:id="rId10"/>
    <p:sldLayoutId id="214748435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4301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52" r:id="rId1"/>
    <p:sldLayoutId id="2147484353" r:id="rId2"/>
    <p:sldLayoutId id="2147484354" r:id="rId3"/>
    <p:sldLayoutId id="2147484355" r:id="rId4"/>
    <p:sldLayoutId id="2147484356" r:id="rId5"/>
    <p:sldLayoutId id="2147484357" r:id="rId6"/>
    <p:sldLayoutId id="2147484358" r:id="rId7"/>
    <p:sldLayoutId id="2147484359" r:id="rId8"/>
    <p:sldLayoutId id="2147484360" r:id="rId9"/>
    <p:sldLayoutId id="2147484361" r:id="rId10"/>
    <p:sldLayoutId id="2147484362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4403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63" r:id="rId1"/>
    <p:sldLayoutId id="2147484364" r:id="rId2"/>
    <p:sldLayoutId id="2147484365" r:id="rId3"/>
    <p:sldLayoutId id="2147484366" r:id="rId4"/>
    <p:sldLayoutId id="2147484367" r:id="rId5"/>
    <p:sldLayoutId id="2147484368" r:id="rId6"/>
    <p:sldLayoutId id="2147484369" r:id="rId7"/>
    <p:sldLayoutId id="2147484370" r:id="rId8"/>
    <p:sldLayoutId id="2147484371" r:id="rId9"/>
    <p:sldLayoutId id="2147484372" r:id="rId10"/>
    <p:sldLayoutId id="214748437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4505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74" r:id="rId1"/>
    <p:sldLayoutId id="2147484375" r:id="rId2"/>
    <p:sldLayoutId id="2147484376" r:id="rId3"/>
    <p:sldLayoutId id="2147484377" r:id="rId4"/>
    <p:sldLayoutId id="2147484378" r:id="rId5"/>
    <p:sldLayoutId id="2147484379" r:id="rId6"/>
    <p:sldLayoutId id="2147484380" r:id="rId7"/>
    <p:sldLayoutId id="2147484381" r:id="rId8"/>
    <p:sldLayoutId id="2147484382" r:id="rId9"/>
    <p:sldLayoutId id="2147484383" r:id="rId10"/>
    <p:sldLayoutId id="214748438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4608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85" r:id="rId1"/>
    <p:sldLayoutId id="2147484386" r:id="rId2"/>
    <p:sldLayoutId id="2147484387" r:id="rId3"/>
    <p:sldLayoutId id="2147484388" r:id="rId4"/>
    <p:sldLayoutId id="2147484389" r:id="rId5"/>
    <p:sldLayoutId id="2147484390" r:id="rId6"/>
    <p:sldLayoutId id="2147484391" r:id="rId7"/>
    <p:sldLayoutId id="2147484392" r:id="rId8"/>
    <p:sldLayoutId id="2147484393" r:id="rId9"/>
    <p:sldLayoutId id="2147484394" r:id="rId10"/>
    <p:sldLayoutId id="21474843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4710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96" r:id="rId1"/>
    <p:sldLayoutId id="2147484397" r:id="rId2"/>
    <p:sldLayoutId id="2147484398" r:id="rId3"/>
    <p:sldLayoutId id="2147484399" r:id="rId4"/>
    <p:sldLayoutId id="2147484400" r:id="rId5"/>
    <p:sldLayoutId id="2147484401" r:id="rId6"/>
    <p:sldLayoutId id="2147484402" r:id="rId7"/>
    <p:sldLayoutId id="2147484403" r:id="rId8"/>
    <p:sldLayoutId id="2147484404" r:id="rId9"/>
    <p:sldLayoutId id="2147484405" r:id="rId10"/>
    <p:sldLayoutId id="214748440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4813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07" r:id="rId1"/>
    <p:sldLayoutId id="2147484408" r:id="rId2"/>
    <p:sldLayoutId id="2147484409" r:id="rId3"/>
    <p:sldLayoutId id="2147484410" r:id="rId4"/>
    <p:sldLayoutId id="2147484411" r:id="rId5"/>
    <p:sldLayoutId id="2147484412" r:id="rId6"/>
    <p:sldLayoutId id="2147484413" r:id="rId7"/>
    <p:sldLayoutId id="2147484414" r:id="rId8"/>
    <p:sldLayoutId id="2147484415" r:id="rId9"/>
    <p:sldLayoutId id="2147484416" r:id="rId10"/>
    <p:sldLayoutId id="2147484417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4915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8" r:id="rId1"/>
    <p:sldLayoutId id="2147484419" r:id="rId2"/>
    <p:sldLayoutId id="2147484420" r:id="rId3"/>
    <p:sldLayoutId id="2147484421" r:id="rId4"/>
    <p:sldLayoutId id="2147484422" r:id="rId5"/>
    <p:sldLayoutId id="2147484423" r:id="rId6"/>
    <p:sldLayoutId id="2147484424" r:id="rId7"/>
    <p:sldLayoutId id="2147484425" r:id="rId8"/>
    <p:sldLayoutId id="2147484426" r:id="rId9"/>
    <p:sldLayoutId id="2147484427" r:id="rId10"/>
    <p:sldLayoutId id="2147484428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5017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29" r:id="rId1"/>
    <p:sldLayoutId id="2147484430" r:id="rId2"/>
    <p:sldLayoutId id="2147484431" r:id="rId3"/>
    <p:sldLayoutId id="2147484432" r:id="rId4"/>
    <p:sldLayoutId id="2147484433" r:id="rId5"/>
    <p:sldLayoutId id="2147484434" r:id="rId6"/>
    <p:sldLayoutId id="2147484435" r:id="rId7"/>
    <p:sldLayoutId id="2147484436" r:id="rId8"/>
    <p:sldLayoutId id="2147484437" r:id="rId9"/>
    <p:sldLayoutId id="2147484438" r:id="rId10"/>
    <p:sldLayoutId id="214748443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512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5124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3C93952D-8788-4953-B400-2C3C03FF2C26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125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126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81B41016-FF10-4A93-91E6-F22A7D9429CF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  <p:sldLayoutId id="2147483946" r:id="rId2"/>
    <p:sldLayoutId id="2147483947" r:id="rId3"/>
    <p:sldLayoutId id="2147483948" r:id="rId4"/>
    <p:sldLayoutId id="2147483949" r:id="rId5"/>
    <p:sldLayoutId id="2147483950" r:id="rId6"/>
    <p:sldLayoutId id="2147483951" r:id="rId7"/>
    <p:sldLayoutId id="2147483952" r:id="rId8"/>
    <p:sldLayoutId id="2147483953" r:id="rId9"/>
    <p:sldLayoutId id="2147483954" r:id="rId10"/>
    <p:sldLayoutId id="2147483955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5120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40" r:id="rId1"/>
    <p:sldLayoutId id="2147484441" r:id="rId2"/>
    <p:sldLayoutId id="2147484442" r:id="rId3"/>
    <p:sldLayoutId id="2147484443" r:id="rId4"/>
    <p:sldLayoutId id="2147484444" r:id="rId5"/>
    <p:sldLayoutId id="2147484445" r:id="rId6"/>
    <p:sldLayoutId id="2147484446" r:id="rId7"/>
    <p:sldLayoutId id="2147484447" r:id="rId8"/>
    <p:sldLayoutId id="2147484448" r:id="rId9"/>
    <p:sldLayoutId id="2147484449" r:id="rId10"/>
    <p:sldLayoutId id="2147484450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522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51" r:id="rId1"/>
    <p:sldLayoutId id="2147484452" r:id="rId2"/>
    <p:sldLayoutId id="2147484453" r:id="rId3"/>
    <p:sldLayoutId id="2147484454" r:id="rId4"/>
    <p:sldLayoutId id="2147484455" r:id="rId5"/>
    <p:sldLayoutId id="2147484456" r:id="rId6"/>
    <p:sldLayoutId id="2147484457" r:id="rId7"/>
    <p:sldLayoutId id="2147484458" r:id="rId8"/>
    <p:sldLayoutId id="2147484459" r:id="rId9"/>
    <p:sldLayoutId id="2147484460" r:id="rId10"/>
    <p:sldLayoutId id="214748446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532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62" r:id="rId1"/>
    <p:sldLayoutId id="2147484463" r:id="rId2"/>
    <p:sldLayoutId id="2147484464" r:id="rId3"/>
    <p:sldLayoutId id="2147484465" r:id="rId4"/>
    <p:sldLayoutId id="2147484466" r:id="rId5"/>
    <p:sldLayoutId id="2147484467" r:id="rId6"/>
    <p:sldLayoutId id="2147484468" r:id="rId7"/>
    <p:sldLayoutId id="2147484469" r:id="rId8"/>
    <p:sldLayoutId id="2147484470" r:id="rId9"/>
    <p:sldLayoutId id="2147484471" r:id="rId10"/>
    <p:sldLayoutId id="2147484472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5427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73" r:id="rId1"/>
    <p:sldLayoutId id="2147484474" r:id="rId2"/>
    <p:sldLayoutId id="2147484475" r:id="rId3"/>
    <p:sldLayoutId id="2147484476" r:id="rId4"/>
    <p:sldLayoutId id="2147484477" r:id="rId5"/>
    <p:sldLayoutId id="2147484478" r:id="rId6"/>
    <p:sldLayoutId id="2147484479" r:id="rId7"/>
    <p:sldLayoutId id="2147484480" r:id="rId8"/>
    <p:sldLayoutId id="2147484481" r:id="rId9"/>
    <p:sldLayoutId id="2147484482" r:id="rId10"/>
    <p:sldLayoutId id="21474844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5529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84" r:id="rId1"/>
    <p:sldLayoutId id="2147484485" r:id="rId2"/>
    <p:sldLayoutId id="2147484486" r:id="rId3"/>
    <p:sldLayoutId id="2147484487" r:id="rId4"/>
    <p:sldLayoutId id="2147484488" r:id="rId5"/>
    <p:sldLayoutId id="2147484489" r:id="rId6"/>
    <p:sldLayoutId id="2147484490" r:id="rId7"/>
    <p:sldLayoutId id="2147484491" r:id="rId8"/>
    <p:sldLayoutId id="2147484492" r:id="rId9"/>
    <p:sldLayoutId id="2147484493" r:id="rId10"/>
    <p:sldLayoutId id="214748449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5632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95" r:id="rId1"/>
    <p:sldLayoutId id="2147484496" r:id="rId2"/>
    <p:sldLayoutId id="2147484497" r:id="rId3"/>
    <p:sldLayoutId id="2147484498" r:id="rId4"/>
    <p:sldLayoutId id="2147484499" r:id="rId5"/>
    <p:sldLayoutId id="2147484500" r:id="rId6"/>
    <p:sldLayoutId id="2147484501" r:id="rId7"/>
    <p:sldLayoutId id="2147484502" r:id="rId8"/>
    <p:sldLayoutId id="2147484503" r:id="rId9"/>
    <p:sldLayoutId id="2147484504" r:id="rId10"/>
    <p:sldLayoutId id="214748450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5734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06" r:id="rId1"/>
    <p:sldLayoutId id="2147484507" r:id="rId2"/>
    <p:sldLayoutId id="2147484508" r:id="rId3"/>
    <p:sldLayoutId id="2147484509" r:id="rId4"/>
    <p:sldLayoutId id="2147484510" r:id="rId5"/>
    <p:sldLayoutId id="2147484511" r:id="rId6"/>
    <p:sldLayoutId id="2147484512" r:id="rId7"/>
    <p:sldLayoutId id="2147484513" r:id="rId8"/>
    <p:sldLayoutId id="2147484514" r:id="rId9"/>
    <p:sldLayoutId id="2147484515" r:id="rId10"/>
    <p:sldLayoutId id="214748451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5837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17" r:id="rId1"/>
    <p:sldLayoutId id="2147484518" r:id="rId2"/>
    <p:sldLayoutId id="2147484519" r:id="rId3"/>
    <p:sldLayoutId id="2147484520" r:id="rId4"/>
    <p:sldLayoutId id="2147484521" r:id="rId5"/>
    <p:sldLayoutId id="2147484522" r:id="rId6"/>
    <p:sldLayoutId id="2147484523" r:id="rId7"/>
    <p:sldLayoutId id="2147484524" r:id="rId8"/>
    <p:sldLayoutId id="2147484525" r:id="rId9"/>
    <p:sldLayoutId id="2147484526" r:id="rId10"/>
    <p:sldLayoutId id="2147484527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5939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28" r:id="rId1"/>
    <p:sldLayoutId id="2147484529" r:id="rId2"/>
    <p:sldLayoutId id="2147484530" r:id="rId3"/>
    <p:sldLayoutId id="2147484531" r:id="rId4"/>
    <p:sldLayoutId id="2147484532" r:id="rId5"/>
    <p:sldLayoutId id="2147484533" r:id="rId6"/>
    <p:sldLayoutId id="2147484534" r:id="rId7"/>
    <p:sldLayoutId id="2147484535" r:id="rId8"/>
    <p:sldLayoutId id="2147484536" r:id="rId9"/>
    <p:sldLayoutId id="2147484537" r:id="rId10"/>
    <p:sldLayoutId id="2147484538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6041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39" r:id="rId1"/>
    <p:sldLayoutId id="2147484540" r:id="rId2"/>
    <p:sldLayoutId id="2147484541" r:id="rId3"/>
    <p:sldLayoutId id="2147484542" r:id="rId4"/>
    <p:sldLayoutId id="2147484543" r:id="rId5"/>
    <p:sldLayoutId id="2147484544" r:id="rId6"/>
    <p:sldLayoutId id="2147484545" r:id="rId7"/>
    <p:sldLayoutId id="2147484546" r:id="rId8"/>
    <p:sldLayoutId id="2147484547" r:id="rId9"/>
    <p:sldLayoutId id="2147484548" r:id="rId10"/>
    <p:sldLayoutId id="214748454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614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614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70D905A-EB4F-428E-8B2F-3D460679C61A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14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15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A9EB5D57-39DC-4937-B99B-8361D7EEBAFA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6" r:id="rId1"/>
    <p:sldLayoutId id="2147483957" r:id="rId2"/>
    <p:sldLayoutId id="2147483958" r:id="rId3"/>
    <p:sldLayoutId id="2147483959" r:id="rId4"/>
    <p:sldLayoutId id="2147483960" r:id="rId5"/>
    <p:sldLayoutId id="2147483961" r:id="rId6"/>
    <p:sldLayoutId id="2147483962" r:id="rId7"/>
    <p:sldLayoutId id="2147483963" r:id="rId8"/>
    <p:sldLayoutId id="2147483964" r:id="rId9"/>
    <p:sldLayoutId id="2147483965" r:id="rId10"/>
    <p:sldLayoutId id="2147483966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6144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50" r:id="rId1"/>
    <p:sldLayoutId id="2147484551" r:id="rId2"/>
    <p:sldLayoutId id="2147484552" r:id="rId3"/>
    <p:sldLayoutId id="2147484553" r:id="rId4"/>
    <p:sldLayoutId id="2147484554" r:id="rId5"/>
    <p:sldLayoutId id="2147484555" r:id="rId6"/>
    <p:sldLayoutId id="2147484556" r:id="rId7"/>
    <p:sldLayoutId id="2147484557" r:id="rId8"/>
    <p:sldLayoutId id="2147484558" r:id="rId9"/>
    <p:sldLayoutId id="2147484559" r:id="rId10"/>
    <p:sldLayoutId id="2147484560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6246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61" r:id="rId1"/>
    <p:sldLayoutId id="2147484562" r:id="rId2"/>
    <p:sldLayoutId id="2147484563" r:id="rId3"/>
    <p:sldLayoutId id="2147484564" r:id="rId4"/>
    <p:sldLayoutId id="2147484565" r:id="rId5"/>
    <p:sldLayoutId id="2147484566" r:id="rId6"/>
    <p:sldLayoutId id="2147484567" r:id="rId7"/>
    <p:sldLayoutId id="2147484568" r:id="rId8"/>
    <p:sldLayoutId id="2147484569" r:id="rId9"/>
    <p:sldLayoutId id="2147484570" r:id="rId10"/>
    <p:sldLayoutId id="214748457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6349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72" r:id="rId1"/>
    <p:sldLayoutId id="2147484573" r:id="rId2"/>
    <p:sldLayoutId id="2147484574" r:id="rId3"/>
    <p:sldLayoutId id="2147484575" r:id="rId4"/>
    <p:sldLayoutId id="2147484576" r:id="rId5"/>
    <p:sldLayoutId id="2147484577" r:id="rId6"/>
    <p:sldLayoutId id="2147484578" r:id="rId7"/>
    <p:sldLayoutId id="2147484579" r:id="rId8"/>
    <p:sldLayoutId id="2147484580" r:id="rId9"/>
    <p:sldLayoutId id="2147484581" r:id="rId10"/>
    <p:sldLayoutId id="2147484582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6451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83" r:id="rId1"/>
    <p:sldLayoutId id="2147484584" r:id="rId2"/>
    <p:sldLayoutId id="2147484585" r:id="rId3"/>
    <p:sldLayoutId id="2147484586" r:id="rId4"/>
    <p:sldLayoutId id="2147484587" r:id="rId5"/>
    <p:sldLayoutId id="2147484588" r:id="rId6"/>
    <p:sldLayoutId id="2147484589" r:id="rId7"/>
    <p:sldLayoutId id="2147484590" r:id="rId8"/>
    <p:sldLayoutId id="2147484591" r:id="rId9"/>
    <p:sldLayoutId id="2147484592" r:id="rId10"/>
    <p:sldLayoutId id="214748459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6553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94" r:id="rId1"/>
    <p:sldLayoutId id="2147484595" r:id="rId2"/>
    <p:sldLayoutId id="2147484596" r:id="rId3"/>
    <p:sldLayoutId id="2147484597" r:id="rId4"/>
    <p:sldLayoutId id="2147484598" r:id="rId5"/>
    <p:sldLayoutId id="2147484599" r:id="rId6"/>
    <p:sldLayoutId id="2147484600" r:id="rId7"/>
    <p:sldLayoutId id="2147484601" r:id="rId8"/>
    <p:sldLayoutId id="2147484602" r:id="rId9"/>
    <p:sldLayoutId id="2147484603" r:id="rId10"/>
    <p:sldLayoutId id="214748460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6656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05" r:id="rId1"/>
    <p:sldLayoutId id="2147484606" r:id="rId2"/>
    <p:sldLayoutId id="2147484607" r:id="rId3"/>
    <p:sldLayoutId id="2147484608" r:id="rId4"/>
    <p:sldLayoutId id="2147484609" r:id="rId5"/>
    <p:sldLayoutId id="2147484610" r:id="rId6"/>
    <p:sldLayoutId id="2147484611" r:id="rId7"/>
    <p:sldLayoutId id="2147484612" r:id="rId8"/>
    <p:sldLayoutId id="2147484613" r:id="rId9"/>
    <p:sldLayoutId id="2147484614" r:id="rId10"/>
    <p:sldLayoutId id="214748461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6758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16" r:id="rId1"/>
    <p:sldLayoutId id="2147484617" r:id="rId2"/>
    <p:sldLayoutId id="2147484618" r:id="rId3"/>
    <p:sldLayoutId id="2147484619" r:id="rId4"/>
    <p:sldLayoutId id="2147484620" r:id="rId5"/>
    <p:sldLayoutId id="2147484621" r:id="rId6"/>
    <p:sldLayoutId id="2147484622" r:id="rId7"/>
    <p:sldLayoutId id="2147484623" r:id="rId8"/>
    <p:sldLayoutId id="2147484624" r:id="rId9"/>
    <p:sldLayoutId id="2147484625" r:id="rId10"/>
    <p:sldLayoutId id="214748462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6861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27" r:id="rId1"/>
    <p:sldLayoutId id="2147484628" r:id="rId2"/>
    <p:sldLayoutId id="2147484629" r:id="rId3"/>
    <p:sldLayoutId id="2147484630" r:id="rId4"/>
    <p:sldLayoutId id="2147484631" r:id="rId5"/>
    <p:sldLayoutId id="2147484632" r:id="rId6"/>
    <p:sldLayoutId id="2147484633" r:id="rId7"/>
    <p:sldLayoutId id="2147484634" r:id="rId8"/>
    <p:sldLayoutId id="2147484635" r:id="rId9"/>
    <p:sldLayoutId id="2147484636" r:id="rId10"/>
    <p:sldLayoutId id="2147484637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6963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38" r:id="rId1"/>
    <p:sldLayoutId id="2147484639" r:id="rId2"/>
    <p:sldLayoutId id="2147484640" r:id="rId3"/>
    <p:sldLayoutId id="2147484641" r:id="rId4"/>
    <p:sldLayoutId id="2147484642" r:id="rId5"/>
    <p:sldLayoutId id="2147484643" r:id="rId6"/>
    <p:sldLayoutId id="2147484644" r:id="rId7"/>
    <p:sldLayoutId id="2147484645" r:id="rId8"/>
    <p:sldLayoutId id="2147484646" r:id="rId9"/>
    <p:sldLayoutId id="2147484647" r:id="rId10"/>
    <p:sldLayoutId id="2147484648" r:id="rId11"/>
  </p:sldLayoutIdLst>
  <p:transition spd="slow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7065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49" r:id="rId1"/>
    <p:sldLayoutId id="2147484650" r:id="rId2"/>
    <p:sldLayoutId id="2147484651" r:id="rId3"/>
    <p:sldLayoutId id="2147484652" r:id="rId4"/>
    <p:sldLayoutId id="2147484653" r:id="rId5"/>
    <p:sldLayoutId id="2147484654" r:id="rId6"/>
    <p:sldLayoutId id="2147484655" r:id="rId7"/>
    <p:sldLayoutId id="2147484656" r:id="rId8"/>
    <p:sldLayoutId id="2147484657" r:id="rId9"/>
    <p:sldLayoutId id="2147484658" r:id="rId10"/>
    <p:sldLayoutId id="214748465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717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7172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541A8D1A-4C2E-448E-A393-F06E216FCF70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7173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174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FA6AAF1-B109-4310-ABDA-6B7DD74177D6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  <p:sldLayoutId id="2147483968" r:id="rId2"/>
    <p:sldLayoutId id="2147483969" r:id="rId3"/>
    <p:sldLayoutId id="2147483970" r:id="rId4"/>
    <p:sldLayoutId id="2147483971" r:id="rId5"/>
    <p:sldLayoutId id="2147483972" r:id="rId6"/>
    <p:sldLayoutId id="2147483973" r:id="rId7"/>
    <p:sldLayoutId id="2147483974" r:id="rId8"/>
    <p:sldLayoutId id="2147483975" r:id="rId9"/>
    <p:sldLayoutId id="2147483976" r:id="rId10"/>
    <p:sldLayoutId id="2147483977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7168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60" r:id="rId1"/>
    <p:sldLayoutId id="2147484661" r:id="rId2"/>
    <p:sldLayoutId id="2147484662" r:id="rId3"/>
    <p:sldLayoutId id="2147484663" r:id="rId4"/>
    <p:sldLayoutId id="2147484664" r:id="rId5"/>
    <p:sldLayoutId id="2147484665" r:id="rId6"/>
    <p:sldLayoutId id="2147484666" r:id="rId7"/>
    <p:sldLayoutId id="2147484667" r:id="rId8"/>
    <p:sldLayoutId id="2147484668" r:id="rId9"/>
    <p:sldLayoutId id="2147484669" r:id="rId10"/>
    <p:sldLayoutId id="2147484670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7270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71" r:id="rId1"/>
    <p:sldLayoutId id="2147484672" r:id="rId2"/>
    <p:sldLayoutId id="2147484673" r:id="rId3"/>
    <p:sldLayoutId id="2147484674" r:id="rId4"/>
    <p:sldLayoutId id="2147484675" r:id="rId5"/>
    <p:sldLayoutId id="2147484676" r:id="rId6"/>
    <p:sldLayoutId id="2147484677" r:id="rId7"/>
    <p:sldLayoutId id="2147484678" r:id="rId8"/>
    <p:sldLayoutId id="2147484679" r:id="rId9"/>
    <p:sldLayoutId id="2147484680" r:id="rId10"/>
    <p:sldLayoutId id="214748468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7373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82" r:id="rId1"/>
    <p:sldLayoutId id="2147484683" r:id="rId2"/>
    <p:sldLayoutId id="2147484684" r:id="rId3"/>
    <p:sldLayoutId id="2147484685" r:id="rId4"/>
    <p:sldLayoutId id="2147484686" r:id="rId5"/>
    <p:sldLayoutId id="2147484687" r:id="rId6"/>
    <p:sldLayoutId id="2147484688" r:id="rId7"/>
    <p:sldLayoutId id="2147484689" r:id="rId8"/>
    <p:sldLayoutId id="2147484690" r:id="rId9"/>
    <p:sldLayoutId id="2147484691" r:id="rId10"/>
    <p:sldLayoutId id="2147484692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7475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93" r:id="rId1"/>
    <p:sldLayoutId id="2147484694" r:id="rId2"/>
    <p:sldLayoutId id="2147484695" r:id="rId3"/>
    <p:sldLayoutId id="2147484696" r:id="rId4"/>
    <p:sldLayoutId id="2147484697" r:id="rId5"/>
    <p:sldLayoutId id="2147484698" r:id="rId6"/>
    <p:sldLayoutId id="2147484699" r:id="rId7"/>
    <p:sldLayoutId id="2147484700" r:id="rId8"/>
    <p:sldLayoutId id="2147484701" r:id="rId9"/>
    <p:sldLayoutId id="2147484702" r:id="rId10"/>
    <p:sldLayoutId id="214748470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7577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04" r:id="rId1"/>
    <p:sldLayoutId id="2147484705" r:id="rId2"/>
    <p:sldLayoutId id="2147484706" r:id="rId3"/>
    <p:sldLayoutId id="2147484707" r:id="rId4"/>
    <p:sldLayoutId id="2147484708" r:id="rId5"/>
    <p:sldLayoutId id="2147484709" r:id="rId6"/>
    <p:sldLayoutId id="2147484710" r:id="rId7"/>
    <p:sldLayoutId id="2147484711" r:id="rId8"/>
    <p:sldLayoutId id="2147484712" r:id="rId9"/>
    <p:sldLayoutId id="2147484713" r:id="rId10"/>
    <p:sldLayoutId id="214748471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7680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15" r:id="rId1"/>
    <p:sldLayoutId id="2147484716" r:id="rId2"/>
    <p:sldLayoutId id="2147484717" r:id="rId3"/>
    <p:sldLayoutId id="2147484718" r:id="rId4"/>
    <p:sldLayoutId id="2147484719" r:id="rId5"/>
    <p:sldLayoutId id="2147484720" r:id="rId6"/>
    <p:sldLayoutId id="2147484721" r:id="rId7"/>
    <p:sldLayoutId id="2147484722" r:id="rId8"/>
    <p:sldLayoutId id="2147484723" r:id="rId9"/>
    <p:sldLayoutId id="2147484724" r:id="rId10"/>
    <p:sldLayoutId id="214748472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778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26" r:id="rId1"/>
    <p:sldLayoutId id="2147484727" r:id="rId2"/>
    <p:sldLayoutId id="2147484728" r:id="rId3"/>
    <p:sldLayoutId id="2147484729" r:id="rId4"/>
    <p:sldLayoutId id="2147484730" r:id="rId5"/>
    <p:sldLayoutId id="2147484731" r:id="rId6"/>
    <p:sldLayoutId id="2147484732" r:id="rId7"/>
    <p:sldLayoutId id="2147484733" r:id="rId8"/>
    <p:sldLayoutId id="2147484734" r:id="rId9"/>
    <p:sldLayoutId id="2147484735" r:id="rId10"/>
    <p:sldLayoutId id="214748473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788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37" r:id="rId1"/>
    <p:sldLayoutId id="2147484738" r:id="rId2"/>
    <p:sldLayoutId id="2147484739" r:id="rId3"/>
    <p:sldLayoutId id="2147484740" r:id="rId4"/>
    <p:sldLayoutId id="2147484741" r:id="rId5"/>
    <p:sldLayoutId id="2147484742" r:id="rId6"/>
    <p:sldLayoutId id="2147484743" r:id="rId7"/>
    <p:sldLayoutId id="2147484744" r:id="rId8"/>
    <p:sldLayoutId id="2147484745" r:id="rId9"/>
    <p:sldLayoutId id="2147484746" r:id="rId10"/>
    <p:sldLayoutId id="2147484747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7987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48" r:id="rId1"/>
    <p:sldLayoutId id="2147484749" r:id="rId2"/>
    <p:sldLayoutId id="2147484750" r:id="rId3"/>
    <p:sldLayoutId id="2147484751" r:id="rId4"/>
    <p:sldLayoutId id="2147484752" r:id="rId5"/>
    <p:sldLayoutId id="2147484753" r:id="rId6"/>
    <p:sldLayoutId id="2147484754" r:id="rId7"/>
    <p:sldLayoutId id="2147484755" r:id="rId8"/>
    <p:sldLayoutId id="2147484756" r:id="rId9"/>
    <p:sldLayoutId id="2147484757" r:id="rId10"/>
    <p:sldLayoutId id="2147484758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8089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59" r:id="rId1"/>
    <p:sldLayoutId id="2147484760" r:id="rId2"/>
    <p:sldLayoutId id="2147484761" r:id="rId3"/>
    <p:sldLayoutId id="2147484762" r:id="rId4"/>
    <p:sldLayoutId id="2147484763" r:id="rId5"/>
    <p:sldLayoutId id="2147484764" r:id="rId6"/>
    <p:sldLayoutId id="2147484765" r:id="rId7"/>
    <p:sldLayoutId id="2147484766" r:id="rId8"/>
    <p:sldLayoutId id="2147484767" r:id="rId9"/>
    <p:sldLayoutId id="2147484768" r:id="rId10"/>
    <p:sldLayoutId id="214748476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819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8196" name="日期占位符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E7DE8657-7F23-4B7E-9954-1641A820466D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197" name="页脚占位符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8198" name="灯片编号占位符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1D47C33B-BB3B-4EF5-A46F-5EFCD4561B52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8" r:id="rId1"/>
    <p:sldLayoutId id="2147483979" r:id="rId2"/>
    <p:sldLayoutId id="2147483980" r:id="rId3"/>
    <p:sldLayoutId id="2147483981" r:id="rId4"/>
    <p:sldLayoutId id="2147483982" r:id="rId5"/>
    <p:sldLayoutId id="2147483983" r:id="rId6"/>
    <p:sldLayoutId id="2147483984" r:id="rId7"/>
    <p:sldLayoutId id="2147483985" r:id="rId8"/>
    <p:sldLayoutId id="2147483986" r:id="rId9"/>
    <p:sldLayoutId id="2147483987" r:id="rId10"/>
    <p:sldLayoutId id="2147483988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8192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70" r:id="rId1"/>
    <p:sldLayoutId id="2147484771" r:id="rId2"/>
    <p:sldLayoutId id="2147484772" r:id="rId3"/>
    <p:sldLayoutId id="2147484773" r:id="rId4"/>
    <p:sldLayoutId id="2147484774" r:id="rId5"/>
    <p:sldLayoutId id="2147484775" r:id="rId6"/>
    <p:sldLayoutId id="2147484776" r:id="rId7"/>
    <p:sldLayoutId id="2147484777" r:id="rId8"/>
    <p:sldLayoutId id="2147484778" r:id="rId9"/>
    <p:sldLayoutId id="2147484779" r:id="rId10"/>
    <p:sldLayoutId id="2147484780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8294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81" r:id="rId1"/>
    <p:sldLayoutId id="2147484782" r:id="rId2"/>
    <p:sldLayoutId id="2147484783" r:id="rId3"/>
    <p:sldLayoutId id="2147484784" r:id="rId4"/>
    <p:sldLayoutId id="2147484785" r:id="rId5"/>
    <p:sldLayoutId id="2147484786" r:id="rId6"/>
    <p:sldLayoutId id="2147484787" r:id="rId7"/>
    <p:sldLayoutId id="2147484788" r:id="rId8"/>
    <p:sldLayoutId id="2147484789" r:id="rId9"/>
    <p:sldLayoutId id="2147484790" r:id="rId10"/>
    <p:sldLayoutId id="214748479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8397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92" r:id="rId1"/>
    <p:sldLayoutId id="2147484793" r:id="rId2"/>
    <p:sldLayoutId id="2147484794" r:id="rId3"/>
    <p:sldLayoutId id="2147484795" r:id="rId4"/>
    <p:sldLayoutId id="2147484796" r:id="rId5"/>
    <p:sldLayoutId id="2147484797" r:id="rId6"/>
    <p:sldLayoutId id="2147484798" r:id="rId7"/>
    <p:sldLayoutId id="2147484799" r:id="rId8"/>
    <p:sldLayoutId id="2147484800" r:id="rId9"/>
    <p:sldLayoutId id="2147484801" r:id="rId10"/>
    <p:sldLayoutId id="2147484802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8499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03" r:id="rId1"/>
    <p:sldLayoutId id="2147484804" r:id="rId2"/>
    <p:sldLayoutId id="2147484805" r:id="rId3"/>
    <p:sldLayoutId id="2147484806" r:id="rId4"/>
    <p:sldLayoutId id="2147484807" r:id="rId5"/>
    <p:sldLayoutId id="2147484808" r:id="rId6"/>
    <p:sldLayoutId id="2147484809" r:id="rId7"/>
    <p:sldLayoutId id="2147484810" r:id="rId8"/>
    <p:sldLayoutId id="2147484811" r:id="rId9"/>
    <p:sldLayoutId id="2147484812" r:id="rId10"/>
    <p:sldLayoutId id="214748481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8601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14" r:id="rId1"/>
    <p:sldLayoutId id="2147484815" r:id="rId2"/>
    <p:sldLayoutId id="2147484816" r:id="rId3"/>
    <p:sldLayoutId id="2147484817" r:id="rId4"/>
    <p:sldLayoutId id="2147484818" r:id="rId5"/>
    <p:sldLayoutId id="2147484819" r:id="rId6"/>
    <p:sldLayoutId id="2147484820" r:id="rId7"/>
    <p:sldLayoutId id="2147484821" r:id="rId8"/>
    <p:sldLayoutId id="2147484822" r:id="rId9"/>
    <p:sldLayoutId id="2147484823" r:id="rId10"/>
    <p:sldLayoutId id="214748482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8704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25" r:id="rId1"/>
    <p:sldLayoutId id="2147484826" r:id="rId2"/>
    <p:sldLayoutId id="2147484827" r:id="rId3"/>
    <p:sldLayoutId id="2147484828" r:id="rId4"/>
    <p:sldLayoutId id="2147484829" r:id="rId5"/>
    <p:sldLayoutId id="2147484830" r:id="rId6"/>
    <p:sldLayoutId id="2147484831" r:id="rId7"/>
    <p:sldLayoutId id="2147484832" r:id="rId8"/>
    <p:sldLayoutId id="2147484833" r:id="rId9"/>
    <p:sldLayoutId id="2147484834" r:id="rId10"/>
    <p:sldLayoutId id="214748483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8806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36" r:id="rId1"/>
    <p:sldLayoutId id="2147484837" r:id="rId2"/>
    <p:sldLayoutId id="2147484838" r:id="rId3"/>
    <p:sldLayoutId id="2147484839" r:id="rId4"/>
    <p:sldLayoutId id="2147484840" r:id="rId5"/>
    <p:sldLayoutId id="2147484841" r:id="rId6"/>
    <p:sldLayoutId id="2147484842" r:id="rId7"/>
    <p:sldLayoutId id="2147484843" r:id="rId8"/>
    <p:sldLayoutId id="2147484844" r:id="rId9"/>
    <p:sldLayoutId id="2147484845" r:id="rId10"/>
    <p:sldLayoutId id="214748484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8909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47" r:id="rId1"/>
    <p:sldLayoutId id="2147484848" r:id="rId2"/>
    <p:sldLayoutId id="2147484849" r:id="rId3"/>
    <p:sldLayoutId id="2147484850" r:id="rId4"/>
    <p:sldLayoutId id="2147484851" r:id="rId5"/>
    <p:sldLayoutId id="2147484852" r:id="rId6"/>
    <p:sldLayoutId id="2147484853" r:id="rId7"/>
    <p:sldLayoutId id="2147484854" r:id="rId8"/>
    <p:sldLayoutId id="2147484855" r:id="rId9"/>
    <p:sldLayoutId id="2147484856" r:id="rId10"/>
    <p:sldLayoutId id="2147484857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9011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58" r:id="rId1"/>
    <p:sldLayoutId id="2147484859" r:id="rId2"/>
    <p:sldLayoutId id="2147484860" r:id="rId3"/>
    <p:sldLayoutId id="2147484861" r:id="rId4"/>
    <p:sldLayoutId id="2147484862" r:id="rId5"/>
    <p:sldLayoutId id="2147484863" r:id="rId6"/>
    <p:sldLayoutId id="2147484864" r:id="rId7"/>
    <p:sldLayoutId id="2147484865" r:id="rId8"/>
    <p:sldLayoutId id="2147484866" r:id="rId9"/>
    <p:sldLayoutId id="2147484867" r:id="rId10"/>
    <p:sldLayoutId id="2147484868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9113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69" r:id="rId1"/>
    <p:sldLayoutId id="2147484870" r:id="rId2"/>
    <p:sldLayoutId id="2147484871" r:id="rId3"/>
    <p:sldLayoutId id="2147484872" r:id="rId4"/>
    <p:sldLayoutId id="2147484873" r:id="rId5"/>
    <p:sldLayoutId id="2147484874" r:id="rId6"/>
    <p:sldLayoutId id="2147484875" r:id="rId7"/>
    <p:sldLayoutId id="2147484876" r:id="rId8"/>
    <p:sldLayoutId id="2147484877" r:id="rId9"/>
    <p:sldLayoutId id="2147484878" r:id="rId10"/>
    <p:sldLayoutId id="214748487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921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9220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CCFEC4D0-28F5-4C79-9441-97ADA0126C0B}" type="datetime1">
              <a:rPr lang="zh-CN" altLang="en-US"/>
              <a:pPr/>
              <a:t>2016/8/14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9221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222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BD3D42D3-9F08-4908-B261-64E3D270DD79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9" r:id="rId1"/>
    <p:sldLayoutId id="2147483990" r:id="rId2"/>
    <p:sldLayoutId id="2147483991" r:id="rId3"/>
    <p:sldLayoutId id="2147483992" r:id="rId4"/>
    <p:sldLayoutId id="2147483993" r:id="rId5"/>
    <p:sldLayoutId id="2147483994" r:id="rId6"/>
    <p:sldLayoutId id="2147483995" r:id="rId7"/>
    <p:sldLayoutId id="2147483996" r:id="rId8"/>
    <p:sldLayoutId id="2147483997" r:id="rId9"/>
    <p:sldLayoutId id="2147483998" r:id="rId10"/>
    <p:sldLayoutId id="2147483999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9216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80" r:id="rId1"/>
    <p:sldLayoutId id="2147484881" r:id="rId2"/>
    <p:sldLayoutId id="2147484882" r:id="rId3"/>
    <p:sldLayoutId id="2147484883" r:id="rId4"/>
    <p:sldLayoutId id="2147484884" r:id="rId5"/>
    <p:sldLayoutId id="2147484885" r:id="rId6"/>
    <p:sldLayoutId id="2147484886" r:id="rId7"/>
    <p:sldLayoutId id="2147484887" r:id="rId8"/>
    <p:sldLayoutId id="2147484888" r:id="rId9"/>
    <p:sldLayoutId id="2147484889" r:id="rId10"/>
    <p:sldLayoutId id="2147484890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9318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91" r:id="rId1"/>
    <p:sldLayoutId id="2147484892" r:id="rId2"/>
    <p:sldLayoutId id="2147484893" r:id="rId3"/>
    <p:sldLayoutId id="2147484894" r:id="rId4"/>
    <p:sldLayoutId id="2147484895" r:id="rId5"/>
    <p:sldLayoutId id="2147484896" r:id="rId6"/>
    <p:sldLayoutId id="2147484897" r:id="rId7"/>
    <p:sldLayoutId id="2147484898" r:id="rId8"/>
    <p:sldLayoutId id="2147484899" r:id="rId9"/>
    <p:sldLayoutId id="2147484900" r:id="rId10"/>
    <p:sldLayoutId id="214748490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9421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02" r:id="rId1"/>
    <p:sldLayoutId id="2147484903" r:id="rId2"/>
    <p:sldLayoutId id="2147484904" r:id="rId3"/>
    <p:sldLayoutId id="2147484905" r:id="rId4"/>
    <p:sldLayoutId id="2147484906" r:id="rId5"/>
    <p:sldLayoutId id="2147484907" r:id="rId6"/>
    <p:sldLayoutId id="2147484908" r:id="rId7"/>
    <p:sldLayoutId id="2147484909" r:id="rId8"/>
    <p:sldLayoutId id="2147484910" r:id="rId9"/>
    <p:sldLayoutId id="2147484911" r:id="rId10"/>
    <p:sldLayoutId id="2147484912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9523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13" r:id="rId1"/>
    <p:sldLayoutId id="2147484914" r:id="rId2"/>
    <p:sldLayoutId id="2147484915" r:id="rId3"/>
    <p:sldLayoutId id="2147484916" r:id="rId4"/>
    <p:sldLayoutId id="2147484917" r:id="rId5"/>
    <p:sldLayoutId id="2147484918" r:id="rId6"/>
    <p:sldLayoutId id="2147484919" r:id="rId7"/>
    <p:sldLayoutId id="2147484920" r:id="rId8"/>
    <p:sldLayoutId id="2147484921" r:id="rId9"/>
    <p:sldLayoutId id="2147484922" r:id="rId10"/>
    <p:sldLayoutId id="214748492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9625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24" r:id="rId1"/>
    <p:sldLayoutId id="2147484925" r:id="rId2"/>
    <p:sldLayoutId id="2147484926" r:id="rId3"/>
    <p:sldLayoutId id="2147484927" r:id="rId4"/>
    <p:sldLayoutId id="2147484928" r:id="rId5"/>
    <p:sldLayoutId id="2147484929" r:id="rId6"/>
    <p:sldLayoutId id="2147484930" r:id="rId7"/>
    <p:sldLayoutId id="2147484931" r:id="rId8"/>
    <p:sldLayoutId id="2147484932" r:id="rId9"/>
    <p:sldLayoutId id="2147484933" r:id="rId10"/>
    <p:sldLayoutId id="214748493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9728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35" r:id="rId1"/>
    <p:sldLayoutId id="2147484936" r:id="rId2"/>
    <p:sldLayoutId id="2147484937" r:id="rId3"/>
    <p:sldLayoutId id="2147484938" r:id="rId4"/>
    <p:sldLayoutId id="2147484939" r:id="rId5"/>
    <p:sldLayoutId id="2147484940" r:id="rId6"/>
    <p:sldLayoutId id="2147484941" r:id="rId7"/>
    <p:sldLayoutId id="2147484942" r:id="rId8"/>
    <p:sldLayoutId id="2147484943" r:id="rId9"/>
    <p:sldLayoutId id="2147484944" r:id="rId10"/>
    <p:sldLayoutId id="214748494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9830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46" r:id="rId1"/>
    <p:sldLayoutId id="2147484947" r:id="rId2"/>
    <p:sldLayoutId id="2147484948" r:id="rId3"/>
    <p:sldLayoutId id="2147484949" r:id="rId4"/>
    <p:sldLayoutId id="2147484950" r:id="rId5"/>
    <p:sldLayoutId id="2147484951" r:id="rId6"/>
    <p:sldLayoutId id="2147484952" r:id="rId7"/>
    <p:sldLayoutId id="2147484953" r:id="rId8"/>
    <p:sldLayoutId id="2147484954" r:id="rId9"/>
    <p:sldLayoutId id="2147484955" r:id="rId10"/>
    <p:sldLayoutId id="214748495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9933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57" r:id="rId1"/>
    <p:sldLayoutId id="2147484958" r:id="rId2"/>
    <p:sldLayoutId id="2147484959" r:id="rId3"/>
    <p:sldLayoutId id="2147484960" r:id="rId4"/>
    <p:sldLayoutId id="2147484961" r:id="rId5"/>
    <p:sldLayoutId id="2147484962" r:id="rId6"/>
    <p:sldLayoutId id="2147484963" r:id="rId7"/>
    <p:sldLayoutId id="2147484964" r:id="rId8"/>
    <p:sldLayoutId id="2147484965" r:id="rId9"/>
    <p:sldLayoutId id="2147484966" r:id="rId10"/>
    <p:sldLayoutId id="2147484967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035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68" r:id="rId1"/>
    <p:sldLayoutId id="2147484969" r:id="rId2"/>
    <p:sldLayoutId id="2147484970" r:id="rId3"/>
    <p:sldLayoutId id="2147484971" r:id="rId4"/>
    <p:sldLayoutId id="2147484972" r:id="rId5"/>
    <p:sldLayoutId id="2147484973" r:id="rId6"/>
    <p:sldLayoutId id="2147484974" r:id="rId7"/>
    <p:sldLayoutId id="2147484975" r:id="rId8"/>
    <p:sldLayoutId id="2147484976" r:id="rId9"/>
    <p:sldLayoutId id="2147484977" r:id="rId10"/>
    <p:sldLayoutId id="2147484978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137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79" r:id="rId1"/>
    <p:sldLayoutId id="2147484980" r:id="rId2"/>
    <p:sldLayoutId id="2147484981" r:id="rId3"/>
    <p:sldLayoutId id="2147484982" r:id="rId4"/>
    <p:sldLayoutId id="2147484983" r:id="rId5"/>
    <p:sldLayoutId id="2147484984" r:id="rId6"/>
    <p:sldLayoutId id="2147484985" r:id="rId7"/>
    <p:sldLayoutId id="2147484986" r:id="rId8"/>
    <p:sldLayoutId id="2147484987" r:id="rId9"/>
    <p:sldLayoutId id="2147484988" r:id="rId10"/>
    <p:sldLayoutId id="214748498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9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image" Target="../media/image65.png"/><Relationship Id="rId18" Type="http://schemas.openxmlformats.org/officeDocument/2006/relationships/image" Target="../media/image70.png"/><Relationship Id="rId26" Type="http://schemas.openxmlformats.org/officeDocument/2006/relationships/image" Target="../media/image78.png"/><Relationship Id="rId39" Type="http://schemas.openxmlformats.org/officeDocument/2006/relationships/image" Target="../media/image91.png"/><Relationship Id="rId3" Type="http://schemas.openxmlformats.org/officeDocument/2006/relationships/image" Target="../media/image55.png"/><Relationship Id="rId21" Type="http://schemas.openxmlformats.org/officeDocument/2006/relationships/image" Target="../media/image73.png"/><Relationship Id="rId34" Type="http://schemas.openxmlformats.org/officeDocument/2006/relationships/image" Target="../media/image86.png"/><Relationship Id="rId7" Type="http://schemas.openxmlformats.org/officeDocument/2006/relationships/image" Target="../media/image59.png"/><Relationship Id="rId12" Type="http://schemas.openxmlformats.org/officeDocument/2006/relationships/image" Target="../media/image64.png"/><Relationship Id="rId17" Type="http://schemas.openxmlformats.org/officeDocument/2006/relationships/image" Target="../media/image69.png"/><Relationship Id="rId25" Type="http://schemas.openxmlformats.org/officeDocument/2006/relationships/image" Target="../media/image77.png"/><Relationship Id="rId33" Type="http://schemas.openxmlformats.org/officeDocument/2006/relationships/image" Target="../media/image85.png"/><Relationship Id="rId38" Type="http://schemas.openxmlformats.org/officeDocument/2006/relationships/image" Target="../media/image90.png"/><Relationship Id="rId2" Type="http://schemas.openxmlformats.org/officeDocument/2006/relationships/image" Target="../media/image54.png"/><Relationship Id="rId16" Type="http://schemas.openxmlformats.org/officeDocument/2006/relationships/image" Target="../media/image68.png"/><Relationship Id="rId20" Type="http://schemas.openxmlformats.org/officeDocument/2006/relationships/image" Target="../media/image72.png"/><Relationship Id="rId29" Type="http://schemas.openxmlformats.org/officeDocument/2006/relationships/image" Target="../media/image81.png"/><Relationship Id="rId41" Type="http://schemas.openxmlformats.org/officeDocument/2006/relationships/image" Target="../media/image93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8.png"/><Relationship Id="rId11" Type="http://schemas.openxmlformats.org/officeDocument/2006/relationships/image" Target="../media/image63.png"/><Relationship Id="rId24" Type="http://schemas.openxmlformats.org/officeDocument/2006/relationships/image" Target="../media/image76.png"/><Relationship Id="rId32" Type="http://schemas.openxmlformats.org/officeDocument/2006/relationships/image" Target="../media/image84.png"/><Relationship Id="rId37" Type="http://schemas.openxmlformats.org/officeDocument/2006/relationships/image" Target="../media/image89.png"/><Relationship Id="rId40" Type="http://schemas.openxmlformats.org/officeDocument/2006/relationships/image" Target="../media/image92.png"/><Relationship Id="rId5" Type="http://schemas.openxmlformats.org/officeDocument/2006/relationships/image" Target="../media/image57.png"/><Relationship Id="rId15" Type="http://schemas.openxmlformats.org/officeDocument/2006/relationships/image" Target="../media/image67.png"/><Relationship Id="rId23" Type="http://schemas.openxmlformats.org/officeDocument/2006/relationships/image" Target="../media/image75.png"/><Relationship Id="rId28" Type="http://schemas.openxmlformats.org/officeDocument/2006/relationships/image" Target="../media/image80.png"/><Relationship Id="rId36" Type="http://schemas.openxmlformats.org/officeDocument/2006/relationships/image" Target="../media/image88.png"/><Relationship Id="rId10" Type="http://schemas.openxmlformats.org/officeDocument/2006/relationships/image" Target="../media/image62.png"/><Relationship Id="rId19" Type="http://schemas.openxmlformats.org/officeDocument/2006/relationships/image" Target="../media/image71.png"/><Relationship Id="rId31" Type="http://schemas.openxmlformats.org/officeDocument/2006/relationships/image" Target="../media/image83.png"/><Relationship Id="rId4" Type="http://schemas.openxmlformats.org/officeDocument/2006/relationships/image" Target="../media/image56.png"/><Relationship Id="rId9" Type="http://schemas.openxmlformats.org/officeDocument/2006/relationships/image" Target="../media/image61.png"/><Relationship Id="rId14" Type="http://schemas.openxmlformats.org/officeDocument/2006/relationships/image" Target="../media/image66.png"/><Relationship Id="rId22" Type="http://schemas.openxmlformats.org/officeDocument/2006/relationships/image" Target="../media/image74.png"/><Relationship Id="rId27" Type="http://schemas.openxmlformats.org/officeDocument/2006/relationships/image" Target="../media/image79.png"/><Relationship Id="rId30" Type="http://schemas.openxmlformats.org/officeDocument/2006/relationships/image" Target="../media/image82.png"/><Relationship Id="rId35" Type="http://schemas.openxmlformats.org/officeDocument/2006/relationships/image" Target="../media/image8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任意多边形 34"/>
          <p:cNvSpPr>
            <a:spLocks/>
          </p:cNvSpPr>
          <p:nvPr/>
        </p:nvSpPr>
        <p:spPr bwMode="auto">
          <a:xfrm>
            <a:off x="2524125" y="3679825"/>
            <a:ext cx="7154863" cy="3263900"/>
          </a:xfrm>
          <a:custGeom>
            <a:avLst/>
            <a:gdLst>
              <a:gd name="T0" fmla="*/ 3577801 w 7155602"/>
              <a:gd name="T1" fmla="*/ 0 h 3263874"/>
              <a:gd name="T2" fmla="*/ 7153739 w 7155602"/>
              <a:gd name="T3" fmla="*/ 3226980 h 3263874"/>
              <a:gd name="T4" fmla="*/ 7155602 w 7155602"/>
              <a:gd name="T5" fmla="*/ 3263874 h 3263874"/>
              <a:gd name="T6" fmla="*/ 0 w 7155602"/>
              <a:gd name="T7" fmla="*/ 3263874 h 3263874"/>
              <a:gd name="T8" fmla="*/ 1863 w 7155602"/>
              <a:gd name="T9" fmla="*/ 3226980 h 3263874"/>
              <a:gd name="T10" fmla="*/ 3577801 w 7155602"/>
              <a:gd name="T11" fmla="*/ 0 h 3263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155602" h="3263874">
                <a:moveTo>
                  <a:pt x="3577801" y="0"/>
                </a:moveTo>
                <a:cubicBezTo>
                  <a:pt x="5438912" y="0"/>
                  <a:pt x="6969665" y="1414434"/>
                  <a:pt x="7153739" y="3226980"/>
                </a:cubicBezTo>
                <a:lnTo>
                  <a:pt x="7155602" y="3263874"/>
                </a:lnTo>
                <a:lnTo>
                  <a:pt x="0" y="3263874"/>
                </a:lnTo>
                <a:lnTo>
                  <a:pt x="1863" y="3226980"/>
                </a:lnTo>
                <a:cubicBezTo>
                  <a:pt x="185937" y="1414434"/>
                  <a:pt x="1716690" y="0"/>
                  <a:pt x="3577801" y="0"/>
                </a:cubicBezTo>
                <a:close/>
              </a:path>
            </a:pathLst>
          </a:custGeom>
          <a:noFill/>
          <a:ln w="12700" cap="flat" cmpd="sng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15715" name="图片 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5275" y="4054475"/>
            <a:ext cx="6534150" cy="280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5716" name="组合 21"/>
          <p:cNvGrpSpPr>
            <a:grpSpLocks/>
          </p:cNvGrpSpPr>
          <p:nvPr/>
        </p:nvGrpSpPr>
        <p:grpSpPr bwMode="auto">
          <a:xfrm>
            <a:off x="8543925" y="4540250"/>
            <a:ext cx="566738" cy="604838"/>
            <a:chOff x="0" y="0"/>
            <a:chExt cx="1579866" cy="1685211"/>
          </a:xfrm>
        </p:grpSpPr>
        <p:grpSp>
          <p:nvGrpSpPr>
            <p:cNvPr id="115717" name="组合 16"/>
            <p:cNvGrpSpPr>
              <a:grpSpLocks/>
            </p:cNvGrpSpPr>
            <p:nvPr/>
          </p:nvGrpSpPr>
          <p:grpSpPr bwMode="auto">
            <a:xfrm>
              <a:off x="0" y="138230"/>
              <a:ext cx="1276851" cy="1546981"/>
              <a:chOff x="0" y="0"/>
              <a:chExt cx="1276851" cy="1546981"/>
            </a:xfrm>
          </p:grpSpPr>
          <p:sp>
            <p:nvSpPr>
              <p:cNvPr id="115718" name="等腰三角形 13"/>
              <p:cNvSpPr>
                <a:spLocks noChangeArrowheads="1"/>
              </p:cNvSpPr>
              <p:nvPr/>
            </p:nvSpPr>
            <p:spPr bwMode="auto">
              <a:xfrm>
                <a:off x="293490" y="699256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54B8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5719" name="等腰三角形 14"/>
              <p:cNvSpPr>
                <a:spLocks noChangeArrowheads="1"/>
              </p:cNvSpPr>
              <p:nvPr/>
            </p:nvSpPr>
            <p:spPr bwMode="auto">
              <a:xfrm rot="3624834">
                <a:off x="-67818" y="482566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275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5720" name="等腰三角形 15"/>
              <p:cNvSpPr>
                <a:spLocks noChangeArrowheads="1"/>
              </p:cNvSpPr>
              <p:nvPr/>
            </p:nvSpPr>
            <p:spPr bwMode="auto">
              <a:xfrm rot="7249998">
                <a:off x="-64919" y="67818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283A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5721" name="组合 17"/>
            <p:cNvGrpSpPr>
              <a:grpSpLocks/>
            </p:cNvGrpSpPr>
            <p:nvPr/>
          </p:nvGrpSpPr>
          <p:grpSpPr bwMode="auto">
            <a:xfrm flipH="1" flipV="1">
              <a:off x="303015" y="0"/>
              <a:ext cx="1276851" cy="1546981"/>
              <a:chOff x="0" y="0"/>
              <a:chExt cx="1276851" cy="1546981"/>
            </a:xfrm>
          </p:grpSpPr>
          <p:sp>
            <p:nvSpPr>
              <p:cNvPr id="115722" name="等腰三角形 18"/>
              <p:cNvSpPr>
                <a:spLocks noChangeArrowheads="1"/>
              </p:cNvSpPr>
              <p:nvPr/>
            </p:nvSpPr>
            <p:spPr bwMode="auto">
              <a:xfrm>
                <a:off x="293490" y="699256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54B8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5723" name="等腰三角形 19"/>
              <p:cNvSpPr>
                <a:spLocks noChangeArrowheads="1"/>
              </p:cNvSpPr>
              <p:nvPr/>
            </p:nvSpPr>
            <p:spPr bwMode="auto">
              <a:xfrm rot="3624834">
                <a:off x="-67818" y="482566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275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5724" name="等腰三角形 20"/>
              <p:cNvSpPr>
                <a:spLocks noChangeArrowheads="1"/>
              </p:cNvSpPr>
              <p:nvPr/>
            </p:nvSpPr>
            <p:spPr bwMode="auto">
              <a:xfrm rot="7249998">
                <a:off x="-64919" y="67818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283A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15725" name="组合 22"/>
          <p:cNvGrpSpPr>
            <a:grpSpLocks/>
          </p:cNvGrpSpPr>
          <p:nvPr/>
        </p:nvGrpSpPr>
        <p:grpSpPr bwMode="auto">
          <a:xfrm>
            <a:off x="2678113" y="5781675"/>
            <a:ext cx="201612" cy="214313"/>
            <a:chOff x="0" y="0"/>
            <a:chExt cx="1579866" cy="1685211"/>
          </a:xfrm>
        </p:grpSpPr>
        <p:grpSp>
          <p:nvGrpSpPr>
            <p:cNvPr id="115726" name="组合 23"/>
            <p:cNvGrpSpPr>
              <a:grpSpLocks/>
            </p:cNvGrpSpPr>
            <p:nvPr/>
          </p:nvGrpSpPr>
          <p:grpSpPr bwMode="auto">
            <a:xfrm>
              <a:off x="0" y="138230"/>
              <a:ext cx="1276851" cy="1546981"/>
              <a:chOff x="0" y="0"/>
              <a:chExt cx="1276851" cy="1546981"/>
            </a:xfrm>
          </p:grpSpPr>
          <p:sp>
            <p:nvSpPr>
              <p:cNvPr id="115727" name="等腰三角形 28"/>
              <p:cNvSpPr>
                <a:spLocks noChangeArrowheads="1"/>
              </p:cNvSpPr>
              <p:nvPr/>
            </p:nvSpPr>
            <p:spPr bwMode="auto">
              <a:xfrm>
                <a:off x="293490" y="699256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54B8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5728" name="等腰三角形 29"/>
              <p:cNvSpPr>
                <a:spLocks noChangeArrowheads="1"/>
              </p:cNvSpPr>
              <p:nvPr/>
            </p:nvSpPr>
            <p:spPr bwMode="auto">
              <a:xfrm rot="3624834">
                <a:off x="-67818" y="482566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275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5729" name="等腰三角形 30"/>
              <p:cNvSpPr>
                <a:spLocks noChangeArrowheads="1"/>
              </p:cNvSpPr>
              <p:nvPr/>
            </p:nvSpPr>
            <p:spPr bwMode="auto">
              <a:xfrm rot="7249998">
                <a:off x="-64919" y="67818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283A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5730" name="组合 24"/>
            <p:cNvGrpSpPr>
              <a:grpSpLocks/>
            </p:cNvGrpSpPr>
            <p:nvPr/>
          </p:nvGrpSpPr>
          <p:grpSpPr bwMode="auto">
            <a:xfrm flipH="1" flipV="1">
              <a:off x="303015" y="0"/>
              <a:ext cx="1276851" cy="1546981"/>
              <a:chOff x="0" y="0"/>
              <a:chExt cx="1276851" cy="1546981"/>
            </a:xfrm>
          </p:grpSpPr>
          <p:sp>
            <p:nvSpPr>
              <p:cNvPr id="115731" name="等腰三角形 25"/>
              <p:cNvSpPr>
                <a:spLocks noChangeArrowheads="1"/>
              </p:cNvSpPr>
              <p:nvPr/>
            </p:nvSpPr>
            <p:spPr bwMode="auto">
              <a:xfrm>
                <a:off x="293490" y="699256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54B8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5732" name="等腰三角形 26"/>
              <p:cNvSpPr>
                <a:spLocks noChangeArrowheads="1"/>
              </p:cNvSpPr>
              <p:nvPr/>
            </p:nvSpPr>
            <p:spPr bwMode="auto">
              <a:xfrm rot="3624834">
                <a:off x="-67818" y="482566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275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5733" name="等腰三角形 27"/>
              <p:cNvSpPr>
                <a:spLocks noChangeArrowheads="1"/>
              </p:cNvSpPr>
              <p:nvPr/>
            </p:nvSpPr>
            <p:spPr bwMode="auto">
              <a:xfrm rot="7249998">
                <a:off x="-64919" y="67818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283A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15734" name="文本框 35"/>
          <p:cNvSpPr txBox="1">
            <a:spLocks noChangeArrowheads="1"/>
          </p:cNvSpPr>
          <p:nvPr/>
        </p:nvSpPr>
        <p:spPr bwMode="auto">
          <a:xfrm>
            <a:off x="3370263" y="1654175"/>
            <a:ext cx="554513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b="1">
                <a:solidFill>
                  <a:srgbClr val="4093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商业创业</a:t>
            </a:r>
            <a:r>
              <a:rPr lang="zh-CN" altLang="en-US" sz="60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计划书</a:t>
            </a:r>
          </a:p>
        </p:txBody>
      </p:sp>
      <p:sp>
        <p:nvSpPr>
          <p:cNvPr id="115735" name="矩形 36"/>
          <p:cNvSpPr>
            <a:spLocks noChangeArrowheads="1"/>
          </p:cNvSpPr>
          <p:nvPr/>
        </p:nvSpPr>
        <p:spPr bwMode="auto">
          <a:xfrm>
            <a:off x="3395663" y="2606675"/>
            <a:ext cx="55197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altLang="zh-CN">
                <a:solidFill>
                  <a:srgbClr val="404040"/>
                </a:solidFill>
                <a:latin typeface="Arial" panose="020B0604020202020204" pitchFamily="34" charset="0"/>
              </a:rPr>
              <a:t>Professional Commercial Project Plan</a:t>
            </a:r>
            <a:endParaRPr lang="zh-CN" altLang="en-US">
              <a:solidFill>
                <a:srgbClr val="404040"/>
              </a:solidFill>
            </a:endParaRPr>
          </a:p>
        </p:txBody>
      </p:sp>
      <p:grpSp>
        <p:nvGrpSpPr>
          <p:cNvPr id="115736" name="组合 38"/>
          <p:cNvGrpSpPr>
            <a:grpSpLocks/>
          </p:cNvGrpSpPr>
          <p:nvPr/>
        </p:nvGrpSpPr>
        <p:grpSpPr bwMode="auto">
          <a:xfrm>
            <a:off x="9002713" y="4083050"/>
            <a:ext cx="201612" cy="215900"/>
            <a:chOff x="0" y="0"/>
            <a:chExt cx="1579866" cy="1685211"/>
          </a:xfrm>
        </p:grpSpPr>
        <p:grpSp>
          <p:nvGrpSpPr>
            <p:cNvPr id="115737" name="组合 39"/>
            <p:cNvGrpSpPr>
              <a:grpSpLocks/>
            </p:cNvGrpSpPr>
            <p:nvPr/>
          </p:nvGrpSpPr>
          <p:grpSpPr bwMode="auto">
            <a:xfrm>
              <a:off x="0" y="138230"/>
              <a:ext cx="1276851" cy="1546981"/>
              <a:chOff x="0" y="0"/>
              <a:chExt cx="1276851" cy="1546981"/>
            </a:xfrm>
          </p:grpSpPr>
          <p:sp>
            <p:nvSpPr>
              <p:cNvPr id="115738" name="等腰三角形 44"/>
              <p:cNvSpPr>
                <a:spLocks noChangeArrowheads="1"/>
              </p:cNvSpPr>
              <p:nvPr/>
            </p:nvSpPr>
            <p:spPr bwMode="auto">
              <a:xfrm>
                <a:off x="293490" y="699256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54B8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5739" name="等腰三角形 45"/>
              <p:cNvSpPr>
                <a:spLocks noChangeArrowheads="1"/>
              </p:cNvSpPr>
              <p:nvPr/>
            </p:nvSpPr>
            <p:spPr bwMode="auto">
              <a:xfrm rot="3624834">
                <a:off x="-67818" y="482566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275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5740" name="等腰三角形 46"/>
              <p:cNvSpPr>
                <a:spLocks noChangeArrowheads="1"/>
              </p:cNvSpPr>
              <p:nvPr/>
            </p:nvSpPr>
            <p:spPr bwMode="auto">
              <a:xfrm rot="7249998">
                <a:off x="-64919" y="67818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283A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5741" name="组合 40"/>
            <p:cNvGrpSpPr>
              <a:grpSpLocks/>
            </p:cNvGrpSpPr>
            <p:nvPr/>
          </p:nvGrpSpPr>
          <p:grpSpPr bwMode="auto">
            <a:xfrm flipH="1" flipV="1">
              <a:off x="303015" y="0"/>
              <a:ext cx="1276851" cy="1546981"/>
              <a:chOff x="0" y="0"/>
              <a:chExt cx="1276851" cy="1546981"/>
            </a:xfrm>
          </p:grpSpPr>
          <p:sp>
            <p:nvSpPr>
              <p:cNvPr id="115742" name="等腰三角形 41"/>
              <p:cNvSpPr>
                <a:spLocks noChangeArrowheads="1"/>
              </p:cNvSpPr>
              <p:nvPr/>
            </p:nvSpPr>
            <p:spPr bwMode="auto">
              <a:xfrm>
                <a:off x="293490" y="699256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54B8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5743" name="等腰三角形 42"/>
              <p:cNvSpPr>
                <a:spLocks noChangeArrowheads="1"/>
              </p:cNvSpPr>
              <p:nvPr/>
            </p:nvSpPr>
            <p:spPr bwMode="auto">
              <a:xfrm rot="3624834">
                <a:off x="-67818" y="482566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275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5744" name="等腰三角形 43"/>
              <p:cNvSpPr>
                <a:spLocks noChangeArrowheads="1"/>
              </p:cNvSpPr>
              <p:nvPr/>
            </p:nvSpPr>
            <p:spPr bwMode="auto">
              <a:xfrm rot="7249998">
                <a:off x="-64919" y="67818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283A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cxnSp>
        <p:nvCxnSpPr>
          <p:cNvPr id="115745" name="直接连接符 48"/>
          <p:cNvCxnSpPr>
            <a:cxnSpLocks noChangeShapeType="1"/>
          </p:cNvCxnSpPr>
          <p:nvPr/>
        </p:nvCxnSpPr>
        <p:spPr bwMode="auto">
          <a:xfrm>
            <a:off x="4391025" y="4530725"/>
            <a:ext cx="806450" cy="806450"/>
          </a:xfrm>
          <a:prstGeom prst="line">
            <a:avLst/>
          </a:prstGeom>
          <a:noFill/>
          <a:ln w="3175" cmpd="sng">
            <a:solidFill>
              <a:schemeClr val="bg1">
                <a:alpha val="40999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5746" name="直接连接符 49"/>
          <p:cNvCxnSpPr>
            <a:cxnSpLocks noChangeShapeType="1"/>
          </p:cNvCxnSpPr>
          <p:nvPr/>
        </p:nvCxnSpPr>
        <p:spPr bwMode="auto">
          <a:xfrm flipV="1">
            <a:off x="3460750" y="5337175"/>
            <a:ext cx="1736725" cy="876300"/>
          </a:xfrm>
          <a:prstGeom prst="line">
            <a:avLst/>
          </a:prstGeom>
          <a:noFill/>
          <a:ln w="3175" cmpd="sng">
            <a:solidFill>
              <a:schemeClr val="bg1">
                <a:alpha val="40999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5747" name="直接连接符 52"/>
          <p:cNvCxnSpPr>
            <a:cxnSpLocks noChangeShapeType="1"/>
          </p:cNvCxnSpPr>
          <p:nvPr/>
        </p:nvCxnSpPr>
        <p:spPr bwMode="auto">
          <a:xfrm flipV="1">
            <a:off x="4170363" y="5337175"/>
            <a:ext cx="1027112" cy="1520825"/>
          </a:xfrm>
          <a:prstGeom prst="line">
            <a:avLst/>
          </a:prstGeom>
          <a:noFill/>
          <a:ln w="3175" cmpd="sng">
            <a:solidFill>
              <a:schemeClr val="bg1">
                <a:alpha val="40999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5748" name="直接连接符 55"/>
          <p:cNvCxnSpPr>
            <a:cxnSpLocks noChangeShapeType="1"/>
          </p:cNvCxnSpPr>
          <p:nvPr/>
        </p:nvCxnSpPr>
        <p:spPr bwMode="auto">
          <a:xfrm>
            <a:off x="5059363" y="4537075"/>
            <a:ext cx="136525" cy="800100"/>
          </a:xfrm>
          <a:prstGeom prst="line">
            <a:avLst/>
          </a:prstGeom>
          <a:noFill/>
          <a:ln w="3175" cmpd="sng">
            <a:solidFill>
              <a:schemeClr val="bg1">
                <a:alpha val="40999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5749" name="直接连接符 58"/>
          <p:cNvCxnSpPr>
            <a:cxnSpLocks noChangeShapeType="1"/>
          </p:cNvCxnSpPr>
          <p:nvPr/>
        </p:nvCxnSpPr>
        <p:spPr bwMode="auto">
          <a:xfrm>
            <a:off x="5199063" y="5337175"/>
            <a:ext cx="876300" cy="1520825"/>
          </a:xfrm>
          <a:prstGeom prst="line">
            <a:avLst/>
          </a:prstGeom>
          <a:noFill/>
          <a:ln w="3175" cmpd="sng">
            <a:solidFill>
              <a:schemeClr val="bg1">
                <a:alpha val="40999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5750" name="直接连接符 61"/>
          <p:cNvCxnSpPr>
            <a:cxnSpLocks noChangeShapeType="1"/>
          </p:cNvCxnSpPr>
          <p:nvPr/>
        </p:nvCxnSpPr>
        <p:spPr bwMode="auto">
          <a:xfrm flipH="1">
            <a:off x="8315325" y="6389688"/>
            <a:ext cx="161925" cy="468312"/>
          </a:xfrm>
          <a:prstGeom prst="line">
            <a:avLst/>
          </a:prstGeom>
          <a:noFill/>
          <a:ln w="3175" cmpd="sng">
            <a:solidFill>
              <a:schemeClr val="bg1">
                <a:alpha val="40999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5751" name="直接连接符 65"/>
          <p:cNvCxnSpPr>
            <a:cxnSpLocks noChangeShapeType="1"/>
          </p:cNvCxnSpPr>
          <p:nvPr/>
        </p:nvCxnSpPr>
        <p:spPr bwMode="auto">
          <a:xfrm flipH="1">
            <a:off x="3473450" y="4537075"/>
            <a:ext cx="914400" cy="1676400"/>
          </a:xfrm>
          <a:prstGeom prst="line">
            <a:avLst/>
          </a:prstGeom>
          <a:noFill/>
          <a:ln w="3175" cmpd="sng">
            <a:solidFill>
              <a:schemeClr val="bg1">
                <a:alpha val="40999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5752" name="直接连接符 68"/>
          <p:cNvCxnSpPr>
            <a:cxnSpLocks noChangeShapeType="1"/>
          </p:cNvCxnSpPr>
          <p:nvPr/>
        </p:nvCxnSpPr>
        <p:spPr bwMode="auto">
          <a:xfrm flipH="1" flipV="1">
            <a:off x="3470275" y="6213475"/>
            <a:ext cx="696913" cy="650875"/>
          </a:xfrm>
          <a:prstGeom prst="line">
            <a:avLst/>
          </a:prstGeom>
          <a:noFill/>
          <a:ln w="3175" cmpd="sng">
            <a:solidFill>
              <a:schemeClr val="bg1">
                <a:alpha val="40999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5753" name="直接连接符 71"/>
          <p:cNvCxnSpPr>
            <a:cxnSpLocks noChangeShapeType="1"/>
          </p:cNvCxnSpPr>
          <p:nvPr/>
        </p:nvCxnSpPr>
        <p:spPr bwMode="auto">
          <a:xfrm>
            <a:off x="4392613" y="4537075"/>
            <a:ext cx="663575" cy="0"/>
          </a:xfrm>
          <a:prstGeom prst="line">
            <a:avLst/>
          </a:prstGeom>
          <a:noFill/>
          <a:ln w="3175" cmpd="sng">
            <a:solidFill>
              <a:schemeClr val="bg1">
                <a:alpha val="40999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5754" name="椭圆 74"/>
          <p:cNvSpPr>
            <a:spLocks noChangeArrowheads="1"/>
          </p:cNvSpPr>
          <p:nvPr/>
        </p:nvSpPr>
        <p:spPr bwMode="auto">
          <a:xfrm>
            <a:off x="5168900" y="5311775"/>
            <a:ext cx="66675" cy="66675"/>
          </a:xfrm>
          <a:prstGeom prst="ellipse">
            <a:avLst/>
          </a:prstGeom>
          <a:solidFill>
            <a:schemeClr val="bg1">
              <a:alpha val="98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5755" name="椭圆 75"/>
          <p:cNvSpPr>
            <a:spLocks noChangeArrowheads="1"/>
          </p:cNvSpPr>
          <p:nvPr/>
        </p:nvSpPr>
        <p:spPr bwMode="auto">
          <a:xfrm>
            <a:off x="5021263" y="4503738"/>
            <a:ext cx="68262" cy="68262"/>
          </a:xfrm>
          <a:prstGeom prst="ellipse">
            <a:avLst/>
          </a:prstGeom>
          <a:solidFill>
            <a:schemeClr val="bg1">
              <a:alpha val="98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5756" name="椭圆 76"/>
          <p:cNvSpPr>
            <a:spLocks noChangeArrowheads="1"/>
          </p:cNvSpPr>
          <p:nvPr/>
        </p:nvSpPr>
        <p:spPr bwMode="auto">
          <a:xfrm>
            <a:off x="3457575" y="6180138"/>
            <a:ext cx="66675" cy="66675"/>
          </a:xfrm>
          <a:prstGeom prst="ellipse">
            <a:avLst/>
          </a:prstGeom>
          <a:solidFill>
            <a:schemeClr val="bg1">
              <a:alpha val="98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5757" name="椭圆 77"/>
          <p:cNvSpPr>
            <a:spLocks noChangeArrowheads="1"/>
          </p:cNvSpPr>
          <p:nvPr/>
        </p:nvSpPr>
        <p:spPr bwMode="auto">
          <a:xfrm>
            <a:off x="4143375" y="6824663"/>
            <a:ext cx="66675" cy="66675"/>
          </a:xfrm>
          <a:prstGeom prst="ellipse">
            <a:avLst/>
          </a:prstGeom>
          <a:solidFill>
            <a:schemeClr val="bg1">
              <a:alpha val="98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5758" name="椭圆 78"/>
          <p:cNvSpPr>
            <a:spLocks noChangeArrowheads="1"/>
          </p:cNvSpPr>
          <p:nvPr/>
        </p:nvSpPr>
        <p:spPr bwMode="auto">
          <a:xfrm>
            <a:off x="4359275" y="4511675"/>
            <a:ext cx="66675" cy="68263"/>
          </a:xfrm>
          <a:prstGeom prst="ellipse">
            <a:avLst/>
          </a:prstGeom>
          <a:solidFill>
            <a:schemeClr val="bg1">
              <a:alpha val="98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115759" name="直接连接符 82"/>
          <p:cNvCxnSpPr>
            <a:cxnSpLocks noChangeShapeType="1"/>
          </p:cNvCxnSpPr>
          <p:nvPr/>
        </p:nvCxnSpPr>
        <p:spPr bwMode="auto">
          <a:xfrm flipH="1" flipV="1">
            <a:off x="8466138" y="6389688"/>
            <a:ext cx="449262" cy="147637"/>
          </a:xfrm>
          <a:prstGeom prst="line">
            <a:avLst/>
          </a:prstGeom>
          <a:noFill/>
          <a:ln w="3175" cmpd="sng">
            <a:solidFill>
              <a:schemeClr val="bg1">
                <a:alpha val="40999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5760" name="直接连接符 85"/>
          <p:cNvCxnSpPr>
            <a:cxnSpLocks noChangeShapeType="1"/>
          </p:cNvCxnSpPr>
          <p:nvPr/>
        </p:nvCxnSpPr>
        <p:spPr bwMode="auto">
          <a:xfrm flipV="1">
            <a:off x="8815388" y="6537325"/>
            <a:ext cx="96837" cy="327025"/>
          </a:xfrm>
          <a:prstGeom prst="line">
            <a:avLst/>
          </a:prstGeom>
          <a:noFill/>
          <a:ln w="3175" cmpd="sng">
            <a:solidFill>
              <a:schemeClr val="bg1">
                <a:alpha val="40999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5761" name="直接连接符 91"/>
          <p:cNvCxnSpPr>
            <a:cxnSpLocks noChangeShapeType="1"/>
          </p:cNvCxnSpPr>
          <p:nvPr/>
        </p:nvCxnSpPr>
        <p:spPr bwMode="auto">
          <a:xfrm flipH="1" flipV="1">
            <a:off x="8477250" y="6392863"/>
            <a:ext cx="312738" cy="465137"/>
          </a:xfrm>
          <a:prstGeom prst="line">
            <a:avLst/>
          </a:prstGeom>
          <a:noFill/>
          <a:ln w="3175" cmpd="sng">
            <a:solidFill>
              <a:schemeClr val="bg1">
                <a:alpha val="40999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5762" name="椭圆 99"/>
          <p:cNvSpPr>
            <a:spLocks noChangeArrowheads="1"/>
          </p:cNvSpPr>
          <p:nvPr/>
        </p:nvSpPr>
        <p:spPr bwMode="auto">
          <a:xfrm>
            <a:off x="8447088" y="6386513"/>
            <a:ext cx="68262" cy="66675"/>
          </a:xfrm>
          <a:prstGeom prst="ellipse">
            <a:avLst/>
          </a:prstGeom>
          <a:solidFill>
            <a:schemeClr val="bg1">
              <a:alpha val="98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5763" name="椭圆 100"/>
          <p:cNvSpPr>
            <a:spLocks noChangeArrowheads="1"/>
          </p:cNvSpPr>
          <p:nvPr/>
        </p:nvSpPr>
        <p:spPr bwMode="auto">
          <a:xfrm>
            <a:off x="8885238" y="6511925"/>
            <a:ext cx="66675" cy="68263"/>
          </a:xfrm>
          <a:prstGeom prst="ellipse">
            <a:avLst/>
          </a:prstGeom>
          <a:solidFill>
            <a:schemeClr val="bg1">
              <a:alpha val="98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30" name="图片 5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17"/>
          <a:stretch>
            <a:fillRect/>
          </a:stretch>
        </p:blipFill>
        <p:spPr bwMode="auto">
          <a:xfrm>
            <a:off x="1443038" y="1924050"/>
            <a:ext cx="1785937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4931" name="矩形 60"/>
          <p:cNvSpPr>
            <a:spLocks noChangeArrowheads="1"/>
          </p:cNvSpPr>
          <p:nvPr/>
        </p:nvSpPr>
        <p:spPr bwMode="auto">
          <a:xfrm>
            <a:off x="1287463" y="1762125"/>
            <a:ext cx="2100262" cy="2098675"/>
          </a:xfrm>
          <a:prstGeom prst="rect">
            <a:avLst/>
          </a:prstGeom>
          <a:noFill/>
          <a:ln w="12700" cmpd="sng">
            <a:solidFill>
              <a:srgbClr val="7F7F7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4932" name="文本框 62"/>
          <p:cNvSpPr txBox="1">
            <a:spLocks noChangeArrowheads="1"/>
          </p:cNvSpPr>
          <p:nvPr/>
        </p:nvSpPr>
        <p:spPr bwMode="auto">
          <a:xfrm>
            <a:off x="1749425" y="4230688"/>
            <a:ext cx="11731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您的姓名</a:t>
            </a:r>
          </a:p>
        </p:txBody>
      </p:sp>
      <p:sp>
        <p:nvSpPr>
          <p:cNvPr id="124933" name="文本框 63"/>
          <p:cNvSpPr txBox="1">
            <a:spLocks noChangeArrowheads="1"/>
          </p:cNvSpPr>
          <p:nvPr/>
        </p:nvSpPr>
        <p:spPr bwMode="auto">
          <a:xfrm>
            <a:off x="1420813" y="4784725"/>
            <a:ext cx="1966912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编辑标题致力于专业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的美化。</a:t>
            </a:r>
            <a:endParaRPr lang="en-US" altLang="zh-CN" sz="14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4934" name="图片 6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45"/>
          <a:stretch>
            <a:fillRect/>
          </a:stretch>
        </p:blipFill>
        <p:spPr bwMode="auto">
          <a:xfrm>
            <a:off x="3937000" y="1924050"/>
            <a:ext cx="1785938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4935" name="矩形 66"/>
          <p:cNvSpPr>
            <a:spLocks noChangeArrowheads="1"/>
          </p:cNvSpPr>
          <p:nvPr/>
        </p:nvSpPr>
        <p:spPr bwMode="auto">
          <a:xfrm>
            <a:off x="3781425" y="1762125"/>
            <a:ext cx="2100263" cy="2098675"/>
          </a:xfrm>
          <a:prstGeom prst="rect">
            <a:avLst/>
          </a:prstGeom>
          <a:noFill/>
          <a:ln w="12700" cmpd="sng">
            <a:solidFill>
              <a:srgbClr val="7F7F7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4936" name="文本框 68"/>
          <p:cNvSpPr txBox="1">
            <a:spLocks noChangeArrowheads="1"/>
          </p:cNvSpPr>
          <p:nvPr/>
        </p:nvSpPr>
        <p:spPr bwMode="auto">
          <a:xfrm>
            <a:off x="4175125" y="4230688"/>
            <a:ext cx="11747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您的姓名</a:t>
            </a:r>
          </a:p>
        </p:txBody>
      </p:sp>
      <p:sp>
        <p:nvSpPr>
          <p:cNvPr id="124937" name="文本框 69"/>
          <p:cNvSpPr txBox="1">
            <a:spLocks noChangeArrowheads="1"/>
          </p:cNvSpPr>
          <p:nvPr/>
        </p:nvSpPr>
        <p:spPr bwMode="auto">
          <a:xfrm>
            <a:off x="3846513" y="4784725"/>
            <a:ext cx="1966912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编辑标题致力于专业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的美化。</a:t>
            </a:r>
            <a:endParaRPr lang="en-US" altLang="zh-CN" sz="14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4938" name="图片 7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" b="1059"/>
          <a:stretch>
            <a:fillRect/>
          </a:stretch>
        </p:blipFill>
        <p:spPr bwMode="auto">
          <a:xfrm>
            <a:off x="6440488" y="1924050"/>
            <a:ext cx="1789112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4939" name="矩形 72"/>
          <p:cNvSpPr>
            <a:spLocks noChangeArrowheads="1"/>
          </p:cNvSpPr>
          <p:nvPr/>
        </p:nvSpPr>
        <p:spPr bwMode="auto">
          <a:xfrm>
            <a:off x="6286500" y="1762125"/>
            <a:ext cx="2098675" cy="2098675"/>
          </a:xfrm>
          <a:prstGeom prst="rect">
            <a:avLst/>
          </a:prstGeom>
          <a:noFill/>
          <a:ln w="12700" cmpd="sng">
            <a:solidFill>
              <a:srgbClr val="7F7F7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4940" name="文本框 74"/>
          <p:cNvSpPr txBox="1">
            <a:spLocks noChangeArrowheads="1"/>
          </p:cNvSpPr>
          <p:nvPr/>
        </p:nvSpPr>
        <p:spPr bwMode="auto">
          <a:xfrm>
            <a:off x="6769100" y="4230688"/>
            <a:ext cx="11747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您的姓名</a:t>
            </a:r>
          </a:p>
        </p:txBody>
      </p:sp>
      <p:sp>
        <p:nvSpPr>
          <p:cNvPr id="124941" name="文本框 75"/>
          <p:cNvSpPr txBox="1">
            <a:spLocks noChangeArrowheads="1"/>
          </p:cNvSpPr>
          <p:nvPr/>
        </p:nvSpPr>
        <p:spPr bwMode="auto">
          <a:xfrm>
            <a:off x="6440488" y="4784725"/>
            <a:ext cx="1966912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编辑标题致力于专业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的美化。</a:t>
            </a:r>
            <a:endParaRPr lang="en-US" altLang="zh-CN" sz="14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4942" name="图片 7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99"/>
          <a:stretch>
            <a:fillRect/>
          </a:stretch>
        </p:blipFill>
        <p:spPr bwMode="auto">
          <a:xfrm>
            <a:off x="8977313" y="1924050"/>
            <a:ext cx="176212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4943" name="矩形 78"/>
          <p:cNvSpPr>
            <a:spLocks noChangeArrowheads="1"/>
          </p:cNvSpPr>
          <p:nvPr/>
        </p:nvSpPr>
        <p:spPr bwMode="auto">
          <a:xfrm>
            <a:off x="8799513" y="1762125"/>
            <a:ext cx="2098675" cy="2098675"/>
          </a:xfrm>
          <a:prstGeom prst="rect">
            <a:avLst/>
          </a:prstGeom>
          <a:noFill/>
          <a:ln w="12700" cmpd="sng">
            <a:solidFill>
              <a:srgbClr val="7F7F7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4944" name="文本框 80"/>
          <p:cNvSpPr txBox="1">
            <a:spLocks noChangeArrowheads="1"/>
          </p:cNvSpPr>
          <p:nvPr/>
        </p:nvSpPr>
        <p:spPr bwMode="auto">
          <a:xfrm>
            <a:off x="9196388" y="4230688"/>
            <a:ext cx="11731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您的姓名</a:t>
            </a:r>
          </a:p>
        </p:txBody>
      </p:sp>
      <p:sp>
        <p:nvSpPr>
          <p:cNvPr id="124945" name="文本框 81"/>
          <p:cNvSpPr txBox="1">
            <a:spLocks noChangeArrowheads="1"/>
          </p:cNvSpPr>
          <p:nvPr/>
        </p:nvSpPr>
        <p:spPr bwMode="auto">
          <a:xfrm>
            <a:off x="8867775" y="4784725"/>
            <a:ext cx="1966913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编辑标题致力于专业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的美化。</a:t>
            </a:r>
            <a:endParaRPr lang="en-US" altLang="zh-CN" sz="14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矩形 1"/>
          <p:cNvSpPr>
            <a:spLocks noChangeArrowheads="1"/>
          </p:cNvSpPr>
          <p:nvPr/>
        </p:nvSpPr>
        <p:spPr bwMode="auto">
          <a:xfrm>
            <a:off x="0" y="1250950"/>
            <a:ext cx="12192000" cy="2601913"/>
          </a:xfrm>
          <a:prstGeom prst="rect">
            <a:avLst/>
          </a:prstGeom>
          <a:gradFill rotWithShape="1">
            <a:gsLst>
              <a:gs pos="0">
                <a:srgbClr val="0D0D0D"/>
              </a:gs>
              <a:gs pos="100000">
                <a:srgbClr val="7F7F7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5955" name="矩形 3"/>
          <p:cNvSpPr>
            <a:spLocks/>
          </p:cNvSpPr>
          <p:nvPr/>
        </p:nvSpPr>
        <p:spPr bwMode="auto">
          <a:xfrm>
            <a:off x="820738" y="1250950"/>
            <a:ext cx="1762125" cy="2592388"/>
          </a:xfrm>
          <a:custGeom>
            <a:avLst/>
            <a:gdLst>
              <a:gd name="T0" fmla="*/ 0 w 1761348"/>
              <a:gd name="T1" fmla="*/ 0 h 2593715"/>
              <a:gd name="T2" fmla="*/ 139959 w 1761348"/>
              <a:gd name="T3" fmla="*/ 0 h 2593715"/>
              <a:gd name="T4" fmla="*/ 1761348 w 1761348"/>
              <a:gd name="T5" fmla="*/ 2584190 h 2593715"/>
              <a:gd name="T6" fmla="*/ 533400 w 1761348"/>
              <a:gd name="T7" fmla="*/ 2593715 h 2593715"/>
              <a:gd name="T8" fmla="*/ 0 w 1761348"/>
              <a:gd name="T9" fmla="*/ 0 h 2593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1348" h="2593715">
                <a:moveTo>
                  <a:pt x="0" y="0"/>
                </a:moveTo>
                <a:lnTo>
                  <a:pt x="139959" y="0"/>
                </a:lnTo>
                <a:lnTo>
                  <a:pt x="1761348" y="2584190"/>
                </a:lnTo>
                <a:lnTo>
                  <a:pt x="533400" y="2593715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chemeClr val="bg1">
                  <a:alpha val="28999"/>
                </a:schemeClr>
              </a:gs>
              <a:gs pos="100000">
                <a:srgbClr val="7F7F7F">
                  <a:alpha val="62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25956" name="矩形 3"/>
          <p:cNvSpPr>
            <a:spLocks/>
          </p:cNvSpPr>
          <p:nvPr/>
        </p:nvSpPr>
        <p:spPr bwMode="auto">
          <a:xfrm flipH="1">
            <a:off x="1430338" y="1241425"/>
            <a:ext cx="1762125" cy="2592388"/>
          </a:xfrm>
          <a:custGeom>
            <a:avLst/>
            <a:gdLst>
              <a:gd name="T0" fmla="*/ 0 w 1761348"/>
              <a:gd name="T1" fmla="*/ 0 h 2593715"/>
              <a:gd name="T2" fmla="*/ 139959 w 1761348"/>
              <a:gd name="T3" fmla="*/ 0 h 2593715"/>
              <a:gd name="T4" fmla="*/ 1761348 w 1761348"/>
              <a:gd name="T5" fmla="*/ 2584190 h 2593715"/>
              <a:gd name="T6" fmla="*/ 533400 w 1761348"/>
              <a:gd name="T7" fmla="*/ 2593715 h 2593715"/>
              <a:gd name="T8" fmla="*/ 0 w 1761348"/>
              <a:gd name="T9" fmla="*/ 0 h 2593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1348" h="2593715">
                <a:moveTo>
                  <a:pt x="0" y="0"/>
                </a:moveTo>
                <a:lnTo>
                  <a:pt x="139959" y="0"/>
                </a:lnTo>
                <a:lnTo>
                  <a:pt x="1761348" y="2584190"/>
                </a:lnTo>
                <a:lnTo>
                  <a:pt x="533400" y="2593715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chemeClr val="bg1">
                  <a:alpha val="28999"/>
                </a:schemeClr>
              </a:gs>
              <a:gs pos="100000">
                <a:srgbClr val="7F7F7F">
                  <a:alpha val="62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25957" name="矩形 3"/>
          <p:cNvSpPr>
            <a:spLocks/>
          </p:cNvSpPr>
          <p:nvPr/>
        </p:nvSpPr>
        <p:spPr bwMode="auto">
          <a:xfrm>
            <a:off x="4938713" y="1250950"/>
            <a:ext cx="1762125" cy="2592388"/>
          </a:xfrm>
          <a:custGeom>
            <a:avLst/>
            <a:gdLst>
              <a:gd name="T0" fmla="*/ 0 w 1761348"/>
              <a:gd name="T1" fmla="*/ 0 h 2593715"/>
              <a:gd name="T2" fmla="*/ 139959 w 1761348"/>
              <a:gd name="T3" fmla="*/ 0 h 2593715"/>
              <a:gd name="T4" fmla="*/ 1761348 w 1761348"/>
              <a:gd name="T5" fmla="*/ 2584190 h 2593715"/>
              <a:gd name="T6" fmla="*/ 533400 w 1761348"/>
              <a:gd name="T7" fmla="*/ 2593715 h 2593715"/>
              <a:gd name="T8" fmla="*/ 0 w 1761348"/>
              <a:gd name="T9" fmla="*/ 0 h 2593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1348" h="2593715">
                <a:moveTo>
                  <a:pt x="0" y="0"/>
                </a:moveTo>
                <a:lnTo>
                  <a:pt x="139959" y="0"/>
                </a:lnTo>
                <a:lnTo>
                  <a:pt x="1761348" y="2584190"/>
                </a:lnTo>
                <a:lnTo>
                  <a:pt x="533400" y="2593715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chemeClr val="bg1">
                  <a:alpha val="28999"/>
                </a:schemeClr>
              </a:gs>
              <a:gs pos="100000">
                <a:srgbClr val="7F7F7F">
                  <a:alpha val="62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25958" name="矩形 3"/>
          <p:cNvSpPr>
            <a:spLocks/>
          </p:cNvSpPr>
          <p:nvPr/>
        </p:nvSpPr>
        <p:spPr bwMode="auto">
          <a:xfrm flipH="1">
            <a:off x="5548313" y="1241425"/>
            <a:ext cx="1762125" cy="2592388"/>
          </a:xfrm>
          <a:custGeom>
            <a:avLst/>
            <a:gdLst>
              <a:gd name="T0" fmla="*/ 0 w 1761348"/>
              <a:gd name="T1" fmla="*/ 0 h 2593715"/>
              <a:gd name="T2" fmla="*/ 139959 w 1761348"/>
              <a:gd name="T3" fmla="*/ 0 h 2593715"/>
              <a:gd name="T4" fmla="*/ 1761348 w 1761348"/>
              <a:gd name="T5" fmla="*/ 2584190 h 2593715"/>
              <a:gd name="T6" fmla="*/ 533400 w 1761348"/>
              <a:gd name="T7" fmla="*/ 2593715 h 2593715"/>
              <a:gd name="T8" fmla="*/ 0 w 1761348"/>
              <a:gd name="T9" fmla="*/ 0 h 2593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1348" h="2593715">
                <a:moveTo>
                  <a:pt x="0" y="0"/>
                </a:moveTo>
                <a:lnTo>
                  <a:pt x="139959" y="0"/>
                </a:lnTo>
                <a:lnTo>
                  <a:pt x="1761348" y="2584190"/>
                </a:lnTo>
                <a:lnTo>
                  <a:pt x="533400" y="2593715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chemeClr val="bg1">
                  <a:alpha val="28999"/>
                </a:schemeClr>
              </a:gs>
              <a:gs pos="100000">
                <a:srgbClr val="7F7F7F">
                  <a:alpha val="62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25959" name="矩形 3"/>
          <p:cNvSpPr>
            <a:spLocks/>
          </p:cNvSpPr>
          <p:nvPr/>
        </p:nvSpPr>
        <p:spPr bwMode="auto">
          <a:xfrm>
            <a:off x="9178925" y="1166813"/>
            <a:ext cx="1760538" cy="2593975"/>
          </a:xfrm>
          <a:custGeom>
            <a:avLst/>
            <a:gdLst>
              <a:gd name="T0" fmla="*/ 0 w 1761348"/>
              <a:gd name="T1" fmla="*/ 0 h 2593715"/>
              <a:gd name="T2" fmla="*/ 139959 w 1761348"/>
              <a:gd name="T3" fmla="*/ 0 h 2593715"/>
              <a:gd name="T4" fmla="*/ 1761348 w 1761348"/>
              <a:gd name="T5" fmla="*/ 2584190 h 2593715"/>
              <a:gd name="T6" fmla="*/ 533400 w 1761348"/>
              <a:gd name="T7" fmla="*/ 2593715 h 2593715"/>
              <a:gd name="T8" fmla="*/ 0 w 1761348"/>
              <a:gd name="T9" fmla="*/ 0 h 2593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1348" h="2593715">
                <a:moveTo>
                  <a:pt x="0" y="0"/>
                </a:moveTo>
                <a:lnTo>
                  <a:pt x="139959" y="0"/>
                </a:lnTo>
                <a:lnTo>
                  <a:pt x="1761348" y="2584190"/>
                </a:lnTo>
                <a:lnTo>
                  <a:pt x="533400" y="2593715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chemeClr val="bg1">
                  <a:alpha val="28999"/>
                </a:schemeClr>
              </a:gs>
              <a:gs pos="100000">
                <a:srgbClr val="7F7F7F">
                  <a:alpha val="62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25960" name="矩形 3"/>
          <p:cNvSpPr>
            <a:spLocks/>
          </p:cNvSpPr>
          <p:nvPr/>
        </p:nvSpPr>
        <p:spPr bwMode="auto">
          <a:xfrm flipH="1">
            <a:off x="9788525" y="1157288"/>
            <a:ext cx="1760538" cy="2593975"/>
          </a:xfrm>
          <a:custGeom>
            <a:avLst/>
            <a:gdLst>
              <a:gd name="T0" fmla="*/ 0 w 1761348"/>
              <a:gd name="T1" fmla="*/ 0 h 2593715"/>
              <a:gd name="T2" fmla="*/ 139959 w 1761348"/>
              <a:gd name="T3" fmla="*/ 0 h 2593715"/>
              <a:gd name="T4" fmla="*/ 1761348 w 1761348"/>
              <a:gd name="T5" fmla="*/ 2584190 h 2593715"/>
              <a:gd name="T6" fmla="*/ 533400 w 1761348"/>
              <a:gd name="T7" fmla="*/ 2593715 h 2593715"/>
              <a:gd name="T8" fmla="*/ 0 w 1761348"/>
              <a:gd name="T9" fmla="*/ 0 h 2593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1348" h="2593715">
                <a:moveTo>
                  <a:pt x="0" y="0"/>
                </a:moveTo>
                <a:lnTo>
                  <a:pt x="139959" y="0"/>
                </a:lnTo>
                <a:lnTo>
                  <a:pt x="1761348" y="2584190"/>
                </a:lnTo>
                <a:lnTo>
                  <a:pt x="533400" y="2593715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chemeClr val="bg1">
                  <a:alpha val="28999"/>
                </a:schemeClr>
              </a:gs>
              <a:gs pos="100000">
                <a:srgbClr val="7F7F7F">
                  <a:alpha val="62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25961" name="图片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6100" y="2655888"/>
            <a:ext cx="939800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962" name="图片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938" y="2716213"/>
            <a:ext cx="122555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963" name="图片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9525" y="2809875"/>
            <a:ext cx="701675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5964" name="组合 11"/>
          <p:cNvGrpSpPr>
            <a:grpSpLocks/>
          </p:cNvGrpSpPr>
          <p:nvPr/>
        </p:nvGrpSpPr>
        <p:grpSpPr bwMode="auto">
          <a:xfrm>
            <a:off x="0" y="3843338"/>
            <a:ext cx="12192000" cy="855662"/>
            <a:chOff x="0" y="0"/>
            <a:chExt cx="12192000" cy="854924"/>
          </a:xfrm>
        </p:grpSpPr>
        <p:sp>
          <p:nvSpPr>
            <p:cNvPr id="125965" name="矩形 12"/>
            <p:cNvSpPr>
              <a:spLocks noChangeArrowheads="1"/>
            </p:cNvSpPr>
            <p:nvPr/>
          </p:nvSpPr>
          <p:spPr bwMode="auto">
            <a:xfrm>
              <a:off x="0" y="0"/>
              <a:ext cx="12192000" cy="839636"/>
            </a:xfrm>
            <a:prstGeom prst="rect">
              <a:avLst/>
            </a:prstGeom>
            <a:solidFill>
              <a:srgbClr val="4093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5966" name="任意多边形 13"/>
            <p:cNvSpPr>
              <a:spLocks/>
            </p:cNvSpPr>
            <p:nvPr/>
          </p:nvSpPr>
          <p:spPr bwMode="auto">
            <a:xfrm>
              <a:off x="0" y="15288"/>
              <a:ext cx="12192000" cy="839636"/>
            </a:xfrm>
            <a:custGeom>
              <a:avLst/>
              <a:gdLst>
                <a:gd name="T0" fmla="*/ 0 w 12192000"/>
                <a:gd name="T1" fmla="*/ 0 h 839636"/>
                <a:gd name="T2" fmla="*/ 12192000 w 12192000"/>
                <a:gd name="T3" fmla="*/ 0 h 839636"/>
                <a:gd name="T4" fmla="*/ 12192000 w 12192000"/>
                <a:gd name="T5" fmla="*/ 360738 h 839636"/>
                <a:gd name="T6" fmla="*/ 11960578 w 12192000"/>
                <a:gd name="T7" fmla="*/ 324956 h 839636"/>
                <a:gd name="T8" fmla="*/ 6370135 w 12192000"/>
                <a:gd name="T9" fmla="*/ 240567 h 839636"/>
                <a:gd name="T10" fmla="*/ 1202192 w 12192000"/>
                <a:gd name="T11" fmla="*/ 820861 h 839636"/>
                <a:gd name="T12" fmla="*/ 1118210 w 12192000"/>
                <a:gd name="T13" fmla="*/ 839636 h 839636"/>
                <a:gd name="T14" fmla="*/ 0 w 12192000"/>
                <a:gd name="T15" fmla="*/ 839636 h 839636"/>
                <a:gd name="T16" fmla="*/ 0 w 12192000"/>
                <a:gd name="T17" fmla="*/ 0 h 839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92000" h="839636">
                  <a:moveTo>
                    <a:pt x="0" y="0"/>
                  </a:moveTo>
                  <a:lnTo>
                    <a:pt x="12192000" y="0"/>
                  </a:lnTo>
                  <a:lnTo>
                    <a:pt x="12192000" y="360738"/>
                  </a:lnTo>
                  <a:lnTo>
                    <a:pt x="11960578" y="324956"/>
                  </a:lnTo>
                  <a:cubicBezTo>
                    <a:pt x="10741448" y="161615"/>
                    <a:pt x="8689118" y="119514"/>
                    <a:pt x="6370135" y="240567"/>
                  </a:cubicBezTo>
                  <a:cubicBezTo>
                    <a:pt x="4283050" y="349514"/>
                    <a:pt x="2424540" y="567409"/>
                    <a:pt x="1202192" y="820861"/>
                  </a:cubicBezTo>
                  <a:lnTo>
                    <a:pt x="1118210" y="839636"/>
                  </a:lnTo>
                  <a:lnTo>
                    <a:pt x="0" y="8396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17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25967" name="文本框 14"/>
          <p:cNvSpPr txBox="1">
            <a:spLocks noChangeArrowheads="1"/>
          </p:cNvSpPr>
          <p:nvPr/>
        </p:nvSpPr>
        <p:spPr bwMode="auto">
          <a:xfrm>
            <a:off x="820738" y="3975100"/>
            <a:ext cx="23114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</a:p>
          <a:p>
            <a:pPr algn="ctr" eaLnBrk="1" hangingPunct="1"/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单击此处添加奖项名</a:t>
            </a:r>
            <a:endParaRPr lang="en-US" altLang="zh-CN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5968" name="文本框 15"/>
          <p:cNvSpPr txBox="1">
            <a:spLocks noChangeArrowheads="1"/>
          </p:cNvSpPr>
          <p:nvPr/>
        </p:nvSpPr>
        <p:spPr bwMode="auto">
          <a:xfrm>
            <a:off x="4968875" y="3975100"/>
            <a:ext cx="23114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</a:p>
          <a:p>
            <a:pPr algn="ctr" eaLnBrk="1" hangingPunct="1"/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单击此处添加奖项名</a:t>
            </a:r>
            <a:endParaRPr lang="en-US" altLang="zh-CN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5969" name="文本框 16"/>
          <p:cNvSpPr txBox="1">
            <a:spLocks noChangeArrowheads="1"/>
          </p:cNvSpPr>
          <p:nvPr/>
        </p:nvSpPr>
        <p:spPr bwMode="auto">
          <a:xfrm>
            <a:off x="9291638" y="3978275"/>
            <a:ext cx="2311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</a:p>
          <a:p>
            <a:pPr algn="ctr" eaLnBrk="1" hangingPunct="1"/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单击此处添加奖项名</a:t>
            </a:r>
            <a:endParaRPr lang="en-US" altLang="zh-CN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5970" name="Content Placeholder 2"/>
          <p:cNvSpPr txBox="1">
            <a:spLocks noChangeArrowheads="1"/>
          </p:cNvSpPr>
          <p:nvPr/>
        </p:nvSpPr>
        <p:spPr bwMode="auto">
          <a:xfrm>
            <a:off x="1165225" y="5022850"/>
            <a:ext cx="1966913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125971" name="Content Placeholder 2"/>
          <p:cNvSpPr txBox="1">
            <a:spLocks noChangeArrowheads="1"/>
          </p:cNvSpPr>
          <p:nvPr/>
        </p:nvSpPr>
        <p:spPr bwMode="auto">
          <a:xfrm>
            <a:off x="5113338" y="5022850"/>
            <a:ext cx="1965325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125972" name="Content Placeholder 2"/>
          <p:cNvSpPr txBox="1">
            <a:spLocks noChangeArrowheads="1"/>
          </p:cNvSpPr>
          <p:nvPr/>
        </p:nvSpPr>
        <p:spPr bwMode="auto">
          <a:xfrm>
            <a:off x="9537700" y="5019675"/>
            <a:ext cx="1966913" cy="135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椭圆 1"/>
          <p:cNvSpPr>
            <a:spLocks noChangeArrowheads="1"/>
          </p:cNvSpPr>
          <p:nvPr/>
        </p:nvSpPr>
        <p:spPr bwMode="auto">
          <a:xfrm>
            <a:off x="4737100" y="3700463"/>
            <a:ext cx="3008313" cy="1628775"/>
          </a:xfrm>
          <a:prstGeom prst="ellipse">
            <a:avLst/>
          </a:prstGeom>
          <a:noFill/>
          <a:ln w="12700" cmpd="sng">
            <a:solidFill>
              <a:srgbClr val="AABBC3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6979" name="任意多边形 2"/>
          <p:cNvSpPr>
            <a:spLocks/>
          </p:cNvSpPr>
          <p:nvPr/>
        </p:nvSpPr>
        <p:spPr bwMode="auto">
          <a:xfrm>
            <a:off x="5880100" y="2087563"/>
            <a:ext cx="746125" cy="692150"/>
          </a:xfrm>
          <a:custGeom>
            <a:avLst/>
            <a:gdLst>
              <a:gd name="T0" fmla="*/ 373268 w 746536"/>
              <a:gd name="T1" fmla="*/ 0 h 692122"/>
              <a:gd name="T2" fmla="*/ 746536 w 746536"/>
              <a:gd name="T3" fmla="*/ 319478 h 692122"/>
              <a:gd name="T4" fmla="*/ 448495 w 746536"/>
              <a:gd name="T5" fmla="*/ 632465 h 692122"/>
              <a:gd name="T6" fmla="*/ 446918 w 746536"/>
              <a:gd name="T7" fmla="*/ 632601 h 692122"/>
              <a:gd name="T8" fmla="*/ 451355 w 746536"/>
              <a:gd name="T9" fmla="*/ 635752 h 692122"/>
              <a:gd name="T10" fmla="*/ 458014 w 746536"/>
              <a:gd name="T11" fmla="*/ 651546 h 692122"/>
              <a:gd name="T12" fmla="*/ 373268 w 746536"/>
              <a:gd name="T13" fmla="*/ 692122 h 692122"/>
              <a:gd name="T14" fmla="*/ 288522 w 746536"/>
              <a:gd name="T15" fmla="*/ 651546 h 692122"/>
              <a:gd name="T16" fmla="*/ 295182 w 746536"/>
              <a:gd name="T17" fmla="*/ 635752 h 692122"/>
              <a:gd name="T18" fmla="*/ 299618 w 746536"/>
              <a:gd name="T19" fmla="*/ 632601 h 692122"/>
              <a:gd name="T20" fmla="*/ 298042 w 746536"/>
              <a:gd name="T21" fmla="*/ 632465 h 692122"/>
              <a:gd name="T22" fmla="*/ 0 w 746536"/>
              <a:gd name="T23" fmla="*/ 319478 h 692122"/>
              <a:gd name="T24" fmla="*/ 373268 w 746536"/>
              <a:gd name="T25" fmla="*/ 0 h 692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46536" h="692122">
                <a:moveTo>
                  <a:pt x="373268" y="0"/>
                </a:moveTo>
                <a:cubicBezTo>
                  <a:pt x="579418" y="0"/>
                  <a:pt x="746536" y="143035"/>
                  <a:pt x="746536" y="319478"/>
                </a:cubicBezTo>
                <a:cubicBezTo>
                  <a:pt x="746536" y="473866"/>
                  <a:pt x="618587" y="602675"/>
                  <a:pt x="448495" y="632465"/>
                </a:cubicBezTo>
                <a:lnTo>
                  <a:pt x="446918" y="632601"/>
                </a:lnTo>
                <a:lnTo>
                  <a:pt x="451355" y="635752"/>
                </a:lnTo>
                <a:cubicBezTo>
                  <a:pt x="455643" y="640606"/>
                  <a:pt x="458014" y="645944"/>
                  <a:pt x="458014" y="651546"/>
                </a:cubicBezTo>
                <a:cubicBezTo>
                  <a:pt x="458014" y="673956"/>
                  <a:pt x="420072" y="692122"/>
                  <a:pt x="373268" y="692122"/>
                </a:cubicBezTo>
                <a:cubicBezTo>
                  <a:pt x="326464" y="692122"/>
                  <a:pt x="288522" y="673956"/>
                  <a:pt x="288522" y="651546"/>
                </a:cubicBezTo>
                <a:cubicBezTo>
                  <a:pt x="288522" y="645944"/>
                  <a:pt x="290894" y="640606"/>
                  <a:pt x="295182" y="635752"/>
                </a:cubicBezTo>
                <a:lnTo>
                  <a:pt x="299618" y="632601"/>
                </a:lnTo>
                <a:lnTo>
                  <a:pt x="298042" y="632465"/>
                </a:lnTo>
                <a:cubicBezTo>
                  <a:pt x="127949" y="602675"/>
                  <a:pt x="0" y="473866"/>
                  <a:pt x="0" y="319478"/>
                </a:cubicBezTo>
                <a:cubicBezTo>
                  <a:pt x="0" y="143035"/>
                  <a:pt x="167118" y="0"/>
                  <a:pt x="373268" y="0"/>
                </a:cubicBez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26980" name="组合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3438" y="2925763"/>
            <a:ext cx="658812" cy="167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981" name="组合 6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8275" y="2700338"/>
            <a:ext cx="409575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982" name="组合 9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9238" y="3541713"/>
            <a:ext cx="409575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983" name="组合 12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563" y="4352925"/>
            <a:ext cx="407987" cy="103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984" name="组合 1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9363" y="4400550"/>
            <a:ext cx="407987" cy="103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985" name="组合 18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0688" y="3517900"/>
            <a:ext cx="407987" cy="103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986" name="组合 21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1813" y="2700338"/>
            <a:ext cx="409575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6987" name="流程图: 联系 24"/>
          <p:cNvSpPr>
            <a:spLocks noChangeArrowheads="1"/>
          </p:cNvSpPr>
          <p:nvPr/>
        </p:nvSpPr>
        <p:spPr bwMode="auto">
          <a:xfrm>
            <a:off x="5453063" y="3738563"/>
            <a:ext cx="128587" cy="130175"/>
          </a:xfrm>
          <a:prstGeom prst="flowChartConnector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6988" name="流程图: 联系 25"/>
          <p:cNvSpPr>
            <a:spLocks noChangeArrowheads="1"/>
          </p:cNvSpPr>
          <p:nvPr/>
        </p:nvSpPr>
        <p:spPr bwMode="auto">
          <a:xfrm>
            <a:off x="4692650" y="4506913"/>
            <a:ext cx="128588" cy="128587"/>
          </a:xfrm>
          <a:prstGeom prst="flowChartConnector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6989" name="流程图: 联系 26"/>
          <p:cNvSpPr>
            <a:spLocks noChangeArrowheads="1"/>
          </p:cNvSpPr>
          <p:nvPr/>
        </p:nvSpPr>
        <p:spPr bwMode="auto">
          <a:xfrm>
            <a:off x="5464175" y="5180013"/>
            <a:ext cx="128588" cy="128587"/>
          </a:xfrm>
          <a:prstGeom prst="flowChartConnector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6990" name="流程图: 联系 27"/>
          <p:cNvSpPr>
            <a:spLocks noChangeArrowheads="1"/>
          </p:cNvSpPr>
          <p:nvPr/>
        </p:nvSpPr>
        <p:spPr bwMode="auto">
          <a:xfrm>
            <a:off x="6977063" y="5170488"/>
            <a:ext cx="106362" cy="122237"/>
          </a:xfrm>
          <a:prstGeom prst="flowChartConnector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6991" name="流程图: 联系 28"/>
          <p:cNvSpPr>
            <a:spLocks noChangeArrowheads="1"/>
          </p:cNvSpPr>
          <p:nvPr/>
        </p:nvSpPr>
        <p:spPr bwMode="auto">
          <a:xfrm>
            <a:off x="7723188" y="4476750"/>
            <a:ext cx="46037" cy="46038"/>
          </a:xfrm>
          <a:prstGeom prst="flowChartConnector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6992" name="流程图: 联系 29"/>
          <p:cNvSpPr>
            <a:spLocks noChangeArrowheads="1"/>
          </p:cNvSpPr>
          <p:nvPr/>
        </p:nvSpPr>
        <p:spPr bwMode="auto">
          <a:xfrm>
            <a:off x="6961188" y="3760788"/>
            <a:ext cx="128587" cy="128587"/>
          </a:xfrm>
          <a:prstGeom prst="flowChartConnector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6993" name="Freeform 147"/>
          <p:cNvSpPr>
            <a:spLocks noEditPoints="1"/>
          </p:cNvSpPr>
          <p:nvPr/>
        </p:nvSpPr>
        <p:spPr bwMode="auto">
          <a:xfrm>
            <a:off x="6118225" y="2241550"/>
            <a:ext cx="244475" cy="384175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grpSp>
        <p:nvGrpSpPr>
          <p:cNvPr id="126994" name="组合 31"/>
          <p:cNvGrpSpPr>
            <a:grpSpLocks/>
          </p:cNvGrpSpPr>
          <p:nvPr/>
        </p:nvGrpSpPr>
        <p:grpSpPr bwMode="auto">
          <a:xfrm>
            <a:off x="3743325" y="1889125"/>
            <a:ext cx="538163" cy="538163"/>
            <a:chOff x="0" y="0"/>
            <a:chExt cx="538216" cy="538216"/>
          </a:xfrm>
        </p:grpSpPr>
        <p:sp>
          <p:nvSpPr>
            <p:cNvPr id="126995" name="流程图: 联系 32"/>
            <p:cNvSpPr>
              <a:spLocks noChangeArrowheads="1"/>
            </p:cNvSpPr>
            <p:nvPr/>
          </p:nvSpPr>
          <p:spPr bwMode="auto">
            <a:xfrm>
              <a:off x="0" y="0"/>
              <a:ext cx="538216" cy="538216"/>
            </a:xfrm>
            <a:prstGeom prst="flowChartConnector">
              <a:avLst/>
            </a:prstGeom>
            <a:solidFill>
              <a:srgbClr val="35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6996" name="Freeform 105"/>
            <p:cNvSpPr>
              <a:spLocks/>
            </p:cNvSpPr>
            <p:nvPr/>
          </p:nvSpPr>
          <p:spPr bwMode="auto">
            <a:xfrm>
              <a:off x="123553" y="168359"/>
              <a:ext cx="291110" cy="214383"/>
            </a:xfrm>
            <a:custGeom>
              <a:avLst/>
              <a:gdLst>
                <a:gd name="T0" fmla="*/ 4 w 290"/>
                <a:gd name="T1" fmla="*/ 131 h 213"/>
                <a:gd name="T2" fmla="*/ 4 w 290"/>
                <a:gd name="T3" fmla="*/ 115 h 213"/>
                <a:gd name="T4" fmla="*/ 33 w 290"/>
                <a:gd name="T5" fmla="*/ 86 h 213"/>
                <a:gd name="T6" fmla="*/ 49 w 290"/>
                <a:gd name="T7" fmla="*/ 86 h 213"/>
                <a:gd name="T8" fmla="*/ 96 w 290"/>
                <a:gd name="T9" fmla="*/ 133 h 213"/>
                <a:gd name="T10" fmla="*/ 113 w 290"/>
                <a:gd name="T11" fmla="*/ 133 h 213"/>
                <a:gd name="T12" fmla="*/ 241 w 290"/>
                <a:gd name="T13" fmla="*/ 4 h 213"/>
                <a:gd name="T14" fmla="*/ 257 w 290"/>
                <a:gd name="T15" fmla="*/ 4 h 213"/>
                <a:gd name="T16" fmla="*/ 286 w 290"/>
                <a:gd name="T17" fmla="*/ 33 h 213"/>
                <a:gd name="T18" fmla="*/ 286 w 290"/>
                <a:gd name="T19" fmla="*/ 49 h 213"/>
                <a:gd name="T20" fmla="*/ 130 w 290"/>
                <a:gd name="T21" fmla="*/ 205 h 213"/>
                <a:gd name="T22" fmla="*/ 111 w 290"/>
                <a:gd name="T23" fmla="*/ 213 h 213"/>
                <a:gd name="T24" fmla="*/ 97 w 290"/>
                <a:gd name="T25" fmla="*/ 213 h 213"/>
                <a:gd name="T26" fmla="*/ 78 w 290"/>
                <a:gd name="T27" fmla="*/ 205 h 213"/>
                <a:gd name="T28" fmla="*/ 4 w 290"/>
                <a:gd name="T29" fmla="*/ 13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213">
                  <a:moveTo>
                    <a:pt x="4" y="131"/>
                  </a:moveTo>
                  <a:cubicBezTo>
                    <a:pt x="0" y="127"/>
                    <a:pt x="0" y="120"/>
                    <a:pt x="4" y="115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8" y="82"/>
                    <a:pt x="45" y="82"/>
                    <a:pt x="49" y="86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37"/>
                    <a:pt x="108" y="137"/>
                    <a:pt x="113" y="133"/>
                  </a:cubicBezTo>
                  <a:cubicBezTo>
                    <a:pt x="241" y="4"/>
                    <a:pt x="241" y="4"/>
                    <a:pt x="241" y="4"/>
                  </a:cubicBezTo>
                  <a:cubicBezTo>
                    <a:pt x="245" y="0"/>
                    <a:pt x="252" y="0"/>
                    <a:pt x="257" y="4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90" y="37"/>
                    <a:pt x="290" y="45"/>
                    <a:pt x="286" y="49"/>
                  </a:cubicBezTo>
                  <a:cubicBezTo>
                    <a:pt x="130" y="205"/>
                    <a:pt x="130" y="205"/>
                    <a:pt x="130" y="205"/>
                  </a:cubicBezTo>
                  <a:cubicBezTo>
                    <a:pt x="126" y="209"/>
                    <a:pt x="117" y="213"/>
                    <a:pt x="111" y="213"/>
                  </a:cubicBezTo>
                  <a:cubicBezTo>
                    <a:pt x="97" y="213"/>
                    <a:pt x="97" y="213"/>
                    <a:pt x="97" y="213"/>
                  </a:cubicBezTo>
                  <a:cubicBezTo>
                    <a:pt x="91" y="213"/>
                    <a:pt x="82" y="209"/>
                    <a:pt x="78" y="205"/>
                  </a:cubicBezTo>
                  <a:lnTo>
                    <a:pt x="4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6997" name="组合 34"/>
          <p:cNvGrpSpPr>
            <a:grpSpLocks/>
          </p:cNvGrpSpPr>
          <p:nvPr/>
        </p:nvGrpSpPr>
        <p:grpSpPr bwMode="auto">
          <a:xfrm>
            <a:off x="8448675" y="5040313"/>
            <a:ext cx="538163" cy="538162"/>
            <a:chOff x="0" y="0"/>
            <a:chExt cx="538216" cy="538216"/>
          </a:xfrm>
        </p:grpSpPr>
        <p:sp>
          <p:nvSpPr>
            <p:cNvPr id="126998" name="流程图: 联系 35"/>
            <p:cNvSpPr>
              <a:spLocks noChangeArrowheads="1"/>
            </p:cNvSpPr>
            <p:nvPr/>
          </p:nvSpPr>
          <p:spPr bwMode="auto">
            <a:xfrm>
              <a:off x="0" y="0"/>
              <a:ext cx="538216" cy="538216"/>
            </a:xfrm>
            <a:prstGeom prst="flowChartConnector">
              <a:avLst/>
            </a:prstGeom>
            <a:solidFill>
              <a:srgbClr val="35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6999" name="Freeform 105"/>
            <p:cNvSpPr>
              <a:spLocks/>
            </p:cNvSpPr>
            <p:nvPr/>
          </p:nvSpPr>
          <p:spPr bwMode="auto">
            <a:xfrm>
              <a:off x="123553" y="168359"/>
              <a:ext cx="291110" cy="214383"/>
            </a:xfrm>
            <a:custGeom>
              <a:avLst/>
              <a:gdLst>
                <a:gd name="T0" fmla="*/ 4 w 290"/>
                <a:gd name="T1" fmla="*/ 131 h 213"/>
                <a:gd name="T2" fmla="*/ 4 w 290"/>
                <a:gd name="T3" fmla="*/ 115 h 213"/>
                <a:gd name="T4" fmla="*/ 33 w 290"/>
                <a:gd name="T5" fmla="*/ 86 h 213"/>
                <a:gd name="T6" fmla="*/ 49 w 290"/>
                <a:gd name="T7" fmla="*/ 86 h 213"/>
                <a:gd name="T8" fmla="*/ 96 w 290"/>
                <a:gd name="T9" fmla="*/ 133 h 213"/>
                <a:gd name="T10" fmla="*/ 113 w 290"/>
                <a:gd name="T11" fmla="*/ 133 h 213"/>
                <a:gd name="T12" fmla="*/ 241 w 290"/>
                <a:gd name="T13" fmla="*/ 4 h 213"/>
                <a:gd name="T14" fmla="*/ 257 w 290"/>
                <a:gd name="T15" fmla="*/ 4 h 213"/>
                <a:gd name="T16" fmla="*/ 286 w 290"/>
                <a:gd name="T17" fmla="*/ 33 h 213"/>
                <a:gd name="T18" fmla="*/ 286 w 290"/>
                <a:gd name="T19" fmla="*/ 49 h 213"/>
                <a:gd name="T20" fmla="*/ 130 w 290"/>
                <a:gd name="T21" fmla="*/ 205 h 213"/>
                <a:gd name="T22" fmla="*/ 111 w 290"/>
                <a:gd name="T23" fmla="*/ 213 h 213"/>
                <a:gd name="T24" fmla="*/ 97 w 290"/>
                <a:gd name="T25" fmla="*/ 213 h 213"/>
                <a:gd name="T26" fmla="*/ 78 w 290"/>
                <a:gd name="T27" fmla="*/ 205 h 213"/>
                <a:gd name="T28" fmla="*/ 4 w 290"/>
                <a:gd name="T29" fmla="*/ 13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213">
                  <a:moveTo>
                    <a:pt x="4" y="131"/>
                  </a:moveTo>
                  <a:cubicBezTo>
                    <a:pt x="0" y="127"/>
                    <a:pt x="0" y="120"/>
                    <a:pt x="4" y="115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8" y="82"/>
                    <a:pt x="45" y="82"/>
                    <a:pt x="49" y="86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37"/>
                    <a:pt x="108" y="137"/>
                    <a:pt x="113" y="133"/>
                  </a:cubicBezTo>
                  <a:cubicBezTo>
                    <a:pt x="241" y="4"/>
                    <a:pt x="241" y="4"/>
                    <a:pt x="241" y="4"/>
                  </a:cubicBezTo>
                  <a:cubicBezTo>
                    <a:pt x="245" y="0"/>
                    <a:pt x="252" y="0"/>
                    <a:pt x="257" y="4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90" y="37"/>
                    <a:pt x="290" y="45"/>
                    <a:pt x="286" y="49"/>
                  </a:cubicBezTo>
                  <a:cubicBezTo>
                    <a:pt x="130" y="205"/>
                    <a:pt x="130" y="205"/>
                    <a:pt x="130" y="205"/>
                  </a:cubicBezTo>
                  <a:cubicBezTo>
                    <a:pt x="126" y="209"/>
                    <a:pt x="117" y="213"/>
                    <a:pt x="111" y="213"/>
                  </a:cubicBezTo>
                  <a:cubicBezTo>
                    <a:pt x="97" y="213"/>
                    <a:pt x="97" y="213"/>
                    <a:pt x="97" y="213"/>
                  </a:cubicBezTo>
                  <a:cubicBezTo>
                    <a:pt x="91" y="213"/>
                    <a:pt x="82" y="209"/>
                    <a:pt x="78" y="205"/>
                  </a:cubicBezTo>
                  <a:lnTo>
                    <a:pt x="4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7000" name="组合 37"/>
          <p:cNvGrpSpPr>
            <a:grpSpLocks/>
          </p:cNvGrpSpPr>
          <p:nvPr/>
        </p:nvGrpSpPr>
        <p:grpSpPr bwMode="auto">
          <a:xfrm>
            <a:off x="8983663" y="3368675"/>
            <a:ext cx="538162" cy="538163"/>
            <a:chOff x="0" y="0"/>
            <a:chExt cx="538216" cy="538216"/>
          </a:xfrm>
        </p:grpSpPr>
        <p:sp>
          <p:nvSpPr>
            <p:cNvPr id="127001" name="流程图: 联系 38"/>
            <p:cNvSpPr>
              <a:spLocks noChangeArrowheads="1"/>
            </p:cNvSpPr>
            <p:nvPr/>
          </p:nvSpPr>
          <p:spPr bwMode="auto">
            <a:xfrm>
              <a:off x="0" y="0"/>
              <a:ext cx="538216" cy="538216"/>
            </a:xfrm>
            <a:prstGeom prst="flowChartConnector">
              <a:avLst/>
            </a:prstGeom>
            <a:solidFill>
              <a:srgbClr val="35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7002" name="Freeform 105"/>
            <p:cNvSpPr>
              <a:spLocks/>
            </p:cNvSpPr>
            <p:nvPr/>
          </p:nvSpPr>
          <p:spPr bwMode="auto">
            <a:xfrm>
              <a:off x="123553" y="168359"/>
              <a:ext cx="291110" cy="214383"/>
            </a:xfrm>
            <a:custGeom>
              <a:avLst/>
              <a:gdLst>
                <a:gd name="T0" fmla="*/ 4 w 290"/>
                <a:gd name="T1" fmla="*/ 131 h 213"/>
                <a:gd name="T2" fmla="*/ 4 w 290"/>
                <a:gd name="T3" fmla="*/ 115 h 213"/>
                <a:gd name="T4" fmla="*/ 33 w 290"/>
                <a:gd name="T5" fmla="*/ 86 h 213"/>
                <a:gd name="T6" fmla="*/ 49 w 290"/>
                <a:gd name="T7" fmla="*/ 86 h 213"/>
                <a:gd name="T8" fmla="*/ 96 w 290"/>
                <a:gd name="T9" fmla="*/ 133 h 213"/>
                <a:gd name="T10" fmla="*/ 113 w 290"/>
                <a:gd name="T11" fmla="*/ 133 h 213"/>
                <a:gd name="T12" fmla="*/ 241 w 290"/>
                <a:gd name="T13" fmla="*/ 4 h 213"/>
                <a:gd name="T14" fmla="*/ 257 w 290"/>
                <a:gd name="T15" fmla="*/ 4 h 213"/>
                <a:gd name="T16" fmla="*/ 286 w 290"/>
                <a:gd name="T17" fmla="*/ 33 h 213"/>
                <a:gd name="T18" fmla="*/ 286 w 290"/>
                <a:gd name="T19" fmla="*/ 49 h 213"/>
                <a:gd name="T20" fmla="*/ 130 w 290"/>
                <a:gd name="T21" fmla="*/ 205 h 213"/>
                <a:gd name="T22" fmla="*/ 111 w 290"/>
                <a:gd name="T23" fmla="*/ 213 h 213"/>
                <a:gd name="T24" fmla="*/ 97 w 290"/>
                <a:gd name="T25" fmla="*/ 213 h 213"/>
                <a:gd name="T26" fmla="*/ 78 w 290"/>
                <a:gd name="T27" fmla="*/ 205 h 213"/>
                <a:gd name="T28" fmla="*/ 4 w 290"/>
                <a:gd name="T29" fmla="*/ 13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213">
                  <a:moveTo>
                    <a:pt x="4" y="131"/>
                  </a:moveTo>
                  <a:cubicBezTo>
                    <a:pt x="0" y="127"/>
                    <a:pt x="0" y="120"/>
                    <a:pt x="4" y="115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8" y="82"/>
                    <a:pt x="45" y="82"/>
                    <a:pt x="49" y="86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37"/>
                    <a:pt x="108" y="137"/>
                    <a:pt x="113" y="133"/>
                  </a:cubicBezTo>
                  <a:cubicBezTo>
                    <a:pt x="241" y="4"/>
                    <a:pt x="241" y="4"/>
                    <a:pt x="241" y="4"/>
                  </a:cubicBezTo>
                  <a:cubicBezTo>
                    <a:pt x="245" y="0"/>
                    <a:pt x="252" y="0"/>
                    <a:pt x="257" y="4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90" y="37"/>
                    <a:pt x="290" y="45"/>
                    <a:pt x="286" y="49"/>
                  </a:cubicBezTo>
                  <a:cubicBezTo>
                    <a:pt x="130" y="205"/>
                    <a:pt x="130" y="205"/>
                    <a:pt x="130" y="205"/>
                  </a:cubicBezTo>
                  <a:cubicBezTo>
                    <a:pt x="126" y="209"/>
                    <a:pt x="117" y="213"/>
                    <a:pt x="111" y="213"/>
                  </a:cubicBezTo>
                  <a:cubicBezTo>
                    <a:pt x="97" y="213"/>
                    <a:pt x="97" y="213"/>
                    <a:pt x="97" y="213"/>
                  </a:cubicBezTo>
                  <a:cubicBezTo>
                    <a:pt x="91" y="213"/>
                    <a:pt x="82" y="209"/>
                    <a:pt x="78" y="205"/>
                  </a:cubicBezTo>
                  <a:lnTo>
                    <a:pt x="4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7003" name="组合 40"/>
          <p:cNvGrpSpPr>
            <a:grpSpLocks/>
          </p:cNvGrpSpPr>
          <p:nvPr/>
        </p:nvGrpSpPr>
        <p:grpSpPr bwMode="auto">
          <a:xfrm>
            <a:off x="8212138" y="1925638"/>
            <a:ext cx="538162" cy="538162"/>
            <a:chOff x="0" y="0"/>
            <a:chExt cx="538216" cy="538216"/>
          </a:xfrm>
        </p:grpSpPr>
        <p:sp>
          <p:nvSpPr>
            <p:cNvPr id="127004" name="流程图: 联系 41"/>
            <p:cNvSpPr>
              <a:spLocks noChangeArrowheads="1"/>
            </p:cNvSpPr>
            <p:nvPr/>
          </p:nvSpPr>
          <p:spPr bwMode="auto">
            <a:xfrm>
              <a:off x="0" y="0"/>
              <a:ext cx="538216" cy="538216"/>
            </a:xfrm>
            <a:prstGeom prst="flowChartConnector">
              <a:avLst/>
            </a:prstGeom>
            <a:solidFill>
              <a:srgbClr val="35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7005" name="Freeform 105"/>
            <p:cNvSpPr>
              <a:spLocks/>
            </p:cNvSpPr>
            <p:nvPr/>
          </p:nvSpPr>
          <p:spPr bwMode="auto">
            <a:xfrm>
              <a:off x="123553" y="168359"/>
              <a:ext cx="291110" cy="214383"/>
            </a:xfrm>
            <a:custGeom>
              <a:avLst/>
              <a:gdLst>
                <a:gd name="T0" fmla="*/ 4 w 290"/>
                <a:gd name="T1" fmla="*/ 131 h 213"/>
                <a:gd name="T2" fmla="*/ 4 w 290"/>
                <a:gd name="T3" fmla="*/ 115 h 213"/>
                <a:gd name="T4" fmla="*/ 33 w 290"/>
                <a:gd name="T5" fmla="*/ 86 h 213"/>
                <a:gd name="T6" fmla="*/ 49 w 290"/>
                <a:gd name="T7" fmla="*/ 86 h 213"/>
                <a:gd name="T8" fmla="*/ 96 w 290"/>
                <a:gd name="T9" fmla="*/ 133 h 213"/>
                <a:gd name="T10" fmla="*/ 113 w 290"/>
                <a:gd name="T11" fmla="*/ 133 h 213"/>
                <a:gd name="T12" fmla="*/ 241 w 290"/>
                <a:gd name="T13" fmla="*/ 4 h 213"/>
                <a:gd name="T14" fmla="*/ 257 w 290"/>
                <a:gd name="T15" fmla="*/ 4 h 213"/>
                <a:gd name="T16" fmla="*/ 286 w 290"/>
                <a:gd name="T17" fmla="*/ 33 h 213"/>
                <a:gd name="T18" fmla="*/ 286 w 290"/>
                <a:gd name="T19" fmla="*/ 49 h 213"/>
                <a:gd name="T20" fmla="*/ 130 w 290"/>
                <a:gd name="T21" fmla="*/ 205 h 213"/>
                <a:gd name="T22" fmla="*/ 111 w 290"/>
                <a:gd name="T23" fmla="*/ 213 h 213"/>
                <a:gd name="T24" fmla="*/ 97 w 290"/>
                <a:gd name="T25" fmla="*/ 213 h 213"/>
                <a:gd name="T26" fmla="*/ 78 w 290"/>
                <a:gd name="T27" fmla="*/ 205 h 213"/>
                <a:gd name="T28" fmla="*/ 4 w 290"/>
                <a:gd name="T29" fmla="*/ 13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213">
                  <a:moveTo>
                    <a:pt x="4" y="131"/>
                  </a:moveTo>
                  <a:cubicBezTo>
                    <a:pt x="0" y="127"/>
                    <a:pt x="0" y="120"/>
                    <a:pt x="4" y="115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8" y="82"/>
                    <a:pt x="45" y="82"/>
                    <a:pt x="49" y="86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37"/>
                    <a:pt x="108" y="137"/>
                    <a:pt x="113" y="133"/>
                  </a:cubicBezTo>
                  <a:cubicBezTo>
                    <a:pt x="241" y="4"/>
                    <a:pt x="241" y="4"/>
                    <a:pt x="241" y="4"/>
                  </a:cubicBezTo>
                  <a:cubicBezTo>
                    <a:pt x="245" y="0"/>
                    <a:pt x="252" y="0"/>
                    <a:pt x="257" y="4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90" y="37"/>
                    <a:pt x="290" y="45"/>
                    <a:pt x="286" y="49"/>
                  </a:cubicBezTo>
                  <a:cubicBezTo>
                    <a:pt x="130" y="205"/>
                    <a:pt x="130" y="205"/>
                    <a:pt x="130" y="205"/>
                  </a:cubicBezTo>
                  <a:cubicBezTo>
                    <a:pt x="126" y="209"/>
                    <a:pt x="117" y="213"/>
                    <a:pt x="111" y="213"/>
                  </a:cubicBezTo>
                  <a:cubicBezTo>
                    <a:pt x="97" y="213"/>
                    <a:pt x="97" y="213"/>
                    <a:pt x="97" y="213"/>
                  </a:cubicBezTo>
                  <a:cubicBezTo>
                    <a:pt x="91" y="213"/>
                    <a:pt x="82" y="209"/>
                    <a:pt x="78" y="205"/>
                  </a:cubicBezTo>
                  <a:lnTo>
                    <a:pt x="4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7006" name="组合 43"/>
          <p:cNvGrpSpPr>
            <a:grpSpLocks/>
          </p:cNvGrpSpPr>
          <p:nvPr/>
        </p:nvGrpSpPr>
        <p:grpSpPr bwMode="auto">
          <a:xfrm>
            <a:off x="3552825" y="5040313"/>
            <a:ext cx="538163" cy="538162"/>
            <a:chOff x="0" y="0"/>
            <a:chExt cx="538216" cy="538216"/>
          </a:xfrm>
        </p:grpSpPr>
        <p:sp>
          <p:nvSpPr>
            <p:cNvPr id="127007" name="流程图: 联系 44"/>
            <p:cNvSpPr>
              <a:spLocks noChangeArrowheads="1"/>
            </p:cNvSpPr>
            <p:nvPr/>
          </p:nvSpPr>
          <p:spPr bwMode="auto">
            <a:xfrm>
              <a:off x="0" y="0"/>
              <a:ext cx="538216" cy="538216"/>
            </a:xfrm>
            <a:prstGeom prst="flowChartConnector">
              <a:avLst/>
            </a:prstGeom>
            <a:solidFill>
              <a:srgbClr val="35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7008" name="Freeform 105"/>
            <p:cNvSpPr>
              <a:spLocks/>
            </p:cNvSpPr>
            <p:nvPr/>
          </p:nvSpPr>
          <p:spPr bwMode="auto">
            <a:xfrm>
              <a:off x="123553" y="168359"/>
              <a:ext cx="291110" cy="214383"/>
            </a:xfrm>
            <a:custGeom>
              <a:avLst/>
              <a:gdLst>
                <a:gd name="T0" fmla="*/ 4 w 290"/>
                <a:gd name="T1" fmla="*/ 131 h 213"/>
                <a:gd name="T2" fmla="*/ 4 w 290"/>
                <a:gd name="T3" fmla="*/ 115 h 213"/>
                <a:gd name="T4" fmla="*/ 33 w 290"/>
                <a:gd name="T5" fmla="*/ 86 h 213"/>
                <a:gd name="T6" fmla="*/ 49 w 290"/>
                <a:gd name="T7" fmla="*/ 86 h 213"/>
                <a:gd name="T8" fmla="*/ 96 w 290"/>
                <a:gd name="T9" fmla="*/ 133 h 213"/>
                <a:gd name="T10" fmla="*/ 113 w 290"/>
                <a:gd name="T11" fmla="*/ 133 h 213"/>
                <a:gd name="T12" fmla="*/ 241 w 290"/>
                <a:gd name="T13" fmla="*/ 4 h 213"/>
                <a:gd name="T14" fmla="*/ 257 w 290"/>
                <a:gd name="T15" fmla="*/ 4 h 213"/>
                <a:gd name="T16" fmla="*/ 286 w 290"/>
                <a:gd name="T17" fmla="*/ 33 h 213"/>
                <a:gd name="T18" fmla="*/ 286 w 290"/>
                <a:gd name="T19" fmla="*/ 49 h 213"/>
                <a:gd name="T20" fmla="*/ 130 w 290"/>
                <a:gd name="T21" fmla="*/ 205 h 213"/>
                <a:gd name="T22" fmla="*/ 111 w 290"/>
                <a:gd name="T23" fmla="*/ 213 h 213"/>
                <a:gd name="T24" fmla="*/ 97 w 290"/>
                <a:gd name="T25" fmla="*/ 213 h 213"/>
                <a:gd name="T26" fmla="*/ 78 w 290"/>
                <a:gd name="T27" fmla="*/ 205 h 213"/>
                <a:gd name="T28" fmla="*/ 4 w 290"/>
                <a:gd name="T29" fmla="*/ 13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213">
                  <a:moveTo>
                    <a:pt x="4" y="131"/>
                  </a:moveTo>
                  <a:cubicBezTo>
                    <a:pt x="0" y="127"/>
                    <a:pt x="0" y="120"/>
                    <a:pt x="4" y="115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8" y="82"/>
                    <a:pt x="45" y="82"/>
                    <a:pt x="49" y="86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37"/>
                    <a:pt x="108" y="137"/>
                    <a:pt x="113" y="133"/>
                  </a:cubicBezTo>
                  <a:cubicBezTo>
                    <a:pt x="241" y="4"/>
                    <a:pt x="241" y="4"/>
                    <a:pt x="241" y="4"/>
                  </a:cubicBezTo>
                  <a:cubicBezTo>
                    <a:pt x="245" y="0"/>
                    <a:pt x="252" y="0"/>
                    <a:pt x="257" y="4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90" y="37"/>
                    <a:pt x="290" y="45"/>
                    <a:pt x="286" y="49"/>
                  </a:cubicBezTo>
                  <a:cubicBezTo>
                    <a:pt x="130" y="205"/>
                    <a:pt x="130" y="205"/>
                    <a:pt x="130" y="205"/>
                  </a:cubicBezTo>
                  <a:cubicBezTo>
                    <a:pt x="126" y="209"/>
                    <a:pt x="117" y="213"/>
                    <a:pt x="111" y="213"/>
                  </a:cubicBezTo>
                  <a:cubicBezTo>
                    <a:pt x="97" y="213"/>
                    <a:pt x="97" y="213"/>
                    <a:pt x="97" y="213"/>
                  </a:cubicBezTo>
                  <a:cubicBezTo>
                    <a:pt x="91" y="213"/>
                    <a:pt x="82" y="209"/>
                    <a:pt x="78" y="205"/>
                  </a:cubicBezTo>
                  <a:lnTo>
                    <a:pt x="4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7009" name="组合 46"/>
          <p:cNvGrpSpPr>
            <a:grpSpLocks/>
          </p:cNvGrpSpPr>
          <p:nvPr/>
        </p:nvGrpSpPr>
        <p:grpSpPr bwMode="auto">
          <a:xfrm>
            <a:off x="3003550" y="3362325"/>
            <a:ext cx="538163" cy="538163"/>
            <a:chOff x="0" y="0"/>
            <a:chExt cx="538216" cy="538216"/>
          </a:xfrm>
        </p:grpSpPr>
        <p:sp>
          <p:nvSpPr>
            <p:cNvPr id="127010" name="流程图: 联系 47"/>
            <p:cNvSpPr>
              <a:spLocks noChangeArrowheads="1"/>
            </p:cNvSpPr>
            <p:nvPr/>
          </p:nvSpPr>
          <p:spPr bwMode="auto">
            <a:xfrm>
              <a:off x="0" y="0"/>
              <a:ext cx="538216" cy="538216"/>
            </a:xfrm>
            <a:prstGeom prst="flowChartConnector">
              <a:avLst/>
            </a:prstGeom>
            <a:solidFill>
              <a:srgbClr val="35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7011" name="Freeform 105"/>
            <p:cNvSpPr>
              <a:spLocks/>
            </p:cNvSpPr>
            <p:nvPr/>
          </p:nvSpPr>
          <p:spPr bwMode="auto">
            <a:xfrm>
              <a:off x="123553" y="168359"/>
              <a:ext cx="291110" cy="214383"/>
            </a:xfrm>
            <a:custGeom>
              <a:avLst/>
              <a:gdLst>
                <a:gd name="T0" fmla="*/ 4 w 290"/>
                <a:gd name="T1" fmla="*/ 131 h 213"/>
                <a:gd name="T2" fmla="*/ 4 w 290"/>
                <a:gd name="T3" fmla="*/ 115 h 213"/>
                <a:gd name="T4" fmla="*/ 33 w 290"/>
                <a:gd name="T5" fmla="*/ 86 h 213"/>
                <a:gd name="T6" fmla="*/ 49 w 290"/>
                <a:gd name="T7" fmla="*/ 86 h 213"/>
                <a:gd name="T8" fmla="*/ 96 w 290"/>
                <a:gd name="T9" fmla="*/ 133 h 213"/>
                <a:gd name="T10" fmla="*/ 113 w 290"/>
                <a:gd name="T11" fmla="*/ 133 h 213"/>
                <a:gd name="T12" fmla="*/ 241 w 290"/>
                <a:gd name="T13" fmla="*/ 4 h 213"/>
                <a:gd name="T14" fmla="*/ 257 w 290"/>
                <a:gd name="T15" fmla="*/ 4 h 213"/>
                <a:gd name="T16" fmla="*/ 286 w 290"/>
                <a:gd name="T17" fmla="*/ 33 h 213"/>
                <a:gd name="T18" fmla="*/ 286 w 290"/>
                <a:gd name="T19" fmla="*/ 49 h 213"/>
                <a:gd name="T20" fmla="*/ 130 w 290"/>
                <a:gd name="T21" fmla="*/ 205 h 213"/>
                <a:gd name="T22" fmla="*/ 111 w 290"/>
                <a:gd name="T23" fmla="*/ 213 h 213"/>
                <a:gd name="T24" fmla="*/ 97 w 290"/>
                <a:gd name="T25" fmla="*/ 213 h 213"/>
                <a:gd name="T26" fmla="*/ 78 w 290"/>
                <a:gd name="T27" fmla="*/ 205 h 213"/>
                <a:gd name="T28" fmla="*/ 4 w 290"/>
                <a:gd name="T29" fmla="*/ 13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213">
                  <a:moveTo>
                    <a:pt x="4" y="131"/>
                  </a:moveTo>
                  <a:cubicBezTo>
                    <a:pt x="0" y="127"/>
                    <a:pt x="0" y="120"/>
                    <a:pt x="4" y="115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8" y="82"/>
                    <a:pt x="45" y="82"/>
                    <a:pt x="49" y="86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37"/>
                    <a:pt x="108" y="137"/>
                    <a:pt x="113" y="133"/>
                  </a:cubicBezTo>
                  <a:cubicBezTo>
                    <a:pt x="241" y="4"/>
                    <a:pt x="241" y="4"/>
                    <a:pt x="241" y="4"/>
                  </a:cubicBezTo>
                  <a:cubicBezTo>
                    <a:pt x="245" y="0"/>
                    <a:pt x="252" y="0"/>
                    <a:pt x="257" y="4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90" y="37"/>
                    <a:pt x="290" y="45"/>
                    <a:pt x="286" y="49"/>
                  </a:cubicBezTo>
                  <a:cubicBezTo>
                    <a:pt x="130" y="205"/>
                    <a:pt x="130" y="205"/>
                    <a:pt x="130" y="205"/>
                  </a:cubicBezTo>
                  <a:cubicBezTo>
                    <a:pt x="126" y="209"/>
                    <a:pt x="117" y="213"/>
                    <a:pt x="111" y="213"/>
                  </a:cubicBezTo>
                  <a:cubicBezTo>
                    <a:pt x="97" y="213"/>
                    <a:pt x="97" y="213"/>
                    <a:pt x="97" y="213"/>
                  </a:cubicBezTo>
                  <a:cubicBezTo>
                    <a:pt x="91" y="213"/>
                    <a:pt x="82" y="209"/>
                    <a:pt x="78" y="205"/>
                  </a:cubicBezTo>
                  <a:lnTo>
                    <a:pt x="4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7012" name="组合 49"/>
          <p:cNvGrpSpPr>
            <a:grpSpLocks/>
          </p:cNvGrpSpPr>
          <p:nvPr/>
        </p:nvGrpSpPr>
        <p:grpSpPr bwMode="auto">
          <a:xfrm>
            <a:off x="1646238" y="1849438"/>
            <a:ext cx="2047875" cy="955675"/>
            <a:chOff x="0" y="0"/>
            <a:chExt cx="2047947" cy="955694"/>
          </a:xfrm>
        </p:grpSpPr>
        <p:sp>
          <p:nvSpPr>
            <p:cNvPr id="127013" name="文本框 50"/>
            <p:cNvSpPr txBox="1">
              <a:spLocks noChangeArrowheads="1"/>
            </p:cNvSpPr>
            <p:nvPr/>
          </p:nvSpPr>
          <p:spPr bwMode="auto">
            <a:xfrm>
              <a:off x="0" y="309363"/>
              <a:ext cx="204794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</a:t>
              </a:r>
            </a:p>
          </p:txBody>
        </p:sp>
        <p:sp>
          <p:nvSpPr>
            <p:cNvPr id="127014" name="文本框 51"/>
            <p:cNvSpPr txBox="1">
              <a:spLocks noChangeArrowheads="1"/>
            </p:cNvSpPr>
            <p:nvPr/>
          </p:nvSpPr>
          <p:spPr bwMode="auto">
            <a:xfrm>
              <a:off x="652132" y="0"/>
              <a:ext cx="139581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400" b="1">
                  <a:solidFill>
                    <a:srgbClr val="3536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127015" name="组合 52"/>
          <p:cNvGrpSpPr>
            <a:grpSpLocks/>
          </p:cNvGrpSpPr>
          <p:nvPr/>
        </p:nvGrpSpPr>
        <p:grpSpPr bwMode="auto">
          <a:xfrm>
            <a:off x="868363" y="3346450"/>
            <a:ext cx="2047875" cy="955675"/>
            <a:chOff x="0" y="0"/>
            <a:chExt cx="2047947" cy="955694"/>
          </a:xfrm>
        </p:grpSpPr>
        <p:sp>
          <p:nvSpPr>
            <p:cNvPr id="127016" name="文本框 53"/>
            <p:cNvSpPr txBox="1">
              <a:spLocks noChangeArrowheads="1"/>
            </p:cNvSpPr>
            <p:nvPr/>
          </p:nvSpPr>
          <p:spPr bwMode="auto">
            <a:xfrm>
              <a:off x="0" y="309363"/>
              <a:ext cx="204794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</a:t>
              </a:r>
            </a:p>
          </p:txBody>
        </p:sp>
        <p:sp>
          <p:nvSpPr>
            <p:cNvPr id="127017" name="文本框 54"/>
            <p:cNvSpPr txBox="1">
              <a:spLocks noChangeArrowheads="1"/>
            </p:cNvSpPr>
            <p:nvPr/>
          </p:nvSpPr>
          <p:spPr bwMode="auto">
            <a:xfrm>
              <a:off x="652132" y="0"/>
              <a:ext cx="139581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400" b="1">
                  <a:solidFill>
                    <a:srgbClr val="3536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127018" name="组合 55"/>
          <p:cNvGrpSpPr>
            <a:grpSpLocks/>
          </p:cNvGrpSpPr>
          <p:nvPr/>
        </p:nvGrpSpPr>
        <p:grpSpPr bwMode="auto">
          <a:xfrm>
            <a:off x="1398588" y="5018088"/>
            <a:ext cx="2047875" cy="955675"/>
            <a:chOff x="0" y="0"/>
            <a:chExt cx="2047947" cy="955694"/>
          </a:xfrm>
        </p:grpSpPr>
        <p:sp>
          <p:nvSpPr>
            <p:cNvPr id="127019" name="文本框 56"/>
            <p:cNvSpPr txBox="1">
              <a:spLocks noChangeArrowheads="1"/>
            </p:cNvSpPr>
            <p:nvPr/>
          </p:nvSpPr>
          <p:spPr bwMode="auto">
            <a:xfrm>
              <a:off x="0" y="309363"/>
              <a:ext cx="204794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</a:t>
              </a:r>
            </a:p>
          </p:txBody>
        </p:sp>
        <p:sp>
          <p:nvSpPr>
            <p:cNvPr id="127020" name="文本框 57"/>
            <p:cNvSpPr txBox="1">
              <a:spLocks noChangeArrowheads="1"/>
            </p:cNvSpPr>
            <p:nvPr/>
          </p:nvSpPr>
          <p:spPr bwMode="auto">
            <a:xfrm>
              <a:off x="652132" y="0"/>
              <a:ext cx="139581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400" b="1">
                  <a:solidFill>
                    <a:srgbClr val="3536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127021" name="组合 58"/>
          <p:cNvGrpSpPr>
            <a:grpSpLocks/>
          </p:cNvGrpSpPr>
          <p:nvPr/>
        </p:nvGrpSpPr>
        <p:grpSpPr bwMode="auto">
          <a:xfrm>
            <a:off x="8812213" y="1857375"/>
            <a:ext cx="2065337" cy="947738"/>
            <a:chOff x="0" y="0"/>
            <a:chExt cx="2066072" cy="947345"/>
          </a:xfrm>
        </p:grpSpPr>
        <p:sp>
          <p:nvSpPr>
            <p:cNvPr id="127022" name="文本框 59"/>
            <p:cNvSpPr txBox="1">
              <a:spLocks noChangeArrowheads="1"/>
            </p:cNvSpPr>
            <p:nvPr/>
          </p:nvSpPr>
          <p:spPr bwMode="auto">
            <a:xfrm>
              <a:off x="18125" y="301014"/>
              <a:ext cx="204794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</a:t>
              </a:r>
            </a:p>
          </p:txBody>
        </p:sp>
        <p:sp>
          <p:nvSpPr>
            <p:cNvPr id="127023" name="文本框 60"/>
            <p:cNvSpPr txBox="1">
              <a:spLocks noChangeArrowheads="1"/>
            </p:cNvSpPr>
            <p:nvPr/>
          </p:nvSpPr>
          <p:spPr bwMode="auto">
            <a:xfrm>
              <a:off x="0" y="0"/>
              <a:ext cx="139581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solidFill>
                    <a:srgbClr val="3536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127024" name="组合 61"/>
          <p:cNvGrpSpPr>
            <a:grpSpLocks/>
          </p:cNvGrpSpPr>
          <p:nvPr/>
        </p:nvGrpSpPr>
        <p:grpSpPr bwMode="auto">
          <a:xfrm>
            <a:off x="9629775" y="3300413"/>
            <a:ext cx="2066925" cy="947737"/>
            <a:chOff x="0" y="0"/>
            <a:chExt cx="2066072" cy="947345"/>
          </a:xfrm>
        </p:grpSpPr>
        <p:sp>
          <p:nvSpPr>
            <p:cNvPr id="127025" name="文本框 62"/>
            <p:cNvSpPr txBox="1">
              <a:spLocks noChangeArrowheads="1"/>
            </p:cNvSpPr>
            <p:nvPr/>
          </p:nvSpPr>
          <p:spPr bwMode="auto">
            <a:xfrm>
              <a:off x="18125" y="301014"/>
              <a:ext cx="204794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</a:t>
              </a:r>
            </a:p>
          </p:txBody>
        </p:sp>
        <p:sp>
          <p:nvSpPr>
            <p:cNvPr id="127026" name="文本框 63"/>
            <p:cNvSpPr txBox="1">
              <a:spLocks noChangeArrowheads="1"/>
            </p:cNvSpPr>
            <p:nvPr/>
          </p:nvSpPr>
          <p:spPr bwMode="auto">
            <a:xfrm>
              <a:off x="0" y="0"/>
              <a:ext cx="139581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solidFill>
                    <a:srgbClr val="3536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127027" name="组合 64"/>
          <p:cNvGrpSpPr>
            <a:grpSpLocks/>
          </p:cNvGrpSpPr>
          <p:nvPr/>
        </p:nvGrpSpPr>
        <p:grpSpPr bwMode="auto">
          <a:xfrm>
            <a:off x="9036050" y="4995863"/>
            <a:ext cx="2065338" cy="947737"/>
            <a:chOff x="0" y="0"/>
            <a:chExt cx="2066072" cy="947345"/>
          </a:xfrm>
        </p:grpSpPr>
        <p:sp>
          <p:nvSpPr>
            <p:cNvPr id="127028" name="文本框 65"/>
            <p:cNvSpPr txBox="1">
              <a:spLocks noChangeArrowheads="1"/>
            </p:cNvSpPr>
            <p:nvPr/>
          </p:nvSpPr>
          <p:spPr bwMode="auto">
            <a:xfrm>
              <a:off x="18125" y="301014"/>
              <a:ext cx="204794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</a:t>
              </a:r>
            </a:p>
          </p:txBody>
        </p:sp>
        <p:sp>
          <p:nvSpPr>
            <p:cNvPr id="127029" name="文本框 66"/>
            <p:cNvSpPr txBox="1">
              <a:spLocks noChangeArrowheads="1"/>
            </p:cNvSpPr>
            <p:nvPr/>
          </p:nvSpPr>
          <p:spPr bwMode="auto">
            <a:xfrm>
              <a:off x="0" y="0"/>
              <a:ext cx="139581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solidFill>
                    <a:srgbClr val="3536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sp>
        <p:nvSpPr>
          <p:cNvPr id="127030" name="流程图: 联系 67"/>
          <p:cNvSpPr>
            <a:spLocks noChangeArrowheads="1"/>
          </p:cNvSpPr>
          <p:nvPr/>
        </p:nvSpPr>
        <p:spPr bwMode="auto">
          <a:xfrm>
            <a:off x="7710488" y="4438650"/>
            <a:ext cx="106362" cy="122238"/>
          </a:xfrm>
          <a:prstGeom prst="flowChartConnector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2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02" b="8615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8003" name="任意多边形 9"/>
          <p:cNvSpPr>
            <a:spLocks/>
          </p:cNvSpPr>
          <p:nvPr/>
        </p:nvSpPr>
        <p:spPr bwMode="auto">
          <a:xfrm>
            <a:off x="4318000" y="2616200"/>
            <a:ext cx="4038600" cy="4191000"/>
          </a:xfrm>
          <a:custGeom>
            <a:avLst/>
            <a:gdLst>
              <a:gd name="T0" fmla="*/ 2235200 w 4037868"/>
              <a:gd name="T1" fmla="*/ 4191000 h 4191000"/>
              <a:gd name="T2" fmla="*/ 2832100 w 4037868"/>
              <a:gd name="T3" fmla="*/ 3695700 h 4191000"/>
              <a:gd name="T4" fmla="*/ 2832100 w 4037868"/>
              <a:gd name="T5" fmla="*/ 3695700 h 4191000"/>
              <a:gd name="T6" fmla="*/ 4025900 w 4037868"/>
              <a:gd name="T7" fmla="*/ 2120900 h 4191000"/>
              <a:gd name="T8" fmla="*/ 3378200 w 4037868"/>
              <a:gd name="T9" fmla="*/ 2082800 h 4191000"/>
              <a:gd name="T10" fmla="*/ 2286000 w 4037868"/>
              <a:gd name="T11" fmla="*/ 901700 h 4191000"/>
              <a:gd name="T12" fmla="*/ 2400300 w 4037868"/>
              <a:gd name="T13" fmla="*/ 304800 h 4191000"/>
              <a:gd name="T14" fmla="*/ 0 w 4037868"/>
              <a:gd name="T15" fmla="*/ 0 h 419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37868" h="4191000">
                <a:moveTo>
                  <a:pt x="2235200" y="4191000"/>
                </a:moveTo>
                <a:lnTo>
                  <a:pt x="2832100" y="3695700"/>
                </a:lnTo>
                <a:cubicBezTo>
                  <a:pt x="3031067" y="3433233"/>
                  <a:pt x="3934883" y="2389717"/>
                  <a:pt x="4025900" y="2120900"/>
                </a:cubicBezTo>
                <a:cubicBezTo>
                  <a:pt x="4116917" y="1852083"/>
                  <a:pt x="3668183" y="2286000"/>
                  <a:pt x="3378200" y="2082800"/>
                </a:cubicBezTo>
                <a:cubicBezTo>
                  <a:pt x="3088217" y="1879600"/>
                  <a:pt x="2448983" y="1198033"/>
                  <a:pt x="2286000" y="901700"/>
                </a:cubicBezTo>
                <a:cubicBezTo>
                  <a:pt x="2123017" y="605367"/>
                  <a:pt x="2781300" y="455083"/>
                  <a:pt x="2400300" y="304800"/>
                </a:cubicBezTo>
                <a:cubicBezTo>
                  <a:pt x="2019300" y="154517"/>
                  <a:pt x="480483" y="65617"/>
                  <a:pt x="0" y="0"/>
                </a:cubicBezTo>
              </a:path>
            </a:pathLst>
          </a:custGeom>
          <a:noFill/>
          <a:ln w="38100" cap="flat" cmpd="sng">
            <a:solidFill>
              <a:srgbClr val="0D0D0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28004" name="组合 1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3563" y="5430838"/>
            <a:ext cx="377825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8005" name="组合 17"/>
          <p:cNvGrpSpPr>
            <a:grpSpLocks/>
          </p:cNvGrpSpPr>
          <p:nvPr/>
        </p:nvGrpSpPr>
        <p:grpSpPr bwMode="auto">
          <a:xfrm>
            <a:off x="3879850" y="5551488"/>
            <a:ext cx="2870200" cy="542925"/>
            <a:chOff x="0" y="0"/>
            <a:chExt cx="2870200" cy="543583"/>
          </a:xfrm>
        </p:grpSpPr>
        <p:sp>
          <p:nvSpPr>
            <p:cNvPr id="128006" name="矩形 15"/>
            <p:cNvSpPr>
              <a:spLocks noChangeArrowheads="1"/>
            </p:cNvSpPr>
            <p:nvPr/>
          </p:nvSpPr>
          <p:spPr bwMode="auto">
            <a:xfrm>
              <a:off x="0" y="0"/>
              <a:ext cx="2870200" cy="543583"/>
            </a:xfrm>
            <a:prstGeom prst="rect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8007" name="文本框 16"/>
            <p:cNvSpPr txBox="1">
              <a:spLocks noChangeArrowheads="1"/>
            </p:cNvSpPr>
            <p:nvPr/>
          </p:nvSpPr>
          <p:spPr bwMode="auto">
            <a:xfrm>
              <a:off x="120402" y="87125"/>
              <a:ext cx="265334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r>
                <a:rPr lang="zh-CN" altLang="en-US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zh-CN" altLang="en-US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  </a:t>
              </a:r>
              <a:r>
                <a: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工作室成立</a:t>
              </a:r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28008" name="组合 18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3413" y="4138613"/>
            <a:ext cx="377825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8009" name="组合 21"/>
          <p:cNvGrpSpPr>
            <a:grpSpLocks/>
          </p:cNvGrpSpPr>
          <p:nvPr/>
        </p:nvGrpSpPr>
        <p:grpSpPr bwMode="auto">
          <a:xfrm>
            <a:off x="8836025" y="4262438"/>
            <a:ext cx="2870200" cy="542925"/>
            <a:chOff x="0" y="0"/>
            <a:chExt cx="2870200" cy="543583"/>
          </a:xfrm>
        </p:grpSpPr>
        <p:sp>
          <p:nvSpPr>
            <p:cNvPr id="128010" name="矩形 22"/>
            <p:cNvSpPr>
              <a:spLocks noChangeArrowheads="1"/>
            </p:cNvSpPr>
            <p:nvPr/>
          </p:nvSpPr>
          <p:spPr bwMode="auto">
            <a:xfrm>
              <a:off x="0" y="0"/>
              <a:ext cx="2870200" cy="543583"/>
            </a:xfrm>
            <a:prstGeom prst="rect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8011" name="文本框 23"/>
            <p:cNvSpPr txBox="1">
              <a:spLocks noChangeArrowheads="1"/>
            </p:cNvSpPr>
            <p:nvPr/>
          </p:nvSpPr>
          <p:spPr bwMode="auto">
            <a:xfrm>
              <a:off x="16162" y="120125"/>
              <a:ext cx="285403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r>
                <a:rPr lang="zh-CN" altLang="en-US" sz="1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1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zh-CN" altLang="en-US" sz="1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  工作室核心突破</a:t>
              </a:r>
              <a:r>
                <a:rPr lang="en-US" altLang="zh-CN" sz="1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zh-CN" altLang="en-US" sz="1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</a:t>
              </a:r>
              <a:endPara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28012" name="组合 24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1813" y="3535363"/>
            <a:ext cx="377825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8013" name="组合 30"/>
          <p:cNvGrpSpPr>
            <a:grpSpLocks/>
          </p:cNvGrpSpPr>
          <p:nvPr/>
        </p:nvGrpSpPr>
        <p:grpSpPr bwMode="auto">
          <a:xfrm>
            <a:off x="3849688" y="3660775"/>
            <a:ext cx="2870200" cy="542925"/>
            <a:chOff x="0" y="0"/>
            <a:chExt cx="2870200" cy="543583"/>
          </a:xfrm>
        </p:grpSpPr>
        <p:sp>
          <p:nvSpPr>
            <p:cNvPr id="128014" name="矩形 31"/>
            <p:cNvSpPr>
              <a:spLocks noChangeArrowheads="1"/>
            </p:cNvSpPr>
            <p:nvPr/>
          </p:nvSpPr>
          <p:spPr bwMode="auto">
            <a:xfrm>
              <a:off x="0" y="0"/>
              <a:ext cx="2870200" cy="543583"/>
            </a:xfrm>
            <a:prstGeom prst="rect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8015" name="文本框 32"/>
            <p:cNvSpPr txBox="1">
              <a:spLocks noChangeArrowheads="1"/>
            </p:cNvSpPr>
            <p:nvPr/>
          </p:nvSpPr>
          <p:spPr bwMode="auto">
            <a:xfrm>
              <a:off x="105465" y="133291"/>
              <a:ext cx="274467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r>
                <a:rPr lang="zh-CN" altLang="en-US" sz="12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12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12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  </a:t>
              </a:r>
              <a:r>
                <a:rPr lang="en-US" altLang="zh-CN" sz="12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2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趣你的</a:t>
              </a:r>
              <a:r>
                <a:rPr lang="en-US" altLang="zh-CN" sz="12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PPT》</a:t>
              </a:r>
              <a:r>
                <a:rPr lang="zh-CN" altLang="en-US" sz="12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课程推出</a:t>
              </a:r>
              <a:endPara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28016" name="组合 33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0900" y="1974850"/>
            <a:ext cx="377825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8017" name="组合 36"/>
          <p:cNvGrpSpPr>
            <a:grpSpLocks/>
          </p:cNvGrpSpPr>
          <p:nvPr/>
        </p:nvGrpSpPr>
        <p:grpSpPr bwMode="auto">
          <a:xfrm>
            <a:off x="6511925" y="2093913"/>
            <a:ext cx="2870200" cy="544512"/>
            <a:chOff x="0" y="0"/>
            <a:chExt cx="2870200" cy="543583"/>
          </a:xfrm>
        </p:grpSpPr>
        <p:sp>
          <p:nvSpPr>
            <p:cNvPr id="128018" name="矩形 37"/>
            <p:cNvSpPr>
              <a:spLocks noChangeArrowheads="1"/>
            </p:cNvSpPr>
            <p:nvPr/>
          </p:nvSpPr>
          <p:spPr bwMode="auto">
            <a:xfrm>
              <a:off x="0" y="0"/>
              <a:ext cx="2870200" cy="543583"/>
            </a:xfrm>
            <a:prstGeom prst="rect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8019" name="文本框 38"/>
            <p:cNvSpPr txBox="1">
              <a:spLocks noChangeArrowheads="1"/>
            </p:cNvSpPr>
            <p:nvPr/>
          </p:nvSpPr>
          <p:spPr bwMode="auto">
            <a:xfrm>
              <a:off x="16162" y="120125"/>
              <a:ext cx="285403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r>
                <a:rPr lang="zh-CN" altLang="en-US" sz="1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1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zh-CN" altLang="en-US" sz="1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  工作室销售额破</a:t>
              </a:r>
              <a:r>
                <a:rPr lang="en-US" altLang="zh-CN" sz="1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50</a:t>
              </a:r>
              <a:r>
                <a:rPr lang="zh-CN" altLang="en-US" sz="1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6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3050" y="831850"/>
            <a:ext cx="4025900" cy="402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9027" name="组合 30"/>
          <p:cNvGrpSpPr>
            <a:grpSpLocks/>
          </p:cNvGrpSpPr>
          <p:nvPr/>
        </p:nvGrpSpPr>
        <p:grpSpPr bwMode="auto">
          <a:xfrm>
            <a:off x="4178300" y="1566863"/>
            <a:ext cx="1687513" cy="3201987"/>
            <a:chOff x="0" y="0"/>
            <a:chExt cx="1687976" cy="3202328"/>
          </a:xfrm>
        </p:grpSpPr>
        <p:cxnSp>
          <p:nvCxnSpPr>
            <p:cNvPr id="129028" name="直接连接符 9"/>
            <p:cNvCxnSpPr>
              <a:cxnSpLocks noChangeShapeType="1"/>
            </p:cNvCxnSpPr>
            <p:nvPr/>
          </p:nvCxnSpPr>
          <p:spPr bwMode="auto">
            <a:xfrm>
              <a:off x="723014" y="2282514"/>
              <a:ext cx="340242" cy="818707"/>
            </a:xfrm>
            <a:prstGeom prst="line">
              <a:avLst/>
            </a:prstGeom>
            <a:noFill/>
            <a:ln w="3175" cmpd="sng">
              <a:solidFill>
                <a:schemeClr val="bg1">
                  <a:alpha val="40999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9029" name="直接连接符 12"/>
            <p:cNvCxnSpPr>
              <a:cxnSpLocks noChangeShapeType="1"/>
            </p:cNvCxnSpPr>
            <p:nvPr/>
          </p:nvCxnSpPr>
          <p:spPr bwMode="auto">
            <a:xfrm flipV="1">
              <a:off x="489098" y="2282514"/>
              <a:ext cx="233916" cy="409353"/>
            </a:xfrm>
            <a:prstGeom prst="line">
              <a:avLst/>
            </a:prstGeom>
            <a:noFill/>
            <a:ln w="3175" cmpd="sng">
              <a:solidFill>
                <a:schemeClr val="bg1">
                  <a:alpha val="40999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9030" name="直接连接符 15"/>
            <p:cNvCxnSpPr>
              <a:cxnSpLocks noChangeShapeType="1"/>
            </p:cNvCxnSpPr>
            <p:nvPr/>
          </p:nvCxnSpPr>
          <p:spPr bwMode="auto">
            <a:xfrm flipH="1" flipV="1">
              <a:off x="0" y="1931640"/>
              <a:ext cx="723014" cy="350874"/>
            </a:xfrm>
            <a:prstGeom prst="line">
              <a:avLst/>
            </a:prstGeom>
            <a:noFill/>
            <a:ln w="3175" cmpd="sng">
              <a:solidFill>
                <a:schemeClr val="bg1">
                  <a:alpha val="40999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9031" name="直接连接符 18"/>
            <p:cNvCxnSpPr>
              <a:cxnSpLocks noChangeShapeType="1"/>
            </p:cNvCxnSpPr>
            <p:nvPr/>
          </p:nvCxnSpPr>
          <p:spPr bwMode="auto">
            <a:xfrm flipH="1" flipV="1">
              <a:off x="723014" y="2282514"/>
              <a:ext cx="946298" cy="204676"/>
            </a:xfrm>
            <a:prstGeom prst="line">
              <a:avLst/>
            </a:prstGeom>
            <a:noFill/>
            <a:ln w="3175" cmpd="sng">
              <a:solidFill>
                <a:schemeClr val="bg1">
                  <a:alpha val="40999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9032" name="直接连接符 21"/>
            <p:cNvCxnSpPr>
              <a:cxnSpLocks noChangeShapeType="1"/>
            </p:cNvCxnSpPr>
            <p:nvPr/>
          </p:nvCxnSpPr>
          <p:spPr bwMode="auto">
            <a:xfrm flipV="1">
              <a:off x="1307805" y="2487192"/>
              <a:ext cx="349656" cy="715136"/>
            </a:xfrm>
            <a:prstGeom prst="line">
              <a:avLst/>
            </a:prstGeom>
            <a:noFill/>
            <a:ln w="3175" cmpd="sng">
              <a:solidFill>
                <a:schemeClr val="bg1">
                  <a:alpha val="40999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9033" name="直接连接符 24"/>
            <p:cNvCxnSpPr>
              <a:cxnSpLocks noChangeShapeType="1"/>
            </p:cNvCxnSpPr>
            <p:nvPr/>
          </p:nvCxnSpPr>
          <p:spPr bwMode="auto">
            <a:xfrm flipH="1" flipV="1">
              <a:off x="361507" y="0"/>
              <a:ext cx="361508" cy="2284010"/>
            </a:xfrm>
            <a:prstGeom prst="line">
              <a:avLst/>
            </a:prstGeom>
            <a:noFill/>
            <a:ln w="3175" cmpd="sng">
              <a:solidFill>
                <a:schemeClr val="bg1">
                  <a:alpha val="40999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9034" name="椭圆 27"/>
            <p:cNvSpPr>
              <a:spLocks noChangeArrowheads="1"/>
            </p:cNvSpPr>
            <p:nvPr/>
          </p:nvSpPr>
          <p:spPr bwMode="auto">
            <a:xfrm>
              <a:off x="702570" y="2256088"/>
              <a:ext cx="67468" cy="67468"/>
            </a:xfrm>
            <a:prstGeom prst="ellipse">
              <a:avLst/>
            </a:prstGeom>
            <a:solidFill>
              <a:schemeClr val="bg1">
                <a:alpha val="98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9035" name="椭圆 29"/>
            <p:cNvSpPr>
              <a:spLocks noChangeArrowheads="1"/>
            </p:cNvSpPr>
            <p:nvPr/>
          </p:nvSpPr>
          <p:spPr bwMode="auto">
            <a:xfrm>
              <a:off x="1620508" y="2451020"/>
              <a:ext cx="67468" cy="67468"/>
            </a:xfrm>
            <a:prstGeom prst="ellipse">
              <a:avLst/>
            </a:prstGeom>
            <a:solidFill>
              <a:schemeClr val="bg1">
                <a:alpha val="98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29036" name="文本框 31"/>
          <p:cNvSpPr txBox="1">
            <a:spLocks noChangeArrowheads="1"/>
          </p:cNvSpPr>
          <p:nvPr/>
        </p:nvSpPr>
        <p:spPr bwMode="auto">
          <a:xfrm>
            <a:off x="4902200" y="1647825"/>
            <a:ext cx="2401888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6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  <a:p>
            <a:pPr algn="ctr" eaLnBrk="1" hangingPunct="1"/>
            <a:r>
              <a:rPr lang="en-US" altLang="zh-CN" sz="6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9037" name="文本框 32"/>
          <p:cNvSpPr txBox="1">
            <a:spLocks noChangeArrowheads="1"/>
          </p:cNvSpPr>
          <p:nvPr/>
        </p:nvSpPr>
        <p:spPr bwMode="auto">
          <a:xfrm>
            <a:off x="5241925" y="3587750"/>
            <a:ext cx="2428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产品运营</a:t>
            </a:r>
          </a:p>
        </p:txBody>
      </p:sp>
      <p:sp>
        <p:nvSpPr>
          <p:cNvPr id="129038" name="文本框 23"/>
          <p:cNvSpPr txBox="1">
            <a:spLocks noChangeArrowheads="1"/>
          </p:cNvSpPr>
          <p:nvPr/>
        </p:nvSpPr>
        <p:spPr bwMode="auto">
          <a:xfrm>
            <a:off x="4910138" y="5026025"/>
            <a:ext cx="13446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4093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产品介绍</a:t>
            </a:r>
          </a:p>
        </p:txBody>
      </p:sp>
      <p:sp>
        <p:nvSpPr>
          <p:cNvPr id="129039" name="文本框 25"/>
          <p:cNvSpPr txBox="1">
            <a:spLocks noChangeArrowheads="1"/>
          </p:cNvSpPr>
          <p:nvPr/>
        </p:nvSpPr>
        <p:spPr bwMode="auto">
          <a:xfrm>
            <a:off x="6240463" y="5026025"/>
            <a:ext cx="13446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4093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产品核心</a:t>
            </a:r>
          </a:p>
        </p:txBody>
      </p:sp>
      <p:sp>
        <p:nvSpPr>
          <p:cNvPr id="129040" name="文本框 26"/>
          <p:cNvSpPr txBox="1">
            <a:spLocks noChangeArrowheads="1"/>
          </p:cNvSpPr>
          <p:nvPr/>
        </p:nvSpPr>
        <p:spPr bwMode="auto">
          <a:xfrm>
            <a:off x="4910138" y="5383213"/>
            <a:ext cx="13446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4093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销售渠道</a:t>
            </a:r>
          </a:p>
        </p:txBody>
      </p:sp>
      <p:sp>
        <p:nvSpPr>
          <p:cNvPr id="129041" name="文本框 28"/>
          <p:cNvSpPr txBox="1">
            <a:spLocks noChangeArrowheads="1"/>
          </p:cNvSpPr>
          <p:nvPr/>
        </p:nvSpPr>
        <p:spPr bwMode="auto">
          <a:xfrm>
            <a:off x="6240463" y="5383213"/>
            <a:ext cx="13446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4093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推广计划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58"/>
          <p:cNvSpPr>
            <a:spLocks noChangeArrowheads="1"/>
          </p:cNvSpPr>
          <p:nvPr/>
        </p:nvSpPr>
        <p:spPr bwMode="auto">
          <a:xfrm flipH="1">
            <a:off x="11113" y="6350"/>
            <a:ext cx="12169775" cy="3902075"/>
          </a:xfrm>
          <a:prstGeom prst="rect">
            <a:avLst/>
          </a:pr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30051" name="Picture 4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" y="488950"/>
            <a:ext cx="3252788" cy="636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0052" name="Title 13"/>
          <p:cNvSpPr txBox="1">
            <a:spLocks noChangeArrowheads="1"/>
          </p:cNvSpPr>
          <p:nvPr/>
        </p:nvSpPr>
        <p:spPr bwMode="auto">
          <a:xfrm>
            <a:off x="4186238" y="1157288"/>
            <a:ext cx="3729037" cy="54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3000" b="1">
                <a:solidFill>
                  <a:srgbClr val="FFFFFF"/>
                </a:solidFill>
                <a:latin typeface="Source Sans Pro Light"/>
              </a:rPr>
              <a:t>单击此处添加标题</a:t>
            </a:r>
            <a:endParaRPr lang="en-US" altLang="zh-CN" sz="3000" b="1">
              <a:solidFill>
                <a:srgbClr val="FFFFFF"/>
              </a:solidFill>
              <a:latin typeface="Source Sans Pro Light"/>
            </a:endParaRPr>
          </a:p>
        </p:txBody>
      </p:sp>
      <p:sp>
        <p:nvSpPr>
          <p:cNvPr id="130053" name="Content Placeholder 2"/>
          <p:cNvSpPr txBox="1">
            <a:spLocks noChangeArrowheads="1"/>
          </p:cNvSpPr>
          <p:nvPr/>
        </p:nvSpPr>
        <p:spPr bwMode="auto">
          <a:xfrm>
            <a:off x="4186238" y="1660525"/>
            <a:ext cx="6664325" cy="186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marL="342900" indent="-34290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rgbClr val="84CBC5"/>
              </a:buClr>
              <a:buFont typeface="Calibri" panose="020F0502020204030204" pitchFamily="34" charset="0"/>
              <a:buChar char="↘"/>
            </a:pPr>
            <a:r>
              <a:rPr lang="zh-CN" altLang="en-US" sz="13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3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模板的发布，并为您提供专业的</a:t>
            </a:r>
            <a:r>
              <a:rPr lang="en-US" altLang="zh-CN" sz="13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en-US" altLang="zh-CN" sz="13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rgbClr val="84CBC5"/>
              </a:buClr>
              <a:buFont typeface="Calibri" panose="020F0502020204030204" pitchFamily="34" charset="0"/>
              <a:buChar char="↘"/>
            </a:pPr>
            <a:r>
              <a:rPr lang="zh-CN" altLang="en-US" sz="13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3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模板的发布，并为您提供专业的</a:t>
            </a:r>
            <a:r>
              <a:rPr lang="en-US" altLang="zh-CN" sz="13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en-US" altLang="zh-CN" sz="13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rgbClr val="84CBC5"/>
              </a:buClr>
              <a:buFont typeface="Calibri" panose="020F0502020204030204" pitchFamily="34" charset="0"/>
              <a:buChar char="↘"/>
            </a:pPr>
            <a:r>
              <a:rPr lang="zh-CN" altLang="en-US" sz="13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3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模板的发布，并为您提供专业的</a:t>
            </a:r>
            <a:r>
              <a:rPr lang="en-US" altLang="zh-CN" sz="13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en-US" altLang="zh-CN" sz="13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rgbClr val="84CBC5"/>
              </a:buClr>
              <a:buFont typeface="Calibri" panose="020F0502020204030204" pitchFamily="34" charset="0"/>
              <a:buChar char="↘"/>
            </a:pPr>
            <a:r>
              <a:rPr lang="zh-CN" altLang="en-US" sz="13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3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模板的发布，并为您提供专业的</a:t>
            </a:r>
            <a:r>
              <a:rPr lang="en-US" altLang="zh-CN" sz="13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en-US" altLang="zh-CN" sz="13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rgbClr val="84CBC5"/>
              </a:buClr>
              <a:buFont typeface="Calibri" panose="020F0502020204030204" pitchFamily="34" charset="0"/>
              <a:buChar char="↘"/>
            </a:pPr>
            <a:r>
              <a:rPr lang="zh-CN" altLang="en-US" sz="13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3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模板的发布，并为您提供专业的</a:t>
            </a:r>
            <a:r>
              <a:rPr lang="en-US" altLang="zh-CN" sz="13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en-US" altLang="zh-CN" sz="13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rgbClr val="84CBC5"/>
              </a:buClr>
              <a:buFont typeface="Calibri" panose="020F0502020204030204" pitchFamily="34" charset="0"/>
              <a:buChar char="↘"/>
            </a:pPr>
            <a:endParaRPr lang="en-US" altLang="zh-CN" sz="13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0054" name="Group 4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3250" y="4479925"/>
            <a:ext cx="78105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0055" name="Group 48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7613" y="4492625"/>
            <a:ext cx="785812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0056" name="Group 49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38" y="4492625"/>
            <a:ext cx="781050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0057" name="Group 50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1100" y="4498975"/>
            <a:ext cx="779463" cy="7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0058" name="组合 27"/>
          <p:cNvGrpSpPr>
            <a:grpSpLocks/>
          </p:cNvGrpSpPr>
          <p:nvPr/>
        </p:nvGrpSpPr>
        <p:grpSpPr bwMode="auto">
          <a:xfrm>
            <a:off x="4291013" y="5468938"/>
            <a:ext cx="1098550" cy="892175"/>
            <a:chOff x="0" y="0"/>
            <a:chExt cx="1097386" cy="892552"/>
          </a:xfrm>
        </p:grpSpPr>
        <p:sp>
          <p:nvSpPr>
            <p:cNvPr id="130059" name="文本框 28"/>
            <p:cNvSpPr txBox="1">
              <a:spLocks noChangeArrowheads="1"/>
            </p:cNvSpPr>
            <p:nvPr/>
          </p:nvSpPr>
          <p:spPr bwMode="auto">
            <a:xfrm>
              <a:off x="67605" y="0"/>
              <a:ext cx="94691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130060" name="文本框 29"/>
            <p:cNvSpPr txBox="1">
              <a:spLocks noChangeArrowheads="1"/>
            </p:cNvSpPr>
            <p:nvPr/>
          </p:nvSpPr>
          <p:spPr bwMode="auto">
            <a:xfrm>
              <a:off x="0" y="369332"/>
              <a:ext cx="109738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单击此处添加简要描述</a:t>
              </a:r>
            </a:p>
          </p:txBody>
        </p:sp>
      </p:grpSp>
      <p:grpSp>
        <p:nvGrpSpPr>
          <p:cNvPr id="130061" name="组合 30"/>
          <p:cNvGrpSpPr>
            <a:grpSpLocks/>
          </p:cNvGrpSpPr>
          <p:nvPr/>
        </p:nvGrpSpPr>
        <p:grpSpPr bwMode="auto">
          <a:xfrm>
            <a:off x="6142038" y="5468938"/>
            <a:ext cx="1096962" cy="892175"/>
            <a:chOff x="0" y="0"/>
            <a:chExt cx="1097386" cy="892552"/>
          </a:xfrm>
        </p:grpSpPr>
        <p:sp>
          <p:nvSpPr>
            <p:cNvPr id="130062" name="文本框 31"/>
            <p:cNvSpPr txBox="1">
              <a:spLocks noChangeArrowheads="1"/>
            </p:cNvSpPr>
            <p:nvPr/>
          </p:nvSpPr>
          <p:spPr bwMode="auto">
            <a:xfrm>
              <a:off x="67605" y="0"/>
              <a:ext cx="94691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130063" name="文本框 32"/>
            <p:cNvSpPr txBox="1">
              <a:spLocks noChangeArrowheads="1"/>
            </p:cNvSpPr>
            <p:nvPr/>
          </p:nvSpPr>
          <p:spPr bwMode="auto">
            <a:xfrm>
              <a:off x="0" y="369332"/>
              <a:ext cx="109738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单击此处添加简要描述</a:t>
              </a:r>
            </a:p>
          </p:txBody>
        </p:sp>
      </p:grpSp>
      <p:grpSp>
        <p:nvGrpSpPr>
          <p:cNvPr id="130064" name="组合 33"/>
          <p:cNvGrpSpPr>
            <a:grpSpLocks/>
          </p:cNvGrpSpPr>
          <p:nvPr/>
        </p:nvGrpSpPr>
        <p:grpSpPr bwMode="auto">
          <a:xfrm>
            <a:off x="8081963" y="5468938"/>
            <a:ext cx="1096962" cy="892175"/>
            <a:chOff x="0" y="0"/>
            <a:chExt cx="1097386" cy="892552"/>
          </a:xfrm>
        </p:grpSpPr>
        <p:sp>
          <p:nvSpPr>
            <p:cNvPr id="130065" name="文本框 34"/>
            <p:cNvSpPr txBox="1">
              <a:spLocks noChangeArrowheads="1"/>
            </p:cNvSpPr>
            <p:nvPr/>
          </p:nvSpPr>
          <p:spPr bwMode="auto">
            <a:xfrm>
              <a:off x="67605" y="0"/>
              <a:ext cx="94691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130066" name="文本框 35"/>
            <p:cNvSpPr txBox="1">
              <a:spLocks noChangeArrowheads="1"/>
            </p:cNvSpPr>
            <p:nvPr/>
          </p:nvSpPr>
          <p:spPr bwMode="auto">
            <a:xfrm>
              <a:off x="0" y="369332"/>
              <a:ext cx="109738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单击此处添加简要描述</a:t>
              </a:r>
            </a:p>
          </p:txBody>
        </p:sp>
      </p:grpSp>
      <p:grpSp>
        <p:nvGrpSpPr>
          <p:cNvPr id="130067" name="组合 36"/>
          <p:cNvGrpSpPr>
            <a:grpSpLocks/>
          </p:cNvGrpSpPr>
          <p:nvPr/>
        </p:nvGrpSpPr>
        <p:grpSpPr bwMode="auto">
          <a:xfrm>
            <a:off x="9931400" y="5468938"/>
            <a:ext cx="1096963" cy="892175"/>
            <a:chOff x="0" y="0"/>
            <a:chExt cx="1097386" cy="892552"/>
          </a:xfrm>
        </p:grpSpPr>
        <p:sp>
          <p:nvSpPr>
            <p:cNvPr id="130068" name="文本框 37"/>
            <p:cNvSpPr txBox="1">
              <a:spLocks noChangeArrowheads="1"/>
            </p:cNvSpPr>
            <p:nvPr/>
          </p:nvSpPr>
          <p:spPr bwMode="auto">
            <a:xfrm>
              <a:off x="67605" y="0"/>
              <a:ext cx="94691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130069" name="文本框 38"/>
            <p:cNvSpPr txBox="1">
              <a:spLocks noChangeArrowheads="1"/>
            </p:cNvSpPr>
            <p:nvPr/>
          </p:nvSpPr>
          <p:spPr bwMode="auto">
            <a:xfrm>
              <a:off x="0" y="369332"/>
              <a:ext cx="109738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单击此处添加简要描述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0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30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0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0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0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00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00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2" grpId="0" autoUpdateAnimBg="0"/>
      <p:bldP spid="130053" grpId="0" build="p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82"/>
          <p:cNvSpPr>
            <a:spLocks noChangeArrowheads="1"/>
          </p:cNvSpPr>
          <p:nvPr/>
        </p:nvSpPr>
        <p:spPr bwMode="auto">
          <a:xfrm>
            <a:off x="3692525" y="2108200"/>
            <a:ext cx="2251075" cy="1946275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bg-BG" altLang="en-US">
              <a:solidFill>
                <a:srgbClr val="1CBB9F"/>
              </a:solidFill>
            </a:endParaRPr>
          </a:p>
        </p:txBody>
      </p:sp>
      <p:sp>
        <p:nvSpPr>
          <p:cNvPr id="131075" name="Rectangle 3"/>
          <p:cNvSpPr>
            <a:spLocks noChangeArrowheads="1"/>
          </p:cNvSpPr>
          <p:nvPr/>
        </p:nvSpPr>
        <p:spPr bwMode="auto">
          <a:xfrm>
            <a:off x="8643938" y="2106613"/>
            <a:ext cx="2251075" cy="1946275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bg-BG" altLang="en-US">
              <a:solidFill>
                <a:srgbClr val="1CBB9F"/>
              </a:solidFill>
            </a:endParaRPr>
          </a:p>
        </p:txBody>
      </p:sp>
      <p:sp>
        <p:nvSpPr>
          <p:cNvPr id="131076" name="Rectangle 49"/>
          <p:cNvSpPr>
            <a:spLocks noChangeArrowheads="1"/>
          </p:cNvSpPr>
          <p:nvPr/>
        </p:nvSpPr>
        <p:spPr bwMode="auto">
          <a:xfrm>
            <a:off x="8643938" y="5465763"/>
            <a:ext cx="2251075" cy="65087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bg-BG" altLang="en-US">
              <a:solidFill>
                <a:srgbClr val="1CBB9F"/>
              </a:solidFill>
            </a:endParaRPr>
          </a:p>
        </p:txBody>
      </p:sp>
      <p:sp>
        <p:nvSpPr>
          <p:cNvPr id="131077" name="Rectangle 57"/>
          <p:cNvSpPr>
            <a:spLocks noChangeArrowheads="1"/>
          </p:cNvSpPr>
          <p:nvPr/>
        </p:nvSpPr>
        <p:spPr bwMode="auto">
          <a:xfrm>
            <a:off x="6169025" y="2108200"/>
            <a:ext cx="2249488" cy="1946275"/>
          </a:xfrm>
          <a:prstGeom prst="rect">
            <a:avLst/>
          </a:pr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bg-BG" altLang="en-US">
              <a:solidFill>
                <a:srgbClr val="1CBB9F"/>
              </a:solidFill>
            </a:endParaRPr>
          </a:p>
        </p:txBody>
      </p:sp>
      <p:sp>
        <p:nvSpPr>
          <p:cNvPr id="131078" name="Rectangle 61"/>
          <p:cNvSpPr>
            <a:spLocks noChangeArrowheads="1"/>
          </p:cNvSpPr>
          <p:nvPr/>
        </p:nvSpPr>
        <p:spPr bwMode="auto">
          <a:xfrm>
            <a:off x="6169025" y="5467350"/>
            <a:ext cx="2249488" cy="65088"/>
          </a:xfrm>
          <a:prstGeom prst="rect">
            <a:avLst/>
          </a:pr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bg-BG" altLang="en-US">
              <a:solidFill>
                <a:srgbClr val="1CBB9F"/>
              </a:solidFill>
            </a:endParaRPr>
          </a:p>
        </p:txBody>
      </p:sp>
      <p:sp>
        <p:nvSpPr>
          <p:cNvPr id="131079" name="Rectangle 63"/>
          <p:cNvSpPr>
            <a:spLocks noChangeArrowheads="1"/>
          </p:cNvSpPr>
          <p:nvPr/>
        </p:nvSpPr>
        <p:spPr bwMode="auto">
          <a:xfrm>
            <a:off x="1233488" y="2101850"/>
            <a:ext cx="2251075" cy="1944688"/>
          </a:xfrm>
          <a:prstGeom prst="rect">
            <a:avLst/>
          </a:pr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bg-BG" altLang="en-US">
              <a:solidFill>
                <a:srgbClr val="1CBB9F"/>
              </a:solidFill>
            </a:endParaRPr>
          </a:p>
        </p:txBody>
      </p:sp>
      <p:sp>
        <p:nvSpPr>
          <p:cNvPr id="131080" name="Rectangle 80"/>
          <p:cNvSpPr>
            <a:spLocks noChangeArrowheads="1"/>
          </p:cNvSpPr>
          <p:nvPr/>
        </p:nvSpPr>
        <p:spPr bwMode="auto">
          <a:xfrm>
            <a:off x="1217613" y="5467350"/>
            <a:ext cx="2249487" cy="65088"/>
          </a:xfrm>
          <a:prstGeom prst="rect">
            <a:avLst/>
          </a:pr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bg-BG" altLang="en-US">
              <a:solidFill>
                <a:srgbClr val="1CBB9F"/>
              </a:solidFill>
            </a:endParaRPr>
          </a:p>
        </p:txBody>
      </p:sp>
      <p:sp>
        <p:nvSpPr>
          <p:cNvPr id="131081" name="Rectangle 86"/>
          <p:cNvSpPr>
            <a:spLocks noChangeArrowheads="1"/>
          </p:cNvSpPr>
          <p:nvPr/>
        </p:nvSpPr>
        <p:spPr bwMode="auto">
          <a:xfrm>
            <a:off x="3692525" y="5467350"/>
            <a:ext cx="2251075" cy="65088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bg-BG" altLang="en-US">
              <a:solidFill>
                <a:srgbClr val="1CBB9F"/>
              </a:solidFill>
            </a:endParaRPr>
          </a:p>
        </p:txBody>
      </p:sp>
      <p:pic>
        <p:nvPicPr>
          <p:cNvPr id="131082" name="组合 9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2150" y="2865438"/>
            <a:ext cx="665163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1083" name="组合 1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6113" y="2809875"/>
            <a:ext cx="676275" cy="57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1084" name="Freeform 367"/>
          <p:cNvSpPr>
            <a:spLocks noEditPoints="1"/>
          </p:cNvSpPr>
          <p:nvPr/>
        </p:nvSpPr>
        <p:spPr bwMode="auto">
          <a:xfrm>
            <a:off x="7013575" y="2828925"/>
            <a:ext cx="560388" cy="490538"/>
          </a:xfrm>
          <a:custGeom>
            <a:avLst/>
            <a:gdLst>
              <a:gd name="T0" fmla="*/ 252 w 288"/>
              <a:gd name="T1" fmla="*/ 0 h 252"/>
              <a:gd name="T2" fmla="*/ 35 w 288"/>
              <a:gd name="T3" fmla="*/ 0 h 252"/>
              <a:gd name="T4" fmla="*/ 0 w 288"/>
              <a:gd name="T5" fmla="*/ 72 h 252"/>
              <a:gd name="T6" fmla="*/ 0 w 288"/>
              <a:gd name="T7" fmla="*/ 252 h 252"/>
              <a:gd name="T8" fmla="*/ 288 w 288"/>
              <a:gd name="T9" fmla="*/ 252 h 252"/>
              <a:gd name="T10" fmla="*/ 288 w 288"/>
              <a:gd name="T11" fmla="*/ 71 h 252"/>
              <a:gd name="T12" fmla="*/ 252 w 288"/>
              <a:gd name="T13" fmla="*/ 0 h 252"/>
              <a:gd name="T14" fmla="*/ 196 w 288"/>
              <a:gd name="T15" fmla="*/ 161 h 252"/>
              <a:gd name="T16" fmla="*/ 150 w 288"/>
              <a:gd name="T17" fmla="*/ 217 h 252"/>
              <a:gd name="T18" fmla="*/ 138 w 288"/>
              <a:gd name="T19" fmla="*/ 217 h 252"/>
              <a:gd name="T20" fmla="*/ 91 w 288"/>
              <a:gd name="T21" fmla="*/ 161 h 252"/>
              <a:gd name="T22" fmla="*/ 95 w 288"/>
              <a:gd name="T23" fmla="*/ 154 h 252"/>
              <a:gd name="T24" fmla="*/ 119 w 288"/>
              <a:gd name="T25" fmla="*/ 154 h 252"/>
              <a:gd name="T26" fmla="*/ 129 w 288"/>
              <a:gd name="T27" fmla="*/ 154 h 252"/>
              <a:gd name="T28" fmla="*/ 129 w 288"/>
              <a:gd name="T29" fmla="*/ 102 h 252"/>
              <a:gd name="T30" fmla="*/ 138 w 288"/>
              <a:gd name="T31" fmla="*/ 93 h 252"/>
              <a:gd name="T32" fmla="*/ 149 w 288"/>
              <a:gd name="T33" fmla="*/ 93 h 252"/>
              <a:gd name="T34" fmla="*/ 159 w 288"/>
              <a:gd name="T35" fmla="*/ 102 h 252"/>
              <a:gd name="T36" fmla="*/ 159 w 288"/>
              <a:gd name="T37" fmla="*/ 154 h 252"/>
              <a:gd name="T38" fmla="*/ 169 w 288"/>
              <a:gd name="T39" fmla="*/ 154 h 252"/>
              <a:gd name="T40" fmla="*/ 193 w 288"/>
              <a:gd name="T41" fmla="*/ 154 h 252"/>
              <a:gd name="T42" fmla="*/ 196 w 288"/>
              <a:gd name="T43" fmla="*/ 161 h 252"/>
              <a:gd name="T44" fmla="*/ 38 w 288"/>
              <a:gd name="T45" fmla="*/ 61 h 252"/>
              <a:gd name="T46" fmla="*/ 58 w 288"/>
              <a:gd name="T47" fmla="*/ 21 h 252"/>
              <a:gd name="T48" fmla="*/ 230 w 288"/>
              <a:gd name="T49" fmla="*/ 21 h 252"/>
              <a:gd name="T50" fmla="*/ 251 w 288"/>
              <a:gd name="T51" fmla="*/ 61 h 252"/>
              <a:gd name="T52" fmla="*/ 38 w 288"/>
              <a:gd name="T53" fmla="*/ 61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88" h="252">
                <a:moveTo>
                  <a:pt x="252" y="0"/>
                </a:moveTo>
                <a:cubicBezTo>
                  <a:pt x="35" y="0"/>
                  <a:pt x="35" y="0"/>
                  <a:pt x="35" y="0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252"/>
                  <a:pt x="0" y="252"/>
                  <a:pt x="0" y="252"/>
                </a:cubicBezTo>
                <a:cubicBezTo>
                  <a:pt x="288" y="252"/>
                  <a:pt x="288" y="252"/>
                  <a:pt x="288" y="252"/>
                </a:cubicBezTo>
                <a:cubicBezTo>
                  <a:pt x="288" y="71"/>
                  <a:pt x="288" y="71"/>
                  <a:pt x="288" y="71"/>
                </a:cubicBezTo>
                <a:lnTo>
                  <a:pt x="252" y="0"/>
                </a:lnTo>
                <a:close/>
                <a:moveTo>
                  <a:pt x="196" y="161"/>
                </a:moveTo>
                <a:cubicBezTo>
                  <a:pt x="150" y="217"/>
                  <a:pt x="150" y="217"/>
                  <a:pt x="150" y="217"/>
                </a:cubicBezTo>
                <a:cubicBezTo>
                  <a:pt x="147" y="221"/>
                  <a:pt x="141" y="221"/>
                  <a:pt x="138" y="217"/>
                </a:cubicBezTo>
                <a:cubicBezTo>
                  <a:pt x="91" y="161"/>
                  <a:pt x="91" y="161"/>
                  <a:pt x="91" y="161"/>
                </a:cubicBezTo>
                <a:cubicBezTo>
                  <a:pt x="88" y="157"/>
                  <a:pt x="90" y="154"/>
                  <a:pt x="95" y="154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22" y="154"/>
                  <a:pt x="125" y="154"/>
                  <a:pt x="129" y="154"/>
                </a:cubicBezTo>
                <a:cubicBezTo>
                  <a:pt x="129" y="102"/>
                  <a:pt x="129" y="102"/>
                  <a:pt x="129" y="102"/>
                </a:cubicBezTo>
                <a:cubicBezTo>
                  <a:pt x="129" y="97"/>
                  <a:pt x="133" y="93"/>
                  <a:pt x="138" y="93"/>
                </a:cubicBezTo>
                <a:cubicBezTo>
                  <a:pt x="149" y="93"/>
                  <a:pt x="149" y="93"/>
                  <a:pt x="149" y="93"/>
                </a:cubicBezTo>
                <a:cubicBezTo>
                  <a:pt x="155" y="93"/>
                  <a:pt x="159" y="97"/>
                  <a:pt x="159" y="102"/>
                </a:cubicBezTo>
                <a:cubicBezTo>
                  <a:pt x="159" y="154"/>
                  <a:pt x="159" y="154"/>
                  <a:pt x="159" y="154"/>
                </a:cubicBezTo>
                <a:cubicBezTo>
                  <a:pt x="162" y="154"/>
                  <a:pt x="166" y="154"/>
                  <a:pt x="169" y="154"/>
                </a:cubicBezTo>
                <a:cubicBezTo>
                  <a:pt x="193" y="154"/>
                  <a:pt x="193" y="154"/>
                  <a:pt x="193" y="154"/>
                </a:cubicBezTo>
                <a:cubicBezTo>
                  <a:pt x="198" y="154"/>
                  <a:pt x="200" y="157"/>
                  <a:pt x="196" y="161"/>
                </a:cubicBezTo>
                <a:close/>
                <a:moveTo>
                  <a:pt x="38" y="61"/>
                </a:moveTo>
                <a:cubicBezTo>
                  <a:pt x="58" y="21"/>
                  <a:pt x="58" y="21"/>
                  <a:pt x="58" y="21"/>
                </a:cubicBezTo>
                <a:cubicBezTo>
                  <a:pt x="230" y="21"/>
                  <a:pt x="230" y="21"/>
                  <a:pt x="230" y="21"/>
                </a:cubicBezTo>
                <a:cubicBezTo>
                  <a:pt x="251" y="61"/>
                  <a:pt x="251" y="61"/>
                  <a:pt x="251" y="61"/>
                </a:cubicBezTo>
                <a:lnTo>
                  <a:pt x="38" y="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31085" name="组合 18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1500" y="2767013"/>
            <a:ext cx="669925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1086" name="TextBox 35"/>
          <p:cNvSpPr txBox="1">
            <a:spLocks noChangeArrowheads="1"/>
          </p:cNvSpPr>
          <p:nvPr/>
        </p:nvSpPr>
        <p:spPr bwMode="auto">
          <a:xfrm>
            <a:off x="1368425" y="4208463"/>
            <a:ext cx="1947863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极致无岸，向天而歌。向天歌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1087" name="TextBox 35"/>
          <p:cNvSpPr txBox="1">
            <a:spLocks noChangeArrowheads="1"/>
          </p:cNvSpPr>
          <p:nvPr/>
        </p:nvSpPr>
        <p:spPr bwMode="auto">
          <a:xfrm>
            <a:off x="3844925" y="4203700"/>
            <a:ext cx="1946275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极致无岸，向天而歌。向天歌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1088" name="TextBox 35"/>
          <p:cNvSpPr txBox="1">
            <a:spLocks noChangeArrowheads="1"/>
          </p:cNvSpPr>
          <p:nvPr/>
        </p:nvSpPr>
        <p:spPr bwMode="auto">
          <a:xfrm>
            <a:off x="6319838" y="4203700"/>
            <a:ext cx="1947862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极致无岸，向天而歌。向天歌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1089" name="TextBox 35"/>
          <p:cNvSpPr txBox="1">
            <a:spLocks noChangeArrowheads="1"/>
          </p:cNvSpPr>
          <p:nvPr/>
        </p:nvSpPr>
        <p:spPr bwMode="auto">
          <a:xfrm>
            <a:off x="8740775" y="4202113"/>
            <a:ext cx="1946275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极致无岸，向天而歌。向天歌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任意多边形 1"/>
          <p:cNvSpPr>
            <a:spLocks/>
          </p:cNvSpPr>
          <p:nvPr/>
        </p:nvSpPr>
        <p:spPr bwMode="auto">
          <a:xfrm>
            <a:off x="4141788" y="1828800"/>
            <a:ext cx="1887537" cy="1887538"/>
          </a:xfrm>
          <a:custGeom>
            <a:avLst/>
            <a:gdLst>
              <a:gd name="T0" fmla="*/ 1446530 w 2495550"/>
              <a:gd name="T1" fmla="*/ 0 h 2498090"/>
              <a:gd name="T2" fmla="*/ 2495550 w 2495550"/>
              <a:gd name="T3" fmla="*/ 1070610 h 2498090"/>
              <a:gd name="T4" fmla="*/ 2490470 w 2495550"/>
              <a:gd name="T5" fmla="*/ 1463040 h 2498090"/>
              <a:gd name="T6" fmla="*/ 2479511 w 2495550"/>
              <a:gd name="T7" fmla="*/ 1474054 h 2498090"/>
              <a:gd name="T8" fmla="*/ 2433363 w 2495550"/>
              <a:gd name="T9" fmla="*/ 1476384 h 2498090"/>
              <a:gd name="T10" fmla="*/ 1483175 w 2495550"/>
              <a:gd name="T11" fmla="*/ 2426572 h 2498090"/>
              <a:gd name="T12" fmla="*/ 1480580 w 2495550"/>
              <a:gd name="T13" fmla="*/ 2477967 h 2498090"/>
              <a:gd name="T14" fmla="*/ 1471930 w 2495550"/>
              <a:gd name="T15" fmla="*/ 2486660 h 2498090"/>
              <a:gd name="T16" fmla="*/ 1075690 w 2495550"/>
              <a:gd name="T17" fmla="*/ 2498090 h 2498090"/>
              <a:gd name="T18" fmla="*/ 0 w 2495550"/>
              <a:gd name="T19" fmla="*/ 1433830 h 2498090"/>
              <a:gd name="T20" fmla="*/ 1446530 w 2495550"/>
              <a:gd name="T21" fmla="*/ 0 h 2498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95550" h="2498090">
                <a:moveTo>
                  <a:pt x="1446530" y="0"/>
                </a:moveTo>
                <a:lnTo>
                  <a:pt x="2495550" y="1070610"/>
                </a:lnTo>
                <a:cubicBezTo>
                  <a:pt x="2493857" y="1201420"/>
                  <a:pt x="2492163" y="1332230"/>
                  <a:pt x="2490470" y="1463040"/>
                </a:cubicBezTo>
                <a:lnTo>
                  <a:pt x="2479511" y="1474054"/>
                </a:lnTo>
                <a:lnTo>
                  <a:pt x="2433363" y="1476384"/>
                </a:lnTo>
                <a:cubicBezTo>
                  <a:pt x="1932357" y="1527264"/>
                  <a:pt x="1534055" y="1925565"/>
                  <a:pt x="1483175" y="2426572"/>
                </a:cubicBezTo>
                <a:lnTo>
                  <a:pt x="1480580" y="2477967"/>
                </a:lnTo>
                <a:lnTo>
                  <a:pt x="1471930" y="2486660"/>
                </a:lnTo>
                <a:lnTo>
                  <a:pt x="1075690" y="2498090"/>
                </a:lnTo>
                <a:lnTo>
                  <a:pt x="0" y="1433830"/>
                </a:lnTo>
                <a:lnTo>
                  <a:pt x="1446530" y="0"/>
                </a:ln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2099" name="任意多边形 2"/>
          <p:cNvSpPr>
            <a:spLocks/>
          </p:cNvSpPr>
          <p:nvPr/>
        </p:nvSpPr>
        <p:spPr bwMode="auto">
          <a:xfrm>
            <a:off x="6105525" y="1830388"/>
            <a:ext cx="1889125" cy="1885950"/>
          </a:xfrm>
          <a:custGeom>
            <a:avLst/>
            <a:gdLst>
              <a:gd name="T0" fmla="*/ 1064260 w 2498090"/>
              <a:gd name="T1" fmla="*/ 0 h 2495550"/>
              <a:gd name="T2" fmla="*/ 2498090 w 2498090"/>
              <a:gd name="T3" fmla="*/ 1446530 h 2495550"/>
              <a:gd name="T4" fmla="*/ 1427480 w 2498090"/>
              <a:gd name="T5" fmla="*/ 2495550 h 2495550"/>
              <a:gd name="T6" fmla="*/ 1035050 w 2498090"/>
              <a:gd name="T7" fmla="*/ 2490470 h 2495550"/>
              <a:gd name="T8" fmla="*/ 1006225 w 2498090"/>
              <a:gd name="T9" fmla="*/ 2461788 h 2495550"/>
              <a:gd name="T10" fmla="*/ 1004318 w 2498090"/>
              <a:gd name="T11" fmla="*/ 2424032 h 2495550"/>
              <a:gd name="T12" fmla="*/ 54130 w 2498090"/>
              <a:gd name="T13" fmla="*/ 1473844 h 2495550"/>
              <a:gd name="T14" fmla="*/ 11423 w 2498090"/>
              <a:gd name="T15" fmla="*/ 1471688 h 2495550"/>
              <a:gd name="T16" fmla="*/ 0 w 2498090"/>
              <a:gd name="T17" fmla="*/ 1075690 h 2495550"/>
              <a:gd name="T18" fmla="*/ 1064260 w 2498090"/>
              <a:gd name="T19" fmla="*/ 0 h 2495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98090" h="2495550">
                <a:moveTo>
                  <a:pt x="1064260" y="0"/>
                </a:moveTo>
                <a:lnTo>
                  <a:pt x="2498090" y="1446530"/>
                </a:lnTo>
                <a:lnTo>
                  <a:pt x="1427480" y="2495550"/>
                </a:lnTo>
                <a:cubicBezTo>
                  <a:pt x="1296670" y="2493857"/>
                  <a:pt x="1165860" y="2492163"/>
                  <a:pt x="1035050" y="2490470"/>
                </a:cubicBezTo>
                <a:lnTo>
                  <a:pt x="1006225" y="2461788"/>
                </a:lnTo>
                <a:lnTo>
                  <a:pt x="1004318" y="2424032"/>
                </a:lnTo>
                <a:cubicBezTo>
                  <a:pt x="953438" y="1923025"/>
                  <a:pt x="555137" y="1524724"/>
                  <a:pt x="54130" y="1473844"/>
                </a:cubicBezTo>
                <a:lnTo>
                  <a:pt x="11423" y="1471688"/>
                </a:lnTo>
                <a:lnTo>
                  <a:pt x="0" y="1075690"/>
                </a:lnTo>
                <a:lnTo>
                  <a:pt x="1064260" y="0"/>
                </a:lnTo>
                <a:close/>
              </a:path>
            </a:pathLst>
          </a:custGeom>
          <a:solidFill>
            <a:srgbClr val="3536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2100" name="任意多边形 3"/>
          <p:cNvSpPr>
            <a:spLocks/>
          </p:cNvSpPr>
          <p:nvPr/>
        </p:nvSpPr>
        <p:spPr bwMode="auto">
          <a:xfrm>
            <a:off x="4135438" y="3775075"/>
            <a:ext cx="1885950" cy="1889125"/>
          </a:xfrm>
          <a:custGeom>
            <a:avLst/>
            <a:gdLst>
              <a:gd name="T0" fmla="*/ 1075690 w 2495550"/>
              <a:gd name="T1" fmla="*/ 0 h 2498090"/>
              <a:gd name="T2" fmla="*/ 1471930 w 2495550"/>
              <a:gd name="T3" fmla="*/ 11430 h 2498090"/>
              <a:gd name="T4" fmla="*/ 1490543 w 2495550"/>
              <a:gd name="T5" fmla="*/ 30136 h 2498090"/>
              <a:gd name="T6" fmla="*/ 1492506 w 2495550"/>
              <a:gd name="T7" fmla="*/ 69007 h 2498090"/>
              <a:gd name="T8" fmla="*/ 2442694 w 2495550"/>
              <a:gd name="T9" fmla="*/ 1019195 h 2498090"/>
              <a:gd name="T10" fmla="*/ 2476387 w 2495550"/>
              <a:gd name="T11" fmla="*/ 1020897 h 2498090"/>
              <a:gd name="T12" fmla="*/ 2490470 w 2495550"/>
              <a:gd name="T13" fmla="*/ 1035050 h 2498090"/>
              <a:gd name="T14" fmla="*/ 2495550 w 2495550"/>
              <a:gd name="T15" fmla="*/ 1427480 h 2498090"/>
              <a:gd name="T16" fmla="*/ 1446530 w 2495550"/>
              <a:gd name="T17" fmla="*/ 2498090 h 2498090"/>
              <a:gd name="T18" fmla="*/ 0 w 2495550"/>
              <a:gd name="T19" fmla="*/ 1064260 h 2498090"/>
              <a:gd name="T20" fmla="*/ 1075690 w 2495550"/>
              <a:gd name="T21" fmla="*/ 0 h 2498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95550" h="2498090">
                <a:moveTo>
                  <a:pt x="1075690" y="0"/>
                </a:moveTo>
                <a:lnTo>
                  <a:pt x="1471930" y="11430"/>
                </a:lnTo>
                <a:lnTo>
                  <a:pt x="1490543" y="30136"/>
                </a:lnTo>
                <a:lnTo>
                  <a:pt x="1492506" y="69007"/>
                </a:lnTo>
                <a:cubicBezTo>
                  <a:pt x="1543386" y="570014"/>
                  <a:pt x="1941688" y="968315"/>
                  <a:pt x="2442694" y="1019195"/>
                </a:cubicBezTo>
                <a:lnTo>
                  <a:pt x="2476387" y="1020897"/>
                </a:lnTo>
                <a:lnTo>
                  <a:pt x="2490470" y="1035050"/>
                </a:lnTo>
                <a:cubicBezTo>
                  <a:pt x="2492163" y="1165860"/>
                  <a:pt x="2493857" y="1296670"/>
                  <a:pt x="2495550" y="1427480"/>
                </a:cubicBezTo>
                <a:lnTo>
                  <a:pt x="1446530" y="2498090"/>
                </a:lnTo>
                <a:lnTo>
                  <a:pt x="0" y="1064260"/>
                </a:lnTo>
                <a:lnTo>
                  <a:pt x="1075690" y="0"/>
                </a:lnTo>
                <a:close/>
              </a:path>
            </a:pathLst>
          </a:custGeom>
          <a:solidFill>
            <a:srgbClr val="3536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2101" name="任意多边形 4"/>
          <p:cNvSpPr>
            <a:spLocks/>
          </p:cNvSpPr>
          <p:nvPr/>
        </p:nvSpPr>
        <p:spPr bwMode="auto">
          <a:xfrm>
            <a:off x="6099175" y="3776663"/>
            <a:ext cx="1887538" cy="1887537"/>
          </a:xfrm>
          <a:custGeom>
            <a:avLst/>
            <a:gdLst>
              <a:gd name="T0" fmla="*/ 1427480 w 2498090"/>
              <a:gd name="T1" fmla="*/ 0 h 2495550"/>
              <a:gd name="T2" fmla="*/ 2498090 w 2498090"/>
              <a:gd name="T3" fmla="*/ 1049020 h 2495550"/>
              <a:gd name="T4" fmla="*/ 1064260 w 2498090"/>
              <a:gd name="T5" fmla="*/ 2495550 h 2495550"/>
              <a:gd name="T6" fmla="*/ 0 w 2498090"/>
              <a:gd name="T7" fmla="*/ 1419860 h 2495550"/>
              <a:gd name="T8" fmla="*/ 11430 w 2498090"/>
              <a:gd name="T9" fmla="*/ 1023620 h 2495550"/>
              <a:gd name="T10" fmla="*/ 16023 w 2498090"/>
              <a:gd name="T11" fmla="*/ 1019051 h 2495550"/>
              <a:gd name="T12" fmla="*/ 63461 w 2498090"/>
              <a:gd name="T13" fmla="*/ 1016655 h 2495550"/>
              <a:gd name="T14" fmla="*/ 1013649 w 2498090"/>
              <a:gd name="T15" fmla="*/ 66467 h 2495550"/>
              <a:gd name="T16" fmla="*/ 1015781 w 2498090"/>
              <a:gd name="T17" fmla="*/ 24254 h 2495550"/>
              <a:gd name="T18" fmla="*/ 1035050 w 2498090"/>
              <a:gd name="T19" fmla="*/ 5080 h 2495550"/>
              <a:gd name="T20" fmla="*/ 1427480 w 2498090"/>
              <a:gd name="T21" fmla="*/ 0 h 2495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98090" h="2495550">
                <a:moveTo>
                  <a:pt x="1427480" y="0"/>
                </a:moveTo>
                <a:lnTo>
                  <a:pt x="2498090" y="1049020"/>
                </a:lnTo>
                <a:lnTo>
                  <a:pt x="1064260" y="2495550"/>
                </a:lnTo>
                <a:lnTo>
                  <a:pt x="0" y="1419860"/>
                </a:lnTo>
                <a:lnTo>
                  <a:pt x="11430" y="1023620"/>
                </a:lnTo>
                <a:lnTo>
                  <a:pt x="16023" y="1019051"/>
                </a:lnTo>
                <a:lnTo>
                  <a:pt x="63461" y="1016655"/>
                </a:lnTo>
                <a:cubicBezTo>
                  <a:pt x="564468" y="965775"/>
                  <a:pt x="962769" y="567474"/>
                  <a:pt x="1013649" y="66467"/>
                </a:cubicBezTo>
                <a:lnTo>
                  <a:pt x="1015781" y="24254"/>
                </a:lnTo>
                <a:lnTo>
                  <a:pt x="1035050" y="5080"/>
                </a:lnTo>
                <a:cubicBezTo>
                  <a:pt x="1165860" y="3387"/>
                  <a:pt x="1296670" y="1693"/>
                  <a:pt x="1427480" y="0"/>
                </a:cubicBez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2102" name="文本框 5"/>
          <p:cNvSpPr txBox="1">
            <a:spLocks noChangeArrowheads="1"/>
          </p:cNvSpPr>
          <p:nvPr/>
        </p:nvSpPr>
        <p:spPr bwMode="auto">
          <a:xfrm>
            <a:off x="5694363" y="3328988"/>
            <a:ext cx="10826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核心关键</a:t>
            </a:r>
          </a:p>
        </p:txBody>
      </p:sp>
      <p:pic>
        <p:nvPicPr>
          <p:cNvPr id="132103" name="组合 146"/>
          <p:cNvPicPr>
            <a:picLocks noChangeArrowheads="1"/>
          </p:cNvPicPr>
          <p:nvPr/>
        </p:nvPicPr>
        <p:blipFill>
          <a:blip r:embed="rId2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7588" y="2362200"/>
            <a:ext cx="487362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2104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2038" y="4248150"/>
            <a:ext cx="3730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2105" name="图片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3563" y="2354263"/>
            <a:ext cx="354012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2106" name="图片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1325" y="4259263"/>
            <a:ext cx="522288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2107" name="直接连接符 10"/>
          <p:cNvCxnSpPr>
            <a:cxnSpLocks noChangeShapeType="1"/>
          </p:cNvCxnSpPr>
          <p:nvPr/>
        </p:nvCxnSpPr>
        <p:spPr bwMode="auto">
          <a:xfrm>
            <a:off x="4637088" y="2859088"/>
            <a:ext cx="808037" cy="0"/>
          </a:xfrm>
          <a:prstGeom prst="line">
            <a:avLst/>
          </a:prstGeom>
          <a:noFill/>
          <a:ln w="3175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2108" name="文本框 11"/>
          <p:cNvSpPr txBox="1">
            <a:spLocks noChangeArrowheads="1"/>
          </p:cNvSpPr>
          <p:nvPr/>
        </p:nvSpPr>
        <p:spPr bwMode="auto">
          <a:xfrm>
            <a:off x="4740275" y="2878138"/>
            <a:ext cx="7683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cxnSp>
        <p:nvCxnSpPr>
          <p:cNvPr id="132109" name="直接连接符 12"/>
          <p:cNvCxnSpPr>
            <a:cxnSpLocks noChangeShapeType="1"/>
          </p:cNvCxnSpPr>
          <p:nvPr/>
        </p:nvCxnSpPr>
        <p:spPr bwMode="auto">
          <a:xfrm>
            <a:off x="6686550" y="2879725"/>
            <a:ext cx="808038" cy="0"/>
          </a:xfrm>
          <a:prstGeom prst="line">
            <a:avLst/>
          </a:prstGeom>
          <a:noFill/>
          <a:ln w="3175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2110" name="文本框 13"/>
          <p:cNvSpPr txBox="1">
            <a:spLocks noChangeArrowheads="1"/>
          </p:cNvSpPr>
          <p:nvPr/>
        </p:nvSpPr>
        <p:spPr bwMode="auto">
          <a:xfrm>
            <a:off x="6791325" y="2898775"/>
            <a:ext cx="7667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cxnSp>
        <p:nvCxnSpPr>
          <p:cNvPr id="132111" name="直接连接符 14"/>
          <p:cNvCxnSpPr>
            <a:cxnSpLocks noChangeShapeType="1"/>
          </p:cNvCxnSpPr>
          <p:nvPr/>
        </p:nvCxnSpPr>
        <p:spPr bwMode="auto">
          <a:xfrm>
            <a:off x="4637088" y="4770438"/>
            <a:ext cx="808037" cy="0"/>
          </a:xfrm>
          <a:prstGeom prst="line">
            <a:avLst/>
          </a:prstGeom>
          <a:noFill/>
          <a:ln w="3175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2112" name="文本框 15"/>
          <p:cNvSpPr txBox="1">
            <a:spLocks noChangeArrowheads="1"/>
          </p:cNvSpPr>
          <p:nvPr/>
        </p:nvSpPr>
        <p:spPr bwMode="auto">
          <a:xfrm>
            <a:off x="4740275" y="4789488"/>
            <a:ext cx="7683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cxnSp>
        <p:nvCxnSpPr>
          <p:cNvPr id="132113" name="直接连接符 16"/>
          <p:cNvCxnSpPr>
            <a:cxnSpLocks noChangeShapeType="1"/>
          </p:cNvCxnSpPr>
          <p:nvPr/>
        </p:nvCxnSpPr>
        <p:spPr bwMode="auto">
          <a:xfrm>
            <a:off x="6686550" y="4791075"/>
            <a:ext cx="808038" cy="0"/>
          </a:xfrm>
          <a:prstGeom prst="line">
            <a:avLst/>
          </a:prstGeom>
          <a:noFill/>
          <a:ln w="3175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2114" name="文本框 17"/>
          <p:cNvSpPr txBox="1">
            <a:spLocks noChangeArrowheads="1"/>
          </p:cNvSpPr>
          <p:nvPr/>
        </p:nvSpPr>
        <p:spPr bwMode="auto">
          <a:xfrm>
            <a:off x="6791325" y="4810125"/>
            <a:ext cx="7667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cxnSp>
        <p:nvCxnSpPr>
          <p:cNvPr id="132115" name="直接连接符 18"/>
          <p:cNvCxnSpPr>
            <a:cxnSpLocks noChangeShapeType="1"/>
          </p:cNvCxnSpPr>
          <p:nvPr/>
        </p:nvCxnSpPr>
        <p:spPr bwMode="auto">
          <a:xfrm flipH="1">
            <a:off x="904875" y="3716338"/>
            <a:ext cx="3113088" cy="0"/>
          </a:xfrm>
          <a:prstGeom prst="line">
            <a:avLst/>
          </a:prstGeom>
          <a:noFill/>
          <a:ln w="6350" cmpd="sng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2116" name="直接连接符 19"/>
          <p:cNvCxnSpPr>
            <a:cxnSpLocks noChangeShapeType="1"/>
          </p:cNvCxnSpPr>
          <p:nvPr/>
        </p:nvCxnSpPr>
        <p:spPr bwMode="auto">
          <a:xfrm flipH="1">
            <a:off x="7966075" y="3711575"/>
            <a:ext cx="3114675" cy="0"/>
          </a:xfrm>
          <a:prstGeom prst="line">
            <a:avLst/>
          </a:prstGeom>
          <a:noFill/>
          <a:ln w="6350" cmpd="sng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2117" name="Content Placeholder 2"/>
          <p:cNvSpPr txBox="1">
            <a:spLocks noChangeArrowheads="1"/>
          </p:cNvSpPr>
          <p:nvPr/>
        </p:nvSpPr>
        <p:spPr bwMode="auto">
          <a:xfrm>
            <a:off x="1028700" y="3937000"/>
            <a:ext cx="298608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的美化。</a:t>
            </a:r>
          </a:p>
        </p:txBody>
      </p:sp>
      <p:sp>
        <p:nvSpPr>
          <p:cNvPr id="132118" name="Content Placeholder 2"/>
          <p:cNvSpPr txBox="1">
            <a:spLocks noChangeArrowheads="1"/>
          </p:cNvSpPr>
          <p:nvPr/>
        </p:nvSpPr>
        <p:spPr bwMode="auto">
          <a:xfrm>
            <a:off x="1028700" y="2838450"/>
            <a:ext cx="2986088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的美化。</a:t>
            </a:r>
          </a:p>
        </p:txBody>
      </p:sp>
      <p:sp>
        <p:nvSpPr>
          <p:cNvPr id="132119" name="Content Placeholder 2"/>
          <p:cNvSpPr txBox="1">
            <a:spLocks noChangeArrowheads="1"/>
          </p:cNvSpPr>
          <p:nvPr/>
        </p:nvSpPr>
        <p:spPr bwMode="auto">
          <a:xfrm>
            <a:off x="8353425" y="3927475"/>
            <a:ext cx="2986088" cy="82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的美化。</a:t>
            </a:r>
          </a:p>
        </p:txBody>
      </p:sp>
      <p:sp>
        <p:nvSpPr>
          <p:cNvPr id="132120" name="Content Placeholder 2"/>
          <p:cNvSpPr txBox="1">
            <a:spLocks noChangeArrowheads="1"/>
          </p:cNvSpPr>
          <p:nvPr/>
        </p:nvSpPr>
        <p:spPr bwMode="auto">
          <a:xfrm>
            <a:off x="8353425" y="2825750"/>
            <a:ext cx="2986088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的美化。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Freeform 1"/>
          <p:cNvSpPr>
            <a:spLocks/>
          </p:cNvSpPr>
          <p:nvPr/>
        </p:nvSpPr>
        <p:spPr bwMode="auto">
          <a:xfrm>
            <a:off x="1139825" y="2028825"/>
            <a:ext cx="2840038" cy="1135063"/>
          </a:xfrm>
          <a:custGeom>
            <a:avLst/>
            <a:gdLst>
              <a:gd name="T0" fmla="*/ 5639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9 w 7144"/>
              <a:gd name="T9" fmla="*/ 3557 h 3558"/>
              <a:gd name="T10" fmla="*/ 7143 w 7144"/>
              <a:gd name="T11" fmla="*/ 1792 h 3558"/>
              <a:gd name="T12" fmla="*/ 5639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39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9" y="3557"/>
                </a:lnTo>
                <a:lnTo>
                  <a:pt x="7143" y="1792"/>
                </a:lnTo>
                <a:lnTo>
                  <a:pt x="5639" y="0"/>
                </a:lnTo>
              </a:path>
            </a:pathLst>
          </a:custGeom>
          <a:solidFill>
            <a:srgbClr val="3536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10" tIns="60955" rIns="121910" bIns="60955" anchor="ctr"/>
          <a:lstStyle/>
          <a:p>
            <a:endParaRPr lang="zh-CN" altLang="en-US"/>
          </a:p>
        </p:txBody>
      </p:sp>
      <p:sp>
        <p:nvSpPr>
          <p:cNvPr id="133123" name="Freeform 2"/>
          <p:cNvSpPr>
            <a:spLocks/>
          </p:cNvSpPr>
          <p:nvPr/>
        </p:nvSpPr>
        <p:spPr bwMode="auto">
          <a:xfrm>
            <a:off x="3502025" y="2028825"/>
            <a:ext cx="2841625" cy="1135063"/>
          </a:xfrm>
          <a:custGeom>
            <a:avLst/>
            <a:gdLst>
              <a:gd name="T0" fmla="*/ 5668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8 w 7144"/>
              <a:gd name="T9" fmla="*/ 3557 h 3558"/>
              <a:gd name="T10" fmla="*/ 7143 w 7144"/>
              <a:gd name="T11" fmla="*/ 1792 h 3558"/>
              <a:gd name="T12" fmla="*/ 5668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68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8" y="3557"/>
                </a:lnTo>
                <a:lnTo>
                  <a:pt x="7143" y="1792"/>
                </a:lnTo>
                <a:lnTo>
                  <a:pt x="5668" y="0"/>
                </a:lnTo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10" tIns="60955" rIns="121910" bIns="60955" anchor="ctr"/>
          <a:lstStyle/>
          <a:p>
            <a:endParaRPr lang="zh-CN" altLang="en-US"/>
          </a:p>
        </p:txBody>
      </p:sp>
      <p:sp>
        <p:nvSpPr>
          <p:cNvPr id="133124" name="Freeform 1"/>
          <p:cNvSpPr>
            <a:spLocks/>
          </p:cNvSpPr>
          <p:nvPr/>
        </p:nvSpPr>
        <p:spPr bwMode="auto">
          <a:xfrm>
            <a:off x="5862638" y="2035175"/>
            <a:ext cx="2841625" cy="1135063"/>
          </a:xfrm>
          <a:custGeom>
            <a:avLst/>
            <a:gdLst>
              <a:gd name="T0" fmla="*/ 5639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9 w 7144"/>
              <a:gd name="T9" fmla="*/ 3557 h 3558"/>
              <a:gd name="T10" fmla="*/ 7143 w 7144"/>
              <a:gd name="T11" fmla="*/ 1792 h 3558"/>
              <a:gd name="T12" fmla="*/ 5639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39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9" y="3557"/>
                </a:lnTo>
                <a:lnTo>
                  <a:pt x="7143" y="1792"/>
                </a:lnTo>
                <a:lnTo>
                  <a:pt x="5639" y="0"/>
                </a:lnTo>
              </a:path>
            </a:pathLst>
          </a:custGeom>
          <a:solidFill>
            <a:srgbClr val="3536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10" tIns="60955" rIns="121910" bIns="60955" anchor="ctr"/>
          <a:lstStyle/>
          <a:p>
            <a:endParaRPr lang="zh-CN" altLang="en-US"/>
          </a:p>
        </p:txBody>
      </p:sp>
      <p:sp>
        <p:nvSpPr>
          <p:cNvPr id="133125" name="Freeform 2"/>
          <p:cNvSpPr>
            <a:spLocks/>
          </p:cNvSpPr>
          <p:nvPr/>
        </p:nvSpPr>
        <p:spPr bwMode="auto">
          <a:xfrm>
            <a:off x="8226425" y="2028825"/>
            <a:ext cx="2841625" cy="1135063"/>
          </a:xfrm>
          <a:custGeom>
            <a:avLst/>
            <a:gdLst>
              <a:gd name="T0" fmla="*/ 5668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8 w 7144"/>
              <a:gd name="T9" fmla="*/ 3557 h 3558"/>
              <a:gd name="T10" fmla="*/ 7143 w 7144"/>
              <a:gd name="T11" fmla="*/ 1792 h 3558"/>
              <a:gd name="T12" fmla="*/ 5668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68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8" y="3557"/>
                </a:lnTo>
                <a:lnTo>
                  <a:pt x="7143" y="1792"/>
                </a:lnTo>
                <a:lnTo>
                  <a:pt x="5668" y="0"/>
                </a:lnTo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10" tIns="60955" rIns="121910" bIns="60955" anchor="ctr"/>
          <a:lstStyle/>
          <a:p>
            <a:endParaRPr lang="zh-CN" altLang="en-US"/>
          </a:p>
        </p:txBody>
      </p:sp>
      <p:sp>
        <p:nvSpPr>
          <p:cNvPr id="133126" name="Freeform 74"/>
          <p:cNvSpPr>
            <a:spLocks/>
          </p:cNvSpPr>
          <p:nvPr/>
        </p:nvSpPr>
        <p:spPr bwMode="auto">
          <a:xfrm>
            <a:off x="2306638" y="2282825"/>
            <a:ext cx="612775" cy="542925"/>
          </a:xfrm>
          <a:custGeom>
            <a:avLst/>
            <a:gdLst>
              <a:gd name="T0" fmla="*/ 451 w 461"/>
              <a:gd name="T1" fmla="*/ 213 h 409"/>
              <a:gd name="T2" fmla="*/ 451 w 461"/>
              <a:gd name="T3" fmla="*/ 213 h 409"/>
              <a:gd name="T4" fmla="*/ 247 w 461"/>
              <a:gd name="T5" fmla="*/ 17 h 409"/>
              <a:gd name="T6" fmla="*/ 212 w 461"/>
              <a:gd name="T7" fmla="*/ 17 h 409"/>
              <a:gd name="T8" fmla="*/ 9 w 461"/>
              <a:gd name="T9" fmla="*/ 213 h 409"/>
              <a:gd name="T10" fmla="*/ 18 w 461"/>
              <a:gd name="T11" fmla="*/ 230 h 409"/>
              <a:gd name="T12" fmla="*/ 62 w 461"/>
              <a:gd name="T13" fmla="*/ 230 h 409"/>
              <a:gd name="T14" fmla="*/ 62 w 461"/>
              <a:gd name="T15" fmla="*/ 390 h 409"/>
              <a:gd name="T16" fmla="*/ 79 w 461"/>
              <a:gd name="T17" fmla="*/ 408 h 409"/>
              <a:gd name="T18" fmla="*/ 177 w 461"/>
              <a:gd name="T19" fmla="*/ 408 h 409"/>
              <a:gd name="T20" fmla="*/ 177 w 461"/>
              <a:gd name="T21" fmla="*/ 248 h 409"/>
              <a:gd name="T22" fmla="*/ 283 w 461"/>
              <a:gd name="T23" fmla="*/ 248 h 409"/>
              <a:gd name="T24" fmla="*/ 283 w 461"/>
              <a:gd name="T25" fmla="*/ 408 h 409"/>
              <a:gd name="T26" fmla="*/ 381 w 461"/>
              <a:gd name="T27" fmla="*/ 408 h 409"/>
              <a:gd name="T28" fmla="*/ 398 w 461"/>
              <a:gd name="T29" fmla="*/ 390 h 409"/>
              <a:gd name="T30" fmla="*/ 398 w 461"/>
              <a:gd name="T31" fmla="*/ 230 h 409"/>
              <a:gd name="T32" fmla="*/ 443 w 461"/>
              <a:gd name="T33" fmla="*/ 230 h 409"/>
              <a:gd name="T34" fmla="*/ 451 w 461"/>
              <a:gd name="T35" fmla="*/ 213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61" h="409">
                <a:moveTo>
                  <a:pt x="451" y="213"/>
                </a:moveTo>
                <a:lnTo>
                  <a:pt x="451" y="213"/>
                </a:lnTo>
                <a:cubicBezTo>
                  <a:pt x="247" y="17"/>
                  <a:pt x="247" y="17"/>
                  <a:pt x="247" y="17"/>
                </a:cubicBezTo>
                <a:cubicBezTo>
                  <a:pt x="238" y="0"/>
                  <a:pt x="221" y="0"/>
                  <a:pt x="212" y="17"/>
                </a:cubicBezTo>
                <a:cubicBezTo>
                  <a:pt x="9" y="213"/>
                  <a:pt x="9" y="213"/>
                  <a:pt x="9" y="213"/>
                </a:cubicBezTo>
                <a:cubicBezTo>
                  <a:pt x="0" y="221"/>
                  <a:pt x="9" y="230"/>
                  <a:pt x="18" y="230"/>
                </a:cubicBezTo>
                <a:cubicBezTo>
                  <a:pt x="62" y="230"/>
                  <a:pt x="62" y="230"/>
                  <a:pt x="62" y="230"/>
                </a:cubicBezTo>
                <a:cubicBezTo>
                  <a:pt x="62" y="390"/>
                  <a:pt x="62" y="390"/>
                  <a:pt x="62" y="390"/>
                </a:cubicBezTo>
                <a:cubicBezTo>
                  <a:pt x="62" y="399"/>
                  <a:pt x="62" y="408"/>
                  <a:pt x="79" y="408"/>
                </a:cubicBezTo>
                <a:cubicBezTo>
                  <a:pt x="177" y="408"/>
                  <a:pt x="177" y="408"/>
                  <a:pt x="177" y="408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283" y="248"/>
                  <a:pt x="283" y="248"/>
                  <a:pt x="283" y="248"/>
                </a:cubicBezTo>
                <a:cubicBezTo>
                  <a:pt x="283" y="408"/>
                  <a:pt x="283" y="408"/>
                  <a:pt x="283" y="408"/>
                </a:cubicBezTo>
                <a:cubicBezTo>
                  <a:pt x="381" y="408"/>
                  <a:pt x="381" y="408"/>
                  <a:pt x="381" y="408"/>
                </a:cubicBezTo>
                <a:cubicBezTo>
                  <a:pt x="398" y="408"/>
                  <a:pt x="398" y="399"/>
                  <a:pt x="398" y="390"/>
                </a:cubicBezTo>
                <a:cubicBezTo>
                  <a:pt x="398" y="230"/>
                  <a:pt x="398" y="230"/>
                  <a:pt x="398" y="230"/>
                </a:cubicBezTo>
                <a:cubicBezTo>
                  <a:pt x="443" y="230"/>
                  <a:pt x="443" y="230"/>
                  <a:pt x="443" y="230"/>
                </a:cubicBezTo>
                <a:cubicBezTo>
                  <a:pt x="451" y="230"/>
                  <a:pt x="460" y="221"/>
                  <a:pt x="451" y="21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27" name="Freeform 68"/>
          <p:cNvSpPr>
            <a:spLocks/>
          </p:cNvSpPr>
          <p:nvPr/>
        </p:nvSpPr>
        <p:spPr bwMode="auto">
          <a:xfrm>
            <a:off x="4772025" y="2316163"/>
            <a:ext cx="514350" cy="555625"/>
          </a:xfrm>
          <a:custGeom>
            <a:avLst/>
            <a:gdLst>
              <a:gd name="T0" fmla="*/ 327 w 426"/>
              <a:gd name="T1" fmla="*/ 186 h 462"/>
              <a:gd name="T2" fmla="*/ 327 w 426"/>
              <a:gd name="T3" fmla="*/ 186 h 462"/>
              <a:gd name="T4" fmla="*/ 150 w 426"/>
              <a:gd name="T5" fmla="*/ 18 h 462"/>
              <a:gd name="T6" fmla="*/ 97 w 426"/>
              <a:gd name="T7" fmla="*/ 10 h 462"/>
              <a:gd name="T8" fmla="*/ 70 w 426"/>
              <a:gd name="T9" fmla="*/ 54 h 462"/>
              <a:gd name="T10" fmla="*/ 35 w 426"/>
              <a:gd name="T11" fmla="*/ 293 h 462"/>
              <a:gd name="T12" fmla="*/ 26 w 426"/>
              <a:gd name="T13" fmla="*/ 408 h 462"/>
              <a:gd name="T14" fmla="*/ 248 w 426"/>
              <a:gd name="T15" fmla="*/ 417 h 462"/>
              <a:gd name="T16" fmla="*/ 407 w 426"/>
              <a:gd name="T17" fmla="*/ 266 h 462"/>
              <a:gd name="T18" fmla="*/ 327 w 426"/>
              <a:gd name="T19" fmla="*/ 186 h 462"/>
              <a:gd name="T20" fmla="*/ 238 w 426"/>
              <a:gd name="T21" fmla="*/ 391 h 462"/>
              <a:gd name="T22" fmla="*/ 238 w 426"/>
              <a:gd name="T23" fmla="*/ 391 h 462"/>
              <a:gd name="T24" fmla="*/ 53 w 426"/>
              <a:gd name="T25" fmla="*/ 391 h 462"/>
              <a:gd name="T26" fmla="*/ 194 w 426"/>
              <a:gd name="T27" fmla="*/ 284 h 462"/>
              <a:gd name="T28" fmla="*/ 372 w 426"/>
              <a:gd name="T29" fmla="*/ 275 h 462"/>
              <a:gd name="T30" fmla="*/ 238 w 426"/>
              <a:gd name="T31" fmla="*/ 391 h 462"/>
              <a:gd name="T32" fmla="*/ 203 w 426"/>
              <a:gd name="T33" fmla="*/ 301 h 462"/>
              <a:gd name="T34" fmla="*/ 203 w 426"/>
              <a:gd name="T35" fmla="*/ 301 h 462"/>
              <a:gd name="T36" fmla="*/ 97 w 426"/>
              <a:gd name="T37" fmla="*/ 363 h 462"/>
              <a:gd name="T38" fmla="*/ 167 w 426"/>
              <a:gd name="T39" fmla="*/ 363 h 462"/>
              <a:gd name="T40" fmla="*/ 221 w 426"/>
              <a:gd name="T41" fmla="*/ 293 h 462"/>
              <a:gd name="T42" fmla="*/ 221 w 426"/>
              <a:gd name="T43" fmla="*/ 293 h 462"/>
              <a:gd name="T44" fmla="*/ 203 w 426"/>
              <a:gd name="T45" fmla="*/ 301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26" h="462">
                <a:moveTo>
                  <a:pt x="327" y="186"/>
                </a:moveTo>
                <a:lnTo>
                  <a:pt x="327" y="186"/>
                </a:lnTo>
                <a:cubicBezTo>
                  <a:pt x="274" y="63"/>
                  <a:pt x="238" y="18"/>
                  <a:pt x="150" y="18"/>
                </a:cubicBezTo>
                <a:cubicBezTo>
                  <a:pt x="114" y="18"/>
                  <a:pt x="123" y="0"/>
                  <a:pt x="97" y="10"/>
                </a:cubicBezTo>
                <a:cubicBezTo>
                  <a:pt x="70" y="18"/>
                  <a:pt x="97" y="27"/>
                  <a:pt x="70" y="54"/>
                </a:cubicBezTo>
                <a:cubicBezTo>
                  <a:pt x="0" y="107"/>
                  <a:pt x="8" y="169"/>
                  <a:pt x="35" y="293"/>
                </a:cubicBezTo>
                <a:cubicBezTo>
                  <a:pt x="53" y="346"/>
                  <a:pt x="8" y="354"/>
                  <a:pt x="26" y="408"/>
                </a:cubicBezTo>
                <a:cubicBezTo>
                  <a:pt x="35" y="444"/>
                  <a:pt x="141" y="461"/>
                  <a:pt x="248" y="417"/>
                </a:cubicBezTo>
                <a:cubicBezTo>
                  <a:pt x="354" y="382"/>
                  <a:pt x="425" y="301"/>
                  <a:pt x="407" y="266"/>
                </a:cubicBezTo>
                <a:cubicBezTo>
                  <a:pt x="389" y="213"/>
                  <a:pt x="354" y="239"/>
                  <a:pt x="327" y="186"/>
                </a:cubicBezTo>
                <a:close/>
                <a:moveTo>
                  <a:pt x="238" y="391"/>
                </a:moveTo>
                <a:lnTo>
                  <a:pt x="238" y="391"/>
                </a:lnTo>
                <a:cubicBezTo>
                  <a:pt x="141" y="426"/>
                  <a:pt x="61" y="399"/>
                  <a:pt x="53" y="391"/>
                </a:cubicBezTo>
                <a:cubicBezTo>
                  <a:pt x="53" y="382"/>
                  <a:pt x="88" y="319"/>
                  <a:pt x="194" y="284"/>
                </a:cubicBezTo>
                <a:cubicBezTo>
                  <a:pt x="310" y="239"/>
                  <a:pt x="372" y="257"/>
                  <a:pt x="372" y="275"/>
                </a:cubicBezTo>
                <a:cubicBezTo>
                  <a:pt x="380" y="284"/>
                  <a:pt x="336" y="354"/>
                  <a:pt x="238" y="391"/>
                </a:cubicBezTo>
                <a:close/>
                <a:moveTo>
                  <a:pt x="203" y="301"/>
                </a:moveTo>
                <a:lnTo>
                  <a:pt x="203" y="301"/>
                </a:lnTo>
                <a:cubicBezTo>
                  <a:pt x="150" y="319"/>
                  <a:pt x="123" y="337"/>
                  <a:pt x="97" y="363"/>
                </a:cubicBezTo>
                <a:cubicBezTo>
                  <a:pt x="114" y="373"/>
                  <a:pt x="141" y="382"/>
                  <a:pt x="167" y="363"/>
                </a:cubicBezTo>
                <a:cubicBezTo>
                  <a:pt x="212" y="354"/>
                  <a:pt x="230" y="319"/>
                  <a:pt x="221" y="293"/>
                </a:cubicBezTo>
                <a:cubicBezTo>
                  <a:pt x="221" y="293"/>
                  <a:pt x="212" y="301"/>
                  <a:pt x="203" y="30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28" name="Freeform 145"/>
          <p:cNvSpPr>
            <a:spLocks/>
          </p:cNvSpPr>
          <p:nvPr/>
        </p:nvSpPr>
        <p:spPr bwMode="auto">
          <a:xfrm>
            <a:off x="7011988" y="2336800"/>
            <a:ext cx="534987" cy="534988"/>
          </a:xfrm>
          <a:custGeom>
            <a:avLst/>
            <a:gdLst>
              <a:gd name="T0" fmla="*/ 70 w 444"/>
              <a:gd name="T1" fmla="*/ 400 h 445"/>
              <a:gd name="T2" fmla="*/ 70 w 444"/>
              <a:gd name="T3" fmla="*/ 400 h 445"/>
              <a:gd name="T4" fmla="*/ 124 w 444"/>
              <a:gd name="T5" fmla="*/ 444 h 445"/>
              <a:gd name="T6" fmla="*/ 168 w 444"/>
              <a:gd name="T7" fmla="*/ 400 h 445"/>
              <a:gd name="T8" fmla="*/ 124 w 444"/>
              <a:gd name="T9" fmla="*/ 346 h 445"/>
              <a:gd name="T10" fmla="*/ 70 w 444"/>
              <a:gd name="T11" fmla="*/ 400 h 445"/>
              <a:gd name="T12" fmla="*/ 319 w 444"/>
              <a:gd name="T13" fmla="*/ 400 h 445"/>
              <a:gd name="T14" fmla="*/ 319 w 444"/>
              <a:gd name="T15" fmla="*/ 400 h 445"/>
              <a:gd name="T16" fmla="*/ 372 w 444"/>
              <a:gd name="T17" fmla="*/ 444 h 445"/>
              <a:gd name="T18" fmla="*/ 417 w 444"/>
              <a:gd name="T19" fmla="*/ 400 h 445"/>
              <a:gd name="T20" fmla="*/ 372 w 444"/>
              <a:gd name="T21" fmla="*/ 346 h 445"/>
              <a:gd name="T22" fmla="*/ 319 w 444"/>
              <a:gd name="T23" fmla="*/ 400 h 445"/>
              <a:gd name="T24" fmla="*/ 159 w 444"/>
              <a:gd name="T25" fmla="*/ 284 h 445"/>
              <a:gd name="T26" fmla="*/ 159 w 444"/>
              <a:gd name="T27" fmla="*/ 284 h 445"/>
              <a:gd name="T28" fmla="*/ 434 w 444"/>
              <a:gd name="T29" fmla="*/ 204 h 445"/>
              <a:gd name="T30" fmla="*/ 443 w 444"/>
              <a:gd name="T31" fmla="*/ 187 h 445"/>
              <a:gd name="T32" fmla="*/ 443 w 444"/>
              <a:gd name="T33" fmla="*/ 54 h 445"/>
              <a:gd name="T34" fmla="*/ 98 w 444"/>
              <a:gd name="T35" fmla="*/ 54 h 445"/>
              <a:gd name="T36" fmla="*/ 98 w 444"/>
              <a:gd name="T37" fmla="*/ 10 h 445"/>
              <a:gd name="T38" fmla="*/ 89 w 444"/>
              <a:gd name="T39" fmla="*/ 0 h 445"/>
              <a:gd name="T40" fmla="*/ 9 w 444"/>
              <a:gd name="T41" fmla="*/ 0 h 445"/>
              <a:gd name="T42" fmla="*/ 0 w 444"/>
              <a:gd name="T43" fmla="*/ 10 h 445"/>
              <a:gd name="T44" fmla="*/ 0 w 444"/>
              <a:gd name="T45" fmla="*/ 54 h 445"/>
              <a:gd name="T46" fmla="*/ 45 w 444"/>
              <a:gd name="T47" fmla="*/ 54 h 445"/>
              <a:gd name="T48" fmla="*/ 98 w 444"/>
              <a:gd name="T49" fmla="*/ 275 h 445"/>
              <a:gd name="T50" fmla="*/ 98 w 444"/>
              <a:gd name="T51" fmla="*/ 302 h 445"/>
              <a:gd name="T52" fmla="*/ 98 w 444"/>
              <a:gd name="T53" fmla="*/ 338 h 445"/>
              <a:gd name="T54" fmla="*/ 106 w 444"/>
              <a:gd name="T55" fmla="*/ 346 h 445"/>
              <a:gd name="T56" fmla="*/ 124 w 444"/>
              <a:gd name="T57" fmla="*/ 346 h 445"/>
              <a:gd name="T58" fmla="*/ 372 w 444"/>
              <a:gd name="T59" fmla="*/ 346 h 445"/>
              <a:gd name="T60" fmla="*/ 434 w 444"/>
              <a:gd name="T61" fmla="*/ 346 h 445"/>
              <a:gd name="T62" fmla="*/ 443 w 444"/>
              <a:gd name="T63" fmla="*/ 338 h 445"/>
              <a:gd name="T64" fmla="*/ 443 w 444"/>
              <a:gd name="T65" fmla="*/ 302 h 445"/>
              <a:gd name="T66" fmla="*/ 168 w 444"/>
              <a:gd name="T67" fmla="*/ 302 h 445"/>
              <a:gd name="T68" fmla="*/ 159 w 444"/>
              <a:gd name="T69" fmla="*/ 284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44" h="445">
                <a:moveTo>
                  <a:pt x="70" y="400"/>
                </a:moveTo>
                <a:lnTo>
                  <a:pt x="70" y="400"/>
                </a:lnTo>
                <a:cubicBezTo>
                  <a:pt x="70" y="426"/>
                  <a:pt x="98" y="444"/>
                  <a:pt x="124" y="444"/>
                </a:cubicBezTo>
                <a:cubicBezTo>
                  <a:pt x="151" y="444"/>
                  <a:pt x="168" y="426"/>
                  <a:pt x="168" y="400"/>
                </a:cubicBezTo>
                <a:cubicBezTo>
                  <a:pt x="168" y="373"/>
                  <a:pt x="151" y="346"/>
                  <a:pt x="124" y="346"/>
                </a:cubicBezTo>
                <a:cubicBezTo>
                  <a:pt x="98" y="346"/>
                  <a:pt x="70" y="373"/>
                  <a:pt x="70" y="400"/>
                </a:cubicBezTo>
                <a:close/>
                <a:moveTo>
                  <a:pt x="319" y="400"/>
                </a:moveTo>
                <a:lnTo>
                  <a:pt x="319" y="400"/>
                </a:lnTo>
                <a:cubicBezTo>
                  <a:pt x="319" y="426"/>
                  <a:pt x="345" y="444"/>
                  <a:pt x="372" y="444"/>
                </a:cubicBezTo>
                <a:cubicBezTo>
                  <a:pt x="399" y="444"/>
                  <a:pt x="417" y="426"/>
                  <a:pt x="417" y="400"/>
                </a:cubicBezTo>
                <a:cubicBezTo>
                  <a:pt x="417" y="373"/>
                  <a:pt x="399" y="346"/>
                  <a:pt x="372" y="346"/>
                </a:cubicBezTo>
                <a:cubicBezTo>
                  <a:pt x="345" y="346"/>
                  <a:pt x="319" y="373"/>
                  <a:pt x="319" y="400"/>
                </a:cubicBezTo>
                <a:close/>
                <a:moveTo>
                  <a:pt x="159" y="284"/>
                </a:moveTo>
                <a:lnTo>
                  <a:pt x="159" y="284"/>
                </a:lnTo>
                <a:cubicBezTo>
                  <a:pt x="434" y="204"/>
                  <a:pt x="434" y="204"/>
                  <a:pt x="434" y="204"/>
                </a:cubicBezTo>
                <a:cubicBezTo>
                  <a:pt x="443" y="204"/>
                  <a:pt x="443" y="195"/>
                  <a:pt x="443" y="187"/>
                </a:cubicBezTo>
                <a:cubicBezTo>
                  <a:pt x="443" y="54"/>
                  <a:pt x="443" y="54"/>
                  <a:pt x="443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10"/>
                  <a:pt x="98" y="10"/>
                  <a:pt x="98" y="10"/>
                </a:cubicBezTo>
                <a:lnTo>
                  <a:pt x="89" y="0"/>
                </a:ln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10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98" y="302"/>
                  <a:pt x="98" y="302"/>
                  <a:pt x="98" y="302"/>
                </a:cubicBezTo>
                <a:cubicBezTo>
                  <a:pt x="98" y="338"/>
                  <a:pt x="98" y="338"/>
                  <a:pt x="98" y="338"/>
                </a:cubicBezTo>
                <a:cubicBezTo>
                  <a:pt x="98" y="346"/>
                  <a:pt x="106" y="346"/>
                  <a:pt x="106" y="346"/>
                </a:cubicBezTo>
                <a:cubicBezTo>
                  <a:pt x="124" y="346"/>
                  <a:pt x="124" y="346"/>
                  <a:pt x="124" y="346"/>
                </a:cubicBezTo>
                <a:cubicBezTo>
                  <a:pt x="372" y="346"/>
                  <a:pt x="372" y="346"/>
                  <a:pt x="372" y="346"/>
                </a:cubicBezTo>
                <a:cubicBezTo>
                  <a:pt x="434" y="346"/>
                  <a:pt x="434" y="346"/>
                  <a:pt x="434" y="346"/>
                </a:cubicBezTo>
                <a:cubicBezTo>
                  <a:pt x="443" y="346"/>
                  <a:pt x="443" y="346"/>
                  <a:pt x="443" y="338"/>
                </a:cubicBezTo>
                <a:cubicBezTo>
                  <a:pt x="443" y="302"/>
                  <a:pt x="443" y="302"/>
                  <a:pt x="443" y="302"/>
                </a:cubicBezTo>
                <a:cubicBezTo>
                  <a:pt x="168" y="302"/>
                  <a:pt x="168" y="302"/>
                  <a:pt x="168" y="302"/>
                </a:cubicBezTo>
                <a:cubicBezTo>
                  <a:pt x="133" y="302"/>
                  <a:pt x="133" y="284"/>
                  <a:pt x="159" y="2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29" name="Freeform 101"/>
          <p:cNvSpPr>
            <a:spLocks/>
          </p:cNvSpPr>
          <p:nvPr/>
        </p:nvSpPr>
        <p:spPr bwMode="auto">
          <a:xfrm>
            <a:off x="9340850" y="2392363"/>
            <a:ext cx="544513" cy="419100"/>
          </a:xfrm>
          <a:custGeom>
            <a:avLst/>
            <a:gdLst>
              <a:gd name="T0" fmla="*/ 80 w 497"/>
              <a:gd name="T1" fmla="*/ 248 h 382"/>
              <a:gd name="T2" fmla="*/ 80 w 497"/>
              <a:gd name="T3" fmla="*/ 248 h 382"/>
              <a:gd name="T4" fmla="*/ 159 w 497"/>
              <a:gd name="T5" fmla="*/ 328 h 382"/>
              <a:gd name="T6" fmla="*/ 248 w 497"/>
              <a:gd name="T7" fmla="*/ 381 h 382"/>
              <a:gd name="T8" fmla="*/ 337 w 497"/>
              <a:gd name="T9" fmla="*/ 337 h 382"/>
              <a:gd name="T10" fmla="*/ 390 w 497"/>
              <a:gd name="T11" fmla="*/ 258 h 382"/>
              <a:gd name="T12" fmla="*/ 248 w 497"/>
              <a:gd name="T13" fmla="*/ 328 h 382"/>
              <a:gd name="T14" fmla="*/ 80 w 497"/>
              <a:gd name="T15" fmla="*/ 248 h 382"/>
              <a:gd name="T16" fmla="*/ 487 w 497"/>
              <a:gd name="T17" fmla="*/ 124 h 382"/>
              <a:gd name="T18" fmla="*/ 487 w 497"/>
              <a:gd name="T19" fmla="*/ 124 h 382"/>
              <a:gd name="T20" fmla="*/ 274 w 497"/>
              <a:gd name="T21" fmla="*/ 9 h 382"/>
              <a:gd name="T22" fmla="*/ 221 w 497"/>
              <a:gd name="T23" fmla="*/ 9 h 382"/>
              <a:gd name="T24" fmla="*/ 9 w 497"/>
              <a:gd name="T25" fmla="*/ 124 h 382"/>
              <a:gd name="T26" fmla="*/ 9 w 497"/>
              <a:gd name="T27" fmla="*/ 160 h 382"/>
              <a:gd name="T28" fmla="*/ 221 w 497"/>
              <a:gd name="T29" fmla="*/ 275 h 382"/>
              <a:gd name="T30" fmla="*/ 274 w 497"/>
              <a:gd name="T31" fmla="*/ 275 h 382"/>
              <a:gd name="T32" fmla="*/ 408 w 497"/>
              <a:gd name="T33" fmla="*/ 195 h 382"/>
              <a:gd name="T34" fmla="*/ 266 w 497"/>
              <a:gd name="T35" fmla="*/ 160 h 382"/>
              <a:gd name="T36" fmla="*/ 248 w 497"/>
              <a:gd name="T37" fmla="*/ 168 h 382"/>
              <a:gd name="T38" fmla="*/ 203 w 497"/>
              <a:gd name="T39" fmla="*/ 133 h 382"/>
              <a:gd name="T40" fmla="*/ 248 w 497"/>
              <a:gd name="T41" fmla="*/ 107 h 382"/>
              <a:gd name="T42" fmla="*/ 293 w 497"/>
              <a:gd name="T43" fmla="*/ 124 h 382"/>
              <a:gd name="T44" fmla="*/ 443 w 497"/>
              <a:gd name="T45" fmla="*/ 177 h 382"/>
              <a:gd name="T46" fmla="*/ 487 w 497"/>
              <a:gd name="T47" fmla="*/ 160 h 382"/>
              <a:gd name="T48" fmla="*/ 487 w 497"/>
              <a:gd name="T49" fmla="*/ 124 h 382"/>
              <a:gd name="T50" fmla="*/ 425 w 497"/>
              <a:gd name="T51" fmla="*/ 346 h 382"/>
              <a:gd name="T52" fmla="*/ 425 w 497"/>
              <a:gd name="T53" fmla="*/ 346 h 382"/>
              <a:gd name="T54" fmla="*/ 461 w 497"/>
              <a:gd name="T55" fmla="*/ 337 h 382"/>
              <a:gd name="T56" fmla="*/ 443 w 497"/>
              <a:gd name="T57" fmla="*/ 177 h 382"/>
              <a:gd name="T58" fmla="*/ 408 w 497"/>
              <a:gd name="T59" fmla="*/ 195 h 382"/>
              <a:gd name="T60" fmla="*/ 425 w 497"/>
              <a:gd name="T61" fmla="*/ 34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97" h="382">
                <a:moveTo>
                  <a:pt x="80" y="248"/>
                </a:moveTo>
                <a:lnTo>
                  <a:pt x="80" y="248"/>
                </a:lnTo>
                <a:cubicBezTo>
                  <a:pt x="97" y="293"/>
                  <a:pt x="106" y="311"/>
                  <a:pt x="159" y="328"/>
                </a:cubicBezTo>
                <a:cubicBezTo>
                  <a:pt x="203" y="355"/>
                  <a:pt x="230" y="381"/>
                  <a:pt x="248" y="381"/>
                </a:cubicBezTo>
                <a:cubicBezTo>
                  <a:pt x="266" y="381"/>
                  <a:pt x="293" y="355"/>
                  <a:pt x="337" y="337"/>
                </a:cubicBezTo>
                <a:cubicBezTo>
                  <a:pt x="390" y="311"/>
                  <a:pt x="372" y="311"/>
                  <a:pt x="390" y="258"/>
                </a:cubicBezTo>
                <a:cubicBezTo>
                  <a:pt x="248" y="328"/>
                  <a:pt x="248" y="328"/>
                  <a:pt x="248" y="328"/>
                </a:cubicBezTo>
                <a:lnTo>
                  <a:pt x="80" y="248"/>
                </a:lnTo>
                <a:close/>
                <a:moveTo>
                  <a:pt x="487" y="124"/>
                </a:moveTo>
                <a:lnTo>
                  <a:pt x="487" y="124"/>
                </a:lnTo>
                <a:cubicBezTo>
                  <a:pt x="274" y="9"/>
                  <a:pt x="274" y="9"/>
                  <a:pt x="274" y="9"/>
                </a:cubicBezTo>
                <a:cubicBezTo>
                  <a:pt x="266" y="0"/>
                  <a:pt x="239" y="0"/>
                  <a:pt x="221" y="9"/>
                </a:cubicBezTo>
                <a:cubicBezTo>
                  <a:pt x="9" y="124"/>
                  <a:pt x="9" y="124"/>
                  <a:pt x="9" y="124"/>
                </a:cubicBezTo>
                <a:cubicBezTo>
                  <a:pt x="0" y="133"/>
                  <a:pt x="0" y="142"/>
                  <a:pt x="9" y="160"/>
                </a:cubicBezTo>
                <a:cubicBezTo>
                  <a:pt x="221" y="275"/>
                  <a:pt x="221" y="275"/>
                  <a:pt x="221" y="275"/>
                </a:cubicBezTo>
                <a:cubicBezTo>
                  <a:pt x="239" y="284"/>
                  <a:pt x="266" y="284"/>
                  <a:pt x="274" y="275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57" y="160"/>
                  <a:pt x="257" y="168"/>
                  <a:pt x="248" y="168"/>
                </a:cubicBezTo>
                <a:cubicBezTo>
                  <a:pt x="221" y="168"/>
                  <a:pt x="203" y="151"/>
                  <a:pt x="203" y="133"/>
                </a:cubicBezTo>
                <a:cubicBezTo>
                  <a:pt x="203" y="124"/>
                  <a:pt x="221" y="107"/>
                  <a:pt x="248" y="107"/>
                </a:cubicBezTo>
                <a:cubicBezTo>
                  <a:pt x="266" y="107"/>
                  <a:pt x="284" y="115"/>
                  <a:pt x="293" y="124"/>
                </a:cubicBezTo>
                <a:cubicBezTo>
                  <a:pt x="443" y="177"/>
                  <a:pt x="443" y="177"/>
                  <a:pt x="443" y="177"/>
                </a:cubicBezTo>
                <a:cubicBezTo>
                  <a:pt x="487" y="160"/>
                  <a:pt x="487" y="160"/>
                  <a:pt x="487" y="160"/>
                </a:cubicBezTo>
                <a:cubicBezTo>
                  <a:pt x="496" y="142"/>
                  <a:pt x="496" y="133"/>
                  <a:pt x="487" y="124"/>
                </a:cubicBezTo>
                <a:close/>
                <a:moveTo>
                  <a:pt x="425" y="346"/>
                </a:moveTo>
                <a:lnTo>
                  <a:pt x="425" y="346"/>
                </a:lnTo>
                <a:cubicBezTo>
                  <a:pt x="416" y="355"/>
                  <a:pt x="452" y="364"/>
                  <a:pt x="461" y="337"/>
                </a:cubicBezTo>
                <a:cubicBezTo>
                  <a:pt x="469" y="213"/>
                  <a:pt x="443" y="177"/>
                  <a:pt x="443" y="177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408" y="195"/>
                  <a:pt x="443" y="222"/>
                  <a:pt x="425" y="34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30" name="TextBox 35"/>
          <p:cNvSpPr txBox="1">
            <a:spLocks noChangeArrowheads="1"/>
          </p:cNvSpPr>
          <p:nvPr/>
        </p:nvSpPr>
        <p:spPr bwMode="auto">
          <a:xfrm>
            <a:off x="1368425" y="4343400"/>
            <a:ext cx="194627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极致无岸，向天而歌。向天歌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31" name="TextBox 35"/>
          <p:cNvSpPr txBox="1">
            <a:spLocks noChangeArrowheads="1"/>
          </p:cNvSpPr>
          <p:nvPr/>
        </p:nvSpPr>
        <p:spPr bwMode="auto">
          <a:xfrm>
            <a:off x="1481138" y="3913188"/>
            <a:ext cx="19478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2000" b="1">
                <a:solidFill>
                  <a:srgbClr val="3536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2000" b="1">
              <a:solidFill>
                <a:srgbClr val="35363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32" name="TextBox 35"/>
          <p:cNvSpPr txBox="1">
            <a:spLocks noChangeArrowheads="1"/>
          </p:cNvSpPr>
          <p:nvPr/>
        </p:nvSpPr>
        <p:spPr bwMode="auto">
          <a:xfrm>
            <a:off x="3729038" y="4343400"/>
            <a:ext cx="194627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极致无岸，向天而歌。向天歌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33" name="TextBox 35"/>
          <p:cNvSpPr txBox="1">
            <a:spLocks noChangeArrowheads="1"/>
          </p:cNvSpPr>
          <p:nvPr/>
        </p:nvSpPr>
        <p:spPr bwMode="auto">
          <a:xfrm>
            <a:off x="3843338" y="3913188"/>
            <a:ext cx="19462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2000" b="1">
                <a:solidFill>
                  <a:srgbClr val="3536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2000" b="1">
              <a:solidFill>
                <a:srgbClr val="35363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34" name="TextBox 35"/>
          <p:cNvSpPr txBox="1">
            <a:spLocks noChangeArrowheads="1"/>
          </p:cNvSpPr>
          <p:nvPr/>
        </p:nvSpPr>
        <p:spPr bwMode="auto">
          <a:xfrm>
            <a:off x="6089650" y="4343400"/>
            <a:ext cx="1947863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极致无岸，向天而歌。向天歌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35" name="TextBox 35"/>
          <p:cNvSpPr txBox="1">
            <a:spLocks noChangeArrowheads="1"/>
          </p:cNvSpPr>
          <p:nvPr/>
        </p:nvSpPr>
        <p:spPr bwMode="auto">
          <a:xfrm>
            <a:off x="6203950" y="3913188"/>
            <a:ext cx="19462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2000" b="1">
                <a:solidFill>
                  <a:srgbClr val="3536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2000" b="1">
              <a:solidFill>
                <a:srgbClr val="35363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36" name="TextBox 35"/>
          <p:cNvSpPr txBox="1">
            <a:spLocks noChangeArrowheads="1"/>
          </p:cNvSpPr>
          <p:nvPr/>
        </p:nvSpPr>
        <p:spPr bwMode="auto">
          <a:xfrm>
            <a:off x="8450263" y="4343400"/>
            <a:ext cx="1947862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极致无岸，向天而歌。向天歌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37" name="TextBox 35"/>
          <p:cNvSpPr txBox="1">
            <a:spLocks noChangeArrowheads="1"/>
          </p:cNvSpPr>
          <p:nvPr/>
        </p:nvSpPr>
        <p:spPr bwMode="auto">
          <a:xfrm>
            <a:off x="8564563" y="3913188"/>
            <a:ext cx="19462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2000" b="1">
                <a:solidFill>
                  <a:srgbClr val="3536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2000" b="1">
              <a:solidFill>
                <a:srgbClr val="35363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3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3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3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3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2" grpId="0" animBg="1"/>
      <p:bldP spid="133123" grpId="0" animBg="1"/>
      <p:bldP spid="133124" grpId="0" animBg="1"/>
      <p:bldP spid="133125" grpId="0" animBg="1"/>
      <p:bldP spid="133126" grpId="0" animBg="1"/>
      <p:bldP spid="133127" grpId="0" animBg="1"/>
      <p:bldP spid="133128" grpId="0" animBg="1"/>
      <p:bldP spid="13312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14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22" b="24863"/>
          <a:stretch>
            <a:fillRect/>
          </a:stretch>
        </p:blipFill>
        <p:spPr bwMode="auto">
          <a:xfrm>
            <a:off x="0" y="0"/>
            <a:ext cx="12192000" cy="444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4147" name="矩形 2"/>
          <p:cNvSpPr>
            <a:spLocks noChangeArrowheads="1"/>
          </p:cNvSpPr>
          <p:nvPr/>
        </p:nvSpPr>
        <p:spPr bwMode="auto">
          <a:xfrm>
            <a:off x="0" y="0"/>
            <a:ext cx="12192000" cy="4449763"/>
          </a:xfrm>
          <a:prstGeom prst="rect">
            <a:avLst/>
          </a:prstGeom>
          <a:solidFill>
            <a:schemeClr val="tx1">
              <a:alpha val="64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34148" name="Picture 46" descr="iPhone6_mockup_front_whit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2750" y="858838"/>
            <a:ext cx="3741738" cy="585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4149" name="Oval 40"/>
          <p:cNvSpPr>
            <a:spLocks noChangeArrowheads="1"/>
          </p:cNvSpPr>
          <p:nvPr/>
        </p:nvSpPr>
        <p:spPr bwMode="auto">
          <a:xfrm>
            <a:off x="3670300" y="1981200"/>
            <a:ext cx="760413" cy="762000"/>
          </a:xfrm>
          <a:prstGeom prst="ellipse">
            <a:avLst/>
          </a:pr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42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42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42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42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100">
              <a:solidFill>
                <a:srgbClr val="FFFFFF"/>
              </a:solidFill>
            </a:endParaRPr>
          </a:p>
        </p:txBody>
      </p:sp>
      <p:sp>
        <p:nvSpPr>
          <p:cNvPr id="134150" name="Oval 43"/>
          <p:cNvSpPr>
            <a:spLocks noChangeArrowheads="1"/>
          </p:cNvSpPr>
          <p:nvPr/>
        </p:nvSpPr>
        <p:spPr bwMode="auto">
          <a:xfrm>
            <a:off x="3683000" y="3543300"/>
            <a:ext cx="762000" cy="762000"/>
          </a:xfrm>
          <a:prstGeom prst="ellipse">
            <a:avLst/>
          </a:pr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42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42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42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42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100">
              <a:solidFill>
                <a:srgbClr val="FFFFFF"/>
              </a:solidFill>
            </a:endParaRPr>
          </a:p>
        </p:txBody>
      </p:sp>
      <p:sp>
        <p:nvSpPr>
          <p:cNvPr id="134151" name="Oval 64"/>
          <p:cNvSpPr>
            <a:spLocks noChangeArrowheads="1"/>
          </p:cNvSpPr>
          <p:nvPr/>
        </p:nvSpPr>
        <p:spPr bwMode="auto">
          <a:xfrm>
            <a:off x="7785100" y="1989138"/>
            <a:ext cx="760413" cy="762000"/>
          </a:xfrm>
          <a:prstGeom prst="ellipse">
            <a:avLst/>
          </a:pr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42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42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42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42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2100">
              <a:solidFill>
                <a:srgbClr val="FFFFFF"/>
              </a:solidFill>
            </a:endParaRPr>
          </a:p>
        </p:txBody>
      </p:sp>
      <p:sp>
        <p:nvSpPr>
          <p:cNvPr id="134152" name="Oval 67"/>
          <p:cNvSpPr>
            <a:spLocks noChangeArrowheads="1"/>
          </p:cNvSpPr>
          <p:nvPr/>
        </p:nvSpPr>
        <p:spPr bwMode="auto">
          <a:xfrm>
            <a:off x="7785100" y="3505200"/>
            <a:ext cx="760413" cy="762000"/>
          </a:xfrm>
          <a:prstGeom prst="ellipse">
            <a:avLst/>
          </a:pr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42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42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42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42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2100">
              <a:solidFill>
                <a:srgbClr val="FFFFFF"/>
              </a:solidFill>
            </a:endParaRPr>
          </a:p>
        </p:txBody>
      </p:sp>
      <p:sp>
        <p:nvSpPr>
          <p:cNvPr id="134153" name="Freeform 129"/>
          <p:cNvSpPr>
            <a:spLocks noEditPoints="1"/>
          </p:cNvSpPr>
          <p:nvPr/>
        </p:nvSpPr>
        <p:spPr bwMode="auto">
          <a:xfrm>
            <a:off x="3852863" y="2201863"/>
            <a:ext cx="398462" cy="323850"/>
          </a:xfrm>
          <a:custGeom>
            <a:avLst/>
            <a:gdLst>
              <a:gd name="T0" fmla="*/ 68 w 68"/>
              <a:gd name="T1" fmla="*/ 49 h 55"/>
              <a:gd name="T2" fmla="*/ 63 w 68"/>
              <a:gd name="T3" fmla="*/ 55 h 55"/>
              <a:gd name="T4" fmla="*/ 5 w 68"/>
              <a:gd name="T5" fmla="*/ 55 h 55"/>
              <a:gd name="T6" fmla="*/ 0 w 68"/>
              <a:gd name="T7" fmla="*/ 49 h 55"/>
              <a:gd name="T8" fmla="*/ 0 w 68"/>
              <a:gd name="T9" fmla="*/ 6 h 55"/>
              <a:gd name="T10" fmla="*/ 5 w 68"/>
              <a:gd name="T11" fmla="*/ 0 h 55"/>
              <a:gd name="T12" fmla="*/ 63 w 68"/>
              <a:gd name="T13" fmla="*/ 0 h 55"/>
              <a:gd name="T14" fmla="*/ 68 w 68"/>
              <a:gd name="T15" fmla="*/ 6 h 55"/>
              <a:gd name="T16" fmla="*/ 68 w 68"/>
              <a:gd name="T17" fmla="*/ 49 h 55"/>
              <a:gd name="T18" fmla="*/ 5 w 68"/>
              <a:gd name="T19" fmla="*/ 5 h 55"/>
              <a:gd name="T20" fmla="*/ 4 w 68"/>
              <a:gd name="T21" fmla="*/ 6 h 55"/>
              <a:gd name="T22" fmla="*/ 4 w 68"/>
              <a:gd name="T23" fmla="*/ 49 h 55"/>
              <a:gd name="T24" fmla="*/ 5 w 68"/>
              <a:gd name="T25" fmla="*/ 51 h 55"/>
              <a:gd name="T26" fmla="*/ 63 w 68"/>
              <a:gd name="T27" fmla="*/ 51 h 55"/>
              <a:gd name="T28" fmla="*/ 64 w 68"/>
              <a:gd name="T29" fmla="*/ 49 h 55"/>
              <a:gd name="T30" fmla="*/ 64 w 68"/>
              <a:gd name="T31" fmla="*/ 6 h 55"/>
              <a:gd name="T32" fmla="*/ 63 w 68"/>
              <a:gd name="T33" fmla="*/ 5 h 55"/>
              <a:gd name="T34" fmla="*/ 5 w 68"/>
              <a:gd name="T35" fmla="*/ 5 h 55"/>
              <a:gd name="T36" fmla="*/ 16 w 68"/>
              <a:gd name="T37" fmla="*/ 23 h 55"/>
              <a:gd name="T38" fmla="*/ 9 w 68"/>
              <a:gd name="T39" fmla="*/ 16 h 55"/>
              <a:gd name="T40" fmla="*/ 16 w 68"/>
              <a:gd name="T41" fmla="*/ 9 h 55"/>
              <a:gd name="T42" fmla="*/ 23 w 68"/>
              <a:gd name="T43" fmla="*/ 16 h 55"/>
              <a:gd name="T44" fmla="*/ 16 w 68"/>
              <a:gd name="T45" fmla="*/ 23 h 55"/>
              <a:gd name="T46" fmla="*/ 59 w 68"/>
              <a:gd name="T47" fmla="*/ 46 h 55"/>
              <a:gd name="T48" fmla="*/ 9 w 68"/>
              <a:gd name="T49" fmla="*/ 46 h 55"/>
              <a:gd name="T50" fmla="*/ 9 w 68"/>
              <a:gd name="T51" fmla="*/ 39 h 55"/>
              <a:gd name="T52" fmla="*/ 20 w 68"/>
              <a:gd name="T53" fmla="*/ 28 h 55"/>
              <a:gd name="T54" fmla="*/ 26 w 68"/>
              <a:gd name="T55" fmla="*/ 33 h 55"/>
              <a:gd name="T56" fmla="*/ 44 w 68"/>
              <a:gd name="T57" fmla="*/ 15 h 55"/>
              <a:gd name="T58" fmla="*/ 59 w 68"/>
              <a:gd name="T59" fmla="*/ 30 h 55"/>
              <a:gd name="T60" fmla="*/ 59 w 68"/>
              <a:gd name="T61" fmla="*/ 46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68" h="55">
                <a:moveTo>
                  <a:pt x="68" y="49"/>
                </a:moveTo>
                <a:cubicBezTo>
                  <a:pt x="68" y="53"/>
                  <a:pt x="66" y="55"/>
                  <a:pt x="63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3"/>
                  <a:pt x="0" y="49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5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6" y="0"/>
                  <a:pt x="68" y="3"/>
                  <a:pt x="68" y="6"/>
                </a:cubicBezTo>
                <a:lnTo>
                  <a:pt x="68" y="49"/>
                </a:lnTo>
                <a:close/>
                <a:moveTo>
                  <a:pt x="5" y="5"/>
                </a:moveTo>
                <a:cubicBezTo>
                  <a:pt x="5" y="5"/>
                  <a:pt x="4" y="5"/>
                  <a:pt x="4" y="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0"/>
                  <a:pt x="5" y="51"/>
                  <a:pt x="5" y="51"/>
                </a:cubicBezTo>
                <a:cubicBezTo>
                  <a:pt x="63" y="51"/>
                  <a:pt x="63" y="51"/>
                  <a:pt x="63" y="51"/>
                </a:cubicBezTo>
                <a:cubicBezTo>
                  <a:pt x="63" y="51"/>
                  <a:pt x="64" y="50"/>
                  <a:pt x="64" y="49"/>
                </a:cubicBezTo>
                <a:cubicBezTo>
                  <a:pt x="64" y="6"/>
                  <a:pt x="64" y="6"/>
                  <a:pt x="64" y="6"/>
                </a:cubicBezTo>
                <a:cubicBezTo>
                  <a:pt x="64" y="5"/>
                  <a:pt x="63" y="5"/>
                  <a:pt x="63" y="5"/>
                </a:cubicBezTo>
                <a:lnTo>
                  <a:pt x="5" y="5"/>
                </a:lnTo>
                <a:close/>
                <a:moveTo>
                  <a:pt x="16" y="23"/>
                </a:moveTo>
                <a:cubicBezTo>
                  <a:pt x="12" y="23"/>
                  <a:pt x="9" y="20"/>
                  <a:pt x="9" y="16"/>
                </a:cubicBezTo>
                <a:cubicBezTo>
                  <a:pt x="9" y="13"/>
                  <a:pt x="12" y="9"/>
                  <a:pt x="16" y="9"/>
                </a:cubicBezTo>
                <a:cubicBezTo>
                  <a:pt x="20" y="9"/>
                  <a:pt x="23" y="13"/>
                  <a:pt x="23" y="16"/>
                </a:cubicBezTo>
                <a:cubicBezTo>
                  <a:pt x="23" y="20"/>
                  <a:pt x="20" y="23"/>
                  <a:pt x="16" y="23"/>
                </a:cubicBezTo>
                <a:close/>
                <a:moveTo>
                  <a:pt x="59" y="46"/>
                </a:moveTo>
                <a:cubicBezTo>
                  <a:pt x="9" y="46"/>
                  <a:pt x="9" y="46"/>
                  <a:pt x="9" y="46"/>
                </a:cubicBezTo>
                <a:cubicBezTo>
                  <a:pt x="9" y="39"/>
                  <a:pt x="9" y="39"/>
                  <a:pt x="9" y="39"/>
                </a:cubicBezTo>
                <a:cubicBezTo>
                  <a:pt x="20" y="28"/>
                  <a:pt x="20" y="28"/>
                  <a:pt x="20" y="28"/>
                </a:cubicBezTo>
                <a:cubicBezTo>
                  <a:pt x="26" y="33"/>
                  <a:pt x="26" y="33"/>
                  <a:pt x="26" y="33"/>
                </a:cubicBezTo>
                <a:cubicBezTo>
                  <a:pt x="44" y="15"/>
                  <a:pt x="44" y="15"/>
                  <a:pt x="44" y="15"/>
                </a:cubicBezTo>
                <a:cubicBezTo>
                  <a:pt x="59" y="30"/>
                  <a:pt x="59" y="30"/>
                  <a:pt x="59" y="30"/>
                </a:cubicBezTo>
                <a:lnTo>
                  <a:pt x="59" y="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45714" tIns="22857" rIns="45714" bIns="22857"/>
          <a:lstStyle/>
          <a:p>
            <a:endParaRPr lang="zh-CN" altLang="en-US"/>
          </a:p>
        </p:txBody>
      </p:sp>
      <p:sp>
        <p:nvSpPr>
          <p:cNvPr id="134154" name="Freeform 57"/>
          <p:cNvSpPr>
            <a:spLocks noEditPoints="1"/>
          </p:cNvSpPr>
          <p:nvPr/>
        </p:nvSpPr>
        <p:spPr bwMode="auto">
          <a:xfrm>
            <a:off x="3867150" y="3713163"/>
            <a:ext cx="401638" cy="401637"/>
          </a:xfrm>
          <a:custGeom>
            <a:avLst/>
            <a:gdLst>
              <a:gd name="T0" fmla="*/ 55 w 55"/>
              <a:gd name="T1" fmla="*/ 31 h 55"/>
              <a:gd name="T2" fmla="*/ 54 w 55"/>
              <a:gd name="T3" fmla="*/ 33 h 55"/>
              <a:gd name="T4" fmla="*/ 47 w 55"/>
              <a:gd name="T5" fmla="*/ 34 h 55"/>
              <a:gd name="T6" fmla="*/ 46 w 55"/>
              <a:gd name="T7" fmla="*/ 37 h 55"/>
              <a:gd name="T8" fmla="*/ 49 w 55"/>
              <a:gd name="T9" fmla="*/ 42 h 55"/>
              <a:gd name="T10" fmla="*/ 50 w 55"/>
              <a:gd name="T11" fmla="*/ 43 h 55"/>
              <a:gd name="T12" fmla="*/ 49 w 55"/>
              <a:gd name="T13" fmla="*/ 44 h 55"/>
              <a:gd name="T14" fmla="*/ 43 w 55"/>
              <a:gd name="T15" fmla="*/ 50 h 55"/>
              <a:gd name="T16" fmla="*/ 42 w 55"/>
              <a:gd name="T17" fmla="*/ 50 h 55"/>
              <a:gd name="T18" fmla="*/ 37 w 55"/>
              <a:gd name="T19" fmla="*/ 46 h 55"/>
              <a:gd name="T20" fmla="*/ 33 w 55"/>
              <a:gd name="T21" fmla="*/ 47 h 55"/>
              <a:gd name="T22" fmla="*/ 32 w 55"/>
              <a:gd name="T23" fmla="*/ 54 h 55"/>
              <a:gd name="T24" fmla="*/ 31 w 55"/>
              <a:gd name="T25" fmla="*/ 55 h 55"/>
              <a:gd name="T26" fmla="*/ 23 w 55"/>
              <a:gd name="T27" fmla="*/ 55 h 55"/>
              <a:gd name="T28" fmla="*/ 22 w 55"/>
              <a:gd name="T29" fmla="*/ 54 h 55"/>
              <a:gd name="T30" fmla="*/ 21 w 55"/>
              <a:gd name="T31" fmla="*/ 47 h 55"/>
              <a:gd name="T32" fmla="*/ 18 w 55"/>
              <a:gd name="T33" fmla="*/ 46 h 55"/>
              <a:gd name="T34" fmla="*/ 13 w 55"/>
              <a:gd name="T35" fmla="*/ 50 h 55"/>
              <a:gd name="T36" fmla="*/ 12 w 55"/>
              <a:gd name="T37" fmla="*/ 50 h 55"/>
              <a:gd name="T38" fmla="*/ 11 w 55"/>
              <a:gd name="T39" fmla="*/ 50 h 55"/>
              <a:gd name="T40" fmla="*/ 5 w 55"/>
              <a:gd name="T41" fmla="*/ 44 h 55"/>
              <a:gd name="T42" fmla="*/ 5 w 55"/>
              <a:gd name="T43" fmla="*/ 43 h 55"/>
              <a:gd name="T44" fmla="*/ 5 w 55"/>
              <a:gd name="T45" fmla="*/ 42 h 55"/>
              <a:gd name="T46" fmla="*/ 9 w 55"/>
              <a:gd name="T47" fmla="*/ 37 h 55"/>
              <a:gd name="T48" fmla="*/ 7 w 55"/>
              <a:gd name="T49" fmla="*/ 33 h 55"/>
              <a:gd name="T50" fmla="*/ 1 w 55"/>
              <a:gd name="T51" fmla="*/ 33 h 55"/>
              <a:gd name="T52" fmla="*/ 0 w 55"/>
              <a:gd name="T53" fmla="*/ 31 h 55"/>
              <a:gd name="T54" fmla="*/ 0 w 55"/>
              <a:gd name="T55" fmla="*/ 23 h 55"/>
              <a:gd name="T56" fmla="*/ 1 w 55"/>
              <a:gd name="T57" fmla="*/ 22 h 55"/>
              <a:gd name="T58" fmla="*/ 7 w 55"/>
              <a:gd name="T59" fmla="*/ 21 h 55"/>
              <a:gd name="T60" fmla="*/ 9 w 55"/>
              <a:gd name="T61" fmla="*/ 18 h 55"/>
              <a:gd name="T62" fmla="*/ 5 w 55"/>
              <a:gd name="T63" fmla="*/ 13 h 55"/>
              <a:gd name="T64" fmla="*/ 5 w 55"/>
              <a:gd name="T65" fmla="*/ 12 h 55"/>
              <a:gd name="T66" fmla="*/ 5 w 55"/>
              <a:gd name="T67" fmla="*/ 11 h 55"/>
              <a:gd name="T68" fmla="*/ 12 w 55"/>
              <a:gd name="T69" fmla="*/ 5 h 55"/>
              <a:gd name="T70" fmla="*/ 13 w 55"/>
              <a:gd name="T71" fmla="*/ 5 h 55"/>
              <a:gd name="T72" fmla="*/ 18 w 55"/>
              <a:gd name="T73" fmla="*/ 9 h 55"/>
              <a:gd name="T74" fmla="*/ 21 w 55"/>
              <a:gd name="T75" fmla="*/ 8 h 55"/>
              <a:gd name="T76" fmla="*/ 22 w 55"/>
              <a:gd name="T77" fmla="*/ 1 h 55"/>
              <a:gd name="T78" fmla="*/ 23 w 55"/>
              <a:gd name="T79" fmla="*/ 0 h 55"/>
              <a:gd name="T80" fmla="*/ 31 w 55"/>
              <a:gd name="T81" fmla="*/ 0 h 55"/>
              <a:gd name="T82" fmla="*/ 32 w 55"/>
              <a:gd name="T83" fmla="*/ 1 h 55"/>
              <a:gd name="T84" fmla="*/ 33 w 55"/>
              <a:gd name="T85" fmla="*/ 8 h 55"/>
              <a:gd name="T86" fmla="*/ 37 w 55"/>
              <a:gd name="T87" fmla="*/ 9 h 55"/>
              <a:gd name="T88" fmla="*/ 42 w 55"/>
              <a:gd name="T89" fmla="*/ 5 h 55"/>
              <a:gd name="T90" fmla="*/ 43 w 55"/>
              <a:gd name="T91" fmla="*/ 5 h 55"/>
              <a:gd name="T92" fmla="*/ 43 w 55"/>
              <a:gd name="T93" fmla="*/ 5 h 55"/>
              <a:gd name="T94" fmla="*/ 49 w 55"/>
              <a:gd name="T95" fmla="*/ 11 h 55"/>
              <a:gd name="T96" fmla="*/ 50 w 55"/>
              <a:gd name="T97" fmla="*/ 12 h 55"/>
              <a:gd name="T98" fmla="*/ 49 w 55"/>
              <a:gd name="T99" fmla="*/ 13 h 55"/>
              <a:gd name="T100" fmla="*/ 46 w 55"/>
              <a:gd name="T101" fmla="*/ 18 h 55"/>
              <a:gd name="T102" fmla="*/ 47 w 55"/>
              <a:gd name="T103" fmla="*/ 21 h 55"/>
              <a:gd name="T104" fmla="*/ 54 w 55"/>
              <a:gd name="T105" fmla="*/ 22 h 55"/>
              <a:gd name="T106" fmla="*/ 55 w 55"/>
              <a:gd name="T107" fmla="*/ 23 h 55"/>
              <a:gd name="T108" fmla="*/ 55 w 55"/>
              <a:gd name="T109" fmla="*/ 31 h 55"/>
              <a:gd name="T110" fmla="*/ 27 w 55"/>
              <a:gd name="T111" fmla="*/ 18 h 55"/>
              <a:gd name="T112" fmla="*/ 18 w 55"/>
              <a:gd name="T113" fmla="*/ 27 h 55"/>
              <a:gd name="T114" fmla="*/ 27 w 55"/>
              <a:gd name="T115" fmla="*/ 36 h 55"/>
              <a:gd name="T116" fmla="*/ 36 w 55"/>
              <a:gd name="T117" fmla="*/ 27 h 55"/>
              <a:gd name="T118" fmla="*/ 27 w 55"/>
              <a:gd name="T119" fmla="*/ 18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5" h="55">
                <a:moveTo>
                  <a:pt x="55" y="31"/>
                </a:moveTo>
                <a:cubicBezTo>
                  <a:pt x="55" y="32"/>
                  <a:pt x="54" y="33"/>
                  <a:pt x="54" y="33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5"/>
                  <a:pt x="46" y="36"/>
                  <a:pt x="46" y="37"/>
                </a:cubicBezTo>
                <a:cubicBezTo>
                  <a:pt x="47" y="39"/>
                  <a:pt x="48" y="40"/>
                  <a:pt x="49" y="42"/>
                </a:cubicBezTo>
                <a:cubicBezTo>
                  <a:pt x="50" y="42"/>
                  <a:pt x="50" y="42"/>
                  <a:pt x="50" y="43"/>
                </a:cubicBezTo>
                <a:cubicBezTo>
                  <a:pt x="50" y="43"/>
                  <a:pt x="50" y="43"/>
                  <a:pt x="49" y="44"/>
                </a:cubicBezTo>
                <a:cubicBezTo>
                  <a:pt x="49" y="45"/>
                  <a:pt x="44" y="50"/>
                  <a:pt x="43" y="50"/>
                </a:cubicBezTo>
                <a:cubicBezTo>
                  <a:pt x="42" y="50"/>
                  <a:pt x="42" y="50"/>
                  <a:pt x="42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6" y="46"/>
                  <a:pt x="35" y="47"/>
                  <a:pt x="33" y="47"/>
                </a:cubicBezTo>
                <a:cubicBezTo>
                  <a:pt x="33" y="49"/>
                  <a:pt x="33" y="52"/>
                  <a:pt x="32" y="54"/>
                </a:cubicBezTo>
                <a:cubicBezTo>
                  <a:pt x="32" y="54"/>
                  <a:pt x="32" y="55"/>
                  <a:pt x="31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2" y="54"/>
                  <a:pt x="22" y="54"/>
                </a:cubicBezTo>
                <a:cubicBezTo>
                  <a:pt x="21" y="47"/>
                  <a:pt x="21" y="47"/>
                  <a:pt x="21" y="47"/>
                </a:cubicBezTo>
                <a:cubicBezTo>
                  <a:pt x="20" y="47"/>
                  <a:pt x="19" y="46"/>
                  <a:pt x="18" y="46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9" y="48"/>
                  <a:pt x="7" y="46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2"/>
                  <a:pt x="5" y="42"/>
                  <a:pt x="5" y="42"/>
                </a:cubicBezTo>
                <a:cubicBezTo>
                  <a:pt x="6" y="40"/>
                  <a:pt x="8" y="39"/>
                  <a:pt x="9" y="37"/>
                </a:cubicBezTo>
                <a:cubicBezTo>
                  <a:pt x="8" y="36"/>
                  <a:pt x="8" y="35"/>
                  <a:pt x="7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2"/>
                  <a:pt x="0" y="32"/>
                  <a:pt x="0" y="31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1" y="22"/>
                </a:cubicBezTo>
                <a:cubicBezTo>
                  <a:pt x="7" y="21"/>
                  <a:pt x="7" y="21"/>
                  <a:pt x="7" y="21"/>
                </a:cubicBezTo>
                <a:cubicBezTo>
                  <a:pt x="8" y="20"/>
                  <a:pt x="8" y="19"/>
                  <a:pt x="9" y="18"/>
                </a:cubicBezTo>
                <a:cubicBezTo>
                  <a:pt x="8" y="16"/>
                  <a:pt x="6" y="14"/>
                  <a:pt x="5" y="13"/>
                </a:cubicBezTo>
                <a:cubicBezTo>
                  <a:pt x="5" y="13"/>
                  <a:pt x="5" y="12"/>
                  <a:pt x="5" y="12"/>
                </a:cubicBezTo>
                <a:cubicBezTo>
                  <a:pt x="5" y="12"/>
                  <a:pt x="5" y="11"/>
                  <a:pt x="5" y="11"/>
                </a:cubicBezTo>
                <a:cubicBezTo>
                  <a:pt x="6" y="10"/>
                  <a:pt x="11" y="5"/>
                  <a:pt x="12" y="5"/>
                </a:cubicBezTo>
                <a:cubicBezTo>
                  <a:pt x="12" y="5"/>
                  <a:pt x="12" y="5"/>
                  <a:pt x="13" y="5"/>
                </a:cubicBezTo>
                <a:cubicBezTo>
                  <a:pt x="18" y="9"/>
                  <a:pt x="18" y="9"/>
                  <a:pt x="18" y="9"/>
                </a:cubicBezTo>
                <a:cubicBezTo>
                  <a:pt x="19" y="8"/>
                  <a:pt x="20" y="8"/>
                  <a:pt x="21" y="8"/>
                </a:cubicBezTo>
                <a:cubicBezTo>
                  <a:pt x="21" y="5"/>
                  <a:pt x="21" y="3"/>
                  <a:pt x="22" y="1"/>
                </a:cubicBezTo>
                <a:cubicBezTo>
                  <a:pt x="22" y="0"/>
                  <a:pt x="23" y="0"/>
                  <a:pt x="23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0"/>
                  <a:pt x="32" y="0"/>
                  <a:pt x="32" y="1"/>
                </a:cubicBezTo>
                <a:cubicBezTo>
                  <a:pt x="33" y="8"/>
                  <a:pt x="33" y="8"/>
                  <a:pt x="33" y="8"/>
                </a:cubicBezTo>
                <a:cubicBezTo>
                  <a:pt x="35" y="8"/>
                  <a:pt x="36" y="8"/>
                  <a:pt x="37" y="9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5"/>
                  <a:pt x="42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5" y="7"/>
                  <a:pt x="48" y="9"/>
                  <a:pt x="49" y="11"/>
                </a:cubicBezTo>
                <a:cubicBezTo>
                  <a:pt x="50" y="11"/>
                  <a:pt x="50" y="12"/>
                  <a:pt x="50" y="12"/>
                </a:cubicBezTo>
                <a:cubicBezTo>
                  <a:pt x="50" y="12"/>
                  <a:pt x="49" y="13"/>
                  <a:pt x="49" y="13"/>
                </a:cubicBezTo>
                <a:cubicBezTo>
                  <a:pt x="48" y="14"/>
                  <a:pt x="47" y="16"/>
                  <a:pt x="46" y="18"/>
                </a:cubicBezTo>
                <a:cubicBezTo>
                  <a:pt x="46" y="19"/>
                  <a:pt x="47" y="20"/>
                  <a:pt x="47" y="21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2"/>
                  <a:pt x="55" y="23"/>
                  <a:pt x="55" y="23"/>
                </a:cubicBezTo>
                <a:lnTo>
                  <a:pt x="55" y="31"/>
                </a:lnTo>
                <a:close/>
                <a:moveTo>
                  <a:pt x="27" y="18"/>
                </a:moveTo>
                <a:cubicBezTo>
                  <a:pt x="22" y="18"/>
                  <a:pt x="18" y="22"/>
                  <a:pt x="18" y="27"/>
                </a:cubicBezTo>
                <a:cubicBezTo>
                  <a:pt x="18" y="32"/>
                  <a:pt x="22" y="36"/>
                  <a:pt x="27" y="36"/>
                </a:cubicBezTo>
                <a:cubicBezTo>
                  <a:pt x="32" y="36"/>
                  <a:pt x="36" y="32"/>
                  <a:pt x="36" y="27"/>
                </a:cubicBezTo>
                <a:cubicBezTo>
                  <a:pt x="36" y="22"/>
                  <a:pt x="32" y="18"/>
                  <a:pt x="27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45714" tIns="22857" rIns="45714" bIns="22857"/>
          <a:lstStyle/>
          <a:p>
            <a:endParaRPr lang="zh-CN" altLang="en-US"/>
          </a:p>
        </p:txBody>
      </p:sp>
      <p:sp>
        <p:nvSpPr>
          <p:cNvPr id="134155" name="Freeform 161"/>
          <p:cNvSpPr>
            <a:spLocks noEditPoints="1"/>
          </p:cNvSpPr>
          <p:nvPr/>
        </p:nvSpPr>
        <p:spPr bwMode="auto">
          <a:xfrm>
            <a:off x="7972425" y="2174875"/>
            <a:ext cx="407988" cy="354013"/>
          </a:xfrm>
          <a:custGeom>
            <a:avLst/>
            <a:gdLst>
              <a:gd name="T0" fmla="*/ 73 w 73"/>
              <a:gd name="T1" fmla="*/ 19 h 63"/>
              <a:gd name="T2" fmla="*/ 73 w 73"/>
              <a:gd name="T3" fmla="*/ 53 h 63"/>
              <a:gd name="T4" fmla="*/ 64 w 73"/>
              <a:gd name="T5" fmla="*/ 63 h 63"/>
              <a:gd name="T6" fmla="*/ 10 w 73"/>
              <a:gd name="T7" fmla="*/ 63 h 63"/>
              <a:gd name="T8" fmla="*/ 0 w 73"/>
              <a:gd name="T9" fmla="*/ 53 h 63"/>
              <a:gd name="T10" fmla="*/ 0 w 73"/>
              <a:gd name="T11" fmla="*/ 19 h 63"/>
              <a:gd name="T12" fmla="*/ 10 w 73"/>
              <a:gd name="T13" fmla="*/ 9 h 63"/>
              <a:gd name="T14" fmla="*/ 19 w 73"/>
              <a:gd name="T15" fmla="*/ 9 h 63"/>
              <a:gd name="T16" fmla="*/ 21 w 73"/>
              <a:gd name="T17" fmla="*/ 4 h 63"/>
              <a:gd name="T18" fmla="*/ 27 w 73"/>
              <a:gd name="T19" fmla="*/ 0 h 63"/>
              <a:gd name="T20" fmla="*/ 47 w 73"/>
              <a:gd name="T21" fmla="*/ 0 h 63"/>
              <a:gd name="T22" fmla="*/ 53 w 73"/>
              <a:gd name="T23" fmla="*/ 4 h 63"/>
              <a:gd name="T24" fmla="*/ 55 w 73"/>
              <a:gd name="T25" fmla="*/ 9 h 63"/>
              <a:gd name="T26" fmla="*/ 64 w 73"/>
              <a:gd name="T27" fmla="*/ 9 h 63"/>
              <a:gd name="T28" fmla="*/ 73 w 73"/>
              <a:gd name="T29" fmla="*/ 19 h 63"/>
              <a:gd name="T30" fmla="*/ 54 w 73"/>
              <a:gd name="T31" fmla="*/ 36 h 63"/>
              <a:gd name="T32" fmla="*/ 37 w 73"/>
              <a:gd name="T33" fmla="*/ 19 h 63"/>
              <a:gd name="T34" fmla="*/ 20 w 73"/>
              <a:gd name="T35" fmla="*/ 36 h 63"/>
              <a:gd name="T36" fmla="*/ 37 w 73"/>
              <a:gd name="T37" fmla="*/ 53 h 63"/>
              <a:gd name="T38" fmla="*/ 54 w 73"/>
              <a:gd name="T39" fmla="*/ 36 h 63"/>
              <a:gd name="T40" fmla="*/ 48 w 73"/>
              <a:gd name="T41" fmla="*/ 36 h 63"/>
              <a:gd name="T42" fmla="*/ 37 w 73"/>
              <a:gd name="T43" fmla="*/ 47 h 63"/>
              <a:gd name="T44" fmla="*/ 26 w 73"/>
              <a:gd name="T45" fmla="*/ 36 h 63"/>
              <a:gd name="T46" fmla="*/ 37 w 73"/>
              <a:gd name="T47" fmla="*/ 25 h 63"/>
              <a:gd name="T48" fmla="*/ 48 w 73"/>
              <a:gd name="T49" fmla="*/ 36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3" h="63">
                <a:moveTo>
                  <a:pt x="73" y="19"/>
                </a:moveTo>
                <a:cubicBezTo>
                  <a:pt x="73" y="53"/>
                  <a:pt x="73" y="53"/>
                  <a:pt x="73" y="53"/>
                </a:cubicBezTo>
                <a:cubicBezTo>
                  <a:pt x="73" y="58"/>
                  <a:pt x="69" y="63"/>
                  <a:pt x="64" y="63"/>
                </a:cubicBezTo>
                <a:cubicBezTo>
                  <a:pt x="10" y="63"/>
                  <a:pt x="10" y="63"/>
                  <a:pt x="10" y="63"/>
                </a:cubicBezTo>
                <a:cubicBezTo>
                  <a:pt x="5" y="63"/>
                  <a:pt x="0" y="58"/>
                  <a:pt x="0" y="53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4"/>
                  <a:pt x="5" y="9"/>
                  <a:pt x="10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21" y="4"/>
                  <a:pt x="21" y="4"/>
                  <a:pt x="21" y="4"/>
                </a:cubicBezTo>
                <a:cubicBezTo>
                  <a:pt x="22" y="2"/>
                  <a:pt x="25" y="0"/>
                  <a:pt x="27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9" y="0"/>
                  <a:pt x="52" y="2"/>
                  <a:pt x="53" y="4"/>
                </a:cubicBezTo>
                <a:cubicBezTo>
                  <a:pt x="55" y="9"/>
                  <a:pt x="55" y="9"/>
                  <a:pt x="55" y="9"/>
                </a:cubicBezTo>
                <a:cubicBezTo>
                  <a:pt x="64" y="9"/>
                  <a:pt x="64" y="9"/>
                  <a:pt x="64" y="9"/>
                </a:cubicBezTo>
                <a:cubicBezTo>
                  <a:pt x="69" y="9"/>
                  <a:pt x="73" y="14"/>
                  <a:pt x="73" y="19"/>
                </a:cubicBezTo>
                <a:close/>
                <a:moveTo>
                  <a:pt x="54" y="36"/>
                </a:moveTo>
                <a:cubicBezTo>
                  <a:pt x="54" y="27"/>
                  <a:pt x="46" y="19"/>
                  <a:pt x="37" y="19"/>
                </a:cubicBezTo>
                <a:cubicBezTo>
                  <a:pt x="28" y="19"/>
                  <a:pt x="20" y="27"/>
                  <a:pt x="20" y="36"/>
                </a:cubicBezTo>
                <a:cubicBezTo>
                  <a:pt x="20" y="46"/>
                  <a:pt x="28" y="53"/>
                  <a:pt x="37" y="53"/>
                </a:cubicBezTo>
                <a:cubicBezTo>
                  <a:pt x="46" y="53"/>
                  <a:pt x="54" y="46"/>
                  <a:pt x="54" y="36"/>
                </a:cubicBezTo>
                <a:close/>
                <a:moveTo>
                  <a:pt x="48" y="36"/>
                </a:moveTo>
                <a:cubicBezTo>
                  <a:pt x="48" y="42"/>
                  <a:pt x="43" y="47"/>
                  <a:pt x="37" y="47"/>
                </a:cubicBezTo>
                <a:cubicBezTo>
                  <a:pt x="31" y="47"/>
                  <a:pt x="26" y="42"/>
                  <a:pt x="26" y="36"/>
                </a:cubicBezTo>
                <a:cubicBezTo>
                  <a:pt x="26" y="30"/>
                  <a:pt x="31" y="25"/>
                  <a:pt x="37" y="25"/>
                </a:cubicBezTo>
                <a:cubicBezTo>
                  <a:pt x="43" y="25"/>
                  <a:pt x="48" y="30"/>
                  <a:pt x="48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45714" tIns="22857" rIns="45714" bIns="22857"/>
          <a:lstStyle/>
          <a:p>
            <a:endParaRPr lang="zh-CN" altLang="en-US"/>
          </a:p>
        </p:txBody>
      </p:sp>
      <p:sp>
        <p:nvSpPr>
          <p:cNvPr id="134156" name="Freeform 141"/>
          <p:cNvSpPr>
            <a:spLocks noEditPoints="1"/>
          </p:cNvSpPr>
          <p:nvPr/>
        </p:nvSpPr>
        <p:spPr bwMode="auto">
          <a:xfrm>
            <a:off x="7986713" y="3740150"/>
            <a:ext cx="349250" cy="252413"/>
          </a:xfrm>
          <a:custGeom>
            <a:avLst/>
            <a:gdLst>
              <a:gd name="T0" fmla="*/ 67 w 68"/>
              <a:gd name="T1" fmla="*/ 41 h 49"/>
              <a:gd name="T2" fmla="*/ 59 w 68"/>
              <a:gd name="T3" fmla="*/ 48 h 49"/>
              <a:gd name="T4" fmla="*/ 34 w 68"/>
              <a:gd name="T5" fmla="*/ 49 h 49"/>
              <a:gd name="T6" fmla="*/ 8 w 68"/>
              <a:gd name="T7" fmla="*/ 48 h 49"/>
              <a:gd name="T8" fmla="*/ 1 w 68"/>
              <a:gd name="T9" fmla="*/ 41 h 49"/>
              <a:gd name="T10" fmla="*/ 0 w 68"/>
              <a:gd name="T11" fmla="*/ 25 h 49"/>
              <a:gd name="T12" fmla="*/ 1 w 68"/>
              <a:gd name="T13" fmla="*/ 8 h 49"/>
              <a:gd name="T14" fmla="*/ 8 w 68"/>
              <a:gd name="T15" fmla="*/ 1 h 49"/>
              <a:gd name="T16" fmla="*/ 34 w 68"/>
              <a:gd name="T17" fmla="*/ 0 h 49"/>
              <a:gd name="T18" fmla="*/ 59 w 68"/>
              <a:gd name="T19" fmla="*/ 1 h 49"/>
              <a:gd name="T20" fmla="*/ 67 w 68"/>
              <a:gd name="T21" fmla="*/ 8 h 49"/>
              <a:gd name="T22" fmla="*/ 68 w 68"/>
              <a:gd name="T23" fmla="*/ 25 h 49"/>
              <a:gd name="T24" fmla="*/ 67 w 68"/>
              <a:gd name="T25" fmla="*/ 41 h 49"/>
              <a:gd name="T26" fmla="*/ 47 w 68"/>
              <a:gd name="T27" fmla="*/ 23 h 49"/>
              <a:gd name="T28" fmla="*/ 28 w 68"/>
              <a:gd name="T29" fmla="*/ 11 h 49"/>
              <a:gd name="T30" fmla="*/ 25 w 68"/>
              <a:gd name="T31" fmla="*/ 10 h 49"/>
              <a:gd name="T32" fmla="*/ 24 w 68"/>
              <a:gd name="T33" fmla="*/ 13 h 49"/>
              <a:gd name="T34" fmla="*/ 24 w 68"/>
              <a:gd name="T35" fmla="*/ 37 h 49"/>
              <a:gd name="T36" fmla="*/ 25 w 68"/>
              <a:gd name="T37" fmla="*/ 39 h 49"/>
              <a:gd name="T38" fmla="*/ 26 w 68"/>
              <a:gd name="T39" fmla="*/ 39 h 49"/>
              <a:gd name="T40" fmla="*/ 28 w 68"/>
              <a:gd name="T41" fmla="*/ 39 h 49"/>
              <a:gd name="T42" fmla="*/ 47 w 68"/>
              <a:gd name="T43" fmla="*/ 27 h 49"/>
              <a:gd name="T44" fmla="*/ 48 w 68"/>
              <a:gd name="T45" fmla="*/ 25 h 49"/>
              <a:gd name="T46" fmla="*/ 47 w 68"/>
              <a:gd name="T47" fmla="*/ 23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8" h="49">
                <a:moveTo>
                  <a:pt x="67" y="41"/>
                </a:moveTo>
                <a:cubicBezTo>
                  <a:pt x="66" y="45"/>
                  <a:pt x="63" y="48"/>
                  <a:pt x="59" y="48"/>
                </a:cubicBezTo>
                <a:cubicBezTo>
                  <a:pt x="51" y="49"/>
                  <a:pt x="42" y="49"/>
                  <a:pt x="34" y="49"/>
                </a:cubicBezTo>
                <a:cubicBezTo>
                  <a:pt x="25" y="49"/>
                  <a:pt x="17" y="49"/>
                  <a:pt x="8" y="48"/>
                </a:cubicBezTo>
                <a:cubicBezTo>
                  <a:pt x="5" y="48"/>
                  <a:pt x="2" y="45"/>
                  <a:pt x="1" y="41"/>
                </a:cubicBezTo>
                <a:cubicBezTo>
                  <a:pt x="0" y="36"/>
                  <a:pt x="0" y="30"/>
                  <a:pt x="0" y="25"/>
                </a:cubicBezTo>
                <a:cubicBezTo>
                  <a:pt x="0" y="19"/>
                  <a:pt x="0" y="14"/>
                  <a:pt x="1" y="8"/>
                </a:cubicBezTo>
                <a:cubicBezTo>
                  <a:pt x="2" y="5"/>
                  <a:pt x="5" y="2"/>
                  <a:pt x="8" y="1"/>
                </a:cubicBezTo>
                <a:cubicBezTo>
                  <a:pt x="17" y="0"/>
                  <a:pt x="25" y="0"/>
                  <a:pt x="34" y="0"/>
                </a:cubicBezTo>
                <a:cubicBezTo>
                  <a:pt x="42" y="0"/>
                  <a:pt x="51" y="0"/>
                  <a:pt x="59" y="1"/>
                </a:cubicBezTo>
                <a:cubicBezTo>
                  <a:pt x="63" y="2"/>
                  <a:pt x="66" y="5"/>
                  <a:pt x="67" y="8"/>
                </a:cubicBezTo>
                <a:cubicBezTo>
                  <a:pt x="68" y="14"/>
                  <a:pt x="68" y="19"/>
                  <a:pt x="68" y="25"/>
                </a:cubicBezTo>
                <a:cubicBezTo>
                  <a:pt x="68" y="30"/>
                  <a:pt x="68" y="36"/>
                  <a:pt x="67" y="41"/>
                </a:cubicBezTo>
                <a:close/>
                <a:moveTo>
                  <a:pt x="47" y="23"/>
                </a:moveTo>
                <a:cubicBezTo>
                  <a:pt x="28" y="11"/>
                  <a:pt x="28" y="11"/>
                  <a:pt x="28" y="11"/>
                </a:cubicBezTo>
                <a:cubicBezTo>
                  <a:pt x="27" y="10"/>
                  <a:pt x="26" y="10"/>
                  <a:pt x="25" y="10"/>
                </a:cubicBezTo>
                <a:cubicBezTo>
                  <a:pt x="25" y="11"/>
                  <a:pt x="24" y="12"/>
                  <a:pt x="24" y="13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8"/>
                  <a:pt x="25" y="39"/>
                  <a:pt x="25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7" y="39"/>
                  <a:pt x="27" y="39"/>
                  <a:pt x="28" y="39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6"/>
                  <a:pt x="48" y="26"/>
                  <a:pt x="48" y="25"/>
                </a:cubicBezTo>
                <a:cubicBezTo>
                  <a:pt x="48" y="24"/>
                  <a:pt x="48" y="23"/>
                  <a:pt x="47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45714" tIns="22857" rIns="45714" bIns="22857"/>
          <a:lstStyle/>
          <a:p>
            <a:endParaRPr lang="zh-CN" altLang="en-US"/>
          </a:p>
        </p:txBody>
      </p:sp>
      <p:grpSp>
        <p:nvGrpSpPr>
          <p:cNvPr id="134157" name="组合 12"/>
          <p:cNvGrpSpPr>
            <a:grpSpLocks/>
          </p:cNvGrpSpPr>
          <p:nvPr/>
        </p:nvGrpSpPr>
        <p:grpSpPr bwMode="auto">
          <a:xfrm>
            <a:off x="346075" y="3405188"/>
            <a:ext cx="3162300" cy="874712"/>
            <a:chOff x="0" y="0"/>
            <a:chExt cx="3161561" cy="873836"/>
          </a:xfrm>
        </p:grpSpPr>
        <p:sp>
          <p:nvSpPr>
            <p:cNvPr id="134158" name="TextBox 35"/>
            <p:cNvSpPr txBox="1">
              <a:spLocks noChangeArrowheads="1"/>
            </p:cNvSpPr>
            <p:nvPr/>
          </p:nvSpPr>
          <p:spPr bwMode="auto">
            <a:xfrm>
              <a:off x="0" y="350616"/>
              <a:ext cx="311846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集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</a:t>
              </a:r>
              <a:endPara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4159" name="TextBox 35"/>
            <p:cNvSpPr txBox="1">
              <a:spLocks noChangeArrowheads="1"/>
            </p:cNvSpPr>
            <p:nvPr/>
          </p:nvSpPr>
          <p:spPr bwMode="auto">
            <a:xfrm>
              <a:off x="1682374" y="0"/>
              <a:ext cx="147918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altLang="zh-CN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4160" name="组合 15"/>
          <p:cNvGrpSpPr>
            <a:grpSpLocks/>
          </p:cNvGrpSpPr>
          <p:nvPr/>
        </p:nvGrpSpPr>
        <p:grpSpPr bwMode="auto">
          <a:xfrm>
            <a:off x="346075" y="1876425"/>
            <a:ext cx="3162300" cy="874713"/>
            <a:chOff x="0" y="0"/>
            <a:chExt cx="3161561" cy="873836"/>
          </a:xfrm>
        </p:grpSpPr>
        <p:sp>
          <p:nvSpPr>
            <p:cNvPr id="134161" name="TextBox 35"/>
            <p:cNvSpPr txBox="1">
              <a:spLocks noChangeArrowheads="1"/>
            </p:cNvSpPr>
            <p:nvPr/>
          </p:nvSpPr>
          <p:spPr bwMode="auto">
            <a:xfrm>
              <a:off x="0" y="350616"/>
              <a:ext cx="311846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集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</a:t>
              </a:r>
              <a:endPara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4162" name="TextBox 35"/>
            <p:cNvSpPr txBox="1">
              <a:spLocks noChangeArrowheads="1"/>
            </p:cNvSpPr>
            <p:nvPr/>
          </p:nvSpPr>
          <p:spPr bwMode="auto">
            <a:xfrm>
              <a:off x="1682374" y="0"/>
              <a:ext cx="147918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altLang="zh-CN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4163" name="组合 18"/>
          <p:cNvGrpSpPr>
            <a:grpSpLocks/>
          </p:cNvGrpSpPr>
          <p:nvPr/>
        </p:nvGrpSpPr>
        <p:grpSpPr bwMode="auto">
          <a:xfrm>
            <a:off x="8809038" y="3402013"/>
            <a:ext cx="3117850" cy="865187"/>
            <a:chOff x="0" y="0"/>
            <a:chExt cx="3118467" cy="864171"/>
          </a:xfrm>
        </p:grpSpPr>
        <p:sp>
          <p:nvSpPr>
            <p:cNvPr id="134164" name="TextBox 35"/>
            <p:cNvSpPr txBox="1">
              <a:spLocks noChangeArrowheads="1"/>
            </p:cNvSpPr>
            <p:nvPr/>
          </p:nvSpPr>
          <p:spPr bwMode="auto">
            <a:xfrm>
              <a:off x="0" y="340951"/>
              <a:ext cx="311846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集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</a:t>
              </a:r>
              <a:endPara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4165" name="TextBox 35"/>
            <p:cNvSpPr txBox="1">
              <a:spLocks noChangeArrowheads="1"/>
            </p:cNvSpPr>
            <p:nvPr/>
          </p:nvSpPr>
          <p:spPr bwMode="auto">
            <a:xfrm>
              <a:off x="0" y="0"/>
              <a:ext cx="147918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altLang="zh-CN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4166" name="组合 21"/>
          <p:cNvGrpSpPr>
            <a:grpSpLocks/>
          </p:cNvGrpSpPr>
          <p:nvPr/>
        </p:nvGrpSpPr>
        <p:grpSpPr bwMode="auto">
          <a:xfrm>
            <a:off x="8809038" y="1863725"/>
            <a:ext cx="3117850" cy="873125"/>
            <a:chOff x="0" y="0"/>
            <a:chExt cx="3118467" cy="873672"/>
          </a:xfrm>
        </p:grpSpPr>
        <p:sp>
          <p:nvSpPr>
            <p:cNvPr id="134167" name="TextBox 35"/>
            <p:cNvSpPr txBox="1">
              <a:spLocks noChangeArrowheads="1"/>
            </p:cNvSpPr>
            <p:nvPr/>
          </p:nvSpPr>
          <p:spPr bwMode="auto">
            <a:xfrm>
              <a:off x="0" y="350452"/>
              <a:ext cx="311846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集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</a:t>
              </a:r>
              <a:endPara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4168" name="TextBox 35"/>
            <p:cNvSpPr txBox="1">
              <a:spLocks noChangeArrowheads="1"/>
            </p:cNvSpPr>
            <p:nvPr/>
          </p:nvSpPr>
          <p:spPr bwMode="auto">
            <a:xfrm>
              <a:off x="0" y="0"/>
              <a:ext cx="147918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altLang="zh-CN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4169" name="组合 24"/>
          <p:cNvGrpSpPr>
            <a:grpSpLocks/>
          </p:cNvGrpSpPr>
          <p:nvPr/>
        </p:nvGrpSpPr>
        <p:grpSpPr bwMode="auto">
          <a:xfrm>
            <a:off x="4927600" y="1757363"/>
            <a:ext cx="2303463" cy="4076700"/>
            <a:chOff x="0" y="0"/>
            <a:chExt cx="2275840" cy="4027943"/>
          </a:xfrm>
        </p:grpSpPr>
        <p:sp>
          <p:nvSpPr>
            <p:cNvPr id="134170" name="直角三角形 25"/>
            <p:cNvSpPr>
              <a:spLocks noChangeArrowheads="1"/>
            </p:cNvSpPr>
            <p:nvPr/>
          </p:nvSpPr>
          <p:spPr bwMode="auto">
            <a:xfrm>
              <a:off x="0" y="0"/>
              <a:ext cx="2275840" cy="4003040"/>
            </a:xfrm>
            <a:prstGeom prst="rtTriangle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4171" name="直角三角形 26"/>
            <p:cNvSpPr>
              <a:spLocks noChangeArrowheads="1"/>
            </p:cNvSpPr>
            <p:nvPr/>
          </p:nvSpPr>
          <p:spPr bwMode="auto">
            <a:xfrm rot="10800000">
              <a:off x="0" y="24903"/>
              <a:ext cx="2275840" cy="4003040"/>
            </a:xfrm>
            <a:prstGeom prst="rtTriangle">
              <a:avLst/>
            </a:prstGeom>
            <a:solidFill>
              <a:srgbClr val="35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134172" name="组合 27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0575" y="3571875"/>
            <a:ext cx="511175" cy="57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椭圆 4"/>
          <p:cNvSpPr>
            <a:spLocks noChangeArrowheads="1"/>
          </p:cNvSpPr>
          <p:nvPr/>
        </p:nvSpPr>
        <p:spPr bwMode="auto">
          <a:xfrm>
            <a:off x="2366963" y="2259013"/>
            <a:ext cx="688975" cy="68897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6739" name="文本框 5"/>
          <p:cNvSpPr txBox="1">
            <a:spLocks noChangeArrowheads="1"/>
          </p:cNvSpPr>
          <p:nvPr/>
        </p:nvSpPr>
        <p:spPr bwMode="auto">
          <a:xfrm>
            <a:off x="3292475" y="2311400"/>
            <a:ext cx="2428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项目简介</a:t>
            </a:r>
          </a:p>
        </p:txBody>
      </p:sp>
      <p:sp>
        <p:nvSpPr>
          <p:cNvPr id="116740" name="椭圆 6"/>
          <p:cNvSpPr>
            <a:spLocks noChangeArrowheads="1"/>
          </p:cNvSpPr>
          <p:nvPr/>
        </p:nvSpPr>
        <p:spPr bwMode="auto">
          <a:xfrm>
            <a:off x="6532563" y="2259013"/>
            <a:ext cx="688975" cy="68897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6741" name="文本框 7"/>
          <p:cNvSpPr txBox="1">
            <a:spLocks noChangeArrowheads="1"/>
          </p:cNvSpPr>
          <p:nvPr/>
        </p:nvSpPr>
        <p:spPr bwMode="auto">
          <a:xfrm>
            <a:off x="7458075" y="2305050"/>
            <a:ext cx="28305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团队介绍</a:t>
            </a:r>
          </a:p>
        </p:txBody>
      </p:sp>
      <p:sp>
        <p:nvSpPr>
          <p:cNvPr id="116742" name="椭圆 8"/>
          <p:cNvSpPr>
            <a:spLocks noChangeArrowheads="1"/>
          </p:cNvSpPr>
          <p:nvPr/>
        </p:nvSpPr>
        <p:spPr bwMode="auto">
          <a:xfrm>
            <a:off x="2366963" y="4249738"/>
            <a:ext cx="688975" cy="68897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6743" name="文本框 9"/>
          <p:cNvSpPr txBox="1">
            <a:spLocks noChangeArrowheads="1"/>
          </p:cNvSpPr>
          <p:nvPr/>
        </p:nvSpPr>
        <p:spPr bwMode="auto">
          <a:xfrm>
            <a:off x="3292475" y="4302125"/>
            <a:ext cx="28305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产品和运营</a:t>
            </a:r>
          </a:p>
        </p:txBody>
      </p:sp>
      <p:sp>
        <p:nvSpPr>
          <p:cNvPr id="116744" name="椭圆 10"/>
          <p:cNvSpPr>
            <a:spLocks noChangeArrowheads="1"/>
          </p:cNvSpPr>
          <p:nvPr/>
        </p:nvSpPr>
        <p:spPr bwMode="auto">
          <a:xfrm>
            <a:off x="6532563" y="4249738"/>
            <a:ext cx="688975" cy="68897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6745" name="文本框 11"/>
          <p:cNvSpPr txBox="1">
            <a:spLocks noChangeArrowheads="1"/>
          </p:cNvSpPr>
          <p:nvPr/>
        </p:nvSpPr>
        <p:spPr bwMode="auto">
          <a:xfrm>
            <a:off x="7458075" y="4302125"/>
            <a:ext cx="28305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风险与管理</a:t>
            </a:r>
          </a:p>
        </p:txBody>
      </p:sp>
      <p:sp>
        <p:nvSpPr>
          <p:cNvPr id="116746" name="Freeform 68"/>
          <p:cNvSpPr>
            <a:spLocks noEditPoints="1"/>
          </p:cNvSpPr>
          <p:nvPr/>
        </p:nvSpPr>
        <p:spPr bwMode="auto">
          <a:xfrm>
            <a:off x="2525713" y="2420938"/>
            <a:ext cx="361950" cy="365125"/>
          </a:xfrm>
          <a:custGeom>
            <a:avLst/>
            <a:gdLst>
              <a:gd name="T0" fmla="*/ 286 w 286"/>
              <a:gd name="T1" fmla="*/ 131 h 288"/>
              <a:gd name="T2" fmla="*/ 259 w 286"/>
              <a:gd name="T3" fmla="*/ 131 h 288"/>
              <a:gd name="T4" fmla="*/ 155 w 286"/>
              <a:gd name="T5" fmla="*/ 26 h 288"/>
              <a:gd name="T6" fmla="*/ 155 w 286"/>
              <a:gd name="T7" fmla="*/ 0 h 288"/>
              <a:gd name="T8" fmla="*/ 131 w 286"/>
              <a:gd name="T9" fmla="*/ 0 h 288"/>
              <a:gd name="T10" fmla="*/ 131 w 286"/>
              <a:gd name="T11" fmla="*/ 26 h 288"/>
              <a:gd name="T12" fmla="*/ 27 w 286"/>
              <a:gd name="T13" fmla="*/ 131 h 288"/>
              <a:gd name="T14" fmla="*/ 0 w 286"/>
              <a:gd name="T15" fmla="*/ 131 h 288"/>
              <a:gd name="T16" fmla="*/ 0 w 286"/>
              <a:gd name="T17" fmla="*/ 155 h 288"/>
              <a:gd name="T18" fmla="*/ 28 w 286"/>
              <a:gd name="T19" fmla="*/ 155 h 288"/>
              <a:gd name="T20" fmla="*/ 131 w 286"/>
              <a:gd name="T21" fmla="*/ 258 h 288"/>
              <a:gd name="T22" fmla="*/ 131 w 286"/>
              <a:gd name="T23" fmla="*/ 288 h 288"/>
              <a:gd name="T24" fmla="*/ 155 w 286"/>
              <a:gd name="T25" fmla="*/ 288 h 288"/>
              <a:gd name="T26" fmla="*/ 155 w 286"/>
              <a:gd name="T27" fmla="*/ 258 h 288"/>
              <a:gd name="T28" fmla="*/ 259 w 286"/>
              <a:gd name="T29" fmla="*/ 155 h 288"/>
              <a:gd name="T30" fmla="*/ 286 w 286"/>
              <a:gd name="T31" fmla="*/ 155 h 288"/>
              <a:gd name="T32" fmla="*/ 286 w 286"/>
              <a:gd name="T33" fmla="*/ 131 h 288"/>
              <a:gd name="T34" fmla="*/ 235 w 286"/>
              <a:gd name="T35" fmla="*/ 131 h 288"/>
              <a:gd name="T36" fmla="*/ 155 w 286"/>
              <a:gd name="T37" fmla="*/ 131 h 288"/>
              <a:gd name="T38" fmla="*/ 155 w 286"/>
              <a:gd name="T39" fmla="*/ 50 h 288"/>
              <a:gd name="T40" fmla="*/ 235 w 286"/>
              <a:gd name="T41" fmla="*/ 131 h 288"/>
              <a:gd name="T42" fmla="*/ 131 w 286"/>
              <a:gd name="T43" fmla="*/ 50 h 288"/>
              <a:gd name="T44" fmla="*/ 131 w 286"/>
              <a:gd name="T45" fmla="*/ 131 h 288"/>
              <a:gd name="T46" fmla="*/ 51 w 286"/>
              <a:gd name="T47" fmla="*/ 131 h 288"/>
              <a:gd name="T48" fmla="*/ 131 w 286"/>
              <a:gd name="T49" fmla="*/ 50 h 288"/>
              <a:gd name="T50" fmla="*/ 52 w 286"/>
              <a:gd name="T51" fmla="*/ 155 h 288"/>
              <a:gd name="T52" fmla="*/ 131 w 286"/>
              <a:gd name="T53" fmla="*/ 155 h 288"/>
              <a:gd name="T54" fmla="*/ 131 w 286"/>
              <a:gd name="T55" fmla="*/ 234 h 288"/>
              <a:gd name="T56" fmla="*/ 52 w 286"/>
              <a:gd name="T57" fmla="*/ 155 h 288"/>
              <a:gd name="T58" fmla="*/ 155 w 286"/>
              <a:gd name="T59" fmla="*/ 234 h 288"/>
              <a:gd name="T60" fmla="*/ 155 w 286"/>
              <a:gd name="T61" fmla="*/ 155 h 288"/>
              <a:gd name="T62" fmla="*/ 235 w 286"/>
              <a:gd name="T63" fmla="*/ 155 h 288"/>
              <a:gd name="T64" fmla="*/ 155 w 286"/>
              <a:gd name="T65" fmla="*/ 23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86" h="288">
                <a:moveTo>
                  <a:pt x="286" y="131"/>
                </a:moveTo>
                <a:cubicBezTo>
                  <a:pt x="259" y="131"/>
                  <a:pt x="259" y="131"/>
                  <a:pt x="259" y="131"/>
                </a:cubicBezTo>
                <a:cubicBezTo>
                  <a:pt x="254" y="76"/>
                  <a:pt x="210" y="31"/>
                  <a:pt x="155" y="26"/>
                </a:cubicBezTo>
                <a:cubicBezTo>
                  <a:pt x="155" y="0"/>
                  <a:pt x="155" y="0"/>
                  <a:pt x="155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31" y="26"/>
                  <a:pt x="131" y="26"/>
                  <a:pt x="131" y="26"/>
                </a:cubicBezTo>
                <a:cubicBezTo>
                  <a:pt x="76" y="32"/>
                  <a:pt x="32" y="76"/>
                  <a:pt x="27" y="131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55"/>
                  <a:pt x="0" y="155"/>
                  <a:pt x="0" y="155"/>
                </a:cubicBezTo>
                <a:cubicBezTo>
                  <a:pt x="28" y="155"/>
                  <a:pt x="28" y="155"/>
                  <a:pt x="28" y="155"/>
                </a:cubicBezTo>
                <a:cubicBezTo>
                  <a:pt x="33" y="209"/>
                  <a:pt x="77" y="252"/>
                  <a:pt x="131" y="258"/>
                </a:cubicBezTo>
                <a:cubicBezTo>
                  <a:pt x="131" y="288"/>
                  <a:pt x="131" y="288"/>
                  <a:pt x="131" y="288"/>
                </a:cubicBezTo>
                <a:cubicBezTo>
                  <a:pt x="155" y="288"/>
                  <a:pt x="155" y="288"/>
                  <a:pt x="155" y="288"/>
                </a:cubicBezTo>
                <a:cubicBezTo>
                  <a:pt x="155" y="258"/>
                  <a:pt x="155" y="258"/>
                  <a:pt x="155" y="258"/>
                </a:cubicBezTo>
                <a:cubicBezTo>
                  <a:pt x="210" y="253"/>
                  <a:pt x="253" y="209"/>
                  <a:pt x="259" y="155"/>
                </a:cubicBezTo>
                <a:cubicBezTo>
                  <a:pt x="286" y="155"/>
                  <a:pt x="286" y="155"/>
                  <a:pt x="286" y="155"/>
                </a:cubicBezTo>
                <a:lnTo>
                  <a:pt x="286" y="131"/>
                </a:lnTo>
                <a:close/>
                <a:moveTo>
                  <a:pt x="235" y="131"/>
                </a:moveTo>
                <a:cubicBezTo>
                  <a:pt x="155" y="131"/>
                  <a:pt x="155" y="131"/>
                  <a:pt x="155" y="131"/>
                </a:cubicBezTo>
                <a:cubicBezTo>
                  <a:pt x="155" y="50"/>
                  <a:pt x="155" y="50"/>
                  <a:pt x="155" y="50"/>
                </a:cubicBezTo>
                <a:cubicBezTo>
                  <a:pt x="197" y="55"/>
                  <a:pt x="231" y="89"/>
                  <a:pt x="235" y="131"/>
                </a:cubicBezTo>
                <a:close/>
                <a:moveTo>
                  <a:pt x="131" y="50"/>
                </a:moveTo>
                <a:cubicBezTo>
                  <a:pt x="131" y="131"/>
                  <a:pt x="131" y="131"/>
                  <a:pt x="131" y="131"/>
                </a:cubicBezTo>
                <a:cubicBezTo>
                  <a:pt x="51" y="131"/>
                  <a:pt x="51" y="131"/>
                  <a:pt x="51" y="131"/>
                </a:cubicBezTo>
                <a:cubicBezTo>
                  <a:pt x="56" y="89"/>
                  <a:pt x="89" y="56"/>
                  <a:pt x="131" y="50"/>
                </a:cubicBezTo>
                <a:close/>
                <a:moveTo>
                  <a:pt x="52" y="155"/>
                </a:moveTo>
                <a:cubicBezTo>
                  <a:pt x="131" y="155"/>
                  <a:pt x="131" y="155"/>
                  <a:pt x="131" y="155"/>
                </a:cubicBezTo>
                <a:cubicBezTo>
                  <a:pt x="131" y="234"/>
                  <a:pt x="131" y="234"/>
                  <a:pt x="131" y="234"/>
                </a:cubicBezTo>
                <a:cubicBezTo>
                  <a:pt x="90" y="228"/>
                  <a:pt x="57" y="196"/>
                  <a:pt x="52" y="155"/>
                </a:cubicBezTo>
                <a:close/>
                <a:moveTo>
                  <a:pt x="155" y="234"/>
                </a:moveTo>
                <a:cubicBezTo>
                  <a:pt x="155" y="155"/>
                  <a:pt x="155" y="155"/>
                  <a:pt x="155" y="155"/>
                </a:cubicBezTo>
                <a:cubicBezTo>
                  <a:pt x="235" y="155"/>
                  <a:pt x="235" y="155"/>
                  <a:pt x="235" y="155"/>
                </a:cubicBezTo>
                <a:cubicBezTo>
                  <a:pt x="229" y="196"/>
                  <a:pt x="196" y="229"/>
                  <a:pt x="155" y="234"/>
                </a:cubicBez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16747" name="组合 1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1163" y="2419350"/>
            <a:ext cx="3095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6748" name="组合 1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1588" y="440055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6749" name="Freeform 372"/>
          <p:cNvSpPr>
            <a:spLocks/>
          </p:cNvSpPr>
          <p:nvPr/>
        </p:nvSpPr>
        <p:spPr bwMode="auto">
          <a:xfrm>
            <a:off x="6683375" y="4464050"/>
            <a:ext cx="388938" cy="260350"/>
          </a:xfrm>
          <a:custGeom>
            <a:avLst/>
            <a:gdLst>
              <a:gd name="T0" fmla="*/ 156 w 174"/>
              <a:gd name="T1" fmla="*/ 71 h 117"/>
              <a:gd name="T2" fmla="*/ 174 w 174"/>
              <a:gd name="T3" fmla="*/ 0 h 117"/>
              <a:gd name="T4" fmla="*/ 103 w 174"/>
              <a:gd name="T5" fmla="*/ 18 h 117"/>
              <a:gd name="T6" fmla="*/ 121 w 174"/>
              <a:gd name="T7" fmla="*/ 35 h 117"/>
              <a:gd name="T8" fmla="*/ 90 w 174"/>
              <a:gd name="T9" fmla="*/ 66 h 117"/>
              <a:gd name="T10" fmla="*/ 62 w 174"/>
              <a:gd name="T11" fmla="*/ 37 h 117"/>
              <a:gd name="T12" fmla="*/ 0 w 174"/>
              <a:gd name="T13" fmla="*/ 99 h 117"/>
              <a:gd name="T14" fmla="*/ 19 w 174"/>
              <a:gd name="T15" fmla="*/ 117 h 117"/>
              <a:gd name="T16" fmla="*/ 19 w 174"/>
              <a:gd name="T17" fmla="*/ 117 h 117"/>
              <a:gd name="T18" fmla="*/ 62 w 174"/>
              <a:gd name="T19" fmla="*/ 74 h 117"/>
              <a:gd name="T20" fmla="*/ 90 w 174"/>
              <a:gd name="T21" fmla="*/ 103 h 117"/>
              <a:gd name="T22" fmla="*/ 140 w 174"/>
              <a:gd name="T23" fmla="*/ 55 h 117"/>
              <a:gd name="T24" fmla="*/ 156 w 174"/>
              <a:gd name="T25" fmla="*/ 71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4" h="117">
                <a:moveTo>
                  <a:pt x="156" y="71"/>
                </a:moveTo>
                <a:lnTo>
                  <a:pt x="174" y="0"/>
                </a:lnTo>
                <a:lnTo>
                  <a:pt x="103" y="18"/>
                </a:lnTo>
                <a:lnTo>
                  <a:pt x="121" y="35"/>
                </a:lnTo>
                <a:lnTo>
                  <a:pt x="90" y="66"/>
                </a:lnTo>
                <a:lnTo>
                  <a:pt x="62" y="37"/>
                </a:lnTo>
                <a:lnTo>
                  <a:pt x="0" y="99"/>
                </a:lnTo>
                <a:lnTo>
                  <a:pt x="19" y="117"/>
                </a:lnTo>
                <a:lnTo>
                  <a:pt x="62" y="74"/>
                </a:lnTo>
                <a:lnTo>
                  <a:pt x="90" y="103"/>
                </a:lnTo>
                <a:lnTo>
                  <a:pt x="140" y="55"/>
                </a:lnTo>
                <a:lnTo>
                  <a:pt x="156" y="71"/>
                </a:ln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750" name="文本框 20"/>
          <p:cNvSpPr txBox="1">
            <a:spLocks noChangeArrowheads="1"/>
          </p:cNvSpPr>
          <p:nvPr/>
        </p:nvSpPr>
        <p:spPr bwMode="auto">
          <a:xfrm>
            <a:off x="2579688" y="2978150"/>
            <a:ext cx="1343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行业前景</a:t>
            </a:r>
          </a:p>
        </p:txBody>
      </p:sp>
      <p:sp>
        <p:nvSpPr>
          <p:cNvPr id="116751" name="文本框 21"/>
          <p:cNvSpPr txBox="1">
            <a:spLocks noChangeArrowheads="1"/>
          </p:cNvSpPr>
          <p:nvPr/>
        </p:nvSpPr>
        <p:spPr bwMode="auto">
          <a:xfrm>
            <a:off x="3908425" y="2978150"/>
            <a:ext cx="13446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需求分析</a:t>
            </a:r>
          </a:p>
        </p:txBody>
      </p:sp>
      <p:sp>
        <p:nvSpPr>
          <p:cNvPr id="116752" name="文本框 22"/>
          <p:cNvSpPr txBox="1">
            <a:spLocks noChangeArrowheads="1"/>
          </p:cNvSpPr>
          <p:nvPr/>
        </p:nvSpPr>
        <p:spPr bwMode="auto">
          <a:xfrm>
            <a:off x="2579688" y="3336925"/>
            <a:ext cx="1343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竞争对手</a:t>
            </a:r>
          </a:p>
        </p:txBody>
      </p:sp>
      <p:sp>
        <p:nvSpPr>
          <p:cNvPr id="116753" name="文本框 23"/>
          <p:cNvSpPr txBox="1">
            <a:spLocks noChangeArrowheads="1"/>
          </p:cNvSpPr>
          <p:nvPr/>
        </p:nvSpPr>
        <p:spPr bwMode="auto">
          <a:xfrm>
            <a:off x="3908425" y="3336925"/>
            <a:ext cx="13446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核心优势</a:t>
            </a:r>
          </a:p>
        </p:txBody>
      </p:sp>
      <p:sp>
        <p:nvSpPr>
          <p:cNvPr id="116754" name="文本框 24"/>
          <p:cNvSpPr txBox="1">
            <a:spLocks noChangeArrowheads="1"/>
          </p:cNvSpPr>
          <p:nvPr/>
        </p:nvSpPr>
        <p:spPr bwMode="auto">
          <a:xfrm>
            <a:off x="7572375" y="2978150"/>
            <a:ext cx="13446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发展历程</a:t>
            </a:r>
          </a:p>
        </p:txBody>
      </p:sp>
      <p:sp>
        <p:nvSpPr>
          <p:cNvPr id="116755" name="文本框 25"/>
          <p:cNvSpPr txBox="1">
            <a:spLocks noChangeArrowheads="1"/>
          </p:cNvSpPr>
          <p:nvPr/>
        </p:nvSpPr>
        <p:spPr bwMode="auto">
          <a:xfrm>
            <a:off x="8902700" y="2978150"/>
            <a:ext cx="1343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团队介绍</a:t>
            </a:r>
          </a:p>
        </p:txBody>
      </p:sp>
      <p:sp>
        <p:nvSpPr>
          <p:cNvPr id="116756" name="文本框 26"/>
          <p:cNvSpPr txBox="1">
            <a:spLocks noChangeArrowheads="1"/>
          </p:cNvSpPr>
          <p:nvPr/>
        </p:nvSpPr>
        <p:spPr bwMode="auto">
          <a:xfrm>
            <a:off x="7572375" y="3336925"/>
            <a:ext cx="13446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组织构架</a:t>
            </a:r>
          </a:p>
        </p:txBody>
      </p:sp>
      <p:sp>
        <p:nvSpPr>
          <p:cNvPr id="116757" name="文本框 27"/>
          <p:cNvSpPr txBox="1">
            <a:spLocks noChangeArrowheads="1"/>
          </p:cNvSpPr>
          <p:nvPr/>
        </p:nvSpPr>
        <p:spPr bwMode="auto">
          <a:xfrm>
            <a:off x="8902700" y="3336925"/>
            <a:ext cx="1343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企业荣誉</a:t>
            </a:r>
          </a:p>
        </p:txBody>
      </p:sp>
      <p:sp>
        <p:nvSpPr>
          <p:cNvPr id="116758" name="文本框 28"/>
          <p:cNvSpPr txBox="1">
            <a:spLocks noChangeArrowheads="1"/>
          </p:cNvSpPr>
          <p:nvPr/>
        </p:nvSpPr>
        <p:spPr bwMode="auto">
          <a:xfrm>
            <a:off x="2630488" y="4929188"/>
            <a:ext cx="1343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产品介绍</a:t>
            </a:r>
          </a:p>
        </p:txBody>
      </p:sp>
      <p:sp>
        <p:nvSpPr>
          <p:cNvPr id="116759" name="文本框 29"/>
          <p:cNvSpPr txBox="1">
            <a:spLocks noChangeArrowheads="1"/>
          </p:cNvSpPr>
          <p:nvPr/>
        </p:nvSpPr>
        <p:spPr bwMode="auto">
          <a:xfrm>
            <a:off x="3959225" y="4929188"/>
            <a:ext cx="13446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产品核心</a:t>
            </a:r>
          </a:p>
        </p:txBody>
      </p:sp>
      <p:sp>
        <p:nvSpPr>
          <p:cNvPr id="116760" name="文本框 30"/>
          <p:cNvSpPr txBox="1">
            <a:spLocks noChangeArrowheads="1"/>
          </p:cNvSpPr>
          <p:nvPr/>
        </p:nvSpPr>
        <p:spPr bwMode="auto">
          <a:xfrm>
            <a:off x="2630488" y="5286375"/>
            <a:ext cx="1343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销售渠道</a:t>
            </a:r>
          </a:p>
        </p:txBody>
      </p:sp>
      <p:sp>
        <p:nvSpPr>
          <p:cNvPr id="116761" name="文本框 31"/>
          <p:cNvSpPr txBox="1">
            <a:spLocks noChangeArrowheads="1"/>
          </p:cNvSpPr>
          <p:nvPr/>
        </p:nvSpPr>
        <p:spPr bwMode="auto">
          <a:xfrm>
            <a:off x="3959225" y="5286375"/>
            <a:ext cx="13446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推广计划</a:t>
            </a:r>
          </a:p>
        </p:txBody>
      </p:sp>
      <p:sp>
        <p:nvSpPr>
          <p:cNvPr id="116762" name="文本框 32"/>
          <p:cNvSpPr txBox="1">
            <a:spLocks noChangeArrowheads="1"/>
          </p:cNvSpPr>
          <p:nvPr/>
        </p:nvSpPr>
        <p:spPr bwMode="auto">
          <a:xfrm>
            <a:off x="7610475" y="4929188"/>
            <a:ext cx="13446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危及预测</a:t>
            </a:r>
          </a:p>
        </p:txBody>
      </p:sp>
      <p:sp>
        <p:nvSpPr>
          <p:cNvPr id="116763" name="文本框 33"/>
          <p:cNvSpPr txBox="1">
            <a:spLocks noChangeArrowheads="1"/>
          </p:cNvSpPr>
          <p:nvPr/>
        </p:nvSpPr>
        <p:spPr bwMode="auto">
          <a:xfrm>
            <a:off x="8940800" y="4929188"/>
            <a:ext cx="1343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解决方法</a:t>
            </a:r>
          </a:p>
        </p:txBody>
      </p:sp>
      <p:sp>
        <p:nvSpPr>
          <p:cNvPr id="116764" name="文本框 34"/>
          <p:cNvSpPr txBox="1">
            <a:spLocks noChangeArrowheads="1"/>
          </p:cNvSpPr>
          <p:nvPr/>
        </p:nvSpPr>
        <p:spPr bwMode="auto">
          <a:xfrm>
            <a:off x="7610475" y="5286375"/>
            <a:ext cx="13446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财务计划</a:t>
            </a:r>
          </a:p>
        </p:txBody>
      </p:sp>
      <p:sp>
        <p:nvSpPr>
          <p:cNvPr id="116765" name="文本框 35"/>
          <p:cNvSpPr txBox="1">
            <a:spLocks noChangeArrowheads="1"/>
          </p:cNvSpPr>
          <p:nvPr/>
        </p:nvSpPr>
        <p:spPr bwMode="auto">
          <a:xfrm>
            <a:off x="8940800" y="5286375"/>
            <a:ext cx="1343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资金使用</a:t>
            </a:r>
          </a:p>
        </p:txBody>
      </p:sp>
      <p:sp>
        <p:nvSpPr>
          <p:cNvPr id="116766" name="文本框 36"/>
          <p:cNvSpPr txBox="1">
            <a:spLocks noChangeArrowheads="1"/>
          </p:cNvSpPr>
          <p:nvPr/>
        </p:nvSpPr>
        <p:spPr bwMode="auto">
          <a:xfrm>
            <a:off x="5178425" y="971550"/>
            <a:ext cx="248126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endParaRPr lang="zh-CN" altLang="en-US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170" name="组合 1"/>
          <p:cNvGrpSpPr>
            <a:grpSpLocks/>
          </p:cNvGrpSpPr>
          <p:nvPr/>
        </p:nvGrpSpPr>
        <p:grpSpPr bwMode="auto">
          <a:xfrm>
            <a:off x="0" y="327025"/>
            <a:ext cx="457200" cy="342900"/>
            <a:chOff x="0" y="0"/>
            <a:chExt cx="457201" cy="285750"/>
          </a:xfrm>
        </p:grpSpPr>
        <p:sp>
          <p:nvSpPr>
            <p:cNvPr id="135171" name="矩形 2"/>
            <p:cNvSpPr>
              <a:spLocks noChangeArrowheads="1"/>
            </p:cNvSpPr>
            <p:nvPr/>
          </p:nvSpPr>
          <p:spPr bwMode="auto">
            <a:xfrm>
              <a:off x="0" y="0"/>
              <a:ext cx="342900" cy="285750"/>
            </a:xfrm>
            <a:prstGeom prst="rect">
              <a:avLst/>
            </a:prstGeom>
            <a:solidFill>
              <a:srgbClr val="4093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5172" name="矩形 3"/>
            <p:cNvSpPr>
              <a:spLocks noChangeArrowheads="1"/>
            </p:cNvSpPr>
            <p:nvPr/>
          </p:nvSpPr>
          <p:spPr bwMode="auto">
            <a:xfrm>
              <a:off x="381000" y="0"/>
              <a:ext cx="76201" cy="285750"/>
            </a:xfrm>
            <a:prstGeom prst="rect">
              <a:avLst/>
            </a:prstGeom>
            <a:solidFill>
              <a:srgbClr val="35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35173" name="文本框 4"/>
          <p:cNvSpPr txBox="1">
            <a:spLocks noChangeArrowheads="1"/>
          </p:cNvSpPr>
          <p:nvPr/>
        </p:nvSpPr>
        <p:spPr bwMode="auto">
          <a:xfrm>
            <a:off x="561975" y="266700"/>
            <a:ext cx="2768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35174" name="流程图: 联系 5"/>
          <p:cNvSpPr>
            <a:spLocks noChangeArrowheads="1"/>
          </p:cNvSpPr>
          <p:nvPr/>
        </p:nvSpPr>
        <p:spPr bwMode="auto">
          <a:xfrm>
            <a:off x="1509713" y="4416425"/>
            <a:ext cx="741362" cy="741363"/>
          </a:xfrm>
          <a:prstGeom prst="flowChartConnector">
            <a:avLst/>
          </a:prstGeom>
          <a:solidFill>
            <a:srgbClr val="3536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135175" name="直接连接符 6"/>
          <p:cNvCxnSpPr>
            <a:cxnSpLocks noChangeShapeType="1"/>
          </p:cNvCxnSpPr>
          <p:nvPr/>
        </p:nvCxnSpPr>
        <p:spPr bwMode="auto">
          <a:xfrm flipV="1">
            <a:off x="2251075" y="3340100"/>
            <a:ext cx="909638" cy="1033463"/>
          </a:xfrm>
          <a:prstGeom prst="line">
            <a:avLst/>
          </a:prstGeom>
          <a:noFill/>
          <a:ln w="6350" cmpd="sng">
            <a:solidFill>
              <a:srgbClr val="7F7F7F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5176" name="流程图: 联系 7"/>
          <p:cNvSpPr>
            <a:spLocks noChangeArrowheads="1"/>
          </p:cNvSpPr>
          <p:nvPr/>
        </p:nvSpPr>
        <p:spPr bwMode="auto">
          <a:xfrm>
            <a:off x="4848225" y="4416425"/>
            <a:ext cx="741363" cy="741363"/>
          </a:xfrm>
          <a:prstGeom prst="flowChartConnector">
            <a:avLst/>
          </a:prstGeom>
          <a:solidFill>
            <a:srgbClr val="3536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135177" name="直接连接符 8"/>
          <p:cNvCxnSpPr>
            <a:cxnSpLocks noChangeShapeType="1"/>
          </p:cNvCxnSpPr>
          <p:nvPr/>
        </p:nvCxnSpPr>
        <p:spPr bwMode="auto">
          <a:xfrm flipV="1">
            <a:off x="5589588" y="3340100"/>
            <a:ext cx="909637" cy="1033463"/>
          </a:xfrm>
          <a:prstGeom prst="line">
            <a:avLst/>
          </a:prstGeom>
          <a:noFill/>
          <a:ln w="6350" cmpd="sng">
            <a:solidFill>
              <a:srgbClr val="7F7F7F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5178" name="流程图: 联系 9"/>
          <p:cNvSpPr>
            <a:spLocks noChangeArrowheads="1"/>
          </p:cNvSpPr>
          <p:nvPr/>
        </p:nvSpPr>
        <p:spPr bwMode="auto">
          <a:xfrm>
            <a:off x="8186738" y="4416425"/>
            <a:ext cx="741362" cy="741363"/>
          </a:xfrm>
          <a:prstGeom prst="flowChartConnector">
            <a:avLst/>
          </a:prstGeom>
          <a:solidFill>
            <a:srgbClr val="3536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135179" name="直接连接符 10"/>
          <p:cNvCxnSpPr>
            <a:cxnSpLocks noChangeShapeType="1"/>
          </p:cNvCxnSpPr>
          <p:nvPr/>
        </p:nvCxnSpPr>
        <p:spPr bwMode="auto">
          <a:xfrm flipV="1">
            <a:off x="8928100" y="3340100"/>
            <a:ext cx="909638" cy="1033463"/>
          </a:xfrm>
          <a:prstGeom prst="line">
            <a:avLst/>
          </a:prstGeom>
          <a:noFill/>
          <a:ln w="6350" cmpd="sng">
            <a:solidFill>
              <a:srgbClr val="7F7F7F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5180" name="流程图: 联系 11"/>
          <p:cNvSpPr>
            <a:spLocks noChangeArrowheads="1"/>
          </p:cNvSpPr>
          <p:nvPr/>
        </p:nvSpPr>
        <p:spPr bwMode="auto">
          <a:xfrm rot="5400000">
            <a:off x="3244850" y="2665413"/>
            <a:ext cx="739775" cy="739775"/>
          </a:xfrm>
          <a:prstGeom prst="flowChartConnector">
            <a:avLst/>
          </a:pr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135181" name="直接连接符 12"/>
          <p:cNvCxnSpPr>
            <a:cxnSpLocks noChangeShapeType="1"/>
          </p:cNvCxnSpPr>
          <p:nvPr/>
        </p:nvCxnSpPr>
        <p:spPr bwMode="auto">
          <a:xfrm rot="5400000" flipV="1">
            <a:off x="4090194" y="3342482"/>
            <a:ext cx="909637" cy="1035050"/>
          </a:xfrm>
          <a:prstGeom prst="line">
            <a:avLst/>
          </a:prstGeom>
          <a:noFill/>
          <a:ln w="6350" cmpd="sng">
            <a:solidFill>
              <a:srgbClr val="7F7F7F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5182" name="流程图: 联系 13"/>
          <p:cNvSpPr>
            <a:spLocks noChangeArrowheads="1"/>
          </p:cNvSpPr>
          <p:nvPr/>
        </p:nvSpPr>
        <p:spPr bwMode="auto">
          <a:xfrm rot="5400000">
            <a:off x="6583363" y="2665413"/>
            <a:ext cx="739775" cy="739775"/>
          </a:xfrm>
          <a:prstGeom prst="flowChartConnector">
            <a:avLst/>
          </a:pr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135183" name="直接连接符 14"/>
          <p:cNvCxnSpPr>
            <a:cxnSpLocks noChangeShapeType="1"/>
          </p:cNvCxnSpPr>
          <p:nvPr/>
        </p:nvCxnSpPr>
        <p:spPr bwMode="auto">
          <a:xfrm rot="5400000" flipV="1">
            <a:off x="7428706" y="3342482"/>
            <a:ext cx="909637" cy="1035050"/>
          </a:xfrm>
          <a:prstGeom prst="line">
            <a:avLst/>
          </a:prstGeom>
          <a:noFill/>
          <a:ln w="6350" cmpd="sng">
            <a:solidFill>
              <a:srgbClr val="7F7F7F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5184" name="流程图: 联系 15"/>
          <p:cNvSpPr>
            <a:spLocks noChangeArrowheads="1"/>
          </p:cNvSpPr>
          <p:nvPr/>
        </p:nvSpPr>
        <p:spPr bwMode="auto">
          <a:xfrm rot="5400000">
            <a:off x="9921875" y="2665413"/>
            <a:ext cx="739775" cy="739775"/>
          </a:xfrm>
          <a:prstGeom prst="flowChartConnector">
            <a:avLst/>
          </a:pr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5185" name="Freeform 122"/>
          <p:cNvSpPr>
            <a:spLocks/>
          </p:cNvSpPr>
          <p:nvPr/>
        </p:nvSpPr>
        <p:spPr bwMode="auto">
          <a:xfrm>
            <a:off x="8426450" y="4659313"/>
            <a:ext cx="261938" cy="261937"/>
          </a:xfrm>
          <a:custGeom>
            <a:avLst/>
            <a:gdLst>
              <a:gd name="T0" fmla="*/ 268 w 290"/>
              <a:gd name="T1" fmla="*/ 181 h 290"/>
              <a:gd name="T2" fmla="*/ 217 w 290"/>
              <a:gd name="T3" fmla="*/ 186 h 290"/>
              <a:gd name="T4" fmla="*/ 159 w 290"/>
              <a:gd name="T5" fmla="*/ 127 h 290"/>
              <a:gd name="T6" fmla="*/ 287 w 290"/>
              <a:gd name="T7" fmla="*/ 50 h 290"/>
              <a:gd name="T8" fmla="*/ 265 w 290"/>
              <a:gd name="T9" fmla="*/ 28 h 290"/>
              <a:gd name="T10" fmla="*/ 101 w 290"/>
              <a:gd name="T11" fmla="*/ 70 h 290"/>
              <a:gd name="T12" fmla="*/ 41 w 290"/>
              <a:gd name="T13" fmla="*/ 9 h 290"/>
              <a:gd name="T14" fmla="*/ 9 w 290"/>
              <a:gd name="T15" fmla="*/ 9 h 290"/>
              <a:gd name="T16" fmla="*/ 9 w 290"/>
              <a:gd name="T17" fmla="*/ 41 h 290"/>
              <a:gd name="T18" fmla="*/ 70 w 290"/>
              <a:gd name="T19" fmla="*/ 101 h 290"/>
              <a:gd name="T20" fmla="*/ 28 w 290"/>
              <a:gd name="T21" fmla="*/ 265 h 290"/>
              <a:gd name="T22" fmla="*/ 50 w 290"/>
              <a:gd name="T23" fmla="*/ 287 h 290"/>
              <a:gd name="T24" fmla="*/ 127 w 290"/>
              <a:gd name="T25" fmla="*/ 159 h 290"/>
              <a:gd name="T26" fmla="*/ 185 w 290"/>
              <a:gd name="T27" fmla="*/ 217 h 290"/>
              <a:gd name="T28" fmla="*/ 181 w 290"/>
              <a:gd name="T29" fmla="*/ 269 h 290"/>
              <a:gd name="T30" fmla="*/ 203 w 290"/>
              <a:gd name="T31" fmla="*/ 290 h 290"/>
              <a:gd name="T32" fmla="*/ 234 w 290"/>
              <a:gd name="T33" fmla="*/ 234 h 290"/>
              <a:gd name="T34" fmla="*/ 290 w 290"/>
              <a:gd name="T35" fmla="*/ 203 h 290"/>
              <a:gd name="T36" fmla="*/ 268 w 290"/>
              <a:gd name="T37" fmla="*/ 181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90" h="290">
                <a:moveTo>
                  <a:pt x="268" y="181"/>
                </a:moveTo>
                <a:cubicBezTo>
                  <a:pt x="217" y="186"/>
                  <a:pt x="217" y="186"/>
                  <a:pt x="217" y="186"/>
                </a:cubicBezTo>
                <a:cubicBezTo>
                  <a:pt x="159" y="127"/>
                  <a:pt x="159" y="127"/>
                  <a:pt x="159" y="127"/>
                </a:cubicBezTo>
                <a:cubicBezTo>
                  <a:pt x="287" y="50"/>
                  <a:pt x="287" y="50"/>
                  <a:pt x="287" y="50"/>
                </a:cubicBezTo>
                <a:cubicBezTo>
                  <a:pt x="265" y="28"/>
                  <a:pt x="265" y="28"/>
                  <a:pt x="265" y="28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41" y="9"/>
                  <a:pt x="41" y="9"/>
                  <a:pt x="41" y="9"/>
                </a:cubicBezTo>
                <a:cubicBezTo>
                  <a:pt x="32" y="0"/>
                  <a:pt x="18" y="0"/>
                  <a:pt x="9" y="9"/>
                </a:cubicBezTo>
                <a:cubicBezTo>
                  <a:pt x="0" y="18"/>
                  <a:pt x="0" y="32"/>
                  <a:pt x="9" y="41"/>
                </a:cubicBezTo>
                <a:cubicBezTo>
                  <a:pt x="70" y="101"/>
                  <a:pt x="70" y="101"/>
                  <a:pt x="70" y="101"/>
                </a:cubicBezTo>
                <a:cubicBezTo>
                  <a:pt x="28" y="265"/>
                  <a:pt x="28" y="265"/>
                  <a:pt x="28" y="265"/>
                </a:cubicBezTo>
                <a:cubicBezTo>
                  <a:pt x="50" y="287"/>
                  <a:pt x="50" y="287"/>
                  <a:pt x="50" y="287"/>
                </a:cubicBezTo>
                <a:cubicBezTo>
                  <a:pt x="127" y="159"/>
                  <a:pt x="127" y="159"/>
                  <a:pt x="127" y="159"/>
                </a:cubicBezTo>
                <a:cubicBezTo>
                  <a:pt x="185" y="217"/>
                  <a:pt x="185" y="217"/>
                  <a:pt x="185" y="217"/>
                </a:cubicBezTo>
                <a:cubicBezTo>
                  <a:pt x="181" y="269"/>
                  <a:pt x="181" y="269"/>
                  <a:pt x="181" y="269"/>
                </a:cubicBezTo>
                <a:cubicBezTo>
                  <a:pt x="203" y="290"/>
                  <a:pt x="203" y="290"/>
                  <a:pt x="203" y="290"/>
                </a:cubicBezTo>
                <a:cubicBezTo>
                  <a:pt x="234" y="234"/>
                  <a:pt x="234" y="234"/>
                  <a:pt x="234" y="234"/>
                </a:cubicBezTo>
                <a:cubicBezTo>
                  <a:pt x="290" y="203"/>
                  <a:pt x="290" y="203"/>
                  <a:pt x="290" y="203"/>
                </a:cubicBezTo>
                <a:lnTo>
                  <a:pt x="268" y="1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5186" name="Freeform 32"/>
          <p:cNvSpPr>
            <a:spLocks/>
          </p:cNvSpPr>
          <p:nvPr/>
        </p:nvSpPr>
        <p:spPr bwMode="auto">
          <a:xfrm>
            <a:off x="1762125" y="4657725"/>
            <a:ext cx="207963" cy="258763"/>
          </a:xfrm>
          <a:custGeom>
            <a:avLst/>
            <a:gdLst>
              <a:gd name="T0" fmla="*/ 231 w 231"/>
              <a:gd name="T1" fmla="*/ 0 h 288"/>
              <a:gd name="T2" fmla="*/ 0 w 231"/>
              <a:gd name="T3" fmla="*/ 0 h 288"/>
              <a:gd name="T4" fmla="*/ 99 w 231"/>
              <a:gd name="T5" fmla="*/ 114 h 288"/>
              <a:gd name="T6" fmla="*/ 99 w 231"/>
              <a:gd name="T7" fmla="*/ 243 h 288"/>
              <a:gd name="T8" fmla="*/ 46 w 231"/>
              <a:gd name="T9" fmla="*/ 288 h 288"/>
              <a:gd name="T10" fmla="*/ 185 w 231"/>
              <a:gd name="T11" fmla="*/ 288 h 288"/>
              <a:gd name="T12" fmla="*/ 132 w 231"/>
              <a:gd name="T13" fmla="*/ 243 h 288"/>
              <a:gd name="T14" fmla="*/ 132 w 231"/>
              <a:gd name="T15" fmla="*/ 114 h 288"/>
              <a:gd name="T16" fmla="*/ 231 w 231"/>
              <a:gd name="T1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1" h="288">
                <a:moveTo>
                  <a:pt x="23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58"/>
                  <a:pt x="43" y="106"/>
                  <a:pt x="99" y="114"/>
                </a:cubicBezTo>
                <a:cubicBezTo>
                  <a:pt x="99" y="243"/>
                  <a:pt x="99" y="243"/>
                  <a:pt x="99" y="243"/>
                </a:cubicBezTo>
                <a:cubicBezTo>
                  <a:pt x="68" y="248"/>
                  <a:pt x="46" y="266"/>
                  <a:pt x="46" y="288"/>
                </a:cubicBezTo>
                <a:cubicBezTo>
                  <a:pt x="185" y="288"/>
                  <a:pt x="185" y="288"/>
                  <a:pt x="185" y="288"/>
                </a:cubicBezTo>
                <a:cubicBezTo>
                  <a:pt x="185" y="266"/>
                  <a:pt x="162" y="248"/>
                  <a:pt x="132" y="243"/>
                </a:cubicBezTo>
                <a:cubicBezTo>
                  <a:pt x="132" y="114"/>
                  <a:pt x="132" y="114"/>
                  <a:pt x="132" y="114"/>
                </a:cubicBezTo>
                <a:cubicBezTo>
                  <a:pt x="188" y="106"/>
                  <a:pt x="231" y="58"/>
                  <a:pt x="23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5187" name="Freeform 114"/>
          <p:cNvSpPr>
            <a:spLocks noEditPoints="1"/>
          </p:cNvSpPr>
          <p:nvPr/>
        </p:nvSpPr>
        <p:spPr bwMode="auto">
          <a:xfrm>
            <a:off x="10160000" y="2790825"/>
            <a:ext cx="261938" cy="361950"/>
          </a:xfrm>
          <a:custGeom>
            <a:avLst/>
            <a:gdLst>
              <a:gd name="T0" fmla="*/ 37 w 73"/>
              <a:gd name="T1" fmla="*/ 0 h 100"/>
              <a:gd name="T2" fmla="*/ 63 w 73"/>
              <a:gd name="T3" fmla="*/ 9 h 100"/>
              <a:gd name="T4" fmla="*/ 73 w 73"/>
              <a:gd name="T5" fmla="*/ 33 h 100"/>
              <a:gd name="T6" fmla="*/ 73 w 73"/>
              <a:gd name="T7" fmla="*/ 40 h 100"/>
              <a:gd name="T8" fmla="*/ 70 w 73"/>
              <a:gd name="T9" fmla="*/ 47 h 100"/>
              <a:gd name="T10" fmla="*/ 50 w 73"/>
              <a:gd name="T11" fmla="*/ 74 h 100"/>
              <a:gd name="T12" fmla="*/ 48 w 73"/>
              <a:gd name="T13" fmla="*/ 76 h 100"/>
              <a:gd name="T14" fmla="*/ 48 w 73"/>
              <a:gd name="T15" fmla="*/ 80 h 100"/>
              <a:gd name="T16" fmla="*/ 46 w 73"/>
              <a:gd name="T17" fmla="*/ 80 h 100"/>
              <a:gd name="T18" fmla="*/ 44 w 73"/>
              <a:gd name="T19" fmla="*/ 80 h 100"/>
              <a:gd name="T20" fmla="*/ 38 w 73"/>
              <a:gd name="T21" fmla="*/ 80 h 100"/>
              <a:gd name="T22" fmla="*/ 36 w 73"/>
              <a:gd name="T23" fmla="*/ 80 h 100"/>
              <a:gd name="T24" fmla="*/ 31 w 73"/>
              <a:gd name="T25" fmla="*/ 80 h 100"/>
              <a:gd name="T26" fmla="*/ 29 w 73"/>
              <a:gd name="T27" fmla="*/ 80 h 100"/>
              <a:gd name="T28" fmla="*/ 27 w 73"/>
              <a:gd name="T29" fmla="*/ 80 h 100"/>
              <a:gd name="T30" fmla="*/ 27 w 73"/>
              <a:gd name="T31" fmla="*/ 80 h 100"/>
              <a:gd name="T32" fmla="*/ 27 w 73"/>
              <a:gd name="T33" fmla="*/ 76 h 100"/>
              <a:gd name="T34" fmla="*/ 21 w 73"/>
              <a:gd name="T35" fmla="*/ 70 h 100"/>
              <a:gd name="T36" fmla="*/ 0 w 73"/>
              <a:gd name="T37" fmla="*/ 33 h 100"/>
              <a:gd name="T38" fmla="*/ 11 w 73"/>
              <a:gd name="T39" fmla="*/ 9 h 100"/>
              <a:gd name="T40" fmla="*/ 37 w 73"/>
              <a:gd name="T41" fmla="*/ 0 h 100"/>
              <a:gd name="T42" fmla="*/ 45 w 73"/>
              <a:gd name="T43" fmla="*/ 86 h 100"/>
              <a:gd name="T44" fmla="*/ 43 w 73"/>
              <a:gd name="T45" fmla="*/ 100 h 100"/>
              <a:gd name="T46" fmla="*/ 31 w 73"/>
              <a:gd name="T47" fmla="*/ 100 h 100"/>
              <a:gd name="T48" fmla="*/ 30 w 73"/>
              <a:gd name="T49" fmla="*/ 86 h 100"/>
              <a:gd name="T50" fmla="*/ 45 w 73"/>
              <a:gd name="T51" fmla="*/ 86 h 100"/>
              <a:gd name="T52" fmla="*/ 37 w 73"/>
              <a:gd name="T53" fmla="*/ 74 h 100"/>
              <a:gd name="T54" fmla="*/ 43 w 73"/>
              <a:gd name="T55" fmla="*/ 74 h 100"/>
              <a:gd name="T56" fmla="*/ 48 w 73"/>
              <a:gd name="T57" fmla="*/ 6 h 100"/>
              <a:gd name="T58" fmla="*/ 37 w 73"/>
              <a:gd name="T59" fmla="*/ 4 h 100"/>
              <a:gd name="T60" fmla="*/ 36 w 73"/>
              <a:gd name="T61" fmla="*/ 4 h 100"/>
              <a:gd name="T62" fmla="*/ 37 w 73"/>
              <a:gd name="T63" fmla="*/ 74 h 100"/>
              <a:gd name="T64" fmla="*/ 17 w 73"/>
              <a:gd name="T65" fmla="*/ 10 h 100"/>
              <a:gd name="T66" fmla="*/ 16 w 73"/>
              <a:gd name="T67" fmla="*/ 58 h 100"/>
              <a:gd name="T68" fmla="*/ 25 w 73"/>
              <a:gd name="T69" fmla="*/ 67 h 100"/>
              <a:gd name="T70" fmla="*/ 30 w 73"/>
              <a:gd name="T71" fmla="*/ 72 h 100"/>
              <a:gd name="T72" fmla="*/ 27 w 73"/>
              <a:gd name="T73" fmla="*/ 5 h 100"/>
              <a:gd name="T74" fmla="*/ 17 w 73"/>
              <a:gd name="T75" fmla="*/ 10 h 100"/>
              <a:gd name="T76" fmla="*/ 60 w 73"/>
              <a:gd name="T77" fmla="*/ 13 h 100"/>
              <a:gd name="T78" fmla="*/ 56 w 73"/>
              <a:gd name="T79" fmla="*/ 60 h 100"/>
              <a:gd name="T80" fmla="*/ 66 w 73"/>
              <a:gd name="T81" fmla="*/ 45 h 100"/>
              <a:gd name="T82" fmla="*/ 68 w 73"/>
              <a:gd name="T83" fmla="*/ 39 h 100"/>
              <a:gd name="T84" fmla="*/ 69 w 73"/>
              <a:gd name="T85" fmla="*/ 33 h 100"/>
              <a:gd name="T86" fmla="*/ 60 w 73"/>
              <a:gd name="T87" fmla="*/ 13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3" h="100">
                <a:moveTo>
                  <a:pt x="37" y="0"/>
                </a:moveTo>
                <a:cubicBezTo>
                  <a:pt x="47" y="0"/>
                  <a:pt x="56" y="3"/>
                  <a:pt x="63" y="9"/>
                </a:cubicBezTo>
                <a:cubicBezTo>
                  <a:pt x="69" y="15"/>
                  <a:pt x="73" y="24"/>
                  <a:pt x="73" y="33"/>
                </a:cubicBezTo>
                <a:cubicBezTo>
                  <a:pt x="73" y="36"/>
                  <a:pt x="73" y="38"/>
                  <a:pt x="73" y="40"/>
                </a:cubicBezTo>
                <a:cubicBezTo>
                  <a:pt x="72" y="43"/>
                  <a:pt x="71" y="45"/>
                  <a:pt x="70" y="47"/>
                </a:cubicBezTo>
                <a:cubicBezTo>
                  <a:pt x="68" y="53"/>
                  <a:pt x="56" y="67"/>
                  <a:pt x="50" y="74"/>
                </a:cubicBezTo>
                <a:cubicBezTo>
                  <a:pt x="49" y="75"/>
                  <a:pt x="48" y="75"/>
                  <a:pt x="48" y="76"/>
                </a:cubicBezTo>
                <a:cubicBezTo>
                  <a:pt x="48" y="80"/>
                  <a:pt x="48" y="80"/>
                  <a:pt x="48" y="80"/>
                </a:cubicBezTo>
                <a:cubicBezTo>
                  <a:pt x="46" y="80"/>
                  <a:pt x="46" y="80"/>
                  <a:pt x="46" y="80"/>
                </a:cubicBezTo>
                <a:cubicBezTo>
                  <a:pt x="44" y="80"/>
                  <a:pt x="44" y="80"/>
                  <a:pt x="44" y="80"/>
                </a:cubicBezTo>
                <a:cubicBezTo>
                  <a:pt x="38" y="80"/>
                  <a:pt x="38" y="80"/>
                  <a:pt x="38" y="80"/>
                </a:cubicBezTo>
                <a:cubicBezTo>
                  <a:pt x="36" y="80"/>
                  <a:pt x="36" y="80"/>
                  <a:pt x="36" y="80"/>
                </a:cubicBezTo>
                <a:cubicBezTo>
                  <a:pt x="31" y="80"/>
                  <a:pt x="31" y="80"/>
                  <a:pt x="31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7" y="80"/>
                  <a:pt x="27" y="80"/>
                  <a:pt x="27" y="80"/>
                </a:cubicBezTo>
                <a:cubicBezTo>
                  <a:pt x="27" y="80"/>
                  <a:pt x="27" y="80"/>
                  <a:pt x="27" y="80"/>
                </a:cubicBezTo>
                <a:cubicBezTo>
                  <a:pt x="27" y="76"/>
                  <a:pt x="27" y="76"/>
                  <a:pt x="27" y="76"/>
                </a:cubicBezTo>
                <a:cubicBezTo>
                  <a:pt x="25" y="74"/>
                  <a:pt x="23" y="72"/>
                  <a:pt x="21" y="70"/>
                </a:cubicBezTo>
                <a:cubicBezTo>
                  <a:pt x="11" y="60"/>
                  <a:pt x="0" y="48"/>
                  <a:pt x="0" y="33"/>
                </a:cubicBezTo>
                <a:cubicBezTo>
                  <a:pt x="0" y="24"/>
                  <a:pt x="4" y="15"/>
                  <a:pt x="11" y="9"/>
                </a:cubicBezTo>
                <a:cubicBezTo>
                  <a:pt x="18" y="3"/>
                  <a:pt x="27" y="0"/>
                  <a:pt x="37" y="0"/>
                </a:cubicBezTo>
                <a:close/>
                <a:moveTo>
                  <a:pt x="45" y="86"/>
                </a:moveTo>
                <a:cubicBezTo>
                  <a:pt x="43" y="100"/>
                  <a:pt x="43" y="100"/>
                  <a:pt x="43" y="100"/>
                </a:cubicBezTo>
                <a:cubicBezTo>
                  <a:pt x="31" y="100"/>
                  <a:pt x="31" y="100"/>
                  <a:pt x="31" y="100"/>
                </a:cubicBezTo>
                <a:cubicBezTo>
                  <a:pt x="30" y="86"/>
                  <a:pt x="30" y="86"/>
                  <a:pt x="30" y="86"/>
                </a:cubicBezTo>
                <a:cubicBezTo>
                  <a:pt x="45" y="86"/>
                  <a:pt x="45" y="86"/>
                  <a:pt x="45" y="86"/>
                </a:cubicBezTo>
                <a:close/>
                <a:moveTo>
                  <a:pt x="37" y="74"/>
                </a:moveTo>
                <a:cubicBezTo>
                  <a:pt x="43" y="74"/>
                  <a:pt x="43" y="74"/>
                  <a:pt x="43" y="74"/>
                </a:cubicBezTo>
                <a:cubicBezTo>
                  <a:pt x="49" y="49"/>
                  <a:pt x="54" y="27"/>
                  <a:pt x="48" y="6"/>
                </a:cubicBezTo>
                <a:cubicBezTo>
                  <a:pt x="44" y="5"/>
                  <a:pt x="41" y="4"/>
                  <a:pt x="37" y="4"/>
                </a:cubicBezTo>
                <a:cubicBezTo>
                  <a:pt x="37" y="4"/>
                  <a:pt x="36" y="4"/>
                  <a:pt x="36" y="4"/>
                </a:cubicBezTo>
                <a:cubicBezTo>
                  <a:pt x="34" y="27"/>
                  <a:pt x="36" y="51"/>
                  <a:pt x="37" y="74"/>
                </a:cubicBezTo>
                <a:close/>
                <a:moveTo>
                  <a:pt x="17" y="10"/>
                </a:moveTo>
                <a:cubicBezTo>
                  <a:pt x="5" y="25"/>
                  <a:pt x="6" y="41"/>
                  <a:pt x="16" y="58"/>
                </a:cubicBezTo>
                <a:cubicBezTo>
                  <a:pt x="19" y="61"/>
                  <a:pt x="22" y="64"/>
                  <a:pt x="25" y="67"/>
                </a:cubicBezTo>
                <a:cubicBezTo>
                  <a:pt x="26" y="69"/>
                  <a:pt x="28" y="70"/>
                  <a:pt x="30" y="72"/>
                </a:cubicBezTo>
                <a:cubicBezTo>
                  <a:pt x="24" y="52"/>
                  <a:pt x="13" y="25"/>
                  <a:pt x="27" y="5"/>
                </a:cubicBezTo>
                <a:cubicBezTo>
                  <a:pt x="23" y="6"/>
                  <a:pt x="20" y="8"/>
                  <a:pt x="17" y="10"/>
                </a:cubicBezTo>
                <a:close/>
                <a:moveTo>
                  <a:pt x="60" y="13"/>
                </a:moveTo>
                <a:cubicBezTo>
                  <a:pt x="66" y="27"/>
                  <a:pt x="63" y="45"/>
                  <a:pt x="56" y="60"/>
                </a:cubicBezTo>
                <a:cubicBezTo>
                  <a:pt x="60" y="54"/>
                  <a:pt x="65" y="49"/>
                  <a:pt x="66" y="45"/>
                </a:cubicBezTo>
                <a:cubicBezTo>
                  <a:pt x="67" y="43"/>
                  <a:pt x="67" y="41"/>
                  <a:pt x="68" y="39"/>
                </a:cubicBezTo>
                <a:cubicBezTo>
                  <a:pt x="68" y="37"/>
                  <a:pt x="69" y="35"/>
                  <a:pt x="69" y="33"/>
                </a:cubicBezTo>
                <a:cubicBezTo>
                  <a:pt x="69" y="25"/>
                  <a:pt x="65" y="18"/>
                  <a:pt x="60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135188" name="Freeform 145"/>
          <p:cNvSpPr>
            <a:spLocks noEditPoints="1"/>
          </p:cNvSpPr>
          <p:nvPr/>
        </p:nvSpPr>
        <p:spPr bwMode="auto">
          <a:xfrm>
            <a:off x="5030788" y="4648200"/>
            <a:ext cx="355600" cy="358775"/>
          </a:xfrm>
          <a:custGeom>
            <a:avLst/>
            <a:gdLst>
              <a:gd name="T0" fmla="*/ 43 w 98"/>
              <a:gd name="T1" fmla="*/ 76 h 99"/>
              <a:gd name="T2" fmla="*/ 40 w 98"/>
              <a:gd name="T3" fmla="*/ 70 h 99"/>
              <a:gd name="T4" fmla="*/ 37 w 98"/>
              <a:gd name="T5" fmla="*/ 74 h 99"/>
              <a:gd name="T6" fmla="*/ 35 w 98"/>
              <a:gd name="T7" fmla="*/ 76 h 99"/>
              <a:gd name="T8" fmla="*/ 32 w 98"/>
              <a:gd name="T9" fmla="*/ 75 h 99"/>
              <a:gd name="T10" fmla="*/ 2 w 98"/>
              <a:gd name="T11" fmla="*/ 45 h 99"/>
              <a:gd name="T12" fmla="*/ 7 w 98"/>
              <a:gd name="T13" fmla="*/ 10 h 99"/>
              <a:gd name="T14" fmla="*/ 40 w 98"/>
              <a:gd name="T15" fmla="*/ 26 h 99"/>
              <a:gd name="T16" fmla="*/ 71 w 98"/>
              <a:gd name="T17" fmla="*/ 0 h 99"/>
              <a:gd name="T18" fmla="*/ 48 w 98"/>
              <a:gd name="T19" fmla="*/ 79 h 99"/>
              <a:gd name="T20" fmla="*/ 35 w 98"/>
              <a:gd name="T21" fmla="*/ 99 h 99"/>
              <a:gd name="T22" fmla="*/ 29 w 98"/>
              <a:gd name="T23" fmla="*/ 95 h 99"/>
              <a:gd name="T24" fmla="*/ 43 w 98"/>
              <a:gd name="T25" fmla="*/ 76 h 99"/>
              <a:gd name="T26" fmla="*/ 47 w 98"/>
              <a:gd name="T27" fmla="*/ 57 h 99"/>
              <a:gd name="T28" fmla="*/ 50 w 98"/>
              <a:gd name="T29" fmla="*/ 63 h 99"/>
              <a:gd name="T30" fmla="*/ 65 w 98"/>
              <a:gd name="T31" fmla="*/ 18 h 99"/>
              <a:gd name="T32" fmla="*/ 47 w 98"/>
              <a:gd name="T33" fmla="*/ 32 h 99"/>
              <a:gd name="T34" fmla="*/ 46 w 98"/>
              <a:gd name="T35" fmla="*/ 34 h 99"/>
              <a:gd name="T36" fmla="*/ 47 w 98"/>
              <a:gd name="T37" fmla="*/ 57 h 99"/>
              <a:gd name="T38" fmla="*/ 28 w 98"/>
              <a:gd name="T39" fmla="*/ 63 h 99"/>
              <a:gd name="T40" fmla="*/ 16 w 98"/>
              <a:gd name="T41" fmla="*/ 24 h 99"/>
              <a:gd name="T42" fmla="*/ 16 w 98"/>
              <a:gd name="T43" fmla="*/ 24 h 99"/>
              <a:gd name="T44" fmla="*/ 33 w 98"/>
              <a:gd name="T45" fmla="*/ 61 h 99"/>
              <a:gd name="T46" fmla="*/ 13 w 98"/>
              <a:gd name="T47" fmla="*/ 21 h 99"/>
              <a:gd name="T48" fmla="*/ 10 w 98"/>
              <a:gd name="T49" fmla="*/ 44 h 99"/>
              <a:gd name="T50" fmla="*/ 28 w 98"/>
              <a:gd name="T51" fmla="*/ 63 h 99"/>
              <a:gd name="T52" fmla="*/ 55 w 98"/>
              <a:gd name="T53" fmla="*/ 64 h 99"/>
              <a:gd name="T54" fmla="*/ 68 w 98"/>
              <a:gd name="T55" fmla="*/ 18 h 99"/>
              <a:gd name="T56" fmla="*/ 55 w 98"/>
              <a:gd name="T57" fmla="*/ 64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8" h="99">
                <a:moveTo>
                  <a:pt x="43" y="76"/>
                </a:moveTo>
                <a:cubicBezTo>
                  <a:pt x="42" y="75"/>
                  <a:pt x="41" y="73"/>
                  <a:pt x="40" y="70"/>
                </a:cubicBezTo>
                <a:cubicBezTo>
                  <a:pt x="39" y="71"/>
                  <a:pt x="38" y="73"/>
                  <a:pt x="37" y="74"/>
                </a:cubicBezTo>
                <a:cubicBezTo>
                  <a:pt x="35" y="76"/>
                  <a:pt x="35" y="76"/>
                  <a:pt x="35" y="76"/>
                </a:cubicBezTo>
                <a:cubicBezTo>
                  <a:pt x="32" y="75"/>
                  <a:pt x="32" y="75"/>
                  <a:pt x="32" y="75"/>
                </a:cubicBezTo>
                <a:cubicBezTo>
                  <a:pt x="25" y="72"/>
                  <a:pt x="4" y="62"/>
                  <a:pt x="2" y="45"/>
                </a:cubicBezTo>
                <a:cubicBezTo>
                  <a:pt x="0" y="28"/>
                  <a:pt x="10" y="19"/>
                  <a:pt x="7" y="10"/>
                </a:cubicBezTo>
                <a:cubicBezTo>
                  <a:pt x="21" y="13"/>
                  <a:pt x="33" y="19"/>
                  <a:pt x="40" y="26"/>
                </a:cubicBezTo>
                <a:cubicBezTo>
                  <a:pt x="52" y="11"/>
                  <a:pt x="67" y="11"/>
                  <a:pt x="71" y="0"/>
                </a:cubicBezTo>
                <a:cubicBezTo>
                  <a:pt x="98" y="38"/>
                  <a:pt x="94" y="74"/>
                  <a:pt x="48" y="79"/>
                </a:cubicBezTo>
                <a:cubicBezTo>
                  <a:pt x="44" y="86"/>
                  <a:pt x="40" y="93"/>
                  <a:pt x="35" y="99"/>
                </a:cubicBezTo>
                <a:cubicBezTo>
                  <a:pt x="29" y="95"/>
                  <a:pt x="29" y="95"/>
                  <a:pt x="29" y="95"/>
                </a:cubicBezTo>
                <a:cubicBezTo>
                  <a:pt x="34" y="89"/>
                  <a:pt x="39" y="83"/>
                  <a:pt x="43" y="76"/>
                </a:cubicBezTo>
                <a:close/>
                <a:moveTo>
                  <a:pt x="47" y="57"/>
                </a:moveTo>
                <a:cubicBezTo>
                  <a:pt x="48" y="60"/>
                  <a:pt x="49" y="62"/>
                  <a:pt x="50" y="63"/>
                </a:cubicBezTo>
                <a:cubicBezTo>
                  <a:pt x="56" y="49"/>
                  <a:pt x="61" y="33"/>
                  <a:pt x="65" y="18"/>
                </a:cubicBezTo>
                <a:cubicBezTo>
                  <a:pt x="61" y="22"/>
                  <a:pt x="53" y="24"/>
                  <a:pt x="47" y="32"/>
                </a:cubicBezTo>
                <a:cubicBezTo>
                  <a:pt x="47" y="33"/>
                  <a:pt x="46" y="33"/>
                  <a:pt x="46" y="34"/>
                </a:cubicBezTo>
                <a:cubicBezTo>
                  <a:pt x="50" y="41"/>
                  <a:pt x="50" y="49"/>
                  <a:pt x="47" y="57"/>
                </a:cubicBezTo>
                <a:close/>
                <a:moveTo>
                  <a:pt x="28" y="63"/>
                </a:moveTo>
                <a:cubicBezTo>
                  <a:pt x="25" y="49"/>
                  <a:pt x="22" y="36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22" y="33"/>
                  <a:pt x="29" y="46"/>
                  <a:pt x="33" y="61"/>
                </a:cubicBezTo>
                <a:cubicBezTo>
                  <a:pt x="47" y="44"/>
                  <a:pt x="38" y="27"/>
                  <a:pt x="13" y="21"/>
                </a:cubicBezTo>
                <a:cubicBezTo>
                  <a:pt x="15" y="27"/>
                  <a:pt x="9" y="33"/>
                  <a:pt x="10" y="44"/>
                </a:cubicBezTo>
                <a:cubicBezTo>
                  <a:pt x="11" y="56"/>
                  <a:pt x="24" y="61"/>
                  <a:pt x="28" y="63"/>
                </a:cubicBezTo>
                <a:close/>
                <a:moveTo>
                  <a:pt x="55" y="64"/>
                </a:moveTo>
                <a:cubicBezTo>
                  <a:pt x="80" y="60"/>
                  <a:pt x="83" y="40"/>
                  <a:pt x="68" y="18"/>
                </a:cubicBezTo>
                <a:cubicBezTo>
                  <a:pt x="67" y="31"/>
                  <a:pt x="62" y="48"/>
                  <a:pt x="55" y="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135189" name="Freeform 147"/>
          <p:cNvSpPr>
            <a:spLocks noEditPoints="1"/>
          </p:cNvSpPr>
          <p:nvPr/>
        </p:nvSpPr>
        <p:spPr bwMode="auto">
          <a:xfrm>
            <a:off x="3498850" y="2836863"/>
            <a:ext cx="244475" cy="384175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135190" name="Freeform 168"/>
          <p:cNvSpPr>
            <a:spLocks noEditPoints="1"/>
          </p:cNvSpPr>
          <p:nvPr/>
        </p:nvSpPr>
        <p:spPr bwMode="auto">
          <a:xfrm>
            <a:off x="6778625" y="2795588"/>
            <a:ext cx="347663" cy="357187"/>
          </a:xfrm>
          <a:custGeom>
            <a:avLst/>
            <a:gdLst>
              <a:gd name="T0" fmla="*/ 5 w 96"/>
              <a:gd name="T1" fmla="*/ 42 h 99"/>
              <a:gd name="T2" fmla="*/ 74 w 96"/>
              <a:gd name="T3" fmla="*/ 42 h 99"/>
              <a:gd name="T4" fmla="*/ 77 w 96"/>
              <a:gd name="T5" fmla="*/ 41 h 99"/>
              <a:gd name="T6" fmla="*/ 91 w 96"/>
              <a:gd name="T7" fmla="*/ 47 h 99"/>
              <a:gd name="T8" fmla="*/ 96 w 96"/>
              <a:gd name="T9" fmla="*/ 60 h 99"/>
              <a:gd name="T10" fmla="*/ 91 w 96"/>
              <a:gd name="T11" fmla="*/ 73 h 99"/>
              <a:gd name="T12" fmla="*/ 77 w 96"/>
              <a:gd name="T13" fmla="*/ 78 h 99"/>
              <a:gd name="T14" fmla="*/ 68 w 96"/>
              <a:gd name="T15" fmla="*/ 76 h 99"/>
              <a:gd name="T16" fmla="*/ 62 w 96"/>
              <a:gd name="T17" fmla="*/ 85 h 99"/>
              <a:gd name="T18" fmla="*/ 67 w 96"/>
              <a:gd name="T19" fmla="*/ 85 h 99"/>
              <a:gd name="T20" fmla="*/ 84 w 96"/>
              <a:gd name="T21" fmla="*/ 85 h 99"/>
              <a:gd name="T22" fmla="*/ 71 w 96"/>
              <a:gd name="T23" fmla="*/ 99 h 99"/>
              <a:gd name="T24" fmla="*/ 17 w 96"/>
              <a:gd name="T25" fmla="*/ 99 h 99"/>
              <a:gd name="T26" fmla="*/ 12 w 96"/>
              <a:gd name="T27" fmla="*/ 99 h 99"/>
              <a:gd name="T28" fmla="*/ 0 w 96"/>
              <a:gd name="T29" fmla="*/ 85 h 99"/>
              <a:gd name="T30" fmla="*/ 17 w 96"/>
              <a:gd name="T31" fmla="*/ 85 h 99"/>
              <a:gd name="T32" fmla="*/ 21 w 96"/>
              <a:gd name="T33" fmla="*/ 85 h 99"/>
              <a:gd name="T34" fmla="*/ 5 w 96"/>
              <a:gd name="T35" fmla="*/ 42 h 99"/>
              <a:gd name="T36" fmla="*/ 56 w 96"/>
              <a:gd name="T37" fmla="*/ 36 h 99"/>
              <a:gd name="T38" fmla="*/ 55 w 96"/>
              <a:gd name="T39" fmla="*/ 6 h 99"/>
              <a:gd name="T40" fmla="*/ 56 w 96"/>
              <a:gd name="T41" fmla="*/ 36 h 99"/>
              <a:gd name="T42" fmla="*/ 43 w 96"/>
              <a:gd name="T43" fmla="*/ 30 h 99"/>
              <a:gd name="T44" fmla="*/ 42 w 96"/>
              <a:gd name="T45" fmla="*/ 0 h 99"/>
              <a:gd name="T46" fmla="*/ 43 w 96"/>
              <a:gd name="T47" fmla="*/ 30 h 99"/>
              <a:gd name="T48" fmla="*/ 30 w 96"/>
              <a:gd name="T49" fmla="*/ 34 h 99"/>
              <a:gd name="T50" fmla="*/ 29 w 96"/>
              <a:gd name="T51" fmla="*/ 4 h 99"/>
              <a:gd name="T52" fmla="*/ 30 w 96"/>
              <a:gd name="T53" fmla="*/ 34 h 99"/>
              <a:gd name="T54" fmla="*/ 15 w 96"/>
              <a:gd name="T55" fmla="*/ 53 h 99"/>
              <a:gd name="T56" fmla="*/ 26 w 96"/>
              <a:gd name="T57" fmla="*/ 80 h 99"/>
              <a:gd name="T58" fmla="*/ 33 w 96"/>
              <a:gd name="T59" fmla="*/ 75 h 99"/>
              <a:gd name="T60" fmla="*/ 24 w 96"/>
              <a:gd name="T61" fmla="*/ 52 h 99"/>
              <a:gd name="T62" fmla="*/ 15 w 96"/>
              <a:gd name="T63" fmla="*/ 53 h 99"/>
              <a:gd name="T64" fmla="*/ 77 w 96"/>
              <a:gd name="T65" fmla="*/ 50 h 99"/>
              <a:gd name="T66" fmla="*/ 72 w 96"/>
              <a:gd name="T67" fmla="*/ 68 h 99"/>
              <a:gd name="T68" fmla="*/ 77 w 96"/>
              <a:gd name="T69" fmla="*/ 70 h 99"/>
              <a:gd name="T70" fmla="*/ 84 w 96"/>
              <a:gd name="T71" fmla="*/ 67 h 99"/>
              <a:gd name="T72" fmla="*/ 87 w 96"/>
              <a:gd name="T73" fmla="*/ 60 h 99"/>
              <a:gd name="T74" fmla="*/ 84 w 96"/>
              <a:gd name="T75" fmla="*/ 53 h 99"/>
              <a:gd name="T76" fmla="*/ 77 w 96"/>
              <a:gd name="T77" fmla="*/ 50 h 99"/>
              <a:gd name="T78" fmla="*/ 77 w 96"/>
              <a:gd name="T79" fmla="*/ 5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6" h="99">
                <a:moveTo>
                  <a:pt x="5" y="42"/>
                </a:moveTo>
                <a:cubicBezTo>
                  <a:pt x="28" y="42"/>
                  <a:pt x="51" y="42"/>
                  <a:pt x="74" y="42"/>
                </a:cubicBezTo>
                <a:cubicBezTo>
                  <a:pt x="75" y="41"/>
                  <a:pt x="76" y="41"/>
                  <a:pt x="77" y="41"/>
                </a:cubicBezTo>
                <a:cubicBezTo>
                  <a:pt x="83" y="41"/>
                  <a:pt x="87" y="43"/>
                  <a:pt x="91" y="47"/>
                </a:cubicBezTo>
                <a:cubicBezTo>
                  <a:pt x="94" y="50"/>
                  <a:pt x="96" y="55"/>
                  <a:pt x="96" y="60"/>
                </a:cubicBezTo>
                <a:cubicBezTo>
                  <a:pt x="96" y="65"/>
                  <a:pt x="94" y="70"/>
                  <a:pt x="91" y="73"/>
                </a:cubicBezTo>
                <a:cubicBezTo>
                  <a:pt x="87" y="76"/>
                  <a:pt x="83" y="78"/>
                  <a:pt x="77" y="78"/>
                </a:cubicBezTo>
                <a:cubicBezTo>
                  <a:pt x="74" y="78"/>
                  <a:pt x="71" y="78"/>
                  <a:pt x="68" y="76"/>
                </a:cubicBezTo>
                <a:cubicBezTo>
                  <a:pt x="67" y="79"/>
                  <a:pt x="65" y="82"/>
                  <a:pt x="62" y="85"/>
                </a:cubicBezTo>
                <a:cubicBezTo>
                  <a:pt x="67" y="85"/>
                  <a:pt x="67" y="85"/>
                  <a:pt x="67" y="85"/>
                </a:cubicBezTo>
                <a:cubicBezTo>
                  <a:pt x="84" y="85"/>
                  <a:pt x="84" y="85"/>
                  <a:pt x="84" y="85"/>
                </a:cubicBezTo>
                <a:cubicBezTo>
                  <a:pt x="71" y="99"/>
                  <a:pt x="71" y="99"/>
                  <a:pt x="71" y="99"/>
                </a:cubicBezTo>
                <a:cubicBezTo>
                  <a:pt x="17" y="99"/>
                  <a:pt x="17" y="99"/>
                  <a:pt x="17" y="99"/>
                </a:cubicBezTo>
                <a:cubicBezTo>
                  <a:pt x="12" y="99"/>
                  <a:pt x="12" y="99"/>
                  <a:pt x="12" y="99"/>
                </a:cubicBezTo>
                <a:cubicBezTo>
                  <a:pt x="0" y="85"/>
                  <a:pt x="0" y="85"/>
                  <a:pt x="0" y="85"/>
                </a:cubicBezTo>
                <a:cubicBezTo>
                  <a:pt x="17" y="85"/>
                  <a:pt x="17" y="85"/>
                  <a:pt x="17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11" y="72"/>
                  <a:pt x="6" y="58"/>
                  <a:pt x="5" y="42"/>
                </a:cubicBezTo>
                <a:close/>
                <a:moveTo>
                  <a:pt x="56" y="36"/>
                </a:moveTo>
                <a:cubicBezTo>
                  <a:pt x="42" y="15"/>
                  <a:pt x="59" y="19"/>
                  <a:pt x="55" y="6"/>
                </a:cubicBezTo>
                <a:cubicBezTo>
                  <a:pt x="64" y="18"/>
                  <a:pt x="50" y="19"/>
                  <a:pt x="56" y="36"/>
                </a:cubicBezTo>
                <a:close/>
                <a:moveTo>
                  <a:pt x="43" y="30"/>
                </a:moveTo>
                <a:cubicBezTo>
                  <a:pt x="37" y="13"/>
                  <a:pt x="51" y="12"/>
                  <a:pt x="42" y="0"/>
                </a:cubicBezTo>
                <a:cubicBezTo>
                  <a:pt x="46" y="14"/>
                  <a:pt x="29" y="10"/>
                  <a:pt x="43" y="30"/>
                </a:cubicBezTo>
                <a:close/>
                <a:moveTo>
                  <a:pt x="30" y="34"/>
                </a:moveTo>
                <a:cubicBezTo>
                  <a:pt x="16" y="14"/>
                  <a:pt x="33" y="18"/>
                  <a:pt x="29" y="4"/>
                </a:cubicBezTo>
                <a:cubicBezTo>
                  <a:pt x="38" y="17"/>
                  <a:pt x="24" y="17"/>
                  <a:pt x="30" y="34"/>
                </a:cubicBezTo>
                <a:close/>
                <a:moveTo>
                  <a:pt x="15" y="53"/>
                </a:moveTo>
                <a:cubicBezTo>
                  <a:pt x="17" y="62"/>
                  <a:pt x="21" y="72"/>
                  <a:pt x="26" y="80"/>
                </a:cubicBezTo>
                <a:cubicBezTo>
                  <a:pt x="33" y="75"/>
                  <a:pt x="33" y="75"/>
                  <a:pt x="33" y="75"/>
                </a:cubicBezTo>
                <a:cubicBezTo>
                  <a:pt x="29" y="68"/>
                  <a:pt x="25" y="59"/>
                  <a:pt x="24" y="52"/>
                </a:cubicBezTo>
                <a:cubicBezTo>
                  <a:pt x="15" y="53"/>
                  <a:pt x="15" y="53"/>
                  <a:pt x="15" y="53"/>
                </a:cubicBezTo>
                <a:close/>
                <a:moveTo>
                  <a:pt x="77" y="50"/>
                </a:moveTo>
                <a:cubicBezTo>
                  <a:pt x="76" y="56"/>
                  <a:pt x="74" y="62"/>
                  <a:pt x="72" y="68"/>
                </a:cubicBezTo>
                <a:cubicBezTo>
                  <a:pt x="74" y="69"/>
                  <a:pt x="75" y="70"/>
                  <a:pt x="77" y="70"/>
                </a:cubicBezTo>
                <a:cubicBezTo>
                  <a:pt x="80" y="70"/>
                  <a:pt x="83" y="69"/>
                  <a:pt x="84" y="67"/>
                </a:cubicBezTo>
                <a:cubicBezTo>
                  <a:pt x="86" y="65"/>
                  <a:pt x="87" y="63"/>
                  <a:pt x="87" y="60"/>
                </a:cubicBezTo>
                <a:cubicBezTo>
                  <a:pt x="87" y="57"/>
                  <a:pt x="86" y="55"/>
                  <a:pt x="84" y="53"/>
                </a:cubicBezTo>
                <a:cubicBezTo>
                  <a:pt x="83" y="51"/>
                  <a:pt x="80" y="50"/>
                  <a:pt x="77" y="50"/>
                </a:cubicBezTo>
                <a:cubicBezTo>
                  <a:pt x="77" y="50"/>
                  <a:pt x="77" y="50"/>
                  <a:pt x="77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grpSp>
        <p:nvGrpSpPr>
          <p:cNvPr id="135191" name="组合 22"/>
          <p:cNvGrpSpPr>
            <a:grpSpLocks/>
          </p:cNvGrpSpPr>
          <p:nvPr/>
        </p:nvGrpSpPr>
        <p:grpSpPr bwMode="auto">
          <a:xfrm>
            <a:off x="846138" y="5299075"/>
            <a:ext cx="2068512" cy="860425"/>
            <a:chOff x="0" y="0"/>
            <a:chExt cx="2068387" cy="861775"/>
          </a:xfrm>
        </p:grpSpPr>
        <p:sp>
          <p:nvSpPr>
            <p:cNvPr id="135192" name="文本框 23"/>
            <p:cNvSpPr txBox="1">
              <a:spLocks noChangeArrowheads="1"/>
            </p:cNvSpPr>
            <p:nvPr/>
          </p:nvSpPr>
          <p:spPr bwMode="auto">
            <a:xfrm>
              <a:off x="0" y="400110"/>
              <a:ext cx="206838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rgbClr val="3536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3536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3536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</a:t>
              </a:r>
            </a:p>
          </p:txBody>
        </p:sp>
        <p:sp>
          <p:nvSpPr>
            <p:cNvPr id="135193" name="文本框 24"/>
            <p:cNvSpPr txBox="1">
              <a:spLocks noChangeArrowheads="1"/>
            </p:cNvSpPr>
            <p:nvPr/>
          </p:nvSpPr>
          <p:spPr bwMode="auto">
            <a:xfrm>
              <a:off x="339885" y="0"/>
              <a:ext cx="138861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 b="1">
                  <a:solidFill>
                    <a:srgbClr val="3536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135194" name="组合 25"/>
          <p:cNvGrpSpPr>
            <a:grpSpLocks/>
          </p:cNvGrpSpPr>
          <p:nvPr/>
        </p:nvGrpSpPr>
        <p:grpSpPr bwMode="auto">
          <a:xfrm>
            <a:off x="4184650" y="5299075"/>
            <a:ext cx="2068513" cy="1046163"/>
            <a:chOff x="0" y="0"/>
            <a:chExt cx="2068387" cy="1046441"/>
          </a:xfrm>
        </p:grpSpPr>
        <p:sp>
          <p:nvSpPr>
            <p:cNvPr id="135195" name="文本框 26"/>
            <p:cNvSpPr txBox="1">
              <a:spLocks noChangeArrowheads="1"/>
            </p:cNvSpPr>
            <p:nvPr/>
          </p:nvSpPr>
          <p:spPr bwMode="auto">
            <a:xfrm>
              <a:off x="0" y="400110"/>
              <a:ext cx="206838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rgbClr val="3536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3536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3536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200">
                  <a:solidFill>
                    <a:srgbClr val="3536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3536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</a:p>
          </p:txBody>
        </p:sp>
        <p:sp>
          <p:nvSpPr>
            <p:cNvPr id="135196" name="文本框 27"/>
            <p:cNvSpPr txBox="1">
              <a:spLocks noChangeArrowheads="1"/>
            </p:cNvSpPr>
            <p:nvPr/>
          </p:nvSpPr>
          <p:spPr bwMode="auto">
            <a:xfrm>
              <a:off x="339885" y="0"/>
              <a:ext cx="138861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 b="1">
                  <a:solidFill>
                    <a:srgbClr val="3536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135197" name="组合 28"/>
          <p:cNvGrpSpPr>
            <a:grpSpLocks/>
          </p:cNvGrpSpPr>
          <p:nvPr/>
        </p:nvGrpSpPr>
        <p:grpSpPr bwMode="auto">
          <a:xfrm>
            <a:off x="7523163" y="5299075"/>
            <a:ext cx="2068512" cy="860425"/>
            <a:chOff x="0" y="0"/>
            <a:chExt cx="2068387" cy="861775"/>
          </a:xfrm>
        </p:grpSpPr>
        <p:sp>
          <p:nvSpPr>
            <p:cNvPr id="135198" name="文本框 29"/>
            <p:cNvSpPr txBox="1">
              <a:spLocks noChangeArrowheads="1"/>
            </p:cNvSpPr>
            <p:nvPr/>
          </p:nvSpPr>
          <p:spPr bwMode="auto">
            <a:xfrm>
              <a:off x="0" y="400110"/>
              <a:ext cx="206838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rgbClr val="3536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3536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3536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</a:t>
              </a:r>
            </a:p>
          </p:txBody>
        </p:sp>
        <p:sp>
          <p:nvSpPr>
            <p:cNvPr id="135199" name="文本框 30"/>
            <p:cNvSpPr txBox="1">
              <a:spLocks noChangeArrowheads="1"/>
            </p:cNvSpPr>
            <p:nvPr/>
          </p:nvSpPr>
          <p:spPr bwMode="auto">
            <a:xfrm>
              <a:off x="339885" y="0"/>
              <a:ext cx="138861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 b="1">
                  <a:solidFill>
                    <a:srgbClr val="3536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135200" name="组合 31"/>
          <p:cNvGrpSpPr>
            <a:grpSpLocks/>
          </p:cNvGrpSpPr>
          <p:nvPr/>
        </p:nvGrpSpPr>
        <p:grpSpPr bwMode="auto">
          <a:xfrm>
            <a:off x="2587625" y="1484313"/>
            <a:ext cx="2068513" cy="860425"/>
            <a:chOff x="0" y="0"/>
            <a:chExt cx="2068387" cy="861775"/>
          </a:xfrm>
        </p:grpSpPr>
        <p:sp>
          <p:nvSpPr>
            <p:cNvPr id="135201" name="文本框 32"/>
            <p:cNvSpPr txBox="1">
              <a:spLocks noChangeArrowheads="1"/>
            </p:cNvSpPr>
            <p:nvPr/>
          </p:nvSpPr>
          <p:spPr bwMode="auto">
            <a:xfrm>
              <a:off x="0" y="400110"/>
              <a:ext cx="206838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rgbClr val="3536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3536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3536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</a:t>
              </a:r>
            </a:p>
          </p:txBody>
        </p:sp>
        <p:sp>
          <p:nvSpPr>
            <p:cNvPr id="135202" name="文本框 33"/>
            <p:cNvSpPr txBox="1">
              <a:spLocks noChangeArrowheads="1"/>
            </p:cNvSpPr>
            <p:nvPr/>
          </p:nvSpPr>
          <p:spPr bwMode="auto">
            <a:xfrm>
              <a:off x="339885" y="0"/>
              <a:ext cx="138861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 b="1">
                  <a:solidFill>
                    <a:srgbClr val="3536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135203" name="组合 34"/>
          <p:cNvGrpSpPr>
            <a:grpSpLocks/>
          </p:cNvGrpSpPr>
          <p:nvPr/>
        </p:nvGrpSpPr>
        <p:grpSpPr bwMode="auto">
          <a:xfrm>
            <a:off x="5918200" y="1484313"/>
            <a:ext cx="2068513" cy="860425"/>
            <a:chOff x="0" y="0"/>
            <a:chExt cx="2068387" cy="861775"/>
          </a:xfrm>
        </p:grpSpPr>
        <p:sp>
          <p:nvSpPr>
            <p:cNvPr id="135204" name="文本框 35"/>
            <p:cNvSpPr txBox="1">
              <a:spLocks noChangeArrowheads="1"/>
            </p:cNvSpPr>
            <p:nvPr/>
          </p:nvSpPr>
          <p:spPr bwMode="auto">
            <a:xfrm>
              <a:off x="0" y="400110"/>
              <a:ext cx="206838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rgbClr val="3536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3536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3536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</a:t>
              </a:r>
            </a:p>
          </p:txBody>
        </p:sp>
        <p:sp>
          <p:nvSpPr>
            <p:cNvPr id="135205" name="文本框 36"/>
            <p:cNvSpPr txBox="1">
              <a:spLocks noChangeArrowheads="1"/>
            </p:cNvSpPr>
            <p:nvPr/>
          </p:nvSpPr>
          <p:spPr bwMode="auto">
            <a:xfrm>
              <a:off x="339885" y="0"/>
              <a:ext cx="138861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 b="1">
                  <a:solidFill>
                    <a:srgbClr val="3536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135206" name="组合 37"/>
          <p:cNvGrpSpPr>
            <a:grpSpLocks/>
          </p:cNvGrpSpPr>
          <p:nvPr/>
        </p:nvGrpSpPr>
        <p:grpSpPr bwMode="auto">
          <a:xfrm>
            <a:off x="9250363" y="1484313"/>
            <a:ext cx="2068512" cy="860425"/>
            <a:chOff x="0" y="0"/>
            <a:chExt cx="2068387" cy="861775"/>
          </a:xfrm>
        </p:grpSpPr>
        <p:sp>
          <p:nvSpPr>
            <p:cNvPr id="135207" name="文本框 38"/>
            <p:cNvSpPr txBox="1">
              <a:spLocks noChangeArrowheads="1"/>
            </p:cNvSpPr>
            <p:nvPr/>
          </p:nvSpPr>
          <p:spPr bwMode="auto">
            <a:xfrm>
              <a:off x="0" y="400110"/>
              <a:ext cx="206838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rgbClr val="3536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3536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3536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</a:t>
              </a:r>
            </a:p>
          </p:txBody>
        </p:sp>
        <p:sp>
          <p:nvSpPr>
            <p:cNvPr id="135208" name="文本框 39"/>
            <p:cNvSpPr txBox="1">
              <a:spLocks noChangeArrowheads="1"/>
            </p:cNvSpPr>
            <p:nvPr/>
          </p:nvSpPr>
          <p:spPr bwMode="auto">
            <a:xfrm>
              <a:off x="339885" y="0"/>
              <a:ext cx="138861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 b="1">
                  <a:solidFill>
                    <a:srgbClr val="3536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4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3050" y="831850"/>
            <a:ext cx="4025900" cy="402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6195" name="组合 30"/>
          <p:cNvGrpSpPr>
            <a:grpSpLocks/>
          </p:cNvGrpSpPr>
          <p:nvPr/>
        </p:nvGrpSpPr>
        <p:grpSpPr bwMode="auto">
          <a:xfrm>
            <a:off x="4178300" y="1566863"/>
            <a:ext cx="1687513" cy="3201987"/>
            <a:chOff x="0" y="0"/>
            <a:chExt cx="1687976" cy="3202328"/>
          </a:xfrm>
        </p:grpSpPr>
        <p:cxnSp>
          <p:nvCxnSpPr>
            <p:cNvPr id="136196" name="直接连接符 9"/>
            <p:cNvCxnSpPr>
              <a:cxnSpLocks noChangeShapeType="1"/>
            </p:cNvCxnSpPr>
            <p:nvPr/>
          </p:nvCxnSpPr>
          <p:spPr bwMode="auto">
            <a:xfrm>
              <a:off x="723014" y="2282514"/>
              <a:ext cx="340242" cy="818707"/>
            </a:xfrm>
            <a:prstGeom prst="line">
              <a:avLst/>
            </a:prstGeom>
            <a:noFill/>
            <a:ln w="3175" cmpd="sng">
              <a:solidFill>
                <a:schemeClr val="bg1">
                  <a:alpha val="40999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6197" name="直接连接符 12"/>
            <p:cNvCxnSpPr>
              <a:cxnSpLocks noChangeShapeType="1"/>
            </p:cNvCxnSpPr>
            <p:nvPr/>
          </p:nvCxnSpPr>
          <p:spPr bwMode="auto">
            <a:xfrm flipV="1">
              <a:off x="489098" y="2282514"/>
              <a:ext cx="233916" cy="409353"/>
            </a:xfrm>
            <a:prstGeom prst="line">
              <a:avLst/>
            </a:prstGeom>
            <a:noFill/>
            <a:ln w="3175" cmpd="sng">
              <a:solidFill>
                <a:schemeClr val="bg1">
                  <a:alpha val="40999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6198" name="直接连接符 15"/>
            <p:cNvCxnSpPr>
              <a:cxnSpLocks noChangeShapeType="1"/>
            </p:cNvCxnSpPr>
            <p:nvPr/>
          </p:nvCxnSpPr>
          <p:spPr bwMode="auto">
            <a:xfrm flipH="1" flipV="1">
              <a:off x="0" y="1931640"/>
              <a:ext cx="723014" cy="350874"/>
            </a:xfrm>
            <a:prstGeom prst="line">
              <a:avLst/>
            </a:prstGeom>
            <a:noFill/>
            <a:ln w="3175" cmpd="sng">
              <a:solidFill>
                <a:schemeClr val="bg1">
                  <a:alpha val="40999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6199" name="直接连接符 18"/>
            <p:cNvCxnSpPr>
              <a:cxnSpLocks noChangeShapeType="1"/>
            </p:cNvCxnSpPr>
            <p:nvPr/>
          </p:nvCxnSpPr>
          <p:spPr bwMode="auto">
            <a:xfrm flipH="1" flipV="1">
              <a:off x="723014" y="2282514"/>
              <a:ext cx="946298" cy="204676"/>
            </a:xfrm>
            <a:prstGeom prst="line">
              <a:avLst/>
            </a:prstGeom>
            <a:noFill/>
            <a:ln w="3175" cmpd="sng">
              <a:solidFill>
                <a:schemeClr val="bg1">
                  <a:alpha val="40999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6200" name="直接连接符 21"/>
            <p:cNvCxnSpPr>
              <a:cxnSpLocks noChangeShapeType="1"/>
            </p:cNvCxnSpPr>
            <p:nvPr/>
          </p:nvCxnSpPr>
          <p:spPr bwMode="auto">
            <a:xfrm flipV="1">
              <a:off x="1307805" y="2487192"/>
              <a:ext cx="349656" cy="715136"/>
            </a:xfrm>
            <a:prstGeom prst="line">
              <a:avLst/>
            </a:prstGeom>
            <a:noFill/>
            <a:ln w="3175" cmpd="sng">
              <a:solidFill>
                <a:schemeClr val="bg1">
                  <a:alpha val="40999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6201" name="直接连接符 24"/>
            <p:cNvCxnSpPr>
              <a:cxnSpLocks noChangeShapeType="1"/>
            </p:cNvCxnSpPr>
            <p:nvPr/>
          </p:nvCxnSpPr>
          <p:spPr bwMode="auto">
            <a:xfrm flipH="1" flipV="1">
              <a:off x="361507" y="0"/>
              <a:ext cx="361508" cy="2284010"/>
            </a:xfrm>
            <a:prstGeom prst="line">
              <a:avLst/>
            </a:prstGeom>
            <a:noFill/>
            <a:ln w="3175" cmpd="sng">
              <a:solidFill>
                <a:schemeClr val="bg1">
                  <a:alpha val="40999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6202" name="椭圆 27"/>
            <p:cNvSpPr>
              <a:spLocks noChangeArrowheads="1"/>
            </p:cNvSpPr>
            <p:nvPr/>
          </p:nvSpPr>
          <p:spPr bwMode="auto">
            <a:xfrm>
              <a:off x="702570" y="2256088"/>
              <a:ext cx="67468" cy="67468"/>
            </a:xfrm>
            <a:prstGeom prst="ellipse">
              <a:avLst/>
            </a:prstGeom>
            <a:solidFill>
              <a:schemeClr val="bg1">
                <a:alpha val="98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6203" name="椭圆 29"/>
            <p:cNvSpPr>
              <a:spLocks noChangeArrowheads="1"/>
            </p:cNvSpPr>
            <p:nvPr/>
          </p:nvSpPr>
          <p:spPr bwMode="auto">
            <a:xfrm>
              <a:off x="1620508" y="2451020"/>
              <a:ext cx="67468" cy="67468"/>
            </a:xfrm>
            <a:prstGeom prst="ellipse">
              <a:avLst/>
            </a:prstGeom>
            <a:solidFill>
              <a:schemeClr val="bg1">
                <a:alpha val="98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36204" name="文本框 31"/>
          <p:cNvSpPr txBox="1">
            <a:spLocks noChangeArrowheads="1"/>
          </p:cNvSpPr>
          <p:nvPr/>
        </p:nvSpPr>
        <p:spPr bwMode="auto">
          <a:xfrm>
            <a:off x="4902200" y="1647825"/>
            <a:ext cx="2401888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6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  <a:p>
            <a:pPr algn="ctr" eaLnBrk="1" hangingPunct="1"/>
            <a:r>
              <a:rPr lang="en-US" altLang="zh-CN" sz="6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6205" name="文本框 32"/>
          <p:cNvSpPr txBox="1">
            <a:spLocks noChangeArrowheads="1"/>
          </p:cNvSpPr>
          <p:nvPr/>
        </p:nvSpPr>
        <p:spPr bwMode="auto">
          <a:xfrm>
            <a:off x="5241925" y="3587750"/>
            <a:ext cx="2428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风险管控</a:t>
            </a:r>
          </a:p>
        </p:txBody>
      </p:sp>
      <p:sp>
        <p:nvSpPr>
          <p:cNvPr id="136206" name="文本框 17"/>
          <p:cNvSpPr txBox="1">
            <a:spLocks noChangeArrowheads="1"/>
          </p:cNvSpPr>
          <p:nvPr/>
        </p:nvSpPr>
        <p:spPr bwMode="auto">
          <a:xfrm>
            <a:off x="4902200" y="5018088"/>
            <a:ext cx="1343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4093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危及预测</a:t>
            </a:r>
          </a:p>
        </p:txBody>
      </p:sp>
      <p:sp>
        <p:nvSpPr>
          <p:cNvPr id="136207" name="文本框 19"/>
          <p:cNvSpPr txBox="1">
            <a:spLocks noChangeArrowheads="1"/>
          </p:cNvSpPr>
          <p:nvPr/>
        </p:nvSpPr>
        <p:spPr bwMode="auto">
          <a:xfrm>
            <a:off x="6230938" y="5018088"/>
            <a:ext cx="13446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4093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解决方法</a:t>
            </a:r>
          </a:p>
        </p:txBody>
      </p:sp>
      <p:sp>
        <p:nvSpPr>
          <p:cNvPr id="136208" name="文本框 20"/>
          <p:cNvSpPr txBox="1">
            <a:spLocks noChangeArrowheads="1"/>
          </p:cNvSpPr>
          <p:nvPr/>
        </p:nvSpPr>
        <p:spPr bwMode="auto">
          <a:xfrm>
            <a:off x="4902200" y="5376863"/>
            <a:ext cx="1343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4093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财务计划</a:t>
            </a:r>
          </a:p>
        </p:txBody>
      </p:sp>
      <p:sp>
        <p:nvSpPr>
          <p:cNvPr id="136209" name="文本框 22"/>
          <p:cNvSpPr txBox="1">
            <a:spLocks noChangeArrowheads="1"/>
          </p:cNvSpPr>
          <p:nvPr/>
        </p:nvSpPr>
        <p:spPr bwMode="auto">
          <a:xfrm>
            <a:off x="6230938" y="5376863"/>
            <a:ext cx="13446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4093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资金使用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直角三角形 1"/>
          <p:cNvSpPr>
            <a:spLocks noChangeArrowheads="1"/>
          </p:cNvSpPr>
          <p:nvPr/>
        </p:nvSpPr>
        <p:spPr bwMode="auto">
          <a:xfrm flipH="1">
            <a:off x="6410325" y="3429000"/>
            <a:ext cx="5781675" cy="3429000"/>
          </a:xfrm>
          <a:prstGeom prst="rtTriangle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7219" name="矩形 9"/>
          <p:cNvSpPr>
            <a:spLocks/>
          </p:cNvSpPr>
          <p:nvPr/>
        </p:nvSpPr>
        <p:spPr bwMode="auto">
          <a:xfrm>
            <a:off x="8302625" y="912813"/>
            <a:ext cx="1565275" cy="1177925"/>
          </a:xfrm>
          <a:custGeom>
            <a:avLst/>
            <a:gdLst>
              <a:gd name="T0" fmla="*/ 0 w 1564433"/>
              <a:gd name="T1" fmla="*/ 0 h 1177991"/>
              <a:gd name="T2" fmla="*/ 1564433 w 1564433"/>
              <a:gd name="T3" fmla="*/ 0 h 1177991"/>
              <a:gd name="T4" fmla="*/ 1555102 w 1564433"/>
              <a:gd name="T5" fmla="*/ 1177991 h 1177991"/>
              <a:gd name="T6" fmla="*/ 0 w 1564433"/>
              <a:gd name="T7" fmla="*/ 1168661 h 1177991"/>
              <a:gd name="T8" fmla="*/ 0 w 1564433"/>
              <a:gd name="T9" fmla="*/ 0 h 1177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64433" h="1177991">
                <a:moveTo>
                  <a:pt x="0" y="0"/>
                </a:moveTo>
                <a:lnTo>
                  <a:pt x="1564433" y="0"/>
                </a:lnTo>
                <a:cubicBezTo>
                  <a:pt x="1561323" y="392664"/>
                  <a:pt x="1558212" y="785327"/>
                  <a:pt x="1555102" y="1177991"/>
                </a:cubicBezTo>
                <a:lnTo>
                  <a:pt x="0" y="1168661"/>
                </a:lnTo>
                <a:lnTo>
                  <a:pt x="0" y="0"/>
                </a:ln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7220" name="矩形 10"/>
          <p:cNvSpPr>
            <a:spLocks/>
          </p:cNvSpPr>
          <p:nvPr/>
        </p:nvSpPr>
        <p:spPr bwMode="auto">
          <a:xfrm>
            <a:off x="9850438" y="912813"/>
            <a:ext cx="1135062" cy="1868487"/>
          </a:xfrm>
          <a:custGeom>
            <a:avLst/>
            <a:gdLst>
              <a:gd name="T0" fmla="*/ 9330 w 1135224"/>
              <a:gd name="T1" fmla="*/ 0 h 1868457"/>
              <a:gd name="T2" fmla="*/ 1125894 w 1135224"/>
              <a:gd name="T3" fmla="*/ 1101012 h 1868457"/>
              <a:gd name="T4" fmla="*/ 1135224 w 1135224"/>
              <a:gd name="T5" fmla="*/ 1840465 h 1868457"/>
              <a:gd name="T6" fmla="*/ 0 w 1135224"/>
              <a:gd name="T7" fmla="*/ 1868457 h 1868457"/>
              <a:gd name="T8" fmla="*/ 9330 w 1135224"/>
              <a:gd name="T9" fmla="*/ 0 h 1868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35224" h="1868457">
                <a:moveTo>
                  <a:pt x="9330" y="0"/>
                </a:moveTo>
                <a:lnTo>
                  <a:pt x="1125894" y="1101012"/>
                </a:lnTo>
                <a:lnTo>
                  <a:pt x="1135224" y="1840465"/>
                </a:lnTo>
                <a:lnTo>
                  <a:pt x="0" y="1868457"/>
                </a:lnTo>
                <a:lnTo>
                  <a:pt x="9330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7221" name="矩形 10"/>
          <p:cNvSpPr>
            <a:spLocks/>
          </p:cNvSpPr>
          <p:nvPr/>
        </p:nvSpPr>
        <p:spPr bwMode="auto">
          <a:xfrm rot="5400000">
            <a:off x="9444037" y="2332038"/>
            <a:ext cx="1127125" cy="1974850"/>
          </a:xfrm>
          <a:custGeom>
            <a:avLst/>
            <a:gdLst>
              <a:gd name="T0" fmla="*/ 900 w 1126794"/>
              <a:gd name="T1" fmla="*/ 0 h 1960936"/>
              <a:gd name="T2" fmla="*/ 1126792 w 1126794"/>
              <a:gd name="T3" fmla="*/ 1128814 h 1960936"/>
              <a:gd name="T4" fmla="*/ 1126794 w 1126794"/>
              <a:gd name="T5" fmla="*/ 1960936 h 1960936"/>
              <a:gd name="T6" fmla="*/ 898 w 1126794"/>
              <a:gd name="T7" fmla="*/ 1933327 h 1960936"/>
              <a:gd name="T8" fmla="*/ 900 w 1126794"/>
              <a:gd name="T9" fmla="*/ 0 h 19609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26794" h="1960936">
                <a:moveTo>
                  <a:pt x="900" y="0"/>
                </a:moveTo>
                <a:lnTo>
                  <a:pt x="1126792" y="1128814"/>
                </a:lnTo>
                <a:cubicBezTo>
                  <a:pt x="1126793" y="1406188"/>
                  <a:pt x="1126793" y="1683562"/>
                  <a:pt x="1126794" y="1960936"/>
                </a:cubicBezTo>
                <a:lnTo>
                  <a:pt x="898" y="1933327"/>
                </a:lnTo>
                <a:cubicBezTo>
                  <a:pt x="-2212" y="1301241"/>
                  <a:pt x="4010" y="632086"/>
                  <a:pt x="900" y="0"/>
                </a:cubicBez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7222" name="矩形 10"/>
          <p:cNvSpPr>
            <a:spLocks/>
          </p:cNvSpPr>
          <p:nvPr/>
        </p:nvSpPr>
        <p:spPr bwMode="auto">
          <a:xfrm flipH="1">
            <a:off x="7948613" y="2765425"/>
            <a:ext cx="1100137" cy="1974850"/>
          </a:xfrm>
          <a:custGeom>
            <a:avLst/>
            <a:gdLst>
              <a:gd name="T0" fmla="*/ 900 w 1126794"/>
              <a:gd name="T1" fmla="*/ 0 h 1960936"/>
              <a:gd name="T2" fmla="*/ 1126792 w 1126794"/>
              <a:gd name="T3" fmla="*/ 1128814 h 1960936"/>
              <a:gd name="T4" fmla="*/ 1126794 w 1126794"/>
              <a:gd name="T5" fmla="*/ 1960936 h 1960936"/>
              <a:gd name="T6" fmla="*/ 898 w 1126794"/>
              <a:gd name="T7" fmla="*/ 1933327 h 1960936"/>
              <a:gd name="T8" fmla="*/ 900 w 1126794"/>
              <a:gd name="T9" fmla="*/ 0 h 19609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26794" h="1960936">
                <a:moveTo>
                  <a:pt x="900" y="0"/>
                </a:moveTo>
                <a:lnTo>
                  <a:pt x="1126792" y="1128814"/>
                </a:lnTo>
                <a:cubicBezTo>
                  <a:pt x="1126793" y="1406188"/>
                  <a:pt x="1126793" y="1683562"/>
                  <a:pt x="1126794" y="1960936"/>
                </a:cubicBezTo>
                <a:lnTo>
                  <a:pt x="898" y="1933327"/>
                </a:lnTo>
                <a:cubicBezTo>
                  <a:pt x="-2212" y="1301241"/>
                  <a:pt x="4010" y="632086"/>
                  <a:pt x="900" y="0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7223" name="矩形 6"/>
          <p:cNvSpPr>
            <a:spLocks noChangeArrowheads="1"/>
          </p:cNvSpPr>
          <p:nvPr/>
        </p:nvSpPr>
        <p:spPr bwMode="auto">
          <a:xfrm rot="20751420">
            <a:off x="8742363" y="4494213"/>
            <a:ext cx="1138237" cy="1128712"/>
          </a:xfrm>
          <a:prstGeom prst="rect">
            <a:avLst/>
          </a:pr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7224" name="文本框 7"/>
          <p:cNvSpPr txBox="1">
            <a:spLocks noChangeArrowheads="1"/>
          </p:cNvSpPr>
          <p:nvPr/>
        </p:nvSpPr>
        <p:spPr bwMode="auto">
          <a:xfrm>
            <a:off x="8724900" y="5810250"/>
            <a:ext cx="37306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 ?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7225" name="文本框 8"/>
          <p:cNvSpPr txBox="1">
            <a:spLocks noChangeArrowheads="1"/>
          </p:cNvSpPr>
          <p:nvPr/>
        </p:nvSpPr>
        <p:spPr bwMode="auto">
          <a:xfrm>
            <a:off x="733425" y="1711325"/>
            <a:ext cx="1285875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>
                <a:solidFill>
                  <a:srgbClr val="4093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6000">
              <a:solidFill>
                <a:srgbClr val="4093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7226" name="Content Placeholder 2"/>
          <p:cNvSpPr txBox="1">
            <a:spLocks noChangeArrowheads="1"/>
          </p:cNvSpPr>
          <p:nvPr/>
        </p:nvSpPr>
        <p:spPr bwMode="auto">
          <a:xfrm>
            <a:off x="1851025" y="1924050"/>
            <a:ext cx="4910138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的美化。</a:t>
            </a:r>
          </a:p>
        </p:txBody>
      </p:sp>
      <p:sp>
        <p:nvSpPr>
          <p:cNvPr id="137227" name="文本框 10"/>
          <p:cNvSpPr txBox="1">
            <a:spLocks noChangeArrowheads="1"/>
          </p:cNvSpPr>
          <p:nvPr/>
        </p:nvSpPr>
        <p:spPr bwMode="auto">
          <a:xfrm>
            <a:off x="733425" y="2760663"/>
            <a:ext cx="1285875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>
                <a:solidFill>
                  <a:srgbClr val="3536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6000">
              <a:solidFill>
                <a:srgbClr val="35363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7228" name="Content Placeholder 2"/>
          <p:cNvSpPr txBox="1">
            <a:spLocks noChangeArrowheads="1"/>
          </p:cNvSpPr>
          <p:nvPr/>
        </p:nvSpPr>
        <p:spPr bwMode="auto">
          <a:xfrm>
            <a:off x="1851025" y="2973388"/>
            <a:ext cx="4910138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的美化。</a:t>
            </a:r>
          </a:p>
        </p:txBody>
      </p:sp>
      <p:sp>
        <p:nvSpPr>
          <p:cNvPr id="137229" name="文本框 12"/>
          <p:cNvSpPr txBox="1">
            <a:spLocks noChangeArrowheads="1"/>
          </p:cNvSpPr>
          <p:nvPr/>
        </p:nvSpPr>
        <p:spPr bwMode="auto">
          <a:xfrm>
            <a:off x="728663" y="3775075"/>
            <a:ext cx="12858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>
                <a:solidFill>
                  <a:srgbClr val="4093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6000">
              <a:solidFill>
                <a:srgbClr val="4093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7230" name="Content Placeholder 2"/>
          <p:cNvSpPr txBox="1">
            <a:spLocks noChangeArrowheads="1"/>
          </p:cNvSpPr>
          <p:nvPr/>
        </p:nvSpPr>
        <p:spPr bwMode="auto">
          <a:xfrm>
            <a:off x="1846263" y="3989388"/>
            <a:ext cx="4910137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的美化。</a:t>
            </a:r>
          </a:p>
        </p:txBody>
      </p:sp>
      <p:sp>
        <p:nvSpPr>
          <p:cNvPr id="137231" name="文本框 14"/>
          <p:cNvSpPr txBox="1">
            <a:spLocks noChangeArrowheads="1"/>
          </p:cNvSpPr>
          <p:nvPr/>
        </p:nvSpPr>
        <p:spPr bwMode="auto">
          <a:xfrm>
            <a:off x="728663" y="4794250"/>
            <a:ext cx="12858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>
                <a:solidFill>
                  <a:srgbClr val="3536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6000">
              <a:solidFill>
                <a:srgbClr val="35363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7232" name="Content Placeholder 2"/>
          <p:cNvSpPr txBox="1">
            <a:spLocks noChangeArrowheads="1"/>
          </p:cNvSpPr>
          <p:nvPr/>
        </p:nvSpPr>
        <p:spPr bwMode="auto">
          <a:xfrm>
            <a:off x="1846263" y="5008563"/>
            <a:ext cx="4910137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的美化。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242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5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8243" name="任意多边形 19"/>
          <p:cNvSpPr>
            <a:spLocks/>
          </p:cNvSpPr>
          <p:nvPr/>
        </p:nvSpPr>
        <p:spPr bwMode="auto">
          <a:xfrm>
            <a:off x="0" y="0"/>
            <a:ext cx="7240588" cy="6858000"/>
          </a:xfrm>
          <a:custGeom>
            <a:avLst/>
            <a:gdLst>
              <a:gd name="T0" fmla="*/ 460357 w 7239909"/>
              <a:gd name="T1" fmla="*/ 0 h 6857999"/>
              <a:gd name="T2" fmla="*/ 5545840 w 7239909"/>
              <a:gd name="T3" fmla="*/ 0 h 6857999"/>
              <a:gd name="T4" fmla="*/ 5698103 w 7239909"/>
              <a:gd name="T5" fmla="*/ 113861 h 6857999"/>
              <a:gd name="T6" fmla="*/ 7239909 w 7239909"/>
              <a:gd name="T7" fmla="*/ 3383190 h 6857999"/>
              <a:gd name="T8" fmla="*/ 5698104 w 7239909"/>
              <a:gd name="T9" fmla="*/ 6652520 h 6857999"/>
              <a:gd name="T10" fmla="*/ 5423320 w 7239909"/>
              <a:gd name="T11" fmla="*/ 6857999 h 6857999"/>
              <a:gd name="T12" fmla="*/ 582877 w 7239909"/>
              <a:gd name="T13" fmla="*/ 6857999 h 6857999"/>
              <a:gd name="T14" fmla="*/ 308093 w 7239909"/>
              <a:gd name="T15" fmla="*/ 6652520 h 6857999"/>
              <a:gd name="T16" fmla="*/ 7220 w 7239909"/>
              <a:gd name="T17" fmla="*/ 6379068 h 6857999"/>
              <a:gd name="T18" fmla="*/ 0 w 7239909"/>
              <a:gd name="T19" fmla="*/ 6371124 h 6857999"/>
              <a:gd name="T20" fmla="*/ 0 w 7239909"/>
              <a:gd name="T21" fmla="*/ 395257 h 6857999"/>
              <a:gd name="T22" fmla="*/ 7220 w 7239909"/>
              <a:gd name="T23" fmla="*/ 387313 h 6857999"/>
              <a:gd name="T24" fmla="*/ 308093 w 7239909"/>
              <a:gd name="T25" fmla="*/ 113861 h 6857999"/>
              <a:gd name="T26" fmla="*/ 460357 w 7239909"/>
              <a:gd name="T27" fmla="*/ 0 h 6857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239909" h="6857999">
                <a:moveTo>
                  <a:pt x="460357" y="0"/>
                </a:moveTo>
                <a:lnTo>
                  <a:pt x="5545840" y="0"/>
                </a:lnTo>
                <a:lnTo>
                  <a:pt x="5698103" y="113861"/>
                </a:lnTo>
                <a:cubicBezTo>
                  <a:pt x="6639723" y="890954"/>
                  <a:pt x="7239909" y="2066982"/>
                  <a:pt x="7239909" y="3383190"/>
                </a:cubicBezTo>
                <a:cubicBezTo>
                  <a:pt x="7239909" y="4699399"/>
                  <a:pt x="6639723" y="5875426"/>
                  <a:pt x="5698104" y="6652520"/>
                </a:cubicBezTo>
                <a:lnTo>
                  <a:pt x="5423320" y="6857999"/>
                </a:lnTo>
                <a:lnTo>
                  <a:pt x="582877" y="6857999"/>
                </a:lnTo>
                <a:lnTo>
                  <a:pt x="308093" y="6652520"/>
                </a:lnTo>
                <a:cubicBezTo>
                  <a:pt x="203468" y="6566176"/>
                  <a:pt x="103059" y="6474907"/>
                  <a:pt x="7220" y="6379068"/>
                </a:cubicBezTo>
                <a:lnTo>
                  <a:pt x="0" y="6371124"/>
                </a:lnTo>
                <a:lnTo>
                  <a:pt x="0" y="395257"/>
                </a:lnTo>
                <a:lnTo>
                  <a:pt x="7220" y="387313"/>
                </a:lnTo>
                <a:cubicBezTo>
                  <a:pt x="103059" y="291474"/>
                  <a:pt x="203469" y="200205"/>
                  <a:pt x="308093" y="113861"/>
                </a:cubicBezTo>
                <a:lnTo>
                  <a:pt x="460357" y="0"/>
                </a:lnTo>
                <a:close/>
              </a:path>
            </a:pathLst>
          </a:custGeom>
          <a:solidFill>
            <a:srgbClr val="2D3E50">
              <a:alpha val="32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8244" name="任意多边形 13"/>
          <p:cNvSpPr>
            <a:spLocks/>
          </p:cNvSpPr>
          <p:nvPr/>
        </p:nvSpPr>
        <p:spPr bwMode="auto">
          <a:xfrm>
            <a:off x="160338" y="1603375"/>
            <a:ext cx="6088062" cy="5254625"/>
          </a:xfrm>
          <a:custGeom>
            <a:avLst/>
            <a:gdLst>
              <a:gd name="T0" fmla="*/ 2184400 w 4368800"/>
              <a:gd name="T1" fmla="*/ 0 h 3770086"/>
              <a:gd name="T2" fmla="*/ 4368800 w 4368800"/>
              <a:gd name="T3" fmla="*/ 2184400 h 3770086"/>
              <a:gd name="T4" fmla="*/ 3729004 w 4368800"/>
              <a:gd name="T5" fmla="*/ 3729004 h 3770086"/>
              <a:gd name="T6" fmla="*/ 3683803 w 4368800"/>
              <a:gd name="T7" fmla="*/ 3770086 h 3770086"/>
              <a:gd name="T8" fmla="*/ 684998 w 4368800"/>
              <a:gd name="T9" fmla="*/ 3770086 h 3770086"/>
              <a:gd name="T10" fmla="*/ 639796 w 4368800"/>
              <a:gd name="T11" fmla="*/ 3729004 h 3770086"/>
              <a:gd name="T12" fmla="*/ 0 w 4368800"/>
              <a:gd name="T13" fmla="*/ 2184400 h 3770086"/>
              <a:gd name="T14" fmla="*/ 2184400 w 4368800"/>
              <a:gd name="T15" fmla="*/ 0 h 37700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368800" h="3770086">
                <a:moveTo>
                  <a:pt x="2184400" y="0"/>
                </a:moveTo>
                <a:cubicBezTo>
                  <a:pt x="3390811" y="0"/>
                  <a:pt x="4368800" y="977989"/>
                  <a:pt x="4368800" y="2184400"/>
                </a:cubicBezTo>
                <a:cubicBezTo>
                  <a:pt x="4368800" y="2787606"/>
                  <a:pt x="4124303" y="3333706"/>
                  <a:pt x="3729004" y="3729004"/>
                </a:cubicBezTo>
                <a:lnTo>
                  <a:pt x="3683803" y="3770086"/>
                </a:lnTo>
                <a:lnTo>
                  <a:pt x="684998" y="3770086"/>
                </a:lnTo>
                <a:lnTo>
                  <a:pt x="639796" y="3729004"/>
                </a:lnTo>
                <a:cubicBezTo>
                  <a:pt x="244497" y="3333706"/>
                  <a:pt x="0" y="2787606"/>
                  <a:pt x="0" y="2184400"/>
                </a:cubicBezTo>
                <a:cubicBezTo>
                  <a:pt x="0" y="977989"/>
                  <a:pt x="977989" y="0"/>
                  <a:pt x="2184400" y="0"/>
                </a:cubicBezTo>
                <a:close/>
              </a:path>
            </a:pathLst>
          </a:custGeom>
          <a:solidFill>
            <a:srgbClr val="2D3E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38245" name="组合 12"/>
          <p:cNvGrpSpPr>
            <a:grpSpLocks/>
          </p:cNvGrpSpPr>
          <p:nvPr/>
        </p:nvGrpSpPr>
        <p:grpSpPr bwMode="auto">
          <a:xfrm>
            <a:off x="4543425" y="1727200"/>
            <a:ext cx="1073150" cy="1074738"/>
            <a:chOff x="0" y="0"/>
            <a:chExt cx="1074057" cy="1074057"/>
          </a:xfrm>
        </p:grpSpPr>
        <p:sp>
          <p:nvSpPr>
            <p:cNvPr id="138246" name="椭圆 10"/>
            <p:cNvSpPr>
              <a:spLocks noChangeArrowheads="1"/>
            </p:cNvSpPr>
            <p:nvPr/>
          </p:nvSpPr>
          <p:spPr bwMode="auto">
            <a:xfrm>
              <a:off x="0" y="0"/>
              <a:ext cx="1074057" cy="1074057"/>
            </a:xfrm>
            <a:prstGeom prst="ellipse">
              <a:avLst/>
            </a:prstGeom>
            <a:solidFill>
              <a:srgbClr val="4093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138247" name="组合 11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348" y="321056"/>
              <a:ext cx="469392" cy="432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8248" name="矩形 26"/>
          <p:cNvSpPr>
            <a:spLocks noChangeArrowheads="1"/>
          </p:cNvSpPr>
          <p:nvPr/>
        </p:nvSpPr>
        <p:spPr bwMode="auto">
          <a:xfrm>
            <a:off x="1057275" y="4086225"/>
            <a:ext cx="4294188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单击此处添加您的文字内容。本模板的所有素材和逻辑图表，均可自由编辑替换和移动。。单击此处添加您的文字内容。本模板的所有素材和逻辑图表，均可自由编辑替换和移动。</a:t>
            </a:r>
          </a:p>
        </p:txBody>
      </p:sp>
      <p:sp>
        <p:nvSpPr>
          <p:cNvPr id="138249" name="文本框 27"/>
          <p:cNvSpPr txBox="1">
            <a:spLocks noChangeArrowheads="1"/>
          </p:cNvSpPr>
          <p:nvPr/>
        </p:nvSpPr>
        <p:spPr bwMode="auto">
          <a:xfrm>
            <a:off x="1057275" y="3646488"/>
            <a:ext cx="2813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9266" name="组合 1"/>
          <p:cNvGrpSpPr>
            <a:grpSpLocks/>
          </p:cNvGrpSpPr>
          <p:nvPr/>
        </p:nvGrpSpPr>
        <p:grpSpPr bwMode="auto">
          <a:xfrm>
            <a:off x="0" y="327025"/>
            <a:ext cx="457200" cy="342900"/>
            <a:chOff x="0" y="0"/>
            <a:chExt cx="457201" cy="285750"/>
          </a:xfrm>
        </p:grpSpPr>
        <p:sp>
          <p:nvSpPr>
            <p:cNvPr id="139267" name="矩形 2"/>
            <p:cNvSpPr>
              <a:spLocks noChangeArrowheads="1"/>
            </p:cNvSpPr>
            <p:nvPr/>
          </p:nvSpPr>
          <p:spPr bwMode="auto">
            <a:xfrm>
              <a:off x="0" y="0"/>
              <a:ext cx="342900" cy="285750"/>
            </a:xfrm>
            <a:prstGeom prst="rect">
              <a:avLst/>
            </a:prstGeom>
            <a:solidFill>
              <a:srgbClr val="4093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9268" name="矩形 3"/>
            <p:cNvSpPr>
              <a:spLocks noChangeArrowheads="1"/>
            </p:cNvSpPr>
            <p:nvPr/>
          </p:nvSpPr>
          <p:spPr bwMode="auto">
            <a:xfrm>
              <a:off x="381000" y="0"/>
              <a:ext cx="76201" cy="285750"/>
            </a:xfrm>
            <a:prstGeom prst="rect">
              <a:avLst/>
            </a:prstGeom>
            <a:solidFill>
              <a:srgbClr val="35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39269" name="文本框 4"/>
          <p:cNvSpPr txBox="1">
            <a:spLocks noChangeArrowheads="1"/>
          </p:cNvSpPr>
          <p:nvPr/>
        </p:nvSpPr>
        <p:spPr bwMode="auto">
          <a:xfrm>
            <a:off x="561975" y="266700"/>
            <a:ext cx="2768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39270" name="Oval 5"/>
          <p:cNvSpPr>
            <a:spLocks noChangeArrowheads="1"/>
          </p:cNvSpPr>
          <p:nvPr/>
        </p:nvSpPr>
        <p:spPr bwMode="auto">
          <a:xfrm>
            <a:off x="1009650" y="2003425"/>
            <a:ext cx="923925" cy="923925"/>
          </a:xfrm>
          <a:prstGeom prst="ellipse">
            <a:avLst/>
          </a:prstGeom>
          <a:solidFill>
            <a:srgbClr val="3536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3" tIns="45717" rIns="91433" bIns="45717" anchor="ctr"/>
          <a:lstStyle>
            <a:lvl1pPr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42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42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42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42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id-ID" altLang="en-US" sz="2100">
              <a:solidFill>
                <a:srgbClr val="FFFFFF"/>
              </a:solidFill>
              <a:latin typeface="Roboto Light" pitchFamily="2" charset="0"/>
              <a:ea typeface="Roboto Light" pitchFamily="2" charset="0"/>
              <a:cs typeface="Roboto Light" pitchFamily="2" charset="0"/>
            </a:endParaRPr>
          </a:p>
        </p:txBody>
      </p:sp>
      <p:sp>
        <p:nvSpPr>
          <p:cNvPr id="139271" name="Oval 10"/>
          <p:cNvSpPr>
            <a:spLocks noChangeArrowheads="1"/>
          </p:cNvSpPr>
          <p:nvPr/>
        </p:nvSpPr>
        <p:spPr bwMode="auto">
          <a:xfrm>
            <a:off x="1009650" y="3311525"/>
            <a:ext cx="923925" cy="922338"/>
          </a:xfrm>
          <a:prstGeom prst="ellipse">
            <a:avLst/>
          </a:pr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3" tIns="45717" rIns="91433" bIns="45717" anchor="ctr"/>
          <a:lstStyle>
            <a:lvl1pPr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42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42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42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42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id-ID" altLang="en-US" sz="2100">
              <a:solidFill>
                <a:srgbClr val="FFFFFF"/>
              </a:solidFill>
              <a:latin typeface="Roboto Light" pitchFamily="2" charset="0"/>
              <a:ea typeface="Roboto Light" pitchFamily="2" charset="0"/>
              <a:cs typeface="Roboto Light" pitchFamily="2" charset="0"/>
            </a:endParaRPr>
          </a:p>
        </p:txBody>
      </p:sp>
      <p:sp>
        <p:nvSpPr>
          <p:cNvPr id="139272" name="Oval 13"/>
          <p:cNvSpPr>
            <a:spLocks noChangeArrowheads="1"/>
          </p:cNvSpPr>
          <p:nvPr/>
        </p:nvSpPr>
        <p:spPr bwMode="auto">
          <a:xfrm>
            <a:off x="1009650" y="4616450"/>
            <a:ext cx="923925" cy="923925"/>
          </a:xfrm>
          <a:prstGeom prst="ellipse">
            <a:avLst/>
          </a:prstGeom>
          <a:solidFill>
            <a:srgbClr val="3536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3" tIns="45717" rIns="91433" bIns="45717" anchor="ctr"/>
          <a:lstStyle>
            <a:lvl1pPr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42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42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42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42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id-ID" altLang="en-US" sz="2100">
              <a:solidFill>
                <a:srgbClr val="FFFFFF"/>
              </a:solidFill>
              <a:latin typeface="Roboto Light" pitchFamily="2" charset="0"/>
              <a:ea typeface="Roboto Light" pitchFamily="2" charset="0"/>
              <a:cs typeface="Roboto Light" pitchFamily="2" charset="0"/>
            </a:endParaRPr>
          </a:p>
        </p:txBody>
      </p:sp>
      <p:sp>
        <p:nvSpPr>
          <p:cNvPr id="139273" name="Oval 16"/>
          <p:cNvSpPr>
            <a:spLocks noChangeArrowheads="1"/>
          </p:cNvSpPr>
          <p:nvPr/>
        </p:nvSpPr>
        <p:spPr bwMode="auto">
          <a:xfrm>
            <a:off x="6537325" y="2003425"/>
            <a:ext cx="923925" cy="923925"/>
          </a:xfrm>
          <a:prstGeom prst="ellipse">
            <a:avLst/>
          </a:pr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3" tIns="45717" rIns="91433" bIns="45717" anchor="ctr"/>
          <a:lstStyle>
            <a:lvl1pPr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42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42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42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42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id-ID" altLang="en-US" sz="2100">
              <a:solidFill>
                <a:srgbClr val="FFFFFF"/>
              </a:solidFill>
              <a:latin typeface="Roboto Light" pitchFamily="2" charset="0"/>
              <a:ea typeface="Roboto Light" pitchFamily="2" charset="0"/>
              <a:cs typeface="Roboto Light" pitchFamily="2" charset="0"/>
            </a:endParaRPr>
          </a:p>
        </p:txBody>
      </p:sp>
      <p:sp>
        <p:nvSpPr>
          <p:cNvPr id="139274" name="Oval 19"/>
          <p:cNvSpPr>
            <a:spLocks noChangeArrowheads="1"/>
          </p:cNvSpPr>
          <p:nvPr/>
        </p:nvSpPr>
        <p:spPr bwMode="auto">
          <a:xfrm>
            <a:off x="6559550" y="3311525"/>
            <a:ext cx="922338" cy="922338"/>
          </a:xfrm>
          <a:prstGeom prst="ellipse">
            <a:avLst/>
          </a:prstGeom>
          <a:solidFill>
            <a:srgbClr val="3536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3" tIns="45717" rIns="91433" bIns="45717" anchor="ctr"/>
          <a:lstStyle>
            <a:lvl1pPr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42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42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42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42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id-ID" altLang="en-US" sz="2100">
              <a:solidFill>
                <a:srgbClr val="FFFFFF"/>
              </a:solidFill>
              <a:latin typeface="Roboto Light" pitchFamily="2" charset="0"/>
              <a:ea typeface="Roboto Light" pitchFamily="2" charset="0"/>
              <a:cs typeface="Roboto Light" pitchFamily="2" charset="0"/>
            </a:endParaRPr>
          </a:p>
        </p:txBody>
      </p:sp>
      <p:sp>
        <p:nvSpPr>
          <p:cNvPr id="139275" name="Oval 22"/>
          <p:cNvSpPr>
            <a:spLocks noChangeArrowheads="1"/>
          </p:cNvSpPr>
          <p:nvPr/>
        </p:nvSpPr>
        <p:spPr bwMode="auto">
          <a:xfrm>
            <a:off x="6559550" y="4616450"/>
            <a:ext cx="922338" cy="923925"/>
          </a:xfrm>
          <a:prstGeom prst="ellipse">
            <a:avLst/>
          </a:pr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3" tIns="45717" rIns="91433" bIns="45717" anchor="ctr"/>
          <a:lstStyle>
            <a:lvl1pPr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42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42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42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42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id-ID" altLang="en-US" sz="2100">
              <a:solidFill>
                <a:srgbClr val="FFFFFF"/>
              </a:solidFill>
              <a:latin typeface="Roboto Light" pitchFamily="2" charset="0"/>
              <a:ea typeface="Roboto Light" pitchFamily="2" charset="0"/>
              <a:cs typeface="Roboto Light" pitchFamily="2" charset="0"/>
            </a:endParaRPr>
          </a:p>
        </p:txBody>
      </p:sp>
      <p:sp>
        <p:nvSpPr>
          <p:cNvPr id="139276" name="Freeform 28"/>
          <p:cNvSpPr>
            <a:spLocks/>
          </p:cNvSpPr>
          <p:nvPr/>
        </p:nvSpPr>
        <p:spPr bwMode="auto">
          <a:xfrm>
            <a:off x="6792913" y="2271713"/>
            <a:ext cx="461962" cy="387350"/>
          </a:xfrm>
          <a:custGeom>
            <a:avLst/>
            <a:gdLst>
              <a:gd name="T0" fmla="*/ 124 w 498"/>
              <a:gd name="T1" fmla="*/ 81 h 418"/>
              <a:gd name="T2" fmla="*/ 124 w 498"/>
              <a:gd name="T3" fmla="*/ 81 h 418"/>
              <a:gd name="T4" fmla="*/ 36 w 498"/>
              <a:gd name="T5" fmla="*/ 258 h 418"/>
              <a:gd name="T6" fmla="*/ 346 w 498"/>
              <a:gd name="T7" fmla="*/ 116 h 418"/>
              <a:gd name="T8" fmla="*/ 9 w 498"/>
              <a:gd name="T9" fmla="*/ 382 h 418"/>
              <a:gd name="T10" fmla="*/ 44 w 498"/>
              <a:gd name="T11" fmla="*/ 400 h 418"/>
              <a:gd name="T12" fmla="*/ 97 w 498"/>
              <a:gd name="T13" fmla="*/ 311 h 418"/>
              <a:gd name="T14" fmla="*/ 293 w 498"/>
              <a:gd name="T15" fmla="*/ 311 h 418"/>
              <a:gd name="T16" fmla="*/ 469 w 498"/>
              <a:gd name="T17" fmla="*/ 72 h 418"/>
              <a:gd name="T18" fmla="*/ 124 w 498"/>
              <a:gd name="T19" fmla="*/ 81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8" h="418">
                <a:moveTo>
                  <a:pt x="124" y="81"/>
                </a:moveTo>
                <a:lnTo>
                  <a:pt x="124" y="81"/>
                </a:lnTo>
                <a:cubicBezTo>
                  <a:pt x="27" y="134"/>
                  <a:pt x="36" y="222"/>
                  <a:pt x="36" y="258"/>
                </a:cubicBezTo>
                <a:cubicBezTo>
                  <a:pt x="159" y="107"/>
                  <a:pt x="346" y="116"/>
                  <a:pt x="346" y="116"/>
                </a:cubicBezTo>
                <a:cubicBezTo>
                  <a:pt x="346" y="116"/>
                  <a:pt x="80" y="204"/>
                  <a:pt x="9" y="382"/>
                </a:cubicBezTo>
                <a:cubicBezTo>
                  <a:pt x="0" y="400"/>
                  <a:pt x="36" y="417"/>
                  <a:pt x="44" y="400"/>
                </a:cubicBezTo>
                <a:cubicBezTo>
                  <a:pt x="62" y="355"/>
                  <a:pt x="97" y="311"/>
                  <a:pt x="97" y="311"/>
                </a:cubicBezTo>
                <a:cubicBezTo>
                  <a:pt x="151" y="329"/>
                  <a:pt x="230" y="355"/>
                  <a:pt x="293" y="311"/>
                </a:cubicBezTo>
                <a:cubicBezTo>
                  <a:pt x="363" y="258"/>
                  <a:pt x="363" y="134"/>
                  <a:pt x="469" y="72"/>
                </a:cubicBezTo>
                <a:cubicBezTo>
                  <a:pt x="497" y="63"/>
                  <a:pt x="249" y="0"/>
                  <a:pt x="124" y="8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9277" name="Freeform 67"/>
          <p:cNvSpPr>
            <a:spLocks/>
          </p:cNvSpPr>
          <p:nvPr/>
        </p:nvSpPr>
        <p:spPr bwMode="auto">
          <a:xfrm>
            <a:off x="1314450" y="2228850"/>
            <a:ext cx="368300" cy="430213"/>
          </a:xfrm>
          <a:custGeom>
            <a:avLst/>
            <a:gdLst>
              <a:gd name="T0" fmla="*/ 434 w 453"/>
              <a:gd name="T1" fmla="*/ 186 h 533"/>
              <a:gd name="T2" fmla="*/ 434 w 453"/>
              <a:gd name="T3" fmla="*/ 186 h 533"/>
              <a:gd name="T4" fmla="*/ 44 w 453"/>
              <a:gd name="T5" fmla="*/ 160 h 533"/>
              <a:gd name="T6" fmla="*/ 0 w 453"/>
              <a:gd name="T7" fmla="*/ 178 h 533"/>
              <a:gd name="T8" fmla="*/ 88 w 453"/>
              <a:gd name="T9" fmla="*/ 532 h 533"/>
              <a:gd name="T10" fmla="*/ 141 w 453"/>
              <a:gd name="T11" fmla="*/ 532 h 533"/>
              <a:gd name="T12" fmla="*/ 97 w 453"/>
              <a:gd name="T13" fmla="*/ 355 h 533"/>
              <a:gd name="T14" fmla="*/ 443 w 453"/>
              <a:gd name="T15" fmla="*/ 195 h 533"/>
              <a:gd name="T16" fmla="*/ 434 w 453"/>
              <a:gd name="T17" fmla="*/ 186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3" h="533">
                <a:moveTo>
                  <a:pt x="434" y="186"/>
                </a:moveTo>
                <a:lnTo>
                  <a:pt x="434" y="186"/>
                </a:lnTo>
                <a:cubicBezTo>
                  <a:pt x="151" y="301"/>
                  <a:pt x="266" y="0"/>
                  <a:pt x="44" y="160"/>
                </a:cubicBezTo>
                <a:cubicBezTo>
                  <a:pt x="0" y="178"/>
                  <a:pt x="0" y="178"/>
                  <a:pt x="0" y="178"/>
                </a:cubicBezTo>
                <a:cubicBezTo>
                  <a:pt x="88" y="532"/>
                  <a:pt x="88" y="532"/>
                  <a:pt x="88" y="532"/>
                </a:cubicBezTo>
                <a:cubicBezTo>
                  <a:pt x="141" y="532"/>
                  <a:pt x="141" y="532"/>
                  <a:pt x="141" y="532"/>
                </a:cubicBezTo>
                <a:cubicBezTo>
                  <a:pt x="97" y="355"/>
                  <a:pt x="97" y="355"/>
                  <a:pt x="97" y="355"/>
                </a:cubicBezTo>
                <a:cubicBezTo>
                  <a:pt x="293" y="195"/>
                  <a:pt x="213" y="532"/>
                  <a:pt x="443" y="195"/>
                </a:cubicBezTo>
                <a:cubicBezTo>
                  <a:pt x="452" y="195"/>
                  <a:pt x="443" y="186"/>
                  <a:pt x="434" y="186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9278" name="Freeform 68"/>
          <p:cNvSpPr>
            <a:spLocks/>
          </p:cNvSpPr>
          <p:nvPr/>
        </p:nvSpPr>
        <p:spPr bwMode="auto">
          <a:xfrm>
            <a:off x="6865938" y="3582988"/>
            <a:ext cx="395287" cy="428625"/>
          </a:xfrm>
          <a:custGeom>
            <a:avLst/>
            <a:gdLst>
              <a:gd name="T0" fmla="*/ 327 w 426"/>
              <a:gd name="T1" fmla="*/ 186 h 462"/>
              <a:gd name="T2" fmla="*/ 327 w 426"/>
              <a:gd name="T3" fmla="*/ 186 h 462"/>
              <a:gd name="T4" fmla="*/ 150 w 426"/>
              <a:gd name="T5" fmla="*/ 18 h 462"/>
              <a:gd name="T6" fmla="*/ 97 w 426"/>
              <a:gd name="T7" fmla="*/ 10 h 462"/>
              <a:gd name="T8" fmla="*/ 70 w 426"/>
              <a:gd name="T9" fmla="*/ 54 h 462"/>
              <a:gd name="T10" fmla="*/ 35 w 426"/>
              <a:gd name="T11" fmla="*/ 293 h 462"/>
              <a:gd name="T12" fmla="*/ 26 w 426"/>
              <a:gd name="T13" fmla="*/ 408 h 462"/>
              <a:gd name="T14" fmla="*/ 248 w 426"/>
              <a:gd name="T15" fmla="*/ 417 h 462"/>
              <a:gd name="T16" fmla="*/ 407 w 426"/>
              <a:gd name="T17" fmla="*/ 266 h 462"/>
              <a:gd name="T18" fmla="*/ 327 w 426"/>
              <a:gd name="T19" fmla="*/ 186 h 462"/>
              <a:gd name="T20" fmla="*/ 238 w 426"/>
              <a:gd name="T21" fmla="*/ 391 h 462"/>
              <a:gd name="T22" fmla="*/ 238 w 426"/>
              <a:gd name="T23" fmla="*/ 391 h 462"/>
              <a:gd name="T24" fmla="*/ 53 w 426"/>
              <a:gd name="T25" fmla="*/ 391 h 462"/>
              <a:gd name="T26" fmla="*/ 194 w 426"/>
              <a:gd name="T27" fmla="*/ 284 h 462"/>
              <a:gd name="T28" fmla="*/ 372 w 426"/>
              <a:gd name="T29" fmla="*/ 275 h 462"/>
              <a:gd name="T30" fmla="*/ 238 w 426"/>
              <a:gd name="T31" fmla="*/ 391 h 462"/>
              <a:gd name="T32" fmla="*/ 203 w 426"/>
              <a:gd name="T33" fmla="*/ 301 h 462"/>
              <a:gd name="T34" fmla="*/ 203 w 426"/>
              <a:gd name="T35" fmla="*/ 301 h 462"/>
              <a:gd name="T36" fmla="*/ 97 w 426"/>
              <a:gd name="T37" fmla="*/ 363 h 462"/>
              <a:gd name="T38" fmla="*/ 167 w 426"/>
              <a:gd name="T39" fmla="*/ 363 h 462"/>
              <a:gd name="T40" fmla="*/ 221 w 426"/>
              <a:gd name="T41" fmla="*/ 293 h 462"/>
              <a:gd name="T42" fmla="*/ 221 w 426"/>
              <a:gd name="T43" fmla="*/ 293 h 462"/>
              <a:gd name="T44" fmla="*/ 203 w 426"/>
              <a:gd name="T45" fmla="*/ 301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26" h="462">
                <a:moveTo>
                  <a:pt x="327" y="186"/>
                </a:moveTo>
                <a:lnTo>
                  <a:pt x="327" y="186"/>
                </a:lnTo>
                <a:cubicBezTo>
                  <a:pt x="274" y="63"/>
                  <a:pt x="238" y="18"/>
                  <a:pt x="150" y="18"/>
                </a:cubicBezTo>
                <a:cubicBezTo>
                  <a:pt x="114" y="18"/>
                  <a:pt x="123" y="0"/>
                  <a:pt x="97" y="10"/>
                </a:cubicBezTo>
                <a:cubicBezTo>
                  <a:pt x="70" y="18"/>
                  <a:pt x="97" y="27"/>
                  <a:pt x="70" y="54"/>
                </a:cubicBezTo>
                <a:cubicBezTo>
                  <a:pt x="0" y="107"/>
                  <a:pt x="8" y="169"/>
                  <a:pt x="35" y="293"/>
                </a:cubicBezTo>
                <a:cubicBezTo>
                  <a:pt x="53" y="346"/>
                  <a:pt x="8" y="354"/>
                  <a:pt x="26" y="408"/>
                </a:cubicBezTo>
                <a:cubicBezTo>
                  <a:pt x="35" y="444"/>
                  <a:pt x="141" y="461"/>
                  <a:pt x="248" y="417"/>
                </a:cubicBezTo>
                <a:cubicBezTo>
                  <a:pt x="354" y="382"/>
                  <a:pt x="425" y="301"/>
                  <a:pt x="407" y="266"/>
                </a:cubicBezTo>
                <a:cubicBezTo>
                  <a:pt x="389" y="213"/>
                  <a:pt x="354" y="239"/>
                  <a:pt x="327" y="186"/>
                </a:cubicBezTo>
                <a:close/>
                <a:moveTo>
                  <a:pt x="238" y="391"/>
                </a:moveTo>
                <a:lnTo>
                  <a:pt x="238" y="391"/>
                </a:lnTo>
                <a:cubicBezTo>
                  <a:pt x="141" y="426"/>
                  <a:pt x="61" y="399"/>
                  <a:pt x="53" y="391"/>
                </a:cubicBezTo>
                <a:cubicBezTo>
                  <a:pt x="53" y="382"/>
                  <a:pt x="88" y="319"/>
                  <a:pt x="194" y="284"/>
                </a:cubicBezTo>
                <a:cubicBezTo>
                  <a:pt x="310" y="239"/>
                  <a:pt x="372" y="257"/>
                  <a:pt x="372" y="275"/>
                </a:cubicBezTo>
                <a:cubicBezTo>
                  <a:pt x="380" y="284"/>
                  <a:pt x="336" y="354"/>
                  <a:pt x="238" y="391"/>
                </a:cubicBezTo>
                <a:close/>
                <a:moveTo>
                  <a:pt x="203" y="301"/>
                </a:moveTo>
                <a:lnTo>
                  <a:pt x="203" y="301"/>
                </a:lnTo>
                <a:cubicBezTo>
                  <a:pt x="150" y="319"/>
                  <a:pt x="123" y="337"/>
                  <a:pt x="97" y="363"/>
                </a:cubicBezTo>
                <a:cubicBezTo>
                  <a:pt x="114" y="373"/>
                  <a:pt x="141" y="382"/>
                  <a:pt x="167" y="363"/>
                </a:cubicBezTo>
                <a:cubicBezTo>
                  <a:pt x="212" y="354"/>
                  <a:pt x="230" y="319"/>
                  <a:pt x="221" y="293"/>
                </a:cubicBezTo>
                <a:cubicBezTo>
                  <a:pt x="221" y="293"/>
                  <a:pt x="212" y="301"/>
                  <a:pt x="203" y="30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9279" name="Freeform 82"/>
          <p:cNvSpPr>
            <a:spLocks/>
          </p:cNvSpPr>
          <p:nvPr/>
        </p:nvSpPr>
        <p:spPr bwMode="auto">
          <a:xfrm>
            <a:off x="1268413" y="4910138"/>
            <a:ext cx="403225" cy="360362"/>
          </a:xfrm>
          <a:custGeom>
            <a:avLst/>
            <a:gdLst>
              <a:gd name="T0" fmla="*/ 443 w 497"/>
              <a:gd name="T1" fmla="*/ 0 h 444"/>
              <a:gd name="T2" fmla="*/ 443 w 497"/>
              <a:gd name="T3" fmla="*/ 0 h 444"/>
              <a:gd name="T4" fmla="*/ 53 w 497"/>
              <a:gd name="T5" fmla="*/ 0 h 444"/>
              <a:gd name="T6" fmla="*/ 0 w 497"/>
              <a:gd name="T7" fmla="*/ 53 h 444"/>
              <a:gd name="T8" fmla="*/ 0 w 497"/>
              <a:gd name="T9" fmla="*/ 345 h 444"/>
              <a:gd name="T10" fmla="*/ 53 w 497"/>
              <a:gd name="T11" fmla="*/ 399 h 444"/>
              <a:gd name="T12" fmla="*/ 151 w 497"/>
              <a:gd name="T13" fmla="*/ 399 h 444"/>
              <a:gd name="T14" fmla="*/ 151 w 497"/>
              <a:gd name="T15" fmla="*/ 345 h 444"/>
              <a:gd name="T16" fmla="*/ 44 w 497"/>
              <a:gd name="T17" fmla="*/ 345 h 444"/>
              <a:gd name="T18" fmla="*/ 44 w 497"/>
              <a:gd name="T19" fmla="*/ 124 h 444"/>
              <a:gd name="T20" fmla="*/ 443 w 497"/>
              <a:gd name="T21" fmla="*/ 124 h 444"/>
              <a:gd name="T22" fmla="*/ 443 w 497"/>
              <a:gd name="T23" fmla="*/ 345 h 444"/>
              <a:gd name="T24" fmla="*/ 345 w 497"/>
              <a:gd name="T25" fmla="*/ 345 h 444"/>
              <a:gd name="T26" fmla="*/ 345 w 497"/>
              <a:gd name="T27" fmla="*/ 399 h 444"/>
              <a:gd name="T28" fmla="*/ 443 w 497"/>
              <a:gd name="T29" fmla="*/ 399 h 444"/>
              <a:gd name="T30" fmla="*/ 496 w 497"/>
              <a:gd name="T31" fmla="*/ 345 h 444"/>
              <a:gd name="T32" fmla="*/ 496 w 497"/>
              <a:gd name="T33" fmla="*/ 53 h 444"/>
              <a:gd name="T34" fmla="*/ 443 w 497"/>
              <a:gd name="T35" fmla="*/ 0 h 444"/>
              <a:gd name="T36" fmla="*/ 62 w 497"/>
              <a:gd name="T37" fmla="*/ 80 h 444"/>
              <a:gd name="T38" fmla="*/ 62 w 497"/>
              <a:gd name="T39" fmla="*/ 80 h 444"/>
              <a:gd name="T40" fmla="*/ 44 w 497"/>
              <a:gd name="T41" fmla="*/ 62 h 444"/>
              <a:gd name="T42" fmla="*/ 62 w 497"/>
              <a:gd name="T43" fmla="*/ 45 h 444"/>
              <a:gd name="T44" fmla="*/ 79 w 497"/>
              <a:gd name="T45" fmla="*/ 62 h 444"/>
              <a:gd name="T46" fmla="*/ 62 w 497"/>
              <a:gd name="T47" fmla="*/ 80 h 444"/>
              <a:gd name="T48" fmla="*/ 116 w 497"/>
              <a:gd name="T49" fmla="*/ 80 h 444"/>
              <a:gd name="T50" fmla="*/ 116 w 497"/>
              <a:gd name="T51" fmla="*/ 80 h 444"/>
              <a:gd name="T52" fmla="*/ 97 w 497"/>
              <a:gd name="T53" fmla="*/ 62 h 444"/>
              <a:gd name="T54" fmla="*/ 116 w 497"/>
              <a:gd name="T55" fmla="*/ 45 h 444"/>
              <a:gd name="T56" fmla="*/ 132 w 497"/>
              <a:gd name="T57" fmla="*/ 62 h 444"/>
              <a:gd name="T58" fmla="*/ 116 w 497"/>
              <a:gd name="T59" fmla="*/ 80 h 444"/>
              <a:gd name="T60" fmla="*/ 443 w 497"/>
              <a:gd name="T61" fmla="*/ 80 h 444"/>
              <a:gd name="T62" fmla="*/ 443 w 497"/>
              <a:gd name="T63" fmla="*/ 80 h 444"/>
              <a:gd name="T64" fmla="*/ 151 w 497"/>
              <a:gd name="T65" fmla="*/ 80 h 444"/>
              <a:gd name="T66" fmla="*/ 151 w 497"/>
              <a:gd name="T67" fmla="*/ 53 h 444"/>
              <a:gd name="T68" fmla="*/ 443 w 497"/>
              <a:gd name="T69" fmla="*/ 53 h 444"/>
              <a:gd name="T70" fmla="*/ 443 w 497"/>
              <a:gd name="T71" fmla="*/ 80 h 444"/>
              <a:gd name="T72" fmla="*/ 248 w 497"/>
              <a:gd name="T73" fmla="*/ 177 h 444"/>
              <a:gd name="T74" fmla="*/ 248 w 497"/>
              <a:gd name="T75" fmla="*/ 177 h 444"/>
              <a:gd name="T76" fmla="*/ 124 w 497"/>
              <a:gd name="T77" fmla="*/ 301 h 444"/>
              <a:gd name="T78" fmla="*/ 204 w 497"/>
              <a:gd name="T79" fmla="*/ 301 h 444"/>
              <a:gd name="T80" fmla="*/ 204 w 497"/>
              <a:gd name="T81" fmla="*/ 443 h 444"/>
              <a:gd name="T82" fmla="*/ 292 w 497"/>
              <a:gd name="T83" fmla="*/ 443 h 444"/>
              <a:gd name="T84" fmla="*/ 292 w 497"/>
              <a:gd name="T85" fmla="*/ 301 h 444"/>
              <a:gd name="T86" fmla="*/ 363 w 497"/>
              <a:gd name="T87" fmla="*/ 301 h 444"/>
              <a:gd name="T88" fmla="*/ 248 w 497"/>
              <a:gd name="T89" fmla="*/ 177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97" h="444">
                <a:moveTo>
                  <a:pt x="443" y="0"/>
                </a:moveTo>
                <a:lnTo>
                  <a:pt x="443" y="0"/>
                </a:lnTo>
                <a:cubicBezTo>
                  <a:pt x="53" y="0"/>
                  <a:pt x="53" y="0"/>
                  <a:pt x="53" y="0"/>
                </a:cubicBezTo>
                <a:cubicBezTo>
                  <a:pt x="17" y="0"/>
                  <a:pt x="0" y="26"/>
                  <a:pt x="0" y="5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3"/>
                  <a:pt x="17" y="399"/>
                  <a:pt x="53" y="399"/>
                </a:cubicBezTo>
                <a:cubicBezTo>
                  <a:pt x="151" y="399"/>
                  <a:pt x="151" y="399"/>
                  <a:pt x="151" y="399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44" y="345"/>
                  <a:pt x="44" y="345"/>
                  <a:pt x="44" y="345"/>
                </a:cubicBezTo>
                <a:cubicBezTo>
                  <a:pt x="44" y="124"/>
                  <a:pt x="44" y="124"/>
                  <a:pt x="44" y="124"/>
                </a:cubicBezTo>
                <a:cubicBezTo>
                  <a:pt x="443" y="124"/>
                  <a:pt x="443" y="124"/>
                  <a:pt x="443" y="124"/>
                </a:cubicBezTo>
                <a:cubicBezTo>
                  <a:pt x="443" y="345"/>
                  <a:pt x="443" y="345"/>
                  <a:pt x="443" y="345"/>
                </a:cubicBezTo>
                <a:cubicBezTo>
                  <a:pt x="345" y="345"/>
                  <a:pt x="345" y="345"/>
                  <a:pt x="345" y="345"/>
                </a:cubicBezTo>
                <a:cubicBezTo>
                  <a:pt x="345" y="399"/>
                  <a:pt x="345" y="399"/>
                  <a:pt x="345" y="399"/>
                </a:cubicBezTo>
                <a:cubicBezTo>
                  <a:pt x="443" y="399"/>
                  <a:pt x="443" y="399"/>
                  <a:pt x="443" y="399"/>
                </a:cubicBezTo>
                <a:cubicBezTo>
                  <a:pt x="470" y="399"/>
                  <a:pt x="496" y="373"/>
                  <a:pt x="496" y="345"/>
                </a:cubicBezTo>
                <a:cubicBezTo>
                  <a:pt x="496" y="53"/>
                  <a:pt x="496" y="53"/>
                  <a:pt x="496" y="53"/>
                </a:cubicBezTo>
                <a:cubicBezTo>
                  <a:pt x="496" y="26"/>
                  <a:pt x="470" y="0"/>
                  <a:pt x="443" y="0"/>
                </a:cubicBezTo>
                <a:close/>
                <a:moveTo>
                  <a:pt x="62" y="80"/>
                </a:moveTo>
                <a:lnTo>
                  <a:pt x="62" y="80"/>
                </a:lnTo>
                <a:cubicBezTo>
                  <a:pt x="53" y="80"/>
                  <a:pt x="44" y="71"/>
                  <a:pt x="44" y="62"/>
                </a:cubicBezTo>
                <a:cubicBezTo>
                  <a:pt x="44" y="53"/>
                  <a:pt x="53" y="45"/>
                  <a:pt x="62" y="45"/>
                </a:cubicBezTo>
                <a:cubicBezTo>
                  <a:pt x="71" y="45"/>
                  <a:pt x="79" y="53"/>
                  <a:pt x="79" y="62"/>
                </a:cubicBezTo>
                <a:cubicBezTo>
                  <a:pt x="79" y="71"/>
                  <a:pt x="71" y="80"/>
                  <a:pt x="62" y="80"/>
                </a:cubicBezTo>
                <a:close/>
                <a:moveTo>
                  <a:pt x="116" y="80"/>
                </a:moveTo>
                <a:lnTo>
                  <a:pt x="116" y="80"/>
                </a:lnTo>
                <a:cubicBezTo>
                  <a:pt x="107" y="80"/>
                  <a:pt x="97" y="71"/>
                  <a:pt x="97" y="62"/>
                </a:cubicBezTo>
                <a:cubicBezTo>
                  <a:pt x="97" y="53"/>
                  <a:pt x="107" y="45"/>
                  <a:pt x="116" y="45"/>
                </a:cubicBezTo>
                <a:cubicBezTo>
                  <a:pt x="124" y="45"/>
                  <a:pt x="132" y="53"/>
                  <a:pt x="132" y="62"/>
                </a:cubicBezTo>
                <a:cubicBezTo>
                  <a:pt x="132" y="71"/>
                  <a:pt x="124" y="80"/>
                  <a:pt x="116" y="80"/>
                </a:cubicBezTo>
                <a:close/>
                <a:moveTo>
                  <a:pt x="443" y="80"/>
                </a:moveTo>
                <a:lnTo>
                  <a:pt x="443" y="80"/>
                </a:lnTo>
                <a:cubicBezTo>
                  <a:pt x="151" y="80"/>
                  <a:pt x="151" y="80"/>
                  <a:pt x="151" y="80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443" y="53"/>
                  <a:pt x="443" y="53"/>
                  <a:pt x="443" y="53"/>
                </a:cubicBezTo>
                <a:lnTo>
                  <a:pt x="443" y="80"/>
                </a:lnTo>
                <a:close/>
                <a:moveTo>
                  <a:pt x="248" y="177"/>
                </a:moveTo>
                <a:lnTo>
                  <a:pt x="248" y="177"/>
                </a:lnTo>
                <a:cubicBezTo>
                  <a:pt x="124" y="301"/>
                  <a:pt x="124" y="301"/>
                  <a:pt x="124" y="301"/>
                </a:cubicBezTo>
                <a:cubicBezTo>
                  <a:pt x="204" y="301"/>
                  <a:pt x="204" y="301"/>
                  <a:pt x="204" y="301"/>
                </a:cubicBezTo>
                <a:cubicBezTo>
                  <a:pt x="204" y="443"/>
                  <a:pt x="204" y="443"/>
                  <a:pt x="204" y="443"/>
                </a:cubicBezTo>
                <a:cubicBezTo>
                  <a:pt x="292" y="443"/>
                  <a:pt x="292" y="443"/>
                  <a:pt x="292" y="443"/>
                </a:cubicBezTo>
                <a:cubicBezTo>
                  <a:pt x="292" y="301"/>
                  <a:pt x="292" y="301"/>
                  <a:pt x="292" y="301"/>
                </a:cubicBezTo>
                <a:cubicBezTo>
                  <a:pt x="363" y="301"/>
                  <a:pt x="363" y="301"/>
                  <a:pt x="363" y="301"/>
                </a:cubicBezTo>
                <a:lnTo>
                  <a:pt x="248" y="17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9280" name="Freeform 101"/>
          <p:cNvSpPr>
            <a:spLocks/>
          </p:cNvSpPr>
          <p:nvPr/>
        </p:nvSpPr>
        <p:spPr bwMode="auto">
          <a:xfrm>
            <a:off x="6804025" y="4887913"/>
            <a:ext cx="461963" cy="355600"/>
          </a:xfrm>
          <a:custGeom>
            <a:avLst/>
            <a:gdLst>
              <a:gd name="T0" fmla="*/ 80 w 497"/>
              <a:gd name="T1" fmla="*/ 248 h 382"/>
              <a:gd name="T2" fmla="*/ 80 w 497"/>
              <a:gd name="T3" fmla="*/ 248 h 382"/>
              <a:gd name="T4" fmla="*/ 159 w 497"/>
              <a:gd name="T5" fmla="*/ 328 h 382"/>
              <a:gd name="T6" fmla="*/ 248 w 497"/>
              <a:gd name="T7" fmla="*/ 381 h 382"/>
              <a:gd name="T8" fmla="*/ 337 w 497"/>
              <a:gd name="T9" fmla="*/ 337 h 382"/>
              <a:gd name="T10" fmla="*/ 390 w 497"/>
              <a:gd name="T11" fmla="*/ 258 h 382"/>
              <a:gd name="T12" fmla="*/ 248 w 497"/>
              <a:gd name="T13" fmla="*/ 328 h 382"/>
              <a:gd name="T14" fmla="*/ 80 w 497"/>
              <a:gd name="T15" fmla="*/ 248 h 382"/>
              <a:gd name="T16" fmla="*/ 487 w 497"/>
              <a:gd name="T17" fmla="*/ 124 h 382"/>
              <a:gd name="T18" fmla="*/ 487 w 497"/>
              <a:gd name="T19" fmla="*/ 124 h 382"/>
              <a:gd name="T20" fmla="*/ 274 w 497"/>
              <a:gd name="T21" fmla="*/ 9 h 382"/>
              <a:gd name="T22" fmla="*/ 221 w 497"/>
              <a:gd name="T23" fmla="*/ 9 h 382"/>
              <a:gd name="T24" fmla="*/ 9 w 497"/>
              <a:gd name="T25" fmla="*/ 124 h 382"/>
              <a:gd name="T26" fmla="*/ 9 w 497"/>
              <a:gd name="T27" fmla="*/ 160 h 382"/>
              <a:gd name="T28" fmla="*/ 221 w 497"/>
              <a:gd name="T29" fmla="*/ 275 h 382"/>
              <a:gd name="T30" fmla="*/ 274 w 497"/>
              <a:gd name="T31" fmla="*/ 275 h 382"/>
              <a:gd name="T32" fmla="*/ 408 w 497"/>
              <a:gd name="T33" fmla="*/ 195 h 382"/>
              <a:gd name="T34" fmla="*/ 266 w 497"/>
              <a:gd name="T35" fmla="*/ 160 h 382"/>
              <a:gd name="T36" fmla="*/ 248 w 497"/>
              <a:gd name="T37" fmla="*/ 168 h 382"/>
              <a:gd name="T38" fmla="*/ 203 w 497"/>
              <a:gd name="T39" fmla="*/ 133 h 382"/>
              <a:gd name="T40" fmla="*/ 248 w 497"/>
              <a:gd name="T41" fmla="*/ 107 h 382"/>
              <a:gd name="T42" fmla="*/ 293 w 497"/>
              <a:gd name="T43" fmla="*/ 124 h 382"/>
              <a:gd name="T44" fmla="*/ 443 w 497"/>
              <a:gd name="T45" fmla="*/ 177 h 382"/>
              <a:gd name="T46" fmla="*/ 487 w 497"/>
              <a:gd name="T47" fmla="*/ 160 h 382"/>
              <a:gd name="T48" fmla="*/ 487 w 497"/>
              <a:gd name="T49" fmla="*/ 124 h 382"/>
              <a:gd name="T50" fmla="*/ 425 w 497"/>
              <a:gd name="T51" fmla="*/ 346 h 382"/>
              <a:gd name="T52" fmla="*/ 425 w 497"/>
              <a:gd name="T53" fmla="*/ 346 h 382"/>
              <a:gd name="T54" fmla="*/ 461 w 497"/>
              <a:gd name="T55" fmla="*/ 337 h 382"/>
              <a:gd name="T56" fmla="*/ 443 w 497"/>
              <a:gd name="T57" fmla="*/ 177 h 382"/>
              <a:gd name="T58" fmla="*/ 408 w 497"/>
              <a:gd name="T59" fmla="*/ 195 h 382"/>
              <a:gd name="T60" fmla="*/ 425 w 497"/>
              <a:gd name="T61" fmla="*/ 34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97" h="382">
                <a:moveTo>
                  <a:pt x="80" y="248"/>
                </a:moveTo>
                <a:lnTo>
                  <a:pt x="80" y="248"/>
                </a:lnTo>
                <a:cubicBezTo>
                  <a:pt x="97" y="293"/>
                  <a:pt x="106" y="311"/>
                  <a:pt x="159" y="328"/>
                </a:cubicBezTo>
                <a:cubicBezTo>
                  <a:pt x="203" y="355"/>
                  <a:pt x="230" y="381"/>
                  <a:pt x="248" y="381"/>
                </a:cubicBezTo>
                <a:cubicBezTo>
                  <a:pt x="266" y="381"/>
                  <a:pt x="293" y="355"/>
                  <a:pt x="337" y="337"/>
                </a:cubicBezTo>
                <a:cubicBezTo>
                  <a:pt x="390" y="311"/>
                  <a:pt x="372" y="311"/>
                  <a:pt x="390" y="258"/>
                </a:cubicBezTo>
                <a:cubicBezTo>
                  <a:pt x="248" y="328"/>
                  <a:pt x="248" y="328"/>
                  <a:pt x="248" y="328"/>
                </a:cubicBezTo>
                <a:lnTo>
                  <a:pt x="80" y="248"/>
                </a:lnTo>
                <a:close/>
                <a:moveTo>
                  <a:pt x="487" y="124"/>
                </a:moveTo>
                <a:lnTo>
                  <a:pt x="487" y="124"/>
                </a:lnTo>
                <a:cubicBezTo>
                  <a:pt x="274" y="9"/>
                  <a:pt x="274" y="9"/>
                  <a:pt x="274" y="9"/>
                </a:cubicBezTo>
                <a:cubicBezTo>
                  <a:pt x="266" y="0"/>
                  <a:pt x="239" y="0"/>
                  <a:pt x="221" y="9"/>
                </a:cubicBezTo>
                <a:cubicBezTo>
                  <a:pt x="9" y="124"/>
                  <a:pt x="9" y="124"/>
                  <a:pt x="9" y="124"/>
                </a:cubicBezTo>
                <a:cubicBezTo>
                  <a:pt x="0" y="133"/>
                  <a:pt x="0" y="142"/>
                  <a:pt x="9" y="160"/>
                </a:cubicBezTo>
                <a:cubicBezTo>
                  <a:pt x="221" y="275"/>
                  <a:pt x="221" y="275"/>
                  <a:pt x="221" y="275"/>
                </a:cubicBezTo>
                <a:cubicBezTo>
                  <a:pt x="239" y="284"/>
                  <a:pt x="266" y="284"/>
                  <a:pt x="274" y="275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57" y="160"/>
                  <a:pt x="257" y="168"/>
                  <a:pt x="248" y="168"/>
                </a:cubicBezTo>
                <a:cubicBezTo>
                  <a:pt x="221" y="168"/>
                  <a:pt x="203" y="151"/>
                  <a:pt x="203" y="133"/>
                </a:cubicBezTo>
                <a:cubicBezTo>
                  <a:pt x="203" y="124"/>
                  <a:pt x="221" y="107"/>
                  <a:pt x="248" y="107"/>
                </a:cubicBezTo>
                <a:cubicBezTo>
                  <a:pt x="266" y="107"/>
                  <a:pt x="284" y="115"/>
                  <a:pt x="293" y="124"/>
                </a:cubicBezTo>
                <a:cubicBezTo>
                  <a:pt x="443" y="177"/>
                  <a:pt x="443" y="177"/>
                  <a:pt x="443" y="177"/>
                </a:cubicBezTo>
                <a:cubicBezTo>
                  <a:pt x="487" y="160"/>
                  <a:pt x="487" y="160"/>
                  <a:pt x="487" y="160"/>
                </a:cubicBezTo>
                <a:cubicBezTo>
                  <a:pt x="496" y="142"/>
                  <a:pt x="496" y="133"/>
                  <a:pt x="487" y="124"/>
                </a:cubicBezTo>
                <a:close/>
                <a:moveTo>
                  <a:pt x="425" y="346"/>
                </a:moveTo>
                <a:lnTo>
                  <a:pt x="425" y="346"/>
                </a:lnTo>
                <a:cubicBezTo>
                  <a:pt x="416" y="355"/>
                  <a:pt x="452" y="364"/>
                  <a:pt x="461" y="337"/>
                </a:cubicBezTo>
                <a:cubicBezTo>
                  <a:pt x="469" y="213"/>
                  <a:pt x="443" y="177"/>
                  <a:pt x="443" y="177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408" y="195"/>
                  <a:pt x="443" y="222"/>
                  <a:pt x="425" y="34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9281" name="Freeform 102"/>
          <p:cNvSpPr>
            <a:spLocks/>
          </p:cNvSpPr>
          <p:nvPr/>
        </p:nvSpPr>
        <p:spPr bwMode="auto">
          <a:xfrm>
            <a:off x="1263650" y="3600450"/>
            <a:ext cx="401638" cy="360363"/>
          </a:xfrm>
          <a:custGeom>
            <a:avLst/>
            <a:gdLst>
              <a:gd name="T0" fmla="*/ 80 w 498"/>
              <a:gd name="T1" fmla="*/ 151 h 445"/>
              <a:gd name="T2" fmla="*/ 80 w 498"/>
              <a:gd name="T3" fmla="*/ 151 h 445"/>
              <a:gd name="T4" fmla="*/ 142 w 498"/>
              <a:gd name="T5" fmla="*/ 169 h 445"/>
              <a:gd name="T6" fmla="*/ 151 w 498"/>
              <a:gd name="T7" fmla="*/ 169 h 445"/>
              <a:gd name="T8" fmla="*/ 195 w 498"/>
              <a:gd name="T9" fmla="*/ 134 h 445"/>
              <a:gd name="T10" fmla="*/ 195 w 498"/>
              <a:gd name="T11" fmla="*/ 125 h 445"/>
              <a:gd name="T12" fmla="*/ 178 w 498"/>
              <a:gd name="T13" fmla="*/ 107 h 445"/>
              <a:gd name="T14" fmla="*/ 275 w 498"/>
              <a:gd name="T15" fmla="*/ 10 h 445"/>
              <a:gd name="T16" fmla="*/ 195 w 498"/>
              <a:gd name="T17" fmla="*/ 0 h 445"/>
              <a:gd name="T18" fmla="*/ 107 w 498"/>
              <a:gd name="T19" fmla="*/ 54 h 445"/>
              <a:gd name="T20" fmla="*/ 72 w 498"/>
              <a:gd name="T21" fmla="*/ 81 h 445"/>
              <a:gd name="T22" fmla="*/ 53 w 498"/>
              <a:gd name="T23" fmla="*/ 116 h 445"/>
              <a:gd name="T24" fmla="*/ 18 w 498"/>
              <a:gd name="T25" fmla="*/ 125 h 445"/>
              <a:gd name="T26" fmla="*/ 0 w 498"/>
              <a:gd name="T27" fmla="*/ 143 h 445"/>
              <a:gd name="T28" fmla="*/ 0 w 498"/>
              <a:gd name="T29" fmla="*/ 151 h 445"/>
              <a:gd name="T30" fmla="*/ 36 w 498"/>
              <a:gd name="T31" fmla="*/ 187 h 445"/>
              <a:gd name="T32" fmla="*/ 53 w 498"/>
              <a:gd name="T33" fmla="*/ 196 h 445"/>
              <a:gd name="T34" fmla="*/ 72 w 498"/>
              <a:gd name="T35" fmla="*/ 178 h 445"/>
              <a:gd name="T36" fmla="*/ 80 w 498"/>
              <a:gd name="T37" fmla="*/ 151 h 445"/>
              <a:gd name="T38" fmla="*/ 222 w 498"/>
              <a:gd name="T39" fmla="*/ 160 h 445"/>
              <a:gd name="T40" fmla="*/ 222 w 498"/>
              <a:gd name="T41" fmla="*/ 160 h 445"/>
              <a:gd name="T42" fmla="*/ 213 w 498"/>
              <a:gd name="T43" fmla="*/ 160 h 445"/>
              <a:gd name="T44" fmla="*/ 178 w 498"/>
              <a:gd name="T45" fmla="*/ 187 h 445"/>
              <a:gd name="T46" fmla="*/ 169 w 498"/>
              <a:gd name="T47" fmla="*/ 204 h 445"/>
              <a:gd name="T48" fmla="*/ 381 w 498"/>
              <a:gd name="T49" fmla="*/ 435 h 445"/>
              <a:gd name="T50" fmla="*/ 399 w 498"/>
              <a:gd name="T51" fmla="*/ 435 h 445"/>
              <a:gd name="T52" fmla="*/ 426 w 498"/>
              <a:gd name="T53" fmla="*/ 417 h 445"/>
              <a:gd name="T54" fmla="*/ 426 w 498"/>
              <a:gd name="T55" fmla="*/ 400 h 445"/>
              <a:gd name="T56" fmla="*/ 222 w 498"/>
              <a:gd name="T57" fmla="*/ 160 h 445"/>
              <a:gd name="T58" fmla="*/ 497 w 498"/>
              <a:gd name="T59" fmla="*/ 63 h 445"/>
              <a:gd name="T60" fmla="*/ 497 w 498"/>
              <a:gd name="T61" fmla="*/ 63 h 445"/>
              <a:gd name="T62" fmla="*/ 479 w 498"/>
              <a:gd name="T63" fmla="*/ 54 h 445"/>
              <a:gd name="T64" fmla="*/ 461 w 498"/>
              <a:gd name="T65" fmla="*/ 89 h 445"/>
              <a:gd name="T66" fmla="*/ 408 w 498"/>
              <a:gd name="T67" fmla="*/ 107 h 445"/>
              <a:gd name="T68" fmla="*/ 399 w 498"/>
              <a:gd name="T69" fmla="*/ 63 h 445"/>
              <a:gd name="T70" fmla="*/ 417 w 498"/>
              <a:gd name="T71" fmla="*/ 19 h 445"/>
              <a:gd name="T72" fmla="*/ 408 w 498"/>
              <a:gd name="T73" fmla="*/ 10 h 445"/>
              <a:gd name="T74" fmla="*/ 337 w 498"/>
              <a:gd name="T75" fmla="*/ 72 h 445"/>
              <a:gd name="T76" fmla="*/ 319 w 498"/>
              <a:gd name="T77" fmla="*/ 151 h 445"/>
              <a:gd name="T78" fmla="*/ 284 w 498"/>
              <a:gd name="T79" fmla="*/ 187 h 445"/>
              <a:gd name="T80" fmla="*/ 319 w 498"/>
              <a:gd name="T81" fmla="*/ 231 h 445"/>
              <a:gd name="T82" fmla="*/ 364 w 498"/>
              <a:gd name="T83" fmla="*/ 187 h 445"/>
              <a:gd name="T84" fmla="*/ 408 w 498"/>
              <a:gd name="T85" fmla="*/ 178 h 445"/>
              <a:gd name="T86" fmla="*/ 488 w 498"/>
              <a:gd name="T87" fmla="*/ 143 h 445"/>
              <a:gd name="T88" fmla="*/ 497 w 498"/>
              <a:gd name="T89" fmla="*/ 63 h 445"/>
              <a:gd name="T90" fmla="*/ 72 w 498"/>
              <a:gd name="T91" fmla="*/ 400 h 445"/>
              <a:gd name="T92" fmla="*/ 72 w 498"/>
              <a:gd name="T93" fmla="*/ 400 h 445"/>
              <a:gd name="T94" fmla="*/ 72 w 498"/>
              <a:gd name="T95" fmla="*/ 417 h 445"/>
              <a:gd name="T96" fmla="*/ 89 w 498"/>
              <a:gd name="T97" fmla="*/ 444 h 445"/>
              <a:gd name="T98" fmla="*/ 107 w 498"/>
              <a:gd name="T99" fmla="*/ 435 h 445"/>
              <a:gd name="T100" fmla="*/ 231 w 498"/>
              <a:gd name="T101" fmla="*/ 320 h 445"/>
              <a:gd name="T102" fmla="*/ 195 w 498"/>
              <a:gd name="T103" fmla="*/ 275 h 445"/>
              <a:gd name="T104" fmla="*/ 72 w 498"/>
              <a:gd name="T105" fmla="*/ 40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9282" name="TextBox 35"/>
          <p:cNvSpPr txBox="1">
            <a:spLocks noChangeArrowheads="1"/>
          </p:cNvSpPr>
          <p:nvPr/>
        </p:nvSpPr>
        <p:spPr bwMode="auto">
          <a:xfrm>
            <a:off x="2289175" y="2074863"/>
            <a:ext cx="3138488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极致无岸，向天而歌。向天歌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9283" name="TextBox 35"/>
          <p:cNvSpPr txBox="1">
            <a:spLocks noChangeArrowheads="1"/>
          </p:cNvSpPr>
          <p:nvPr/>
        </p:nvSpPr>
        <p:spPr bwMode="auto">
          <a:xfrm>
            <a:off x="2289175" y="3403600"/>
            <a:ext cx="3138488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极致无岸，向天而歌。向天歌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9284" name="TextBox 35"/>
          <p:cNvSpPr txBox="1">
            <a:spLocks noChangeArrowheads="1"/>
          </p:cNvSpPr>
          <p:nvPr/>
        </p:nvSpPr>
        <p:spPr bwMode="auto">
          <a:xfrm>
            <a:off x="2289175" y="4721225"/>
            <a:ext cx="3138488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极致无岸，向天而歌。向天歌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9285" name="TextBox 35"/>
          <p:cNvSpPr txBox="1">
            <a:spLocks noChangeArrowheads="1"/>
          </p:cNvSpPr>
          <p:nvPr/>
        </p:nvSpPr>
        <p:spPr bwMode="auto">
          <a:xfrm>
            <a:off x="7767638" y="2074863"/>
            <a:ext cx="3138487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极致无岸，向天而歌。向天歌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9286" name="TextBox 35"/>
          <p:cNvSpPr txBox="1">
            <a:spLocks noChangeArrowheads="1"/>
          </p:cNvSpPr>
          <p:nvPr/>
        </p:nvSpPr>
        <p:spPr bwMode="auto">
          <a:xfrm>
            <a:off x="7767638" y="3403600"/>
            <a:ext cx="3138487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极致无岸，向天而歌。向天歌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9287" name="TextBox 35"/>
          <p:cNvSpPr txBox="1">
            <a:spLocks noChangeArrowheads="1"/>
          </p:cNvSpPr>
          <p:nvPr/>
        </p:nvSpPr>
        <p:spPr bwMode="auto">
          <a:xfrm>
            <a:off x="7767638" y="4721225"/>
            <a:ext cx="3138487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极致无岸，向天而歌。向天歌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9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9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9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9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9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9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9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9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9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9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9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9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70" grpId="0" animBg="1" autoUpdateAnimBg="0"/>
      <p:bldP spid="139271" grpId="0" animBg="1" autoUpdateAnimBg="0"/>
      <p:bldP spid="139272" grpId="0" animBg="1" autoUpdateAnimBg="0"/>
      <p:bldP spid="139273" grpId="0" animBg="1" autoUpdateAnimBg="0"/>
      <p:bldP spid="139274" grpId="0" animBg="1" autoUpdateAnimBg="0"/>
      <p:bldP spid="139275" grpId="0" animBg="1" autoUpdateAnimBg="0"/>
      <p:bldP spid="139276" grpId="0" animBg="1"/>
      <p:bldP spid="139277" grpId="0" animBg="1"/>
      <p:bldP spid="139278" grpId="0" animBg="1"/>
      <p:bldP spid="139279" grpId="0" animBg="1"/>
      <p:bldP spid="139280" grpId="0" animBg="1"/>
      <p:bldP spid="13928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0290" name="组合 1"/>
          <p:cNvGrpSpPr>
            <a:grpSpLocks/>
          </p:cNvGrpSpPr>
          <p:nvPr/>
        </p:nvGrpSpPr>
        <p:grpSpPr bwMode="auto">
          <a:xfrm>
            <a:off x="0" y="327025"/>
            <a:ext cx="457200" cy="342900"/>
            <a:chOff x="0" y="0"/>
            <a:chExt cx="457201" cy="285750"/>
          </a:xfrm>
        </p:grpSpPr>
        <p:sp>
          <p:nvSpPr>
            <p:cNvPr id="140291" name="矩形 2"/>
            <p:cNvSpPr>
              <a:spLocks noChangeArrowheads="1"/>
            </p:cNvSpPr>
            <p:nvPr/>
          </p:nvSpPr>
          <p:spPr bwMode="auto">
            <a:xfrm>
              <a:off x="0" y="0"/>
              <a:ext cx="342900" cy="285750"/>
            </a:xfrm>
            <a:prstGeom prst="rect">
              <a:avLst/>
            </a:prstGeom>
            <a:solidFill>
              <a:srgbClr val="4093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0292" name="矩形 3"/>
            <p:cNvSpPr>
              <a:spLocks noChangeArrowheads="1"/>
            </p:cNvSpPr>
            <p:nvPr/>
          </p:nvSpPr>
          <p:spPr bwMode="auto">
            <a:xfrm>
              <a:off x="381000" y="0"/>
              <a:ext cx="76201" cy="285750"/>
            </a:xfrm>
            <a:prstGeom prst="rect">
              <a:avLst/>
            </a:prstGeom>
            <a:solidFill>
              <a:srgbClr val="35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40293" name="文本框 4"/>
          <p:cNvSpPr txBox="1">
            <a:spLocks noChangeArrowheads="1"/>
          </p:cNvSpPr>
          <p:nvPr/>
        </p:nvSpPr>
        <p:spPr bwMode="auto">
          <a:xfrm>
            <a:off x="561975" y="266700"/>
            <a:ext cx="2768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grpSp>
        <p:nvGrpSpPr>
          <p:cNvPr id="140294" name="组合 5"/>
          <p:cNvGrpSpPr>
            <a:grpSpLocks/>
          </p:cNvGrpSpPr>
          <p:nvPr/>
        </p:nvGrpSpPr>
        <p:grpSpPr bwMode="auto">
          <a:xfrm>
            <a:off x="0" y="2354263"/>
            <a:ext cx="7080250" cy="3003550"/>
            <a:chOff x="0" y="0"/>
            <a:chExt cx="7079671" cy="3003011"/>
          </a:xfrm>
        </p:grpSpPr>
        <p:grpSp>
          <p:nvGrpSpPr>
            <p:cNvPr id="140295" name="组合 6"/>
            <p:cNvGrpSpPr>
              <a:grpSpLocks/>
            </p:cNvGrpSpPr>
            <p:nvPr/>
          </p:nvGrpSpPr>
          <p:grpSpPr bwMode="auto">
            <a:xfrm>
              <a:off x="0" y="0"/>
              <a:ext cx="7079671" cy="3003011"/>
              <a:chOff x="0" y="0"/>
              <a:chExt cx="7079671" cy="3003011"/>
            </a:xfrm>
          </p:grpSpPr>
          <p:pic>
            <p:nvPicPr>
              <p:cNvPr id="140296" name="图片 17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3557"/>
              <a:stretch>
                <a:fillRect/>
              </a:stretch>
            </p:blipFill>
            <p:spPr bwMode="auto">
              <a:xfrm>
                <a:off x="0" y="1"/>
                <a:ext cx="6323191" cy="30030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0297" name="Rectangle 7"/>
              <p:cNvSpPr>
                <a:spLocks noChangeArrowheads="1"/>
              </p:cNvSpPr>
              <p:nvPr/>
            </p:nvSpPr>
            <p:spPr bwMode="auto">
              <a:xfrm>
                <a:off x="6323193" y="0"/>
                <a:ext cx="756478" cy="756478"/>
              </a:xfrm>
              <a:prstGeom prst="rect">
                <a:avLst/>
              </a:prstGeom>
              <a:solidFill>
                <a:srgbClr val="4093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>
                  <a:solidFill>
                    <a:srgbClr val="1CBB9F"/>
                  </a:solidFill>
                </a:endParaRPr>
              </a:p>
            </p:txBody>
          </p:sp>
          <p:sp>
            <p:nvSpPr>
              <p:cNvPr id="140298" name="Rectangle 45"/>
              <p:cNvSpPr>
                <a:spLocks noChangeArrowheads="1"/>
              </p:cNvSpPr>
              <p:nvPr/>
            </p:nvSpPr>
            <p:spPr bwMode="auto">
              <a:xfrm>
                <a:off x="6323193" y="756478"/>
                <a:ext cx="756478" cy="756478"/>
              </a:xfrm>
              <a:prstGeom prst="rect">
                <a:avLst/>
              </a:prstGeom>
              <a:solidFill>
                <a:srgbClr val="353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>
                  <a:solidFill>
                    <a:srgbClr val="1CBB9F"/>
                  </a:solidFill>
                </a:endParaRPr>
              </a:p>
            </p:txBody>
          </p:sp>
          <p:sp>
            <p:nvSpPr>
              <p:cNvPr id="140299" name="Rectangle 46"/>
              <p:cNvSpPr>
                <a:spLocks noChangeArrowheads="1"/>
              </p:cNvSpPr>
              <p:nvPr/>
            </p:nvSpPr>
            <p:spPr bwMode="auto">
              <a:xfrm>
                <a:off x="6323193" y="1490054"/>
                <a:ext cx="756478" cy="756478"/>
              </a:xfrm>
              <a:prstGeom prst="rect">
                <a:avLst/>
              </a:prstGeom>
              <a:solidFill>
                <a:srgbClr val="4093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>
                  <a:solidFill>
                    <a:srgbClr val="1CBB9F"/>
                  </a:solidFill>
                </a:endParaRPr>
              </a:p>
            </p:txBody>
          </p:sp>
          <p:sp>
            <p:nvSpPr>
              <p:cNvPr id="140300" name="Rectangle 55"/>
              <p:cNvSpPr>
                <a:spLocks noChangeArrowheads="1"/>
              </p:cNvSpPr>
              <p:nvPr/>
            </p:nvSpPr>
            <p:spPr bwMode="auto">
              <a:xfrm>
                <a:off x="6323193" y="2246532"/>
                <a:ext cx="756478" cy="756478"/>
              </a:xfrm>
              <a:prstGeom prst="rect">
                <a:avLst/>
              </a:prstGeom>
              <a:solidFill>
                <a:srgbClr val="353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>
                  <a:solidFill>
                    <a:srgbClr val="1CBB9F"/>
                  </a:solidFill>
                </a:endParaRPr>
              </a:p>
            </p:txBody>
          </p:sp>
        </p:grpSp>
        <p:pic>
          <p:nvPicPr>
            <p:cNvPr id="140301" name="组合 7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41008" y="2443068"/>
              <a:ext cx="323088" cy="359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0302" name="组合 8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83680" y="1674972"/>
              <a:ext cx="231648" cy="390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0303" name="Freeform 304"/>
            <p:cNvSpPr>
              <a:spLocks/>
            </p:cNvSpPr>
            <p:nvPr/>
          </p:nvSpPr>
          <p:spPr bwMode="auto">
            <a:xfrm>
              <a:off x="6541755" y="941679"/>
              <a:ext cx="350302" cy="350304"/>
            </a:xfrm>
            <a:custGeom>
              <a:avLst/>
              <a:gdLst>
                <a:gd name="T0" fmla="*/ 293 w 297"/>
                <a:gd name="T1" fmla="*/ 232 h 297"/>
                <a:gd name="T2" fmla="*/ 230 w 297"/>
                <a:gd name="T3" fmla="*/ 195 h 297"/>
                <a:gd name="T4" fmla="*/ 220 w 297"/>
                <a:gd name="T5" fmla="*/ 196 h 297"/>
                <a:gd name="T6" fmla="*/ 201 w 297"/>
                <a:gd name="T7" fmla="*/ 215 h 297"/>
                <a:gd name="T8" fmla="*/ 190 w 297"/>
                <a:gd name="T9" fmla="*/ 220 h 297"/>
                <a:gd name="T10" fmla="*/ 122 w 297"/>
                <a:gd name="T11" fmla="*/ 176 h 297"/>
                <a:gd name="T12" fmla="*/ 78 w 297"/>
                <a:gd name="T13" fmla="*/ 108 h 297"/>
                <a:gd name="T14" fmla="*/ 82 w 297"/>
                <a:gd name="T15" fmla="*/ 96 h 297"/>
                <a:gd name="T16" fmla="*/ 98 w 297"/>
                <a:gd name="T17" fmla="*/ 80 h 297"/>
                <a:gd name="T18" fmla="*/ 100 w 297"/>
                <a:gd name="T19" fmla="*/ 70 h 297"/>
                <a:gd name="T20" fmla="*/ 65 w 297"/>
                <a:gd name="T21" fmla="*/ 4 h 297"/>
                <a:gd name="T22" fmla="*/ 58 w 297"/>
                <a:gd name="T23" fmla="*/ 3 h 297"/>
                <a:gd name="T24" fmla="*/ 14 w 297"/>
                <a:gd name="T25" fmla="*/ 46 h 297"/>
                <a:gd name="T26" fmla="*/ 9 w 297"/>
                <a:gd name="T27" fmla="*/ 57 h 297"/>
                <a:gd name="T28" fmla="*/ 89 w 297"/>
                <a:gd name="T29" fmla="*/ 209 h 297"/>
                <a:gd name="T30" fmla="*/ 240 w 297"/>
                <a:gd name="T31" fmla="*/ 288 h 297"/>
                <a:gd name="T32" fmla="*/ 252 w 297"/>
                <a:gd name="T33" fmla="*/ 283 h 297"/>
                <a:gd name="T34" fmla="*/ 295 w 297"/>
                <a:gd name="T35" fmla="*/ 240 h 297"/>
                <a:gd name="T36" fmla="*/ 293 w 297"/>
                <a:gd name="T37" fmla="*/ 23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7" h="297">
                  <a:moveTo>
                    <a:pt x="293" y="232"/>
                  </a:moveTo>
                  <a:cubicBezTo>
                    <a:pt x="230" y="195"/>
                    <a:pt x="230" y="195"/>
                    <a:pt x="230" y="195"/>
                  </a:cubicBezTo>
                  <a:cubicBezTo>
                    <a:pt x="227" y="193"/>
                    <a:pt x="222" y="194"/>
                    <a:pt x="220" y="196"/>
                  </a:cubicBezTo>
                  <a:cubicBezTo>
                    <a:pt x="201" y="215"/>
                    <a:pt x="201" y="215"/>
                    <a:pt x="201" y="215"/>
                  </a:cubicBezTo>
                  <a:cubicBezTo>
                    <a:pt x="198" y="217"/>
                    <a:pt x="193" y="220"/>
                    <a:pt x="190" y="220"/>
                  </a:cubicBezTo>
                  <a:cubicBezTo>
                    <a:pt x="190" y="220"/>
                    <a:pt x="166" y="220"/>
                    <a:pt x="122" y="176"/>
                  </a:cubicBezTo>
                  <a:cubicBezTo>
                    <a:pt x="77" y="132"/>
                    <a:pt x="78" y="108"/>
                    <a:pt x="78" y="108"/>
                  </a:cubicBezTo>
                  <a:cubicBezTo>
                    <a:pt x="78" y="104"/>
                    <a:pt x="80" y="99"/>
                    <a:pt x="82" y="96"/>
                  </a:cubicBezTo>
                  <a:cubicBezTo>
                    <a:pt x="98" y="80"/>
                    <a:pt x="98" y="80"/>
                    <a:pt x="98" y="80"/>
                  </a:cubicBezTo>
                  <a:cubicBezTo>
                    <a:pt x="101" y="78"/>
                    <a:pt x="102" y="73"/>
                    <a:pt x="100" y="70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4" y="1"/>
                    <a:pt x="60" y="0"/>
                    <a:pt x="58" y="3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2" y="48"/>
                    <a:pt x="9" y="53"/>
                    <a:pt x="9" y="57"/>
                  </a:cubicBezTo>
                  <a:cubicBezTo>
                    <a:pt x="9" y="57"/>
                    <a:pt x="0" y="120"/>
                    <a:pt x="89" y="209"/>
                  </a:cubicBezTo>
                  <a:cubicBezTo>
                    <a:pt x="177" y="297"/>
                    <a:pt x="240" y="288"/>
                    <a:pt x="240" y="288"/>
                  </a:cubicBezTo>
                  <a:cubicBezTo>
                    <a:pt x="244" y="288"/>
                    <a:pt x="249" y="285"/>
                    <a:pt x="252" y="283"/>
                  </a:cubicBezTo>
                  <a:cubicBezTo>
                    <a:pt x="295" y="240"/>
                    <a:pt x="295" y="240"/>
                    <a:pt x="295" y="240"/>
                  </a:cubicBezTo>
                  <a:cubicBezTo>
                    <a:pt x="297" y="237"/>
                    <a:pt x="297" y="233"/>
                    <a:pt x="293" y="2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0304" name="Freeform 389"/>
            <p:cNvSpPr>
              <a:spLocks/>
            </p:cNvSpPr>
            <p:nvPr/>
          </p:nvSpPr>
          <p:spPr bwMode="auto">
            <a:xfrm>
              <a:off x="6495525" y="227071"/>
              <a:ext cx="411814" cy="360337"/>
            </a:xfrm>
            <a:custGeom>
              <a:avLst/>
              <a:gdLst>
                <a:gd name="T0" fmla="*/ 103 w 128"/>
                <a:gd name="T1" fmla="*/ 61 h 112"/>
                <a:gd name="T2" fmla="*/ 128 w 128"/>
                <a:gd name="T3" fmla="*/ 61 h 112"/>
                <a:gd name="T4" fmla="*/ 103 w 128"/>
                <a:gd name="T5" fmla="*/ 37 h 112"/>
                <a:gd name="T6" fmla="*/ 103 w 128"/>
                <a:gd name="T7" fmla="*/ 0 h 112"/>
                <a:gd name="T8" fmla="*/ 84 w 128"/>
                <a:gd name="T9" fmla="*/ 0 h 112"/>
                <a:gd name="T10" fmla="*/ 84 w 128"/>
                <a:gd name="T11" fmla="*/ 19 h 112"/>
                <a:gd name="T12" fmla="*/ 64 w 128"/>
                <a:gd name="T13" fmla="*/ 0 h 112"/>
                <a:gd name="T14" fmla="*/ 0 w 128"/>
                <a:gd name="T15" fmla="*/ 61 h 112"/>
                <a:gd name="T16" fmla="*/ 23 w 128"/>
                <a:gd name="T17" fmla="*/ 61 h 112"/>
                <a:gd name="T18" fmla="*/ 23 w 128"/>
                <a:gd name="T19" fmla="*/ 112 h 112"/>
                <a:gd name="T20" fmla="*/ 52 w 128"/>
                <a:gd name="T21" fmla="*/ 112 h 112"/>
                <a:gd name="T22" fmla="*/ 52 w 128"/>
                <a:gd name="T23" fmla="*/ 76 h 112"/>
                <a:gd name="T24" fmla="*/ 76 w 128"/>
                <a:gd name="T25" fmla="*/ 76 h 112"/>
                <a:gd name="T26" fmla="*/ 76 w 128"/>
                <a:gd name="T27" fmla="*/ 112 h 112"/>
                <a:gd name="T28" fmla="*/ 103 w 128"/>
                <a:gd name="T29" fmla="*/ 112 h 112"/>
                <a:gd name="T30" fmla="*/ 103 w 128"/>
                <a:gd name="T31" fmla="*/ 6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112">
                  <a:moveTo>
                    <a:pt x="103" y="61"/>
                  </a:moveTo>
                  <a:lnTo>
                    <a:pt x="128" y="61"/>
                  </a:lnTo>
                  <a:lnTo>
                    <a:pt x="103" y="37"/>
                  </a:lnTo>
                  <a:lnTo>
                    <a:pt x="103" y="0"/>
                  </a:lnTo>
                  <a:lnTo>
                    <a:pt x="84" y="0"/>
                  </a:lnTo>
                  <a:lnTo>
                    <a:pt x="84" y="19"/>
                  </a:lnTo>
                  <a:lnTo>
                    <a:pt x="64" y="0"/>
                  </a:lnTo>
                  <a:lnTo>
                    <a:pt x="0" y="61"/>
                  </a:lnTo>
                  <a:lnTo>
                    <a:pt x="23" y="61"/>
                  </a:lnTo>
                  <a:lnTo>
                    <a:pt x="23" y="112"/>
                  </a:lnTo>
                  <a:lnTo>
                    <a:pt x="52" y="112"/>
                  </a:lnTo>
                  <a:lnTo>
                    <a:pt x="52" y="76"/>
                  </a:lnTo>
                  <a:lnTo>
                    <a:pt x="76" y="76"/>
                  </a:lnTo>
                  <a:lnTo>
                    <a:pt x="76" y="112"/>
                  </a:lnTo>
                  <a:lnTo>
                    <a:pt x="103" y="112"/>
                  </a:lnTo>
                  <a:lnTo>
                    <a:pt x="103" y="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0305" name="TextBox 35"/>
          <p:cNvSpPr txBox="1">
            <a:spLocks noChangeArrowheads="1"/>
          </p:cNvSpPr>
          <p:nvPr/>
        </p:nvSpPr>
        <p:spPr bwMode="auto">
          <a:xfrm>
            <a:off x="7586663" y="2500313"/>
            <a:ext cx="37115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向天歌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0306" name="TextBox 35"/>
          <p:cNvSpPr txBox="1">
            <a:spLocks noChangeArrowheads="1"/>
          </p:cNvSpPr>
          <p:nvPr/>
        </p:nvSpPr>
        <p:spPr bwMode="auto">
          <a:xfrm>
            <a:off x="7586663" y="3209925"/>
            <a:ext cx="37115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向天歌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0307" name="TextBox 35"/>
          <p:cNvSpPr txBox="1">
            <a:spLocks noChangeArrowheads="1"/>
          </p:cNvSpPr>
          <p:nvPr/>
        </p:nvSpPr>
        <p:spPr bwMode="auto">
          <a:xfrm>
            <a:off x="7586663" y="3987800"/>
            <a:ext cx="37115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向天歌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0308" name="TextBox 35"/>
          <p:cNvSpPr txBox="1">
            <a:spLocks noChangeArrowheads="1"/>
          </p:cNvSpPr>
          <p:nvPr/>
        </p:nvSpPr>
        <p:spPr bwMode="auto">
          <a:xfrm>
            <a:off x="7586663" y="4738688"/>
            <a:ext cx="37115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向天歌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4" name="组合 40557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325" y="2743200"/>
            <a:ext cx="36671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1315" name="Freeform 189"/>
          <p:cNvSpPr>
            <a:spLocks/>
          </p:cNvSpPr>
          <p:nvPr/>
        </p:nvSpPr>
        <p:spPr bwMode="auto">
          <a:xfrm>
            <a:off x="6264275" y="2746375"/>
            <a:ext cx="368300" cy="412750"/>
          </a:xfrm>
          <a:custGeom>
            <a:avLst/>
            <a:gdLst>
              <a:gd name="T0" fmla="*/ 14 w 17"/>
              <a:gd name="T1" fmla="*/ 10 h 19"/>
              <a:gd name="T2" fmla="*/ 11 w 17"/>
              <a:gd name="T3" fmla="*/ 10 h 19"/>
              <a:gd name="T4" fmla="*/ 11 w 17"/>
              <a:gd name="T5" fmla="*/ 9 h 19"/>
              <a:gd name="T6" fmla="*/ 14 w 17"/>
              <a:gd name="T7" fmla="*/ 5 h 19"/>
              <a:gd name="T8" fmla="*/ 9 w 17"/>
              <a:gd name="T9" fmla="*/ 0 h 19"/>
              <a:gd name="T10" fmla="*/ 4 w 17"/>
              <a:gd name="T11" fmla="*/ 5 h 19"/>
              <a:gd name="T12" fmla="*/ 6 w 17"/>
              <a:gd name="T13" fmla="*/ 9 h 19"/>
              <a:gd name="T14" fmla="*/ 6 w 17"/>
              <a:gd name="T15" fmla="*/ 10 h 19"/>
              <a:gd name="T16" fmla="*/ 4 w 17"/>
              <a:gd name="T17" fmla="*/ 10 h 19"/>
              <a:gd name="T18" fmla="*/ 0 w 17"/>
              <a:gd name="T19" fmla="*/ 14 h 19"/>
              <a:gd name="T20" fmla="*/ 0 w 17"/>
              <a:gd name="T21" fmla="*/ 16 h 19"/>
              <a:gd name="T22" fmla="*/ 4 w 17"/>
              <a:gd name="T23" fmla="*/ 19 h 19"/>
              <a:gd name="T24" fmla="*/ 14 w 17"/>
              <a:gd name="T25" fmla="*/ 19 h 19"/>
              <a:gd name="T26" fmla="*/ 17 w 17"/>
              <a:gd name="T27" fmla="*/ 16 h 19"/>
              <a:gd name="T28" fmla="*/ 17 w 17"/>
              <a:gd name="T29" fmla="*/ 14 h 19"/>
              <a:gd name="T30" fmla="*/ 14 w 17"/>
              <a:gd name="T31" fmla="*/ 1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" h="19">
                <a:moveTo>
                  <a:pt x="14" y="10"/>
                </a:moveTo>
                <a:cubicBezTo>
                  <a:pt x="11" y="10"/>
                  <a:pt x="11" y="10"/>
                  <a:pt x="11" y="10"/>
                </a:cubicBezTo>
                <a:cubicBezTo>
                  <a:pt x="11" y="9"/>
                  <a:pt x="11" y="9"/>
                  <a:pt x="11" y="9"/>
                </a:cubicBezTo>
                <a:cubicBezTo>
                  <a:pt x="12" y="8"/>
                  <a:pt x="14" y="7"/>
                  <a:pt x="14" y="5"/>
                </a:cubicBezTo>
                <a:cubicBezTo>
                  <a:pt x="14" y="2"/>
                  <a:pt x="11" y="0"/>
                  <a:pt x="9" y="0"/>
                </a:cubicBezTo>
                <a:cubicBezTo>
                  <a:pt x="6" y="0"/>
                  <a:pt x="4" y="2"/>
                  <a:pt x="4" y="5"/>
                </a:cubicBezTo>
                <a:cubicBezTo>
                  <a:pt x="4" y="7"/>
                  <a:pt x="5" y="8"/>
                  <a:pt x="6" y="9"/>
                </a:cubicBezTo>
                <a:cubicBezTo>
                  <a:pt x="6" y="10"/>
                  <a:pt x="6" y="10"/>
                  <a:pt x="6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2" y="10"/>
                  <a:pt x="0" y="12"/>
                  <a:pt x="0" y="1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7"/>
                  <a:pt x="2" y="19"/>
                  <a:pt x="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6" y="19"/>
                  <a:pt x="17" y="17"/>
                  <a:pt x="17" y="16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2"/>
                  <a:pt x="16" y="10"/>
                  <a:pt x="14" y="10"/>
                </a:cubicBez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1316" name="Freeform 208"/>
          <p:cNvSpPr>
            <a:spLocks/>
          </p:cNvSpPr>
          <p:nvPr/>
        </p:nvSpPr>
        <p:spPr bwMode="auto">
          <a:xfrm>
            <a:off x="7808913" y="2789238"/>
            <a:ext cx="327025" cy="325437"/>
          </a:xfrm>
          <a:custGeom>
            <a:avLst/>
            <a:gdLst>
              <a:gd name="T0" fmla="*/ 12 w 15"/>
              <a:gd name="T1" fmla="*/ 0 h 15"/>
              <a:gd name="T2" fmla="*/ 2 w 15"/>
              <a:gd name="T3" fmla="*/ 0 h 15"/>
              <a:gd name="T4" fmla="*/ 0 w 15"/>
              <a:gd name="T5" fmla="*/ 2 h 15"/>
              <a:gd name="T6" fmla="*/ 0 w 15"/>
              <a:gd name="T7" fmla="*/ 3 h 15"/>
              <a:gd name="T8" fmla="*/ 3 w 15"/>
              <a:gd name="T9" fmla="*/ 3 h 15"/>
              <a:gd name="T10" fmla="*/ 3 w 15"/>
              <a:gd name="T11" fmla="*/ 2 h 15"/>
              <a:gd name="T12" fmla="*/ 4 w 15"/>
              <a:gd name="T13" fmla="*/ 3 h 15"/>
              <a:gd name="T14" fmla="*/ 3 w 15"/>
              <a:gd name="T15" fmla="*/ 4 h 15"/>
              <a:gd name="T16" fmla="*/ 3 w 15"/>
              <a:gd name="T17" fmla="*/ 3 h 15"/>
              <a:gd name="T18" fmla="*/ 0 w 15"/>
              <a:gd name="T19" fmla="*/ 3 h 15"/>
              <a:gd name="T20" fmla="*/ 0 w 15"/>
              <a:gd name="T21" fmla="*/ 5 h 15"/>
              <a:gd name="T22" fmla="*/ 3 w 15"/>
              <a:gd name="T23" fmla="*/ 5 h 15"/>
              <a:gd name="T24" fmla="*/ 3 w 15"/>
              <a:gd name="T25" fmla="*/ 5 h 15"/>
              <a:gd name="T26" fmla="*/ 4 w 15"/>
              <a:gd name="T27" fmla="*/ 6 h 15"/>
              <a:gd name="T28" fmla="*/ 3 w 15"/>
              <a:gd name="T29" fmla="*/ 7 h 15"/>
              <a:gd name="T30" fmla="*/ 3 w 15"/>
              <a:gd name="T31" fmla="*/ 6 h 15"/>
              <a:gd name="T32" fmla="*/ 0 w 15"/>
              <a:gd name="T33" fmla="*/ 6 h 15"/>
              <a:gd name="T34" fmla="*/ 0 w 15"/>
              <a:gd name="T35" fmla="*/ 8 h 15"/>
              <a:gd name="T36" fmla="*/ 3 w 15"/>
              <a:gd name="T37" fmla="*/ 8 h 15"/>
              <a:gd name="T38" fmla="*/ 3 w 15"/>
              <a:gd name="T39" fmla="*/ 8 h 15"/>
              <a:gd name="T40" fmla="*/ 4 w 15"/>
              <a:gd name="T41" fmla="*/ 9 h 15"/>
              <a:gd name="T42" fmla="*/ 3 w 15"/>
              <a:gd name="T43" fmla="*/ 9 h 15"/>
              <a:gd name="T44" fmla="*/ 3 w 15"/>
              <a:gd name="T45" fmla="*/ 9 h 15"/>
              <a:gd name="T46" fmla="*/ 0 w 15"/>
              <a:gd name="T47" fmla="*/ 9 h 15"/>
              <a:gd name="T48" fmla="*/ 0 w 15"/>
              <a:gd name="T49" fmla="*/ 11 h 15"/>
              <a:gd name="T50" fmla="*/ 3 w 15"/>
              <a:gd name="T51" fmla="*/ 11 h 15"/>
              <a:gd name="T52" fmla="*/ 3 w 15"/>
              <a:gd name="T53" fmla="*/ 11 h 15"/>
              <a:gd name="T54" fmla="*/ 4 w 15"/>
              <a:gd name="T55" fmla="*/ 11 h 15"/>
              <a:gd name="T56" fmla="*/ 3 w 15"/>
              <a:gd name="T57" fmla="*/ 12 h 15"/>
              <a:gd name="T58" fmla="*/ 3 w 15"/>
              <a:gd name="T59" fmla="*/ 12 h 15"/>
              <a:gd name="T60" fmla="*/ 0 w 15"/>
              <a:gd name="T61" fmla="*/ 12 h 15"/>
              <a:gd name="T62" fmla="*/ 0 w 15"/>
              <a:gd name="T63" fmla="*/ 13 h 15"/>
              <a:gd name="T64" fmla="*/ 2 w 15"/>
              <a:gd name="T65" fmla="*/ 15 h 15"/>
              <a:gd name="T66" fmla="*/ 12 w 15"/>
              <a:gd name="T67" fmla="*/ 15 h 15"/>
              <a:gd name="T68" fmla="*/ 15 w 15"/>
              <a:gd name="T69" fmla="*/ 13 h 15"/>
              <a:gd name="T70" fmla="*/ 15 w 15"/>
              <a:gd name="T71" fmla="*/ 2 h 15"/>
              <a:gd name="T72" fmla="*/ 12 w 15"/>
              <a:gd name="T7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" h="15">
                <a:moveTo>
                  <a:pt x="12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0" y="3"/>
                  <a:pt x="0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2"/>
                  <a:pt x="3" y="2"/>
                </a:cubicBezTo>
                <a:cubicBezTo>
                  <a:pt x="4" y="2"/>
                  <a:pt x="4" y="3"/>
                  <a:pt x="4" y="3"/>
                </a:cubicBezTo>
                <a:cubicBezTo>
                  <a:pt x="4" y="3"/>
                  <a:pt x="4" y="4"/>
                  <a:pt x="3" y="4"/>
                </a:cubicBezTo>
                <a:cubicBezTo>
                  <a:pt x="3" y="4"/>
                  <a:pt x="3" y="4"/>
                  <a:pt x="3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5"/>
                  <a:pt x="0" y="5"/>
                  <a:pt x="0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4" y="5"/>
                  <a:pt x="4" y="6"/>
                </a:cubicBezTo>
                <a:cubicBezTo>
                  <a:pt x="4" y="6"/>
                  <a:pt x="4" y="7"/>
                  <a:pt x="3" y="7"/>
                </a:cubicBezTo>
                <a:cubicBezTo>
                  <a:pt x="3" y="7"/>
                  <a:pt x="3" y="6"/>
                  <a:pt x="3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8"/>
                  <a:pt x="0" y="8"/>
                  <a:pt x="0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4" y="8"/>
                  <a:pt x="4" y="8"/>
                  <a:pt x="4" y="9"/>
                </a:cubicBezTo>
                <a:cubicBezTo>
                  <a:pt x="4" y="9"/>
                  <a:pt x="4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1"/>
                  <a:pt x="0" y="11"/>
                  <a:pt x="0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12"/>
                  <a:pt x="4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1" y="15"/>
                  <a:pt x="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4" y="15"/>
                  <a:pt x="15" y="14"/>
                  <a:pt x="15" y="13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1"/>
                  <a:pt x="14" y="0"/>
                  <a:pt x="12" y="0"/>
                </a:cubicBez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1317" name="组合 40556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5213" y="2792413"/>
            <a:ext cx="347662" cy="32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1318" name="Freeform 226"/>
          <p:cNvSpPr>
            <a:spLocks noEditPoints="1"/>
          </p:cNvSpPr>
          <p:nvPr/>
        </p:nvSpPr>
        <p:spPr bwMode="auto">
          <a:xfrm>
            <a:off x="10171113" y="2757488"/>
            <a:ext cx="412750" cy="390525"/>
          </a:xfrm>
          <a:custGeom>
            <a:avLst/>
            <a:gdLst>
              <a:gd name="T0" fmla="*/ 19 w 19"/>
              <a:gd name="T1" fmla="*/ 6 h 18"/>
              <a:gd name="T2" fmla="*/ 14 w 19"/>
              <a:gd name="T3" fmla="*/ 1 h 18"/>
              <a:gd name="T4" fmla="*/ 10 w 19"/>
              <a:gd name="T5" fmla="*/ 4 h 18"/>
              <a:gd name="T6" fmla="*/ 5 w 19"/>
              <a:gd name="T7" fmla="*/ 1 h 18"/>
              <a:gd name="T8" fmla="*/ 0 w 19"/>
              <a:gd name="T9" fmla="*/ 6 h 18"/>
              <a:gd name="T10" fmla="*/ 2 w 19"/>
              <a:gd name="T11" fmla="*/ 10 h 18"/>
              <a:gd name="T12" fmla="*/ 9 w 19"/>
              <a:gd name="T13" fmla="*/ 18 h 18"/>
              <a:gd name="T14" fmla="*/ 17 w 19"/>
              <a:gd name="T15" fmla="*/ 10 h 18"/>
              <a:gd name="T16" fmla="*/ 17 w 19"/>
              <a:gd name="T17" fmla="*/ 10 h 18"/>
              <a:gd name="T18" fmla="*/ 19 w 19"/>
              <a:gd name="T19" fmla="*/ 6 h 18"/>
              <a:gd name="T20" fmla="*/ 14 w 19"/>
              <a:gd name="T21" fmla="*/ 10 h 18"/>
              <a:gd name="T22" fmla="*/ 10 w 19"/>
              <a:gd name="T23" fmla="*/ 10 h 18"/>
              <a:gd name="T24" fmla="*/ 10 w 19"/>
              <a:gd name="T25" fmla="*/ 14 h 18"/>
              <a:gd name="T26" fmla="*/ 8 w 19"/>
              <a:gd name="T27" fmla="*/ 14 h 18"/>
              <a:gd name="T28" fmla="*/ 9 w 19"/>
              <a:gd name="T29" fmla="*/ 10 h 18"/>
              <a:gd name="T30" fmla="*/ 5 w 19"/>
              <a:gd name="T31" fmla="*/ 10 h 18"/>
              <a:gd name="T32" fmla="*/ 5 w 19"/>
              <a:gd name="T33" fmla="*/ 8 h 18"/>
              <a:gd name="T34" fmla="*/ 9 w 19"/>
              <a:gd name="T35" fmla="*/ 8 h 18"/>
              <a:gd name="T36" fmla="*/ 9 w 19"/>
              <a:gd name="T37" fmla="*/ 5 h 18"/>
              <a:gd name="T38" fmla="*/ 10 w 19"/>
              <a:gd name="T39" fmla="*/ 5 h 18"/>
              <a:gd name="T40" fmla="*/ 10 w 19"/>
              <a:gd name="T41" fmla="*/ 8 h 18"/>
              <a:gd name="T42" fmla="*/ 14 w 19"/>
              <a:gd name="T43" fmla="*/ 8 h 18"/>
              <a:gd name="T44" fmla="*/ 14 w 19"/>
              <a:gd name="T45" fmla="*/ 1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9" h="18">
                <a:moveTo>
                  <a:pt x="19" y="6"/>
                </a:moveTo>
                <a:cubicBezTo>
                  <a:pt x="19" y="3"/>
                  <a:pt x="17" y="1"/>
                  <a:pt x="14" y="1"/>
                </a:cubicBezTo>
                <a:cubicBezTo>
                  <a:pt x="12" y="1"/>
                  <a:pt x="10" y="2"/>
                  <a:pt x="10" y="4"/>
                </a:cubicBezTo>
                <a:cubicBezTo>
                  <a:pt x="9" y="2"/>
                  <a:pt x="7" y="1"/>
                  <a:pt x="5" y="1"/>
                </a:cubicBezTo>
                <a:cubicBezTo>
                  <a:pt x="2" y="0"/>
                  <a:pt x="0" y="3"/>
                  <a:pt x="0" y="6"/>
                </a:cubicBezTo>
                <a:cubicBezTo>
                  <a:pt x="0" y="7"/>
                  <a:pt x="0" y="9"/>
                  <a:pt x="2" y="10"/>
                </a:cubicBezTo>
                <a:cubicBezTo>
                  <a:pt x="9" y="18"/>
                  <a:pt x="9" y="18"/>
                  <a:pt x="9" y="18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8" y="9"/>
                  <a:pt x="19" y="8"/>
                  <a:pt x="19" y="6"/>
                </a:cubicBezTo>
                <a:close/>
                <a:moveTo>
                  <a:pt x="14" y="10"/>
                </a:moveTo>
                <a:cubicBezTo>
                  <a:pt x="10" y="10"/>
                  <a:pt x="10" y="10"/>
                  <a:pt x="10" y="10"/>
                </a:cubicBezTo>
                <a:cubicBezTo>
                  <a:pt x="10" y="14"/>
                  <a:pt x="10" y="14"/>
                  <a:pt x="10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9" y="10"/>
                  <a:pt x="9" y="10"/>
                  <a:pt x="9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8"/>
                  <a:pt x="5" y="8"/>
                  <a:pt x="5" y="8"/>
                </a:cubicBezTo>
                <a:cubicBezTo>
                  <a:pt x="9" y="8"/>
                  <a:pt x="9" y="8"/>
                  <a:pt x="9" y="8"/>
                </a:cubicBezTo>
                <a:cubicBezTo>
                  <a:pt x="9" y="5"/>
                  <a:pt x="9" y="5"/>
                  <a:pt x="9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8"/>
                  <a:pt x="10" y="8"/>
                  <a:pt x="10" y="8"/>
                </a:cubicBezTo>
                <a:cubicBezTo>
                  <a:pt x="14" y="8"/>
                  <a:pt x="14" y="8"/>
                  <a:pt x="14" y="8"/>
                </a:cubicBezTo>
                <a:lnTo>
                  <a:pt x="14" y="10"/>
                </a:ln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1319" name="组合 40604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8213" y="2798763"/>
            <a:ext cx="384175" cy="30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20" name="组合 40571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513" y="2719388"/>
            <a:ext cx="384175" cy="47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21" name="组合 40603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5775" y="2840038"/>
            <a:ext cx="371475" cy="22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1322" name="Freeform 319"/>
          <p:cNvSpPr>
            <a:spLocks noEditPoints="1"/>
          </p:cNvSpPr>
          <p:nvPr/>
        </p:nvSpPr>
        <p:spPr bwMode="auto">
          <a:xfrm>
            <a:off x="3902075" y="2746375"/>
            <a:ext cx="282575" cy="412750"/>
          </a:xfrm>
          <a:custGeom>
            <a:avLst/>
            <a:gdLst>
              <a:gd name="T0" fmla="*/ 12 w 13"/>
              <a:gd name="T1" fmla="*/ 0 h 19"/>
              <a:gd name="T2" fmla="*/ 1 w 13"/>
              <a:gd name="T3" fmla="*/ 0 h 19"/>
              <a:gd name="T4" fmla="*/ 0 w 13"/>
              <a:gd name="T5" fmla="*/ 1 h 19"/>
              <a:gd name="T6" fmla="*/ 0 w 13"/>
              <a:gd name="T7" fmla="*/ 18 h 19"/>
              <a:gd name="T8" fmla="*/ 1 w 13"/>
              <a:gd name="T9" fmla="*/ 19 h 19"/>
              <a:gd name="T10" fmla="*/ 12 w 13"/>
              <a:gd name="T11" fmla="*/ 19 h 19"/>
              <a:gd name="T12" fmla="*/ 13 w 13"/>
              <a:gd name="T13" fmla="*/ 18 h 19"/>
              <a:gd name="T14" fmla="*/ 13 w 13"/>
              <a:gd name="T15" fmla="*/ 1 h 19"/>
              <a:gd name="T16" fmla="*/ 12 w 13"/>
              <a:gd name="T17" fmla="*/ 0 h 19"/>
              <a:gd name="T18" fmla="*/ 7 w 13"/>
              <a:gd name="T19" fmla="*/ 19 h 19"/>
              <a:gd name="T20" fmla="*/ 6 w 13"/>
              <a:gd name="T21" fmla="*/ 17 h 19"/>
              <a:gd name="T22" fmla="*/ 7 w 13"/>
              <a:gd name="T23" fmla="*/ 16 h 19"/>
              <a:gd name="T24" fmla="*/ 8 w 13"/>
              <a:gd name="T25" fmla="*/ 17 h 19"/>
              <a:gd name="T26" fmla="*/ 7 w 13"/>
              <a:gd name="T27" fmla="*/ 19 h 19"/>
              <a:gd name="T28" fmla="*/ 11 w 13"/>
              <a:gd name="T29" fmla="*/ 16 h 19"/>
              <a:gd name="T30" fmla="*/ 2 w 13"/>
              <a:gd name="T31" fmla="*/ 16 h 19"/>
              <a:gd name="T32" fmla="*/ 2 w 13"/>
              <a:gd name="T33" fmla="*/ 1 h 19"/>
              <a:gd name="T34" fmla="*/ 11 w 13"/>
              <a:gd name="T35" fmla="*/ 1 h 19"/>
              <a:gd name="T36" fmla="*/ 11 w 13"/>
              <a:gd name="T37" fmla="*/ 16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" h="19">
                <a:moveTo>
                  <a:pt x="12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9"/>
                  <a:pt x="1" y="19"/>
                  <a:pt x="1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19"/>
                  <a:pt x="13" y="19"/>
                  <a:pt x="13" y="18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0"/>
                  <a:pt x="12" y="0"/>
                  <a:pt x="12" y="0"/>
                </a:cubicBezTo>
                <a:close/>
                <a:moveTo>
                  <a:pt x="7" y="19"/>
                </a:moveTo>
                <a:cubicBezTo>
                  <a:pt x="6" y="19"/>
                  <a:pt x="6" y="18"/>
                  <a:pt x="6" y="17"/>
                </a:cubicBezTo>
                <a:cubicBezTo>
                  <a:pt x="6" y="17"/>
                  <a:pt x="6" y="16"/>
                  <a:pt x="7" y="16"/>
                </a:cubicBezTo>
                <a:cubicBezTo>
                  <a:pt x="7" y="16"/>
                  <a:pt x="8" y="17"/>
                  <a:pt x="8" y="17"/>
                </a:cubicBezTo>
                <a:cubicBezTo>
                  <a:pt x="8" y="18"/>
                  <a:pt x="7" y="19"/>
                  <a:pt x="7" y="19"/>
                </a:cubicBezTo>
                <a:close/>
                <a:moveTo>
                  <a:pt x="11" y="16"/>
                </a:moveTo>
                <a:cubicBezTo>
                  <a:pt x="2" y="16"/>
                  <a:pt x="2" y="16"/>
                  <a:pt x="2" y="16"/>
                </a:cubicBezTo>
                <a:cubicBezTo>
                  <a:pt x="2" y="1"/>
                  <a:pt x="2" y="1"/>
                  <a:pt x="2" y="1"/>
                </a:cubicBezTo>
                <a:cubicBezTo>
                  <a:pt x="11" y="1"/>
                  <a:pt x="11" y="1"/>
                  <a:pt x="11" y="1"/>
                </a:cubicBezTo>
                <a:lnTo>
                  <a:pt x="11" y="16"/>
                </a:ln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1323" name="组合 40605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9613" y="2755900"/>
            <a:ext cx="322262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24" name="组合 40543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488" y="2767013"/>
            <a:ext cx="40798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1325" name="Freeform 502"/>
          <p:cNvSpPr>
            <a:spLocks noEditPoints="1"/>
          </p:cNvSpPr>
          <p:nvPr/>
        </p:nvSpPr>
        <p:spPr bwMode="auto">
          <a:xfrm>
            <a:off x="5426075" y="2735263"/>
            <a:ext cx="412750" cy="434975"/>
          </a:xfrm>
          <a:custGeom>
            <a:avLst/>
            <a:gdLst>
              <a:gd name="T0" fmla="*/ 14 w 19"/>
              <a:gd name="T1" fmla="*/ 11 h 20"/>
              <a:gd name="T2" fmla="*/ 19 w 19"/>
              <a:gd name="T3" fmla="*/ 8 h 20"/>
              <a:gd name="T4" fmla="*/ 13 w 19"/>
              <a:gd name="T5" fmla="*/ 8 h 20"/>
              <a:gd name="T6" fmla="*/ 15 w 19"/>
              <a:gd name="T7" fmla="*/ 2 h 20"/>
              <a:gd name="T8" fmla="*/ 11 w 19"/>
              <a:gd name="T9" fmla="*/ 6 h 20"/>
              <a:gd name="T10" fmla="*/ 10 w 19"/>
              <a:gd name="T11" fmla="*/ 0 h 20"/>
              <a:gd name="T12" fmla="*/ 8 w 19"/>
              <a:gd name="T13" fmla="*/ 6 h 20"/>
              <a:gd name="T14" fmla="*/ 4 w 19"/>
              <a:gd name="T15" fmla="*/ 2 h 20"/>
              <a:gd name="T16" fmla="*/ 6 w 19"/>
              <a:gd name="T17" fmla="*/ 8 h 20"/>
              <a:gd name="T18" fmla="*/ 0 w 19"/>
              <a:gd name="T19" fmla="*/ 7 h 20"/>
              <a:gd name="T20" fmla="*/ 5 w 19"/>
              <a:gd name="T21" fmla="*/ 10 h 20"/>
              <a:gd name="T22" fmla="*/ 0 w 19"/>
              <a:gd name="T23" fmla="*/ 13 h 20"/>
              <a:gd name="T24" fmla="*/ 6 w 19"/>
              <a:gd name="T25" fmla="*/ 13 h 20"/>
              <a:gd name="T26" fmla="*/ 3 w 19"/>
              <a:gd name="T27" fmla="*/ 18 h 20"/>
              <a:gd name="T28" fmla="*/ 8 w 19"/>
              <a:gd name="T29" fmla="*/ 15 h 20"/>
              <a:gd name="T30" fmla="*/ 9 w 19"/>
              <a:gd name="T31" fmla="*/ 20 h 20"/>
              <a:gd name="T32" fmla="*/ 11 w 19"/>
              <a:gd name="T33" fmla="*/ 15 h 20"/>
              <a:gd name="T34" fmla="*/ 15 w 19"/>
              <a:gd name="T35" fmla="*/ 19 h 20"/>
              <a:gd name="T36" fmla="*/ 13 w 19"/>
              <a:gd name="T37" fmla="*/ 13 h 20"/>
              <a:gd name="T38" fmla="*/ 19 w 19"/>
              <a:gd name="T39" fmla="*/ 14 h 20"/>
              <a:gd name="T40" fmla="*/ 14 w 19"/>
              <a:gd name="T41" fmla="*/ 11 h 20"/>
              <a:gd name="T42" fmla="*/ 9 w 19"/>
              <a:gd name="T43" fmla="*/ 8 h 20"/>
              <a:gd name="T44" fmla="*/ 9 w 19"/>
              <a:gd name="T45" fmla="*/ 8 h 20"/>
              <a:gd name="T46" fmla="*/ 9 w 19"/>
              <a:gd name="T47" fmla="*/ 8 h 20"/>
              <a:gd name="T48" fmla="*/ 10 w 19"/>
              <a:gd name="T49" fmla="*/ 8 h 20"/>
              <a:gd name="T50" fmla="*/ 10 w 19"/>
              <a:gd name="T51" fmla="*/ 11 h 20"/>
              <a:gd name="T52" fmla="*/ 9 w 19"/>
              <a:gd name="T53" fmla="*/ 12 h 20"/>
              <a:gd name="T54" fmla="*/ 9 w 19"/>
              <a:gd name="T55" fmla="*/ 12 h 20"/>
              <a:gd name="T56" fmla="*/ 9 w 19"/>
              <a:gd name="T57" fmla="*/ 11 h 20"/>
              <a:gd name="T58" fmla="*/ 9 w 19"/>
              <a:gd name="T59" fmla="*/ 8 h 20"/>
              <a:gd name="T60" fmla="*/ 9 w 19"/>
              <a:gd name="T61" fmla="*/ 14 h 20"/>
              <a:gd name="T62" fmla="*/ 9 w 19"/>
              <a:gd name="T63" fmla="*/ 13 h 20"/>
              <a:gd name="T64" fmla="*/ 9 w 19"/>
              <a:gd name="T65" fmla="*/ 12 h 20"/>
              <a:gd name="T66" fmla="*/ 10 w 19"/>
              <a:gd name="T67" fmla="*/ 13 h 20"/>
              <a:gd name="T68" fmla="*/ 9 w 19"/>
              <a:gd name="T69" fmla="*/ 14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9" h="20">
                <a:moveTo>
                  <a:pt x="14" y="11"/>
                </a:moveTo>
                <a:cubicBezTo>
                  <a:pt x="19" y="8"/>
                  <a:pt x="19" y="8"/>
                  <a:pt x="19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5" y="2"/>
                  <a:pt x="15" y="2"/>
                  <a:pt x="15" y="2"/>
                </a:cubicBezTo>
                <a:cubicBezTo>
                  <a:pt x="11" y="6"/>
                  <a:pt x="11" y="6"/>
                  <a:pt x="11" y="6"/>
                </a:cubicBezTo>
                <a:cubicBezTo>
                  <a:pt x="10" y="0"/>
                  <a:pt x="10" y="0"/>
                  <a:pt x="10" y="0"/>
                </a:cubicBezTo>
                <a:cubicBezTo>
                  <a:pt x="8" y="6"/>
                  <a:pt x="8" y="6"/>
                  <a:pt x="8" y="6"/>
                </a:cubicBezTo>
                <a:cubicBezTo>
                  <a:pt x="4" y="2"/>
                  <a:pt x="4" y="2"/>
                  <a:pt x="4" y="2"/>
                </a:cubicBezTo>
                <a:cubicBezTo>
                  <a:pt x="6" y="8"/>
                  <a:pt x="6" y="8"/>
                  <a:pt x="6" y="8"/>
                </a:cubicBezTo>
                <a:cubicBezTo>
                  <a:pt x="0" y="7"/>
                  <a:pt x="0" y="7"/>
                  <a:pt x="0" y="7"/>
                </a:cubicBezTo>
                <a:cubicBezTo>
                  <a:pt x="5" y="10"/>
                  <a:pt x="5" y="10"/>
                  <a:pt x="5" y="10"/>
                </a:cubicBezTo>
                <a:cubicBezTo>
                  <a:pt x="0" y="13"/>
                  <a:pt x="0" y="13"/>
                  <a:pt x="0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3" y="18"/>
                  <a:pt x="3" y="18"/>
                  <a:pt x="3" y="18"/>
                </a:cubicBezTo>
                <a:cubicBezTo>
                  <a:pt x="8" y="15"/>
                  <a:pt x="8" y="15"/>
                  <a:pt x="8" y="15"/>
                </a:cubicBezTo>
                <a:cubicBezTo>
                  <a:pt x="9" y="20"/>
                  <a:pt x="9" y="20"/>
                  <a:pt x="9" y="20"/>
                </a:cubicBezTo>
                <a:cubicBezTo>
                  <a:pt x="11" y="15"/>
                  <a:pt x="11" y="15"/>
                  <a:pt x="11" y="15"/>
                </a:cubicBezTo>
                <a:cubicBezTo>
                  <a:pt x="15" y="19"/>
                  <a:pt x="15" y="19"/>
                  <a:pt x="15" y="19"/>
                </a:cubicBezTo>
                <a:cubicBezTo>
                  <a:pt x="13" y="13"/>
                  <a:pt x="13" y="13"/>
                  <a:pt x="13" y="13"/>
                </a:cubicBezTo>
                <a:cubicBezTo>
                  <a:pt x="19" y="14"/>
                  <a:pt x="19" y="14"/>
                  <a:pt x="19" y="14"/>
                </a:cubicBezTo>
                <a:lnTo>
                  <a:pt x="14" y="11"/>
                </a:lnTo>
                <a:close/>
                <a:moveTo>
                  <a:pt x="9" y="8"/>
                </a:moveTo>
                <a:cubicBezTo>
                  <a:pt x="9" y="8"/>
                  <a:pt x="9" y="8"/>
                  <a:pt x="9" y="8"/>
                </a:cubicBezTo>
                <a:cubicBezTo>
                  <a:pt x="9" y="8"/>
                  <a:pt x="9" y="8"/>
                  <a:pt x="9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2"/>
                  <a:pt x="10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1"/>
                </a:cubicBezTo>
                <a:lnTo>
                  <a:pt x="9" y="8"/>
                </a:lnTo>
                <a:close/>
                <a:moveTo>
                  <a:pt x="9" y="14"/>
                </a:moveTo>
                <a:cubicBezTo>
                  <a:pt x="9" y="14"/>
                  <a:pt x="9" y="13"/>
                  <a:pt x="9" y="13"/>
                </a:cubicBezTo>
                <a:cubicBezTo>
                  <a:pt x="9" y="13"/>
                  <a:pt x="9" y="12"/>
                  <a:pt x="9" y="12"/>
                </a:cubicBezTo>
                <a:cubicBezTo>
                  <a:pt x="10" y="12"/>
                  <a:pt x="10" y="13"/>
                  <a:pt x="10" y="13"/>
                </a:cubicBezTo>
                <a:cubicBezTo>
                  <a:pt x="10" y="13"/>
                  <a:pt x="10" y="14"/>
                  <a:pt x="9" y="14"/>
                </a:cubicBez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1326" name="Freeform 581"/>
          <p:cNvSpPr>
            <a:spLocks noEditPoints="1"/>
          </p:cNvSpPr>
          <p:nvPr/>
        </p:nvSpPr>
        <p:spPr bwMode="auto">
          <a:xfrm>
            <a:off x="746125" y="2757488"/>
            <a:ext cx="301625" cy="390525"/>
          </a:xfrm>
          <a:custGeom>
            <a:avLst/>
            <a:gdLst>
              <a:gd name="T0" fmla="*/ 13 w 14"/>
              <a:gd name="T1" fmla="*/ 0 h 18"/>
              <a:gd name="T2" fmla="*/ 0 w 14"/>
              <a:gd name="T3" fmla="*/ 0 h 18"/>
              <a:gd name="T4" fmla="*/ 0 w 14"/>
              <a:gd name="T5" fmla="*/ 1 h 18"/>
              <a:gd name="T6" fmla="*/ 0 w 14"/>
              <a:gd name="T7" fmla="*/ 17 h 18"/>
              <a:gd name="T8" fmla="*/ 0 w 14"/>
              <a:gd name="T9" fmla="*/ 18 h 18"/>
              <a:gd name="T10" fmla="*/ 13 w 14"/>
              <a:gd name="T11" fmla="*/ 18 h 18"/>
              <a:gd name="T12" fmla="*/ 14 w 14"/>
              <a:gd name="T13" fmla="*/ 17 h 18"/>
              <a:gd name="T14" fmla="*/ 14 w 14"/>
              <a:gd name="T15" fmla="*/ 1 h 18"/>
              <a:gd name="T16" fmla="*/ 13 w 14"/>
              <a:gd name="T17" fmla="*/ 0 h 18"/>
              <a:gd name="T18" fmla="*/ 7 w 14"/>
              <a:gd name="T19" fmla="*/ 17 h 18"/>
              <a:gd name="T20" fmla="*/ 6 w 14"/>
              <a:gd name="T21" fmla="*/ 17 h 18"/>
              <a:gd name="T22" fmla="*/ 7 w 14"/>
              <a:gd name="T23" fmla="*/ 16 h 18"/>
              <a:gd name="T24" fmla="*/ 7 w 14"/>
              <a:gd name="T25" fmla="*/ 17 h 18"/>
              <a:gd name="T26" fmla="*/ 7 w 14"/>
              <a:gd name="T27" fmla="*/ 17 h 18"/>
              <a:gd name="T28" fmla="*/ 12 w 14"/>
              <a:gd name="T29" fmla="*/ 16 h 18"/>
              <a:gd name="T30" fmla="*/ 1 w 14"/>
              <a:gd name="T31" fmla="*/ 16 h 18"/>
              <a:gd name="T32" fmla="*/ 1 w 14"/>
              <a:gd name="T33" fmla="*/ 2 h 18"/>
              <a:gd name="T34" fmla="*/ 12 w 14"/>
              <a:gd name="T35" fmla="*/ 2 h 18"/>
              <a:gd name="T36" fmla="*/ 12 w 14"/>
              <a:gd name="T37" fmla="*/ 16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" h="18">
                <a:moveTo>
                  <a:pt x="13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0" y="18"/>
                  <a:pt x="0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4" y="18"/>
                  <a:pt x="14" y="17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3" y="0"/>
                  <a:pt x="13" y="0"/>
                </a:cubicBezTo>
                <a:close/>
                <a:moveTo>
                  <a:pt x="7" y="17"/>
                </a:moveTo>
                <a:cubicBezTo>
                  <a:pt x="6" y="17"/>
                  <a:pt x="6" y="17"/>
                  <a:pt x="6" y="17"/>
                </a:cubicBezTo>
                <a:cubicBezTo>
                  <a:pt x="6" y="16"/>
                  <a:pt x="6" y="16"/>
                  <a:pt x="7" y="16"/>
                </a:cubicBezTo>
                <a:cubicBezTo>
                  <a:pt x="7" y="16"/>
                  <a:pt x="7" y="16"/>
                  <a:pt x="7" y="17"/>
                </a:cubicBezTo>
                <a:cubicBezTo>
                  <a:pt x="7" y="17"/>
                  <a:pt x="7" y="17"/>
                  <a:pt x="7" y="17"/>
                </a:cubicBezTo>
                <a:close/>
                <a:moveTo>
                  <a:pt x="12" y="16"/>
                </a:moveTo>
                <a:cubicBezTo>
                  <a:pt x="1" y="16"/>
                  <a:pt x="1" y="16"/>
                  <a:pt x="1" y="16"/>
                </a:cubicBezTo>
                <a:cubicBezTo>
                  <a:pt x="1" y="2"/>
                  <a:pt x="1" y="2"/>
                  <a:pt x="1" y="2"/>
                </a:cubicBezTo>
                <a:cubicBezTo>
                  <a:pt x="12" y="2"/>
                  <a:pt x="12" y="2"/>
                  <a:pt x="12" y="2"/>
                </a:cubicBezTo>
                <a:lnTo>
                  <a:pt x="12" y="16"/>
                </a:ln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1327" name="Freeform 585"/>
          <p:cNvSpPr>
            <a:spLocks noEditPoints="1"/>
          </p:cNvSpPr>
          <p:nvPr/>
        </p:nvSpPr>
        <p:spPr bwMode="auto">
          <a:xfrm>
            <a:off x="11009313" y="2778125"/>
            <a:ext cx="368300" cy="347663"/>
          </a:xfrm>
          <a:custGeom>
            <a:avLst/>
            <a:gdLst>
              <a:gd name="T0" fmla="*/ 8 w 17"/>
              <a:gd name="T1" fmla="*/ 0 h 16"/>
              <a:gd name="T2" fmla="*/ 0 w 17"/>
              <a:gd name="T3" fmla="*/ 8 h 16"/>
              <a:gd name="T4" fmla="*/ 8 w 17"/>
              <a:gd name="T5" fmla="*/ 16 h 16"/>
              <a:gd name="T6" fmla="*/ 17 w 17"/>
              <a:gd name="T7" fmla="*/ 8 h 16"/>
              <a:gd name="T8" fmla="*/ 8 w 17"/>
              <a:gd name="T9" fmla="*/ 0 h 16"/>
              <a:gd name="T10" fmla="*/ 4 w 17"/>
              <a:gd name="T11" fmla="*/ 3 h 16"/>
              <a:gd name="T12" fmla="*/ 9 w 17"/>
              <a:gd name="T13" fmla="*/ 1 h 16"/>
              <a:gd name="T14" fmla="*/ 13 w 17"/>
              <a:gd name="T15" fmla="*/ 3 h 16"/>
              <a:gd name="T16" fmla="*/ 12 w 17"/>
              <a:gd name="T17" fmla="*/ 4 h 16"/>
              <a:gd name="T18" fmla="*/ 11 w 17"/>
              <a:gd name="T19" fmla="*/ 5 h 16"/>
              <a:gd name="T20" fmla="*/ 9 w 17"/>
              <a:gd name="T21" fmla="*/ 5 h 16"/>
              <a:gd name="T22" fmla="*/ 7 w 17"/>
              <a:gd name="T23" fmla="*/ 5 h 16"/>
              <a:gd name="T24" fmla="*/ 6 w 17"/>
              <a:gd name="T25" fmla="*/ 5 h 16"/>
              <a:gd name="T26" fmla="*/ 4 w 17"/>
              <a:gd name="T27" fmla="*/ 4 h 16"/>
              <a:gd name="T28" fmla="*/ 4 w 17"/>
              <a:gd name="T29" fmla="*/ 3 h 16"/>
              <a:gd name="T30" fmla="*/ 7 w 17"/>
              <a:gd name="T31" fmla="*/ 14 h 16"/>
              <a:gd name="T32" fmla="*/ 6 w 17"/>
              <a:gd name="T33" fmla="*/ 14 h 16"/>
              <a:gd name="T34" fmla="*/ 2 w 17"/>
              <a:gd name="T35" fmla="*/ 11 h 16"/>
              <a:gd name="T36" fmla="*/ 1 w 17"/>
              <a:gd name="T37" fmla="*/ 7 h 16"/>
              <a:gd name="T38" fmla="*/ 3 w 17"/>
              <a:gd name="T39" fmla="*/ 7 h 16"/>
              <a:gd name="T40" fmla="*/ 4 w 17"/>
              <a:gd name="T41" fmla="*/ 8 h 16"/>
              <a:gd name="T42" fmla="*/ 6 w 17"/>
              <a:gd name="T43" fmla="*/ 9 h 16"/>
              <a:gd name="T44" fmla="*/ 6 w 17"/>
              <a:gd name="T45" fmla="*/ 11 h 16"/>
              <a:gd name="T46" fmla="*/ 7 w 17"/>
              <a:gd name="T47" fmla="*/ 12 h 16"/>
              <a:gd name="T48" fmla="*/ 7 w 17"/>
              <a:gd name="T49" fmla="*/ 14 h 16"/>
              <a:gd name="T50" fmla="*/ 8 w 17"/>
              <a:gd name="T51" fmla="*/ 10 h 16"/>
              <a:gd name="T52" fmla="*/ 7 w 17"/>
              <a:gd name="T53" fmla="*/ 8 h 16"/>
              <a:gd name="T54" fmla="*/ 8 w 17"/>
              <a:gd name="T55" fmla="*/ 7 h 16"/>
              <a:gd name="T56" fmla="*/ 10 w 17"/>
              <a:gd name="T57" fmla="*/ 8 h 16"/>
              <a:gd name="T58" fmla="*/ 8 w 17"/>
              <a:gd name="T59" fmla="*/ 10 h 16"/>
              <a:gd name="T60" fmla="*/ 11 w 17"/>
              <a:gd name="T61" fmla="*/ 15 h 16"/>
              <a:gd name="T62" fmla="*/ 10 w 17"/>
              <a:gd name="T63" fmla="*/ 14 h 16"/>
              <a:gd name="T64" fmla="*/ 10 w 17"/>
              <a:gd name="T65" fmla="*/ 13 h 16"/>
              <a:gd name="T66" fmla="*/ 10 w 17"/>
              <a:gd name="T67" fmla="*/ 11 h 16"/>
              <a:gd name="T68" fmla="*/ 11 w 17"/>
              <a:gd name="T69" fmla="*/ 9 h 16"/>
              <a:gd name="T70" fmla="*/ 12 w 17"/>
              <a:gd name="T71" fmla="*/ 8 h 16"/>
              <a:gd name="T72" fmla="*/ 14 w 17"/>
              <a:gd name="T73" fmla="*/ 7 h 16"/>
              <a:gd name="T74" fmla="*/ 15 w 17"/>
              <a:gd name="T75" fmla="*/ 8 h 16"/>
              <a:gd name="T76" fmla="*/ 15 w 17"/>
              <a:gd name="T77" fmla="*/ 11 h 16"/>
              <a:gd name="T78" fmla="*/ 11 w 17"/>
              <a:gd name="T79" fmla="*/ 15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" h="16">
                <a:moveTo>
                  <a:pt x="8" y="0"/>
                </a:moveTo>
                <a:cubicBezTo>
                  <a:pt x="4" y="0"/>
                  <a:pt x="0" y="4"/>
                  <a:pt x="0" y="8"/>
                </a:cubicBezTo>
                <a:cubicBezTo>
                  <a:pt x="0" y="13"/>
                  <a:pt x="4" y="16"/>
                  <a:pt x="8" y="16"/>
                </a:cubicBezTo>
                <a:cubicBezTo>
                  <a:pt x="13" y="16"/>
                  <a:pt x="17" y="13"/>
                  <a:pt x="17" y="8"/>
                </a:cubicBezTo>
                <a:cubicBezTo>
                  <a:pt x="17" y="4"/>
                  <a:pt x="13" y="0"/>
                  <a:pt x="8" y="0"/>
                </a:cubicBezTo>
                <a:close/>
                <a:moveTo>
                  <a:pt x="4" y="3"/>
                </a:moveTo>
                <a:cubicBezTo>
                  <a:pt x="6" y="2"/>
                  <a:pt x="7" y="1"/>
                  <a:pt x="9" y="1"/>
                </a:cubicBezTo>
                <a:cubicBezTo>
                  <a:pt x="11" y="1"/>
                  <a:pt x="12" y="2"/>
                  <a:pt x="13" y="3"/>
                </a:cubicBezTo>
                <a:cubicBezTo>
                  <a:pt x="13" y="3"/>
                  <a:pt x="13" y="4"/>
                  <a:pt x="12" y="4"/>
                </a:cubicBezTo>
                <a:cubicBezTo>
                  <a:pt x="12" y="5"/>
                  <a:pt x="11" y="5"/>
                  <a:pt x="11" y="5"/>
                </a:cubicBezTo>
                <a:cubicBezTo>
                  <a:pt x="10" y="5"/>
                  <a:pt x="9" y="5"/>
                  <a:pt x="9" y="5"/>
                </a:cubicBezTo>
                <a:cubicBezTo>
                  <a:pt x="8" y="6"/>
                  <a:pt x="8" y="5"/>
                  <a:pt x="7" y="5"/>
                </a:cubicBezTo>
                <a:cubicBezTo>
                  <a:pt x="7" y="5"/>
                  <a:pt x="6" y="5"/>
                  <a:pt x="6" y="5"/>
                </a:cubicBezTo>
                <a:cubicBezTo>
                  <a:pt x="5" y="5"/>
                  <a:pt x="5" y="4"/>
                  <a:pt x="4" y="4"/>
                </a:cubicBezTo>
                <a:cubicBezTo>
                  <a:pt x="4" y="4"/>
                  <a:pt x="4" y="3"/>
                  <a:pt x="4" y="3"/>
                </a:cubicBezTo>
                <a:close/>
                <a:moveTo>
                  <a:pt x="7" y="14"/>
                </a:moveTo>
                <a:cubicBezTo>
                  <a:pt x="7" y="14"/>
                  <a:pt x="6" y="14"/>
                  <a:pt x="6" y="14"/>
                </a:cubicBezTo>
                <a:cubicBezTo>
                  <a:pt x="4" y="14"/>
                  <a:pt x="2" y="13"/>
                  <a:pt x="2" y="11"/>
                </a:cubicBezTo>
                <a:cubicBezTo>
                  <a:pt x="1" y="10"/>
                  <a:pt x="1" y="8"/>
                  <a:pt x="1" y="7"/>
                </a:cubicBezTo>
                <a:cubicBezTo>
                  <a:pt x="2" y="7"/>
                  <a:pt x="2" y="6"/>
                  <a:pt x="3" y="7"/>
                </a:cubicBezTo>
                <a:cubicBezTo>
                  <a:pt x="3" y="7"/>
                  <a:pt x="4" y="8"/>
                  <a:pt x="4" y="8"/>
                </a:cubicBezTo>
                <a:cubicBezTo>
                  <a:pt x="5" y="8"/>
                  <a:pt x="5" y="9"/>
                  <a:pt x="6" y="9"/>
                </a:cubicBezTo>
                <a:cubicBezTo>
                  <a:pt x="6" y="10"/>
                  <a:pt x="6" y="10"/>
                  <a:pt x="6" y="11"/>
                </a:cubicBezTo>
                <a:cubicBezTo>
                  <a:pt x="6" y="11"/>
                  <a:pt x="6" y="12"/>
                  <a:pt x="7" y="12"/>
                </a:cubicBezTo>
                <a:cubicBezTo>
                  <a:pt x="7" y="13"/>
                  <a:pt x="7" y="13"/>
                  <a:pt x="7" y="14"/>
                </a:cubicBezTo>
                <a:close/>
                <a:moveTo>
                  <a:pt x="8" y="10"/>
                </a:moveTo>
                <a:cubicBezTo>
                  <a:pt x="8" y="10"/>
                  <a:pt x="7" y="9"/>
                  <a:pt x="7" y="8"/>
                </a:cubicBezTo>
                <a:cubicBezTo>
                  <a:pt x="7" y="7"/>
                  <a:pt x="8" y="7"/>
                  <a:pt x="8" y="7"/>
                </a:cubicBezTo>
                <a:cubicBezTo>
                  <a:pt x="9" y="7"/>
                  <a:pt x="10" y="7"/>
                  <a:pt x="10" y="8"/>
                </a:cubicBezTo>
                <a:cubicBezTo>
                  <a:pt x="10" y="9"/>
                  <a:pt x="9" y="10"/>
                  <a:pt x="8" y="10"/>
                </a:cubicBezTo>
                <a:close/>
                <a:moveTo>
                  <a:pt x="11" y="15"/>
                </a:moveTo>
                <a:cubicBezTo>
                  <a:pt x="10" y="15"/>
                  <a:pt x="10" y="14"/>
                  <a:pt x="10" y="14"/>
                </a:cubicBezTo>
                <a:cubicBezTo>
                  <a:pt x="9" y="14"/>
                  <a:pt x="10" y="13"/>
                  <a:pt x="10" y="13"/>
                </a:cubicBezTo>
                <a:cubicBezTo>
                  <a:pt x="10" y="12"/>
                  <a:pt x="10" y="11"/>
                  <a:pt x="10" y="11"/>
                </a:cubicBezTo>
                <a:cubicBezTo>
                  <a:pt x="10" y="10"/>
                  <a:pt x="10" y="10"/>
                  <a:pt x="11" y="9"/>
                </a:cubicBezTo>
                <a:cubicBezTo>
                  <a:pt x="11" y="9"/>
                  <a:pt x="12" y="9"/>
                  <a:pt x="12" y="8"/>
                </a:cubicBezTo>
                <a:cubicBezTo>
                  <a:pt x="13" y="8"/>
                  <a:pt x="13" y="7"/>
                  <a:pt x="14" y="7"/>
                </a:cubicBezTo>
                <a:cubicBezTo>
                  <a:pt x="14" y="7"/>
                  <a:pt x="15" y="7"/>
                  <a:pt x="15" y="8"/>
                </a:cubicBezTo>
                <a:cubicBezTo>
                  <a:pt x="15" y="8"/>
                  <a:pt x="15" y="10"/>
                  <a:pt x="15" y="11"/>
                </a:cubicBezTo>
                <a:cubicBezTo>
                  <a:pt x="14" y="13"/>
                  <a:pt x="12" y="14"/>
                  <a:pt x="11" y="15"/>
                </a:cubicBez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1328" name="组合 40618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0288" y="5353050"/>
            <a:ext cx="45085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29" name="组合 40615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7188" y="5314950"/>
            <a:ext cx="390525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30" name="组合 40617"/>
          <p:cNvPicPr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6213" y="5370513"/>
            <a:ext cx="4762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1331" name="Freeform 191"/>
          <p:cNvSpPr>
            <a:spLocks noEditPoints="1"/>
          </p:cNvSpPr>
          <p:nvPr/>
        </p:nvSpPr>
        <p:spPr bwMode="auto">
          <a:xfrm>
            <a:off x="2230438" y="5264150"/>
            <a:ext cx="390525" cy="457200"/>
          </a:xfrm>
          <a:custGeom>
            <a:avLst/>
            <a:gdLst>
              <a:gd name="T0" fmla="*/ 15 w 18"/>
              <a:gd name="T1" fmla="*/ 15 h 21"/>
              <a:gd name="T2" fmla="*/ 18 w 18"/>
              <a:gd name="T3" fmla="*/ 12 h 21"/>
              <a:gd name="T4" fmla="*/ 15 w 18"/>
              <a:gd name="T5" fmla="*/ 9 h 21"/>
              <a:gd name="T6" fmla="*/ 14 w 18"/>
              <a:gd name="T7" fmla="*/ 10 h 21"/>
              <a:gd name="T8" fmla="*/ 11 w 18"/>
              <a:gd name="T9" fmla="*/ 8 h 21"/>
              <a:gd name="T10" fmla="*/ 9 w 18"/>
              <a:gd name="T11" fmla="*/ 8 h 21"/>
              <a:gd name="T12" fmla="*/ 9 w 18"/>
              <a:gd name="T13" fmla="*/ 7 h 21"/>
              <a:gd name="T14" fmla="*/ 11 w 18"/>
              <a:gd name="T15" fmla="*/ 3 h 21"/>
              <a:gd name="T16" fmla="*/ 7 w 18"/>
              <a:gd name="T17" fmla="*/ 0 h 21"/>
              <a:gd name="T18" fmla="*/ 3 w 18"/>
              <a:gd name="T19" fmla="*/ 3 h 21"/>
              <a:gd name="T20" fmla="*/ 5 w 18"/>
              <a:gd name="T21" fmla="*/ 7 h 21"/>
              <a:gd name="T22" fmla="*/ 5 w 18"/>
              <a:gd name="T23" fmla="*/ 8 h 21"/>
              <a:gd name="T24" fmla="*/ 3 w 18"/>
              <a:gd name="T25" fmla="*/ 8 h 21"/>
              <a:gd name="T26" fmla="*/ 0 w 18"/>
              <a:gd name="T27" fmla="*/ 11 h 21"/>
              <a:gd name="T28" fmla="*/ 0 w 18"/>
              <a:gd name="T29" fmla="*/ 13 h 21"/>
              <a:gd name="T30" fmla="*/ 3 w 18"/>
              <a:gd name="T31" fmla="*/ 15 h 21"/>
              <a:gd name="T32" fmla="*/ 8 w 18"/>
              <a:gd name="T33" fmla="*/ 15 h 21"/>
              <a:gd name="T34" fmla="*/ 6 w 18"/>
              <a:gd name="T35" fmla="*/ 18 h 21"/>
              <a:gd name="T36" fmla="*/ 9 w 18"/>
              <a:gd name="T37" fmla="*/ 21 h 21"/>
              <a:gd name="T38" fmla="*/ 12 w 18"/>
              <a:gd name="T39" fmla="*/ 18 h 21"/>
              <a:gd name="T40" fmla="*/ 15 w 18"/>
              <a:gd name="T41" fmla="*/ 21 h 21"/>
              <a:gd name="T42" fmla="*/ 18 w 18"/>
              <a:gd name="T43" fmla="*/ 18 h 21"/>
              <a:gd name="T44" fmla="*/ 15 w 18"/>
              <a:gd name="T45" fmla="*/ 15 h 21"/>
              <a:gd name="T46" fmla="*/ 15 w 18"/>
              <a:gd name="T47" fmla="*/ 19 h 21"/>
              <a:gd name="T48" fmla="*/ 12 w 18"/>
              <a:gd name="T49" fmla="*/ 16 h 21"/>
              <a:gd name="T50" fmla="*/ 9 w 18"/>
              <a:gd name="T51" fmla="*/ 19 h 21"/>
              <a:gd name="T52" fmla="*/ 8 w 18"/>
              <a:gd name="T53" fmla="*/ 18 h 21"/>
              <a:gd name="T54" fmla="*/ 10 w 18"/>
              <a:gd name="T55" fmla="*/ 15 h 21"/>
              <a:gd name="T56" fmla="*/ 7 w 18"/>
              <a:gd name="T57" fmla="*/ 12 h 21"/>
              <a:gd name="T58" fmla="*/ 9 w 18"/>
              <a:gd name="T59" fmla="*/ 10 h 21"/>
              <a:gd name="T60" fmla="*/ 12 w 18"/>
              <a:gd name="T61" fmla="*/ 13 h 21"/>
              <a:gd name="T62" fmla="*/ 15 w 18"/>
              <a:gd name="T63" fmla="*/ 11 h 21"/>
              <a:gd name="T64" fmla="*/ 16 w 18"/>
              <a:gd name="T65" fmla="*/ 12 h 21"/>
              <a:gd name="T66" fmla="*/ 13 w 18"/>
              <a:gd name="T67" fmla="*/ 15 h 21"/>
              <a:gd name="T68" fmla="*/ 16 w 18"/>
              <a:gd name="T69" fmla="*/ 18 h 21"/>
              <a:gd name="T70" fmla="*/ 15 w 18"/>
              <a:gd name="T71" fmla="*/ 19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8" h="21">
                <a:moveTo>
                  <a:pt x="15" y="15"/>
                </a:moveTo>
                <a:cubicBezTo>
                  <a:pt x="18" y="12"/>
                  <a:pt x="18" y="12"/>
                  <a:pt x="18" y="12"/>
                </a:cubicBezTo>
                <a:cubicBezTo>
                  <a:pt x="15" y="9"/>
                  <a:pt x="15" y="9"/>
                  <a:pt x="15" y="9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9"/>
                  <a:pt x="12" y="8"/>
                  <a:pt x="11" y="8"/>
                </a:cubicBezTo>
                <a:cubicBezTo>
                  <a:pt x="9" y="8"/>
                  <a:pt x="9" y="8"/>
                  <a:pt x="9" y="8"/>
                </a:cubicBezTo>
                <a:cubicBezTo>
                  <a:pt x="9" y="7"/>
                  <a:pt x="9" y="7"/>
                  <a:pt x="9" y="7"/>
                </a:cubicBezTo>
                <a:cubicBezTo>
                  <a:pt x="10" y="6"/>
                  <a:pt x="11" y="5"/>
                  <a:pt x="11" y="3"/>
                </a:cubicBezTo>
                <a:cubicBezTo>
                  <a:pt x="11" y="1"/>
                  <a:pt x="9" y="0"/>
                  <a:pt x="7" y="0"/>
                </a:cubicBezTo>
                <a:cubicBezTo>
                  <a:pt x="5" y="0"/>
                  <a:pt x="3" y="1"/>
                  <a:pt x="3" y="3"/>
                </a:cubicBezTo>
                <a:cubicBezTo>
                  <a:pt x="3" y="5"/>
                  <a:pt x="4" y="6"/>
                  <a:pt x="5" y="7"/>
                </a:cubicBezTo>
                <a:cubicBezTo>
                  <a:pt x="5" y="8"/>
                  <a:pt x="5" y="8"/>
                  <a:pt x="5" y="8"/>
                </a:cubicBezTo>
                <a:cubicBezTo>
                  <a:pt x="3" y="8"/>
                  <a:pt x="3" y="8"/>
                  <a:pt x="3" y="8"/>
                </a:cubicBezTo>
                <a:cubicBezTo>
                  <a:pt x="2" y="8"/>
                  <a:pt x="0" y="10"/>
                  <a:pt x="0" y="11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2" y="15"/>
                  <a:pt x="3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6" y="18"/>
                  <a:pt x="6" y="18"/>
                  <a:pt x="6" y="18"/>
                </a:cubicBezTo>
                <a:cubicBezTo>
                  <a:pt x="9" y="21"/>
                  <a:pt x="9" y="21"/>
                  <a:pt x="9" y="21"/>
                </a:cubicBezTo>
                <a:cubicBezTo>
                  <a:pt x="12" y="18"/>
                  <a:pt x="12" y="18"/>
                  <a:pt x="12" y="18"/>
                </a:cubicBezTo>
                <a:cubicBezTo>
                  <a:pt x="15" y="21"/>
                  <a:pt x="15" y="21"/>
                  <a:pt x="15" y="21"/>
                </a:cubicBezTo>
                <a:cubicBezTo>
                  <a:pt x="18" y="18"/>
                  <a:pt x="18" y="18"/>
                  <a:pt x="18" y="18"/>
                </a:cubicBezTo>
                <a:lnTo>
                  <a:pt x="15" y="15"/>
                </a:lnTo>
                <a:close/>
                <a:moveTo>
                  <a:pt x="15" y="19"/>
                </a:moveTo>
                <a:cubicBezTo>
                  <a:pt x="12" y="16"/>
                  <a:pt x="12" y="16"/>
                  <a:pt x="12" y="16"/>
                </a:cubicBezTo>
                <a:cubicBezTo>
                  <a:pt x="9" y="19"/>
                  <a:pt x="9" y="19"/>
                  <a:pt x="9" y="19"/>
                </a:cubicBezTo>
                <a:cubicBezTo>
                  <a:pt x="8" y="18"/>
                  <a:pt x="8" y="18"/>
                  <a:pt x="8" y="18"/>
                </a:cubicBezTo>
                <a:cubicBezTo>
                  <a:pt x="10" y="15"/>
                  <a:pt x="10" y="15"/>
                  <a:pt x="10" y="15"/>
                </a:cubicBezTo>
                <a:cubicBezTo>
                  <a:pt x="7" y="12"/>
                  <a:pt x="7" y="12"/>
                  <a:pt x="7" y="12"/>
                </a:cubicBezTo>
                <a:cubicBezTo>
                  <a:pt x="9" y="10"/>
                  <a:pt x="9" y="10"/>
                  <a:pt x="9" y="10"/>
                </a:cubicBezTo>
                <a:cubicBezTo>
                  <a:pt x="12" y="13"/>
                  <a:pt x="12" y="13"/>
                  <a:pt x="12" y="13"/>
                </a:cubicBezTo>
                <a:cubicBezTo>
                  <a:pt x="15" y="11"/>
                  <a:pt x="15" y="11"/>
                  <a:pt x="15" y="11"/>
                </a:cubicBezTo>
                <a:cubicBezTo>
                  <a:pt x="16" y="12"/>
                  <a:pt x="16" y="12"/>
                  <a:pt x="16" y="12"/>
                </a:cubicBezTo>
                <a:cubicBezTo>
                  <a:pt x="13" y="15"/>
                  <a:pt x="13" y="15"/>
                  <a:pt x="13" y="15"/>
                </a:cubicBezTo>
                <a:cubicBezTo>
                  <a:pt x="16" y="18"/>
                  <a:pt x="16" y="18"/>
                  <a:pt x="16" y="18"/>
                </a:cubicBezTo>
                <a:lnTo>
                  <a:pt x="15" y="19"/>
                </a:ln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1332" name="Freeform 223"/>
          <p:cNvSpPr>
            <a:spLocks noEditPoints="1"/>
          </p:cNvSpPr>
          <p:nvPr/>
        </p:nvSpPr>
        <p:spPr bwMode="auto">
          <a:xfrm>
            <a:off x="9477375" y="5241925"/>
            <a:ext cx="434975" cy="501650"/>
          </a:xfrm>
          <a:custGeom>
            <a:avLst/>
            <a:gdLst>
              <a:gd name="T0" fmla="*/ 14 w 20"/>
              <a:gd name="T1" fmla="*/ 12 h 23"/>
              <a:gd name="T2" fmla="*/ 14 w 20"/>
              <a:gd name="T3" fmla="*/ 10 h 23"/>
              <a:gd name="T4" fmla="*/ 18 w 20"/>
              <a:gd name="T5" fmla="*/ 7 h 23"/>
              <a:gd name="T6" fmla="*/ 18 w 20"/>
              <a:gd name="T7" fmla="*/ 6 h 23"/>
              <a:gd name="T8" fmla="*/ 17 w 20"/>
              <a:gd name="T9" fmla="*/ 6 h 23"/>
              <a:gd name="T10" fmla="*/ 12 w 20"/>
              <a:gd name="T11" fmla="*/ 5 h 23"/>
              <a:gd name="T12" fmla="*/ 10 w 20"/>
              <a:gd name="T13" fmla="*/ 0 h 23"/>
              <a:gd name="T14" fmla="*/ 9 w 20"/>
              <a:gd name="T15" fmla="*/ 0 h 23"/>
              <a:gd name="T16" fmla="*/ 9 w 20"/>
              <a:gd name="T17" fmla="*/ 0 h 23"/>
              <a:gd name="T18" fmla="*/ 6 w 20"/>
              <a:gd name="T19" fmla="*/ 5 h 23"/>
              <a:gd name="T20" fmla="*/ 1 w 20"/>
              <a:gd name="T21" fmla="*/ 6 h 23"/>
              <a:gd name="T22" fmla="*/ 0 w 20"/>
              <a:gd name="T23" fmla="*/ 6 h 23"/>
              <a:gd name="T24" fmla="*/ 1 w 20"/>
              <a:gd name="T25" fmla="*/ 7 h 23"/>
              <a:gd name="T26" fmla="*/ 4 w 20"/>
              <a:gd name="T27" fmla="*/ 10 h 23"/>
              <a:gd name="T28" fmla="*/ 3 w 20"/>
              <a:gd name="T29" fmla="*/ 15 h 23"/>
              <a:gd name="T30" fmla="*/ 4 w 20"/>
              <a:gd name="T31" fmla="*/ 16 h 23"/>
              <a:gd name="T32" fmla="*/ 5 w 20"/>
              <a:gd name="T33" fmla="*/ 16 h 23"/>
              <a:gd name="T34" fmla="*/ 8 w 20"/>
              <a:gd name="T35" fmla="*/ 14 h 23"/>
              <a:gd name="T36" fmla="*/ 8 w 20"/>
              <a:gd name="T37" fmla="*/ 23 h 23"/>
              <a:gd name="T38" fmla="*/ 10 w 20"/>
              <a:gd name="T39" fmla="*/ 21 h 23"/>
              <a:gd name="T40" fmla="*/ 13 w 20"/>
              <a:gd name="T41" fmla="*/ 23 h 23"/>
              <a:gd name="T42" fmla="*/ 13 w 20"/>
              <a:gd name="T43" fmla="*/ 17 h 23"/>
              <a:gd name="T44" fmla="*/ 16 w 20"/>
              <a:gd name="T45" fmla="*/ 21 h 23"/>
              <a:gd name="T46" fmla="*/ 17 w 20"/>
              <a:gd name="T47" fmla="*/ 18 h 23"/>
              <a:gd name="T48" fmla="*/ 20 w 20"/>
              <a:gd name="T49" fmla="*/ 18 h 23"/>
              <a:gd name="T50" fmla="*/ 14 w 20"/>
              <a:gd name="T51" fmla="*/ 12 h 23"/>
              <a:gd name="T52" fmla="*/ 6 w 20"/>
              <a:gd name="T53" fmla="*/ 9 h 23"/>
              <a:gd name="T54" fmla="*/ 3 w 20"/>
              <a:gd name="T55" fmla="*/ 7 h 23"/>
              <a:gd name="T56" fmla="*/ 7 w 20"/>
              <a:gd name="T57" fmla="*/ 6 h 23"/>
              <a:gd name="T58" fmla="*/ 7 w 20"/>
              <a:gd name="T59" fmla="*/ 6 h 23"/>
              <a:gd name="T60" fmla="*/ 9 w 20"/>
              <a:gd name="T61" fmla="*/ 2 h 23"/>
              <a:gd name="T62" fmla="*/ 11 w 20"/>
              <a:gd name="T63" fmla="*/ 6 h 23"/>
              <a:gd name="T64" fmla="*/ 12 w 20"/>
              <a:gd name="T65" fmla="*/ 6 h 23"/>
              <a:gd name="T66" fmla="*/ 16 w 20"/>
              <a:gd name="T67" fmla="*/ 7 h 23"/>
              <a:gd name="T68" fmla="*/ 13 w 20"/>
              <a:gd name="T69" fmla="*/ 9 h 23"/>
              <a:gd name="T70" fmla="*/ 12 w 20"/>
              <a:gd name="T71" fmla="*/ 10 h 23"/>
              <a:gd name="T72" fmla="*/ 13 w 20"/>
              <a:gd name="T73" fmla="*/ 14 h 23"/>
              <a:gd name="T74" fmla="*/ 10 w 20"/>
              <a:gd name="T75" fmla="*/ 12 h 23"/>
              <a:gd name="T76" fmla="*/ 9 w 20"/>
              <a:gd name="T77" fmla="*/ 12 h 23"/>
              <a:gd name="T78" fmla="*/ 9 w 20"/>
              <a:gd name="T79" fmla="*/ 12 h 23"/>
              <a:gd name="T80" fmla="*/ 5 w 20"/>
              <a:gd name="T81" fmla="*/ 14 h 23"/>
              <a:gd name="T82" fmla="*/ 6 w 20"/>
              <a:gd name="T83" fmla="*/ 10 h 23"/>
              <a:gd name="T84" fmla="*/ 6 w 20"/>
              <a:gd name="T85" fmla="*/ 9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0" h="23">
                <a:moveTo>
                  <a:pt x="14" y="12"/>
                </a:moveTo>
                <a:cubicBezTo>
                  <a:pt x="14" y="10"/>
                  <a:pt x="14" y="10"/>
                  <a:pt x="14" y="10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6"/>
                  <a:pt x="18" y="6"/>
                </a:cubicBezTo>
                <a:cubicBezTo>
                  <a:pt x="18" y="6"/>
                  <a:pt x="18" y="6"/>
                  <a:pt x="17" y="6"/>
                </a:cubicBezTo>
                <a:cubicBezTo>
                  <a:pt x="12" y="5"/>
                  <a:pt x="12" y="5"/>
                  <a:pt x="12" y="5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6" y="5"/>
                  <a:pt x="6" y="5"/>
                  <a:pt x="6" y="5"/>
                </a:cubicBezTo>
                <a:cubicBezTo>
                  <a:pt x="1" y="6"/>
                  <a:pt x="1" y="6"/>
                  <a:pt x="1" y="6"/>
                </a:cubicBezTo>
                <a:cubicBezTo>
                  <a:pt x="1" y="6"/>
                  <a:pt x="0" y="6"/>
                  <a:pt x="0" y="6"/>
                </a:cubicBezTo>
                <a:cubicBezTo>
                  <a:pt x="0" y="6"/>
                  <a:pt x="0" y="7"/>
                  <a:pt x="1" y="7"/>
                </a:cubicBezTo>
                <a:cubicBezTo>
                  <a:pt x="4" y="10"/>
                  <a:pt x="4" y="10"/>
                  <a:pt x="4" y="10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6"/>
                  <a:pt x="4" y="16"/>
                </a:cubicBezTo>
                <a:cubicBezTo>
                  <a:pt x="4" y="16"/>
                  <a:pt x="4" y="16"/>
                  <a:pt x="5" y="16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23"/>
                  <a:pt x="8" y="23"/>
                  <a:pt x="8" y="23"/>
                </a:cubicBezTo>
                <a:cubicBezTo>
                  <a:pt x="10" y="21"/>
                  <a:pt x="10" y="21"/>
                  <a:pt x="10" y="21"/>
                </a:cubicBezTo>
                <a:cubicBezTo>
                  <a:pt x="13" y="23"/>
                  <a:pt x="13" y="23"/>
                  <a:pt x="13" y="23"/>
                </a:cubicBezTo>
                <a:cubicBezTo>
                  <a:pt x="13" y="17"/>
                  <a:pt x="13" y="17"/>
                  <a:pt x="13" y="17"/>
                </a:cubicBezTo>
                <a:cubicBezTo>
                  <a:pt x="16" y="21"/>
                  <a:pt x="16" y="21"/>
                  <a:pt x="16" y="21"/>
                </a:cubicBezTo>
                <a:cubicBezTo>
                  <a:pt x="17" y="18"/>
                  <a:pt x="17" y="18"/>
                  <a:pt x="17" y="18"/>
                </a:cubicBezTo>
                <a:cubicBezTo>
                  <a:pt x="20" y="18"/>
                  <a:pt x="20" y="18"/>
                  <a:pt x="20" y="18"/>
                </a:cubicBezTo>
                <a:lnTo>
                  <a:pt x="14" y="12"/>
                </a:lnTo>
                <a:close/>
                <a:moveTo>
                  <a:pt x="6" y="9"/>
                </a:moveTo>
                <a:cubicBezTo>
                  <a:pt x="3" y="7"/>
                  <a:pt x="3" y="7"/>
                  <a:pt x="3" y="7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9" y="2"/>
                  <a:pt x="9" y="2"/>
                  <a:pt x="9" y="2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2" y="6"/>
                </a:cubicBezTo>
                <a:cubicBezTo>
                  <a:pt x="16" y="7"/>
                  <a:pt x="16" y="7"/>
                  <a:pt x="16" y="7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10"/>
                  <a:pt x="12" y="10"/>
                  <a:pt x="12" y="10"/>
                </a:cubicBezTo>
                <a:cubicBezTo>
                  <a:pt x="13" y="14"/>
                  <a:pt x="13" y="14"/>
                  <a:pt x="13" y="14"/>
                </a:cubicBezTo>
                <a:cubicBezTo>
                  <a:pt x="10" y="12"/>
                  <a:pt x="10" y="12"/>
                  <a:pt x="10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5" y="14"/>
                  <a:pt x="5" y="14"/>
                  <a:pt x="5" y="14"/>
                </a:cubicBezTo>
                <a:cubicBezTo>
                  <a:pt x="6" y="10"/>
                  <a:pt x="6" y="10"/>
                  <a:pt x="6" y="10"/>
                </a:cubicBezTo>
                <a:cubicBezTo>
                  <a:pt x="6" y="10"/>
                  <a:pt x="6" y="10"/>
                  <a:pt x="6" y="9"/>
                </a:cubicBez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1333" name="Freeform 232"/>
          <p:cNvSpPr>
            <a:spLocks noEditPoints="1"/>
          </p:cNvSpPr>
          <p:nvPr/>
        </p:nvSpPr>
        <p:spPr bwMode="auto">
          <a:xfrm>
            <a:off x="4630738" y="5307013"/>
            <a:ext cx="434975" cy="369887"/>
          </a:xfrm>
          <a:custGeom>
            <a:avLst/>
            <a:gdLst>
              <a:gd name="T0" fmla="*/ 20 w 20"/>
              <a:gd name="T1" fmla="*/ 8 h 17"/>
              <a:gd name="T2" fmla="*/ 17 w 20"/>
              <a:gd name="T3" fmla="*/ 4 h 17"/>
              <a:gd name="T4" fmla="*/ 14 w 20"/>
              <a:gd name="T5" fmla="*/ 6 h 17"/>
              <a:gd name="T6" fmla="*/ 14 w 20"/>
              <a:gd name="T7" fmla="*/ 5 h 17"/>
              <a:gd name="T8" fmla="*/ 10 w 20"/>
              <a:gd name="T9" fmla="*/ 0 h 17"/>
              <a:gd name="T10" fmla="*/ 7 w 20"/>
              <a:gd name="T11" fmla="*/ 2 h 17"/>
              <a:gd name="T12" fmla="*/ 4 w 20"/>
              <a:gd name="T13" fmla="*/ 0 h 17"/>
              <a:gd name="T14" fmla="*/ 0 w 20"/>
              <a:gd name="T15" fmla="*/ 4 h 17"/>
              <a:gd name="T16" fmla="*/ 1 w 20"/>
              <a:gd name="T17" fmla="*/ 8 h 17"/>
              <a:gd name="T18" fmla="*/ 7 w 20"/>
              <a:gd name="T19" fmla="*/ 13 h 17"/>
              <a:gd name="T20" fmla="*/ 9 w 20"/>
              <a:gd name="T21" fmla="*/ 12 h 17"/>
              <a:gd name="T22" fmla="*/ 13 w 20"/>
              <a:gd name="T23" fmla="*/ 17 h 17"/>
              <a:gd name="T24" fmla="*/ 19 w 20"/>
              <a:gd name="T25" fmla="*/ 11 h 17"/>
              <a:gd name="T26" fmla="*/ 19 w 20"/>
              <a:gd name="T27" fmla="*/ 11 h 17"/>
              <a:gd name="T28" fmla="*/ 20 w 20"/>
              <a:gd name="T29" fmla="*/ 8 h 17"/>
              <a:gd name="T30" fmla="*/ 2 w 20"/>
              <a:gd name="T31" fmla="*/ 7 h 17"/>
              <a:gd name="T32" fmla="*/ 2 w 20"/>
              <a:gd name="T33" fmla="*/ 7 h 17"/>
              <a:gd name="T34" fmla="*/ 2 w 20"/>
              <a:gd name="T35" fmla="*/ 7 h 17"/>
              <a:gd name="T36" fmla="*/ 1 w 20"/>
              <a:gd name="T37" fmla="*/ 4 h 17"/>
              <a:gd name="T38" fmla="*/ 4 w 20"/>
              <a:gd name="T39" fmla="*/ 2 h 17"/>
              <a:gd name="T40" fmla="*/ 6 w 20"/>
              <a:gd name="T41" fmla="*/ 3 h 17"/>
              <a:gd name="T42" fmla="*/ 7 w 20"/>
              <a:gd name="T43" fmla="*/ 4 h 17"/>
              <a:gd name="T44" fmla="*/ 7 w 20"/>
              <a:gd name="T45" fmla="*/ 3 h 17"/>
              <a:gd name="T46" fmla="*/ 10 w 20"/>
              <a:gd name="T47" fmla="*/ 2 h 17"/>
              <a:gd name="T48" fmla="*/ 13 w 20"/>
              <a:gd name="T49" fmla="*/ 5 h 17"/>
              <a:gd name="T50" fmla="*/ 12 w 20"/>
              <a:gd name="T51" fmla="*/ 7 h 17"/>
              <a:gd name="T52" fmla="*/ 11 w 20"/>
              <a:gd name="T53" fmla="*/ 7 h 17"/>
              <a:gd name="T54" fmla="*/ 11 w 20"/>
              <a:gd name="T55" fmla="*/ 7 h 17"/>
              <a:gd name="T56" fmla="*/ 7 w 20"/>
              <a:gd name="T57" fmla="*/ 12 h 17"/>
              <a:gd name="T58" fmla="*/ 2 w 20"/>
              <a:gd name="T59" fmla="*/ 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0" h="17">
                <a:moveTo>
                  <a:pt x="20" y="8"/>
                </a:moveTo>
                <a:cubicBezTo>
                  <a:pt x="20" y="6"/>
                  <a:pt x="19" y="4"/>
                  <a:pt x="17" y="4"/>
                </a:cubicBezTo>
                <a:cubicBezTo>
                  <a:pt x="16" y="4"/>
                  <a:pt x="15" y="5"/>
                  <a:pt x="14" y="6"/>
                </a:cubicBezTo>
                <a:cubicBezTo>
                  <a:pt x="14" y="5"/>
                  <a:pt x="14" y="5"/>
                  <a:pt x="14" y="5"/>
                </a:cubicBezTo>
                <a:cubicBezTo>
                  <a:pt x="14" y="2"/>
                  <a:pt x="12" y="0"/>
                  <a:pt x="10" y="0"/>
                </a:cubicBezTo>
                <a:cubicBezTo>
                  <a:pt x="9" y="0"/>
                  <a:pt x="8" y="1"/>
                  <a:pt x="7" y="2"/>
                </a:cubicBezTo>
                <a:cubicBezTo>
                  <a:pt x="6" y="1"/>
                  <a:pt x="5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0" y="7"/>
                  <a:pt x="1" y="8"/>
                </a:cubicBezTo>
                <a:cubicBezTo>
                  <a:pt x="7" y="13"/>
                  <a:pt x="7" y="13"/>
                  <a:pt x="7" y="13"/>
                </a:cubicBezTo>
                <a:cubicBezTo>
                  <a:pt x="9" y="12"/>
                  <a:pt x="9" y="12"/>
                  <a:pt x="9" y="12"/>
                </a:cubicBezTo>
                <a:cubicBezTo>
                  <a:pt x="13" y="17"/>
                  <a:pt x="13" y="17"/>
                  <a:pt x="13" y="17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20" y="10"/>
                  <a:pt x="20" y="9"/>
                  <a:pt x="20" y="8"/>
                </a:cubicBezTo>
                <a:close/>
                <a:moveTo>
                  <a:pt x="2" y="7"/>
                </a:move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1" y="6"/>
                  <a:pt x="1" y="5"/>
                  <a:pt x="1" y="4"/>
                </a:cubicBezTo>
                <a:cubicBezTo>
                  <a:pt x="1" y="3"/>
                  <a:pt x="2" y="2"/>
                  <a:pt x="4" y="2"/>
                </a:cubicBezTo>
                <a:cubicBezTo>
                  <a:pt x="5" y="2"/>
                  <a:pt x="6" y="2"/>
                  <a:pt x="6" y="3"/>
                </a:cubicBezTo>
                <a:cubicBezTo>
                  <a:pt x="7" y="4"/>
                  <a:pt x="7" y="4"/>
                  <a:pt x="7" y="4"/>
                </a:cubicBezTo>
                <a:cubicBezTo>
                  <a:pt x="7" y="3"/>
                  <a:pt x="7" y="3"/>
                  <a:pt x="7" y="3"/>
                </a:cubicBezTo>
                <a:cubicBezTo>
                  <a:pt x="8" y="2"/>
                  <a:pt x="9" y="2"/>
                  <a:pt x="10" y="2"/>
                </a:cubicBezTo>
                <a:cubicBezTo>
                  <a:pt x="11" y="2"/>
                  <a:pt x="13" y="3"/>
                  <a:pt x="13" y="5"/>
                </a:cubicBezTo>
                <a:cubicBezTo>
                  <a:pt x="13" y="5"/>
                  <a:pt x="12" y="6"/>
                  <a:pt x="12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12"/>
                  <a:pt x="7" y="12"/>
                  <a:pt x="7" y="12"/>
                </a:cubicBezTo>
                <a:lnTo>
                  <a:pt x="2" y="7"/>
                </a:ln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1334" name="组合 40616"/>
          <p:cNvPicPr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3725" y="5364163"/>
            <a:ext cx="481013" cy="25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35" name="组合 40569"/>
          <p:cNvPicPr>
            <a:picLocks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0788" y="5364163"/>
            <a:ext cx="493712" cy="26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1336" name="Freeform 306"/>
          <p:cNvSpPr>
            <a:spLocks noEditPoints="1"/>
          </p:cNvSpPr>
          <p:nvPr/>
        </p:nvSpPr>
        <p:spPr bwMode="auto">
          <a:xfrm>
            <a:off x="10287000" y="5307013"/>
            <a:ext cx="325438" cy="369887"/>
          </a:xfrm>
          <a:custGeom>
            <a:avLst/>
            <a:gdLst>
              <a:gd name="T0" fmla="*/ 105 w 196"/>
              <a:gd name="T1" fmla="*/ 0 h 222"/>
              <a:gd name="T2" fmla="*/ 0 w 196"/>
              <a:gd name="T3" fmla="*/ 52 h 222"/>
              <a:gd name="T4" fmla="*/ 0 w 196"/>
              <a:gd name="T5" fmla="*/ 170 h 222"/>
              <a:gd name="T6" fmla="*/ 105 w 196"/>
              <a:gd name="T7" fmla="*/ 222 h 222"/>
              <a:gd name="T8" fmla="*/ 196 w 196"/>
              <a:gd name="T9" fmla="*/ 170 h 222"/>
              <a:gd name="T10" fmla="*/ 196 w 196"/>
              <a:gd name="T11" fmla="*/ 52 h 222"/>
              <a:gd name="T12" fmla="*/ 105 w 196"/>
              <a:gd name="T13" fmla="*/ 0 h 222"/>
              <a:gd name="T14" fmla="*/ 131 w 196"/>
              <a:gd name="T15" fmla="*/ 131 h 222"/>
              <a:gd name="T16" fmla="*/ 144 w 196"/>
              <a:gd name="T17" fmla="*/ 131 h 222"/>
              <a:gd name="T18" fmla="*/ 157 w 196"/>
              <a:gd name="T19" fmla="*/ 157 h 222"/>
              <a:gd name="T20" fmla="*/ 157 w 196"/>
              <a:gd name="T21" fmla="*/ 157 h 222"/>
              <a:gd name="T22" fmla="*/ 157 w 196"/>
              <a:gd name="T23" fmla="*/ 170 h 222"/>
              <a:gd name="T24" fmla="*/ 131 w 196"/>
              <a:gd name="T25" fmla="*/ 144 h 222"/>
              <a:gd name="T26" fmla="*/ 131 w 196"/>
              <a:gd name="T27" fmla="*/ 131 h 222"/>
              <a:gd name="T28" fmla="*/ 105 w 196"/>
              <a:gd name="T29" fmla="*/ 104 h 222"/>
              <a:gd name="T30" fmla="*/ 66 w 196"/>
              <a:gd name="T31" fmla="*/ 144 h 222"/>
              <a:gd name="T32" fmla="*/ 66 w 196"/>
              <a:gd name="T33" fmla="*/ 144 h 222"/>
              <a:gd name="T34" fmla="*/ 39 w 196"/>
              <a:gd name="T35" fmla="*/ 170 h 222"/>
              <a:gd name="T36" fmla="*/ 39 w 196"/>
              <a:gd name="T37" fmla="*/ 170 h 222"/>
              <a:gd name="T38" fmla="*/ 39 w 196"/>
              <a:gd name="T39" fmla="*/ 157 h 222"/>
              <a:gd name="T40" fmla="*/ 66 w 196"/>
              <a:gd name="T41" fmla="*/ 144 h 222"/>
              <a:gd name="T42" fmla="*/ 66 w 196"/>
              <a:gd name="T43" fmla="*/ 144 h 222"/>
              <a:gd name="T44" fmla="*/ 105 w 196"/>
              <a:gd name="T45" fmla="*/ 104 h 222"/>
              <a:gd name="T46" fmla="*/ 52 w 196"/>
              <a:gd name="T47" fmla="*/ 65 h 222"/>
              <a:gd name="T48" fmla="*/ 52 w 196"/>
              <a:gd name="T49" fmla="*/ 65 h 222"/>
              <a:gd name="T50" fmla="*/ 52 w 196"/>
              <a:gd name="T51" fmla="*/ 52 h 222"/>
              <a:gd name="T52" fmla="*/ 66 w 196"/>
              <a:gd name="T53" fmla="*/ 52 h 222"/>
              <a:gd name="T54" fmla="*/ 52 w 196"/>
              <a:gd name="T55" fmla="*/ 65 h 222"/>
              <a:gd name="T56" fmla="*/ 105 w 196"/>
              <a:gd name="T57" fmla="*/ 104 h 222"/>
              <a:gd name="T58" fmla="*/ 157 w 196"/>
              <a:gd name="T59" fmla="*/ 65 h 222"/>
              <a:gd name="T60" fmla="*/ 144 w 196"/>
              <a:gd name="T61" fmla="*/ 52 h 222"/>
              <a:gd name="T62" fmla="*/ 170 w 196"/>
              <a:gd name="T63" fmla="*/ 52 h 222"/>
              <a:gd name="T64" fmla="*/ 157 w 196"/>
              <a:gd name="T65" fmla="*/ 65 h 222"/>
              <a:gd name="T66" fmla="*/ 157 w 196"/>
              <a:gd name="T67" fmla="*/ 65 h 222"/>
              <a:gd name="T68" fmla="*/ 105 w 196"/>
              <a:gd name="T69" fmla="*/ 104 h 222"/>
              <a:gd name="T70" fmla="*/ 131 w 196"/>
              <a:gd name="T71" fmla="*/ 13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6" h="222">
                <a:moveTo>
                  <a:pt x="105" y="0"/>
                </a:moveTo>
                <a:lnTo>
                  <a:pt x="0" y="52"/>
                </a:lnTo>
                <a:lnTo>
                  <a:pt x="0" y="170"/>
                </a:lnTo>
                <a:lnTo>
                  <a:pt x="105" y="222"/>
                </a:lnTo>
                <a:lnTo>
                  <a:pt x="196" y="170"/>
                </a:lnTo>
                <a:lnTo>
                  <a:pt x="196" y="52"/>
                </a:lnTo>
                <a:lnTo>
                  <a:pt x="105" y="0"/>
                </a:lnTo>
                <a:close/>
                <a:moveTo>
                  <a:pt x="131" y="131"/>
                </a:moveTo>
                <a:lnTo>
                  <a:pt x="144" y="131"/>
                </a:lnTo>
                <a:lnTo>
                  <a:pt x="157" y="157"/>
                </a:lnTo>
                <a:lnTo>
                  <a:pt x="157" y="170"/>
                </a:lnTo>
                <a:lnTo>
                  <a:pt x="131" y="144"/>
                </a:lnTo>
                <a:lnTo>
                  <a:pt x="131" y="131"/>
                </a:lnTo>
                <a:lnTo>
                  <a:pt x="105" y="104"/>
                </a:lnTo>
                <a:lnTo>
                  <a:pt x="66" y="144"/>
                </a:lnTo>
                <a:lnTo>
                  <a:pt x="39" y="170"/>
                </a:lnTo>
                <a:lnTo>
                  <a:pt x="39" y="157"/>
                </a:lnTo>
                <a:lnTo>
                  <a:pt x="66" y="144"/>
                </a:lnTo>
                <a:lnTo>
                  <a:pt x="105" y="104"/>
                </a:lnTo>
                <a:lnTo>
                  <a:pt x="52" y="65"/>
                </a:lnTo>
                <a:lnTo>
                  <a:pt x="52" y="52"/>
                </a:lnTo>
                <a:lnTo>
                  <a:pt x="66" y="52"/>
                </a:lnTo>
                <a:lnTo>
                  <a:pt x="52" y="65"/>
                </a:lnTo>
                <a:lnTo>
                  <a:pt x="105" y="104"/>
                </a:lnTo>
                <a:lnTo>
                  <a:pt x="157" y="65"/>
                </a:lnTo>
                <a:lnTo>
                  <a:pt x="144" y="52"/>
                </a:lnTo>
                <a:lnTo>
                  <a:pt x="170" y="52"/>
                </a:lnTo>
                <a:lnTo>
                  <a:pt x="157" y="65"/>
                </a:lnTo>
                <a:lnTo>
                  <a:pt x="105" y="104"/>
                </a:lnTo>
                <a:lnTo>
                  <a:pt x="131" y="131"/>
                </a:ln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1337" name="组合 40560"/>
          <p:cNvPicPr>
            <a:picLocks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2438" y="5297488"/>
            <a:ext cx="390525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38" name="组合 40545"/>
          <p:cNvPicPr>
            <a:picLocks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438" y="5327650"/>
            <a:ext cx="390525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1339" name="Freeform 520"/>
          <p:cNvSpPr>
            <a:spLocks noEditPoints="1"/>
          </p:cNvSpPr>
          <p:nvPr/>
        </p:nvSpPr>
        <p:spPr bwMode="auto">
          <a:xfrm>
            <a:off x="6203950" y="5264150"/>
            <a:ext cx="368300" cy="455613"/>
          </a:xfrm>
          <a:custGeom>
            <a:avLst/>
            <a:gdLst>
              <a:gd name="T0" fmla="*/ 8 w 17"/>
              <a:gd name="T1" fmla="*/ 0 h 21"/>
              <a:gd name="T2" fmla="*/ 0 w 17"/>
              <a:gd name="T3" fmla="*/ 9 h 21"/>
              <a:gd name="T4" fmla="*/ 3 w 17"/>
              <a:gd name="T5" fmla="*/ 16 h 21"/>
              <a:gd name="T6" fmla="*/ 2 w 17"/>
              <a:gd name="T7" fmla="*/ 21 h 21"/>
              <a:gd name="T8" fmla="*/ 7 w 17"/>
              <a:gd name="T9" fmla="*/ 17 h 21"/>
              <a:gd name="T10" fmla="*/ 8 w 17"/>
              <a:gd name="T11" fmla="*/ 17 h 21"/>
              <a:gd name="T12" fmla="*/ 17 w 17"/>
              <a:gd name="T13" fmla="*/ 9 h 21"/>
              <a:gd name="T14" fmla="*/ 8 w 17"/>
              <a:gd name="T15" fmla="*/ 0 h 21"/>
              <a:gd name="T16" fmla="*/ 7 w 17"/>
              <a:gd name="T17" fmla="*/ 4 h 21"/>
              <a:gd name="T18" fmla="*/ 8 w 17"/>
              <a:gd name="T19" fmla="*/ 3 h 21"/>
              <a:gd name="T20" fmla="*/ 8 w 17"/>
              <a:gd name="T21" fmla="*/ 3 h 21"/>
              <a:gd name="T22" fmla="*/ 9 w 17"/>
              <a:gd name="T23" fmla="*/ 4 h 21"/>
              <a:gd name="T24" fmla="*/ 9 w 17"/>
              <a:gd name="T25" fmla="*/ 10 h 21"/>
              <a:gd name="T26" fmla="*/ 8 w 17"/>
              <a:gd name="T27" fmla="*/ 11 h 21"/>
              <a:gd name="T28" fmla="*/ 8 w 17"/>
              <a:gd name="T29" fmla="*/ 11 h 21"/>
              <a:gd name="T30" fmla="*/ 7 w 17"/>
              <a:gd name="T31" fmla="*/ 10 h 21"/>
              <a:gd name="T32" fmla="*/ 7 w 17"/>
              <a:gd name="T33" fmla="*/ 4 h 21"/>
              <a:gd name="T34" fmla="*/ 8 w 17"/>
              <a:gd name="T35" fmla="*/ 14 h 21"/>
              <a:gd name="T36" fmla="*/ 7 w 17"/>
              <a:gd name="T37" fmla="*/ 13 h 21"/>
              <a:gd name="T38" fmla="*/ 8 w 17"/>
              <a:gd name="T39" fmla="*/ 12 h 21"/>
              <a:gd name="T40" fmla="*/ 10 w 17"/>
              <a:gd name="T41" fmla="*/ 13 h 21"/>
              <a:gd name="T42" fmla="*/ 8 w 17"/>
              <a:gd name="T43" fmla="*/ 14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7" h="21">
                <a:moveTo>
                  <a:pt x="8" y="0"/>
                </a:moveTo>
                <a:cubicBezTo>
                  <a:pt x="4" y="0"/>
                  <a:pt x="0" y="4"/>
                  <a:pt x="0" y="9"/>
                </a:cubicBezTo>
                <a:cubicBezTo>
                  <a:pt x="0" y="12"/>
                  <a:pt x="1" y="14"/>
                  <a:pt x="3" y="16"/>
                </a:cubicBezTo>
                <a:cubicBezTo>
                  <a:pt x="2" y="21"/>
                  <a:pt x="2" y="21"/>
                  <a:pt x="2" y="21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7"/>
                  <a:pt x="8" y="17"/>
                  <a:pt x="8" y="17"/>
                </a:cubicBezTo>
                <a:cubicBezTo>
                  <a:pt x="13" y="17"/>
                  <a:pt x="17" y="13"/>
                  <a:pt x="17" y="9"/>
                </a:cubicBezTo>
                <a:cubicBezTo>
                  <a:pt x="17" y="4"/>
                  <a:pt x="13" y="0"/>
                  <a:pt x="8" y="0"/>
                </a:cubicBezTo>
                <a:close/>
                <a:moveTo>
                  <a:pt x="7" y="4"/>
                </a:moveTo>
                <a:cubicBezTo>
                  <a:pt x="7" y="3"/>
                  <a:pt x="8" y="3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9" y="3"/>
                  <a:pt x="9" y="3"/>
                  <a:pt x="9" y="4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11"/>
                  <a:pt x="9" y="11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11"/>
                  <a:pt x="7" y="11"/>
                  <a:pt x="7" y="10"/>
                </a:cubicBezTo>
                <a:lnTo>
                  <a:pt x="7" y="4"/>
                </a:lnTo>
                <a:close/>
                <a:moveTo>
                  <a:pt x="8" y="14"/>
                </a:moveTo>
                <a:cubicBezTo>
                  <a:pt x="8" y="14"/>
                  <a:pt x="7" y="14"/>
                  <a:pt x="7" y="13"/>
                </a:cubicBezTo>
                <a:cubicBezTo>
                  <a:pt x="7" y="12"/>
                  <a:pt x="8" y="12"/>
                  <a:pt x="8" y="12"/>
                </a:cubicBezTo>
                <a:cubicBezTo>
                  <a:pt x="9" y="12"/>
                  <a:pt x="10" y="12"/>
                  <a:pt x="10" y="13"/>
                </a:cubicBezTo>
                <a:cubicBezTo>
                  <a:pt x="10" y="14"/>
                  <a:pt x="9" y="14"/>
                  <a:pt x="8" y="14"/>
                </a:cubicBez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1340" name="组合 40602"/>
          <p:cNvPicPr>
            <a:picLocks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5500" y="5284788"/>
            <a:ext cx="38893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41" name="组合 40534"/>
          <p:cNvPicPr>
            <a:picLocks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" y="5364163"/>
            <a:ext cx="347663" cy="25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42" name="组合 40544"/>
          <p:cNvPicPr>
            <a:picLocks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050" y="3590925"/>
            <a:ext cx="51752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43" name="组合 40570"/>
          <p:cNvPicPr>
            <a:picLocks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075" y="3554413"/>
            <a:ext cx="317500" cy="48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1344" name="Freeform 193"/>
          <p:cNvSpPr>
            <a:spLocks noEditPoints="1"/>
          </p:cNvSpPr>
          <p:nvPr/>
        </p:nvSpPr>
        <p:spPr bwMode="auto">
          <a:xfrm>
            <a:off x="9466263" y="3567113"/>
            <a:ext cx="325437" cy="457200"/>
          </a:xfrm>
          <a:custGeom>
            <a:avLst/>
            <a:gdLst>
              <a:gd name="T0" fmla="*/ 14 w 15"/>
              <a:gd name="T1" fmla="*/ 0 h 21"/>
              <a:gd name="T2" fmla="*/ 1 w 15"/>
              <a:gd name="T3" fmla="*/ 0 h 21"/>
              <a:gd name="T4" fmla="*/ 0 w 15"/>
              <a:gd name="T5" fmla="*/ 2 h 21"/>
              <a:gd name="T6" fmla="*/ 0 w 15"/>
              <a:gd name="T7" fmla="*/ 12 h 21"/>
              <a:gd name="T8" fmla="*/ 1 w 15"/>
              <a:gd name="T9" fmla="*/ 14 h 21"/>
              <a:gd name="T10" fmla="*/ 4 w 15"/>
              <a:gd name="T11" fmla="*/ 14 h 21"/>
              <a:gd name="T12" fmla="*/ 7 w 15"/>
              <a:gd name="T13" fmla="*/ 21 h 21"/>
              <a:gd name="T14" fmla="*/ 11 w 15"/>
              <a:gd name="T15" fmla="*/ 14 h 21"/>
              <a:gd name="T16" fmla="*/ 14 w 15"/>
              <a:gd name="T17" fmla="*/ 14 h 21"/>
              <a:gd name="T18" fmla="*/ 15 w 15"/>
              <a:gd name="T19" fmla="*/ 12 h 21"/>
              <a:gd name="T20" fmla="*/ 15 w 15"/>
              <a:gd name="T21" fmla="*/ 2 h 21"/>
              <a:gd name="T22" fmla="*/ 14 w 15"/>
              <a:gd name="T23" fmla="*/ 0 h 21"/>
              <a:gd name="T24" fmla="*/ 7 w 15"/>
              <a:gd name="T25" fmla="*/ 13 h 21"/>
              <a:gd name="T26" fmla="*/ 6 w 15"/>
              <a:gd name="T27" fmla="*/ 12 h 21"/>
              <a:gd name="T28" fmla="*/ 7 w 15"/>
              <a:gd name="T29" fmla="*/ 11 h 21"/>
              <a:gd name="T30" fmla="*/ 8 w 15"/>
              <a:gd name="T31" fmla="*/ 12 h 21"/>
              <a:gd name="T32" fmla="*/ 7 w 15"/>
              <a:gd name="T33" fmla="*/ 13 h 21"/>
              <a:gd name="T34" fmla="*/ 10 w 15"/>
              <a:gd name="T35" fmla="*/ 7 h 21"/>
              <a:gd name="T36" fmla="*/ 8 w 15"/>
              <a:gd name="T37" fmla="*/ 10 h 21"/>
              <a:gd name="T38" fmla="*/ 6 w 15"/>
              <a:gd name="T39" fmla="*/ 9 h 21"/>
              <a:gd name="T40" fmla="*/ 8 w 15"/>
              <a:gd name="T41" fmla="*/ 6 h 21"/>
              <a:gd name="T42" fmla="*/ 7 w 15"/>
              <a:gd name="T43" fmla="*/ 4 h 21"/>
              <a:gd name="T44" fmla="*/ 5 w 15"/>
              <a:gd name="T45" fmla="*/ 5 h 21"/>
              <a:gd name="T46" fmla="*/ 4 w 15"/>
              <a:gd name="T47" fmla="*/ 3 h 21"/>
              <a:gd name="T48" fmla="*/ 7 w 15"/>
              <a:gd name="T49" fmla="*/ 2 h 21"/>
              <a:gd name="T50" fmla="*/ 11 w 15"/>
              <a:gd name="T51" fmla="*/ 5 h 21"/>
              <a:gd name="T52" fmla="*/ 10 w 15"/>
              <a:gd name="T53" fmla="*/ 7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" h="21">
                <a:moveTo>
                  <a:pt x="14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3"/>
                  <a:pt x="0" y="14"/>
                  <a:pt x="1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7" y="21"/>
                  <a:pt x="7" y="21"/>
                  <a:pt x="7" y="21"/>
                </a:cubicBezTo>
                <a:cubicBezTo>
                  <a:pt x="11" y="14"/>
                  <a:pt x="11" y="14"/>
                  <a:pt x="11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5" y="13"/>
                  <a:pt x="15" y="1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1"/>
                  <a:pt x="14" y="0"/>
                  <a:pt x="14" y="0"/>
                </a:cubicBezTo>
                <a:close/>
                <a:moveTo>
                  <a:pt x="7" y="13"/>
                </a:moveTo>
                <a:cubicBezTo>
                  <a:pt x="7" y="13"/>
                  <a:pt x="6" y="13"/>
                  <a:pt x="6" y="12"/>
                </a:cubicBezTo>
                <a:cubicBezTo>
                  <a:pt x="6" y="12"/>
                  <a:pt x="7" y="11"/>
                  <a:pt x="7" y="11"/>
                </a:cubicBezTo>
                <a:cubicBezTo>
                  <a:pt x="8" y="11"/>
                  <a:pt x="8" y="12"/>
                  <a:pt x="8" y="12"/>
                </a:cubicBezTo>
                <a:cubicBezTo>
                  <a:pt x="8" y="13"/>
                  <a:pt x="8" y="13"/>
                  <a:pt x="7" y="13"/>
                </a:cubicBezTo>
                <a:close/>
                <a:moveTo>
                  <a:pt x="10" y="7"/>
                </a:moveTo>
                <a:cubicBezTo>
                  <a:pt x="8" y="10"/>
                  <a:pt x="8" y="10"/>
                  <a:pt x="8" y="10"/>
                </a:cubicBezTo>
                <a:cubicBezTo>
                  <a:pt x="7" y="11"/>
                  <a:pt x="6" y="10"/>
                  <a:pt x="6" y="9"/>
                </a:cubicBezTo>
                <a:cubicBezTo>
                  <a:pt x="8" y="6"/>
                  <a:pt x="8" y="6"/>
                  <a:pt x="8" y="6"/>
                </a:cubicBezTo>
                <a:cubicBezTo>
                  <a:pt x="9" y="5"/>
                  <a:pt x="8" y="4"/>
                  <a:pt x="7" y="4"/>
                </a:cubicBezTo>
                <a:cubicBezTo>
                  <a:pt x="6" y="4"/>
                  <a:pt x="5" y="4"/>
                  <a:pt x="5" y="5"/>
                </a:cubicBezTo>
                <a:cubicBezTo>
                  <a:pt x="4" y="5"/>
                  <a:pt x="4" y="4"/>
                  <a:pt x="4" y="3"/>
                </a:cubicBezTo>
                <a:cubicBezTo>
                  <a:pt x="4" y="2"/>
                  <a:pt x="6" y="2"/>
                  <a:pt x="7" y="2"/>
                </a:cubicBezTo>
                <a:cubicBezTo>
                  <a:pt x="9" y="2"/>
                  <a:pt x="11" y="3"/>
                  <a:pt x="11" y="5"/>
                </a:cubicBezTo>
                <a:cubicBezTo>
                  <a:pt x="11" y="6"/>
                  <a:pt x="10" y="7"/>
                  <a:pt x="10" y="7"/>
                </a:cubicBez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1345" name="组合 40609"/>
          <p:cNvPicPr>
            <a:picLocks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1750" y="3621088"/>
            <a:ext cx="330200" cy="3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46" name="组合 40608"/>
          <p:cNvPicPr>
            <a:picLocks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3150" y="3590925"/>
            <a:ext cx="37147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1347" name="Freeform 220"/>
          <p:cNvSpPr>
            <a:spLocks noEditPoints="1"/>
          </p:cNvSpPr>
          <p:nvPr/>
        </p:nvSpPr>
        <p:spPr bwMode="auto">
          <a:xfrm>
            <a:off x="6491288" y="3598863"/>
            <a:ext cx="368300" cy="392112"/>
          </a:xfrm>
          <a:custGeom>
            <a:avLst/>
            <a:gdLst>
              <a:gd name="T0" fmla="*/ 6 w 17"/>
              <a:gd name="T1" fmla="*/ 0 h 18"/>
              <a:gd name="T2" fmla="*/ 6 w 17"/>
              <a:gd name="T3" fmla="*/ 0 h 18"/>
              <a:gd name="T4" fmla="*/ 5 w 17"/>
              <a:gd name="T5" fmla="*/ 0 h 18"/>
              <a:gd name="T6" fmla="*/ 5 w 17"/>
              <a:gd name="T7" fmla="*/ 0 h 18"/>
              <a:gd name="T8" fmla="*/ 5 w 17"/>
              <a:gd name="T9" fmla="*/ 0 h 18"/>
              <a:gd name="T10" fmla="*/ 0 w 17"/>
              <a:gd name="T11" fmla="*/ 10 h 18"/>
              <a:gd name="T12" fmla="*/ 5 w 17"/>
              <a:gd name="T13" fmla="*/ 13 h 18"/>
              <a:gd name="T14" fmla="*/ 11 w 17"/>
              <a:gd name="T15" fmla="*/ 18 h 18"/>
              <a:gd name="T16" fmla="*/ 11 w 17"/>
              <a:gd name="T17" fmla="*/ 18 h 18"/>
              <a:gd name="T18" fmla="*/ 11 w 17"/>
              <a:gd name="T19" fmla="*/ 18 h 18"/>
              <a:gd name="T20" fmla="*/ 11 w 17"/>
              <a:gd name="T21" fmla="*/ 18 h 18"/>
              <a:gd name="T22" fmla="*/ 12 w 17"/>
              <a:gd name="T23" fmla="*/ 18 h 18"/>
              <a:gd name="T24" fmla="*/ 17 w 17"/>
              <a:gd name="T25" fmla="*/ 8 h 18"/>
              <a:gd name="T26" fmla="*/ 6 w 17"/>
              <a:gd name="T27" fmla="*/ 0 h 18"/>
              <a:gd name="T28" fmla="*/ 9 w 17"/>
              <a:gd name="T29" fmla="*/ 4 h 18"/>
              <a:gd name="T30" fmla="*/ 6 w 17"/>
              <a:gd name="T31" fmla="*/ 10 h 18"/>
              <a:gd name="T32" fmla="*/ 6 w 17"/>
              <a:gd name="T33" fmla="*/ 10 h 18"/>
              <a:gd name="T34" fmla="*/ 6 w 17"/>
              <a:gd name="T35" fmla="*/ 7 h 18"/>
              <a:gd name="T36" fmla="*/ 4 w 17"/>
              <a:gd name="T37" fmla="*/ 8 h 18"/>
              <a:gd name="T38" fmla="*/ 4 w 17"/>
              <a:gd name="T39" fmla="*/ 8 h 18"/>
              <a:gd name="T40" fmla="*/ 7 w 17"/>
              <a:gd name="T41" fmla="*/ 2 h 18"/>
              <a:gd name="T42" fmla="*/ 8 w 17"/>
              <a:gd name="T43" fmla="*/ 2 h 18"/>
              <a:gd name="T44" fmla="*/ 9 w 17"/>
              <a:gd name="T45" fmla="*/ 3 h 18"/>
              <a:gd name="T46" fmla="*/ 9 w 17"/>
              <a:gd name="T47" fmla="*/ 4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7" h="18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5" y="13"/>
                  <a:pt x="5" y="13"/>
                  <a:pt x="5" y="13"/>
                </a:cubicBezTo>
                <a:cubicBezTo>
                  <a:pt x="11" y="18"/>
                  <a:pt x="11" y="18"/>
                  <a:pt x="11" y="18"/>
                </a:cubicBezTo>
                <a:cubicBezTo>
                  <a:pt x="11" y="18"/>
                  <a:pt x="11" y="18"/>
                  <a:pt x="11" y="18"/>
                </a:cubicBezTo>
                <a:cubicBezTo>
                  <a:pt x="11" y="18"/>
                  <a:pt x="11" y="18"/>
                  <a:pt x="11" y="18"/>
                </a:cubicBezTo>
                <a:cubicBezTo>
                  <a:pt x="11" y="18"/>
                  <a:pt x="11" y="18"/>
                  <a:pt x="11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8"/>
                  <a:pt x="17" y="8"/>
                  <a:pt x="17" y="8"/>
                </a:cubicBezTo>
                <a:lnTo>
                  <a:pt x="6" y="0"/>
                </a:lnTo>
                <a:close/>
                <a:moveTo>
                  <a:pt x="9" y="4"/>
                </a:moveTo>
                <a:cubicBezTo>
                  <a:pt x="6" y="10"/>
                  <a:pt x="6" y="10"/>
                  <a:pt x="6" y="10"/>
                </a:cubicBezTo>
                <a:cubicBezTo>
                  <a:pt x="6" y="10"/>
                  <a:pt x="6" y="10"/>
                  <a:pt x="6" y="10"/>
                </a:cubicBezTo>
                <a:cubicBezTo>
                  <a:pt x="6" y="7"/>
                  <a:pt x="6" y="7"/>
                  <a:pt x="6" y="7"/>
                </a:cubicBezTo>
                <a:cubicBezTo>
                  <a:pt x="4" y="8"/>
                  <a:pt x="4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7" y="2"/>
                  <a:pt x="7" y="2"/>
                  <a:pt x="7" y="2"/>
                </a:cubicBezTo>
                <a:cubicBezTo>
                  <a:pt x="8" y="2"/>
                  <a:pt x="8" y="2"/>
                  <a:pt x="8" y="2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10" y="3"/>
                  <a:pt x="9" y="4"/>
                </a:cubicBez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1348" name="Freeform 221"/>
          <p:cNvSpPr>
            <a:spLocks/>
          </p:cNvSpPr>
          <p:nvPr/>
        </p:nvSpPr>
        <p:spPr bwMode="auto">
          <a:xfrm>
            <a:off x="8010525" y="3609975"/>
            <a:ext cx="282575" cy="369888"/>
          </a:xfrm>
          <a:custGeom>
            <a:avLst/>
            <a:gdLst>
              <a:gd name="T0" fmla="*/ 13 w 13"/>
              <a:gd name="T1" fmla="*/ 0 h 17"/>
              <a:gd name="T2" fmla="*/ 0 w 13"/>
              <a:gd name="T3" fmla="*/ 0 h 17"/>
              <a:gd name="T4" fmla="*/ 0 w 13"/>
              <a:gd name="T5" fmla="*/ 0 h 17"/>
              <a:gd name="T6" fmla="*/ 0 w 13"/>
              <a:gd name="T7" fmla="*/ 17 h 17"/>
              <a:gd name="T8" fmla="*/ 0 w 13"/>
              <a:gd name="T9" fmla="*/ 17 h 17"/>
              <a:gd name="T10" fmla="*/ 6 w 13"/>
              <a:gd name="T11" fmla="*/ 13 h 17"/>
              <a:gd name="T12" fmla="*/ 13 w 13"/>
              <a:gd name="T13" fmla="*/ 17 h 17"/>
              <a:gd name="T14" fmla="*/ 13 w 13"/>
              <a:gd name="T15" fmla="*/ 17 h 17"/>
              <a:gd name="T16" fmla="*/ 13 w 13"/>
              <a:gd name="T17" fmla="*/ 0 h 17"/>
              <a:gd name="T18" fmla="*/ 13 w 13"/>
              <a:gd name="T1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" h="17">
                <a:moveTo>
                  <a:pt x="13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6" y="13"/>
                  <a:pt x="6" y="13"/>
                  <a:pt x="6" y="13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1349" name="Freeform 227"/>
          <p:cNvSpPr>
            <a:spLocks noEditPoints="1"/>
          </p:cNvSpPr>
          <p:nvPr/>
        </p:nvSpPr>
        <p:spPr bwMode="auto">
          <a:xfrm>
            <a:off x="3276600" y="3567113"/>
            <a:ext cx="327025" cy="457200"/>
          </a:xfrm>
          <a:custGeom>
            <a:avLst/>
            <a:gdLst>
              <a:gd name="T0" fmla="*/ 15 w 15"/>
              <a:gd name="T1" fmla="*/ 15 h 21"/>
              <a:gd name="T2" fmla="*/ 9 w 15"/>
              <a:gd name="T3" fmla="*/ 3 h 21"/>
              <a:gd name="T4" fmla="*/ 8 w 15"/>
              <a:gd name="T5" fmla="*/ 6 h 21"/>
              <a:gd name="T6" fmla="*/ 5 w 15"/>
              <a:gd name="T7" fmla="*/ 1 h 21"/>
              <a:gd name="T8" fmla="*/ 5 w 15"/>
              <a:gd name="T9" fmla="*/ 0 h 21"/>
              <a:gd name="T10" fmla="*/ 4 w 15"/>
              <a:gd name="T11" fmla="*/ 1 h 21"/>
              <a:gd name="T12" fmla="*/ 0 w 15"/>
              <a:gd name="T13" fmla="*/ 11 h 21"/>
              <a:gd name="T14" fmla="*/ 1 w 15"/>
              <a:gd name="T15" fmla="*/ 15 h 21"/>
              <a:gd name="T16" fmla="*/ 4 w 15"/>
              <a:gd name="T17" fmla="*/ 17 h 21"/>
              <a:gd name="T18" fmla="*/ 9 w 15"/>
              <a:gd name="T19" fmla="*/ 21 h 21"/>
              <a:gd name="T20" fmla="*/ 15 w 15"/>
              <a:gd name="T21" fmla="*/ 15 h 21"/>
              <a:gd name="T22" fmla="*/ 1 w 15"/>
              <a:gd name="T23" fmla="*/ 11 h 21"/>
              <a:gd name="T24" fmla="*/ 5 w 15"/>
              <a:gd name="T25" fmla="*/ 2 h 21"/>
              <a:gd name="T26" fmla="*/ 8 w 15"/>
              <a:gd name="T27" fmla="*/ 11 h 21"/>
              <a:gd name="T28" fmla="*/ 5 w 15"/>
              <a:gd name="T29" fmla="*/ 15 h 21"/>
              <a:gd name="T30" fmla="*/ 1 w 15"/>
              <a:gd name="T31" fmla="*/ 1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5" h="21">
                <a:moveTo>
                  <a:pt x="15" y="15"/>
                </a:moveTo>
                <a:cubicBezTo>
                  <a:pt x="14" y="10"/>
                  <a:pt x="11" y="6"/>
                  <a:pt x="9" y="3"/>
                </a:cubicBezTo>
                <a:cubicBezTo>
                  <a:pt x="9" y="3"/>
                  <a:pt x="9" y="4"/>
                  <a:pt x="8" y="6"/>
                </a:cubicBezTo>
                <a:cubicBezTo>
                  <a:pt x="7" y="3"/>
                  <a:pt x="5" y="1"/>
                  <a:pt x="5" y="1"/>
                </a:cubicBezTo>
                <a:cubicBezTo>
                  <a:pt x="5" y="0"/>
                  <a:pt x="5" y="0"/>
                  <a:pt x="5" y="0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0" y="7"/>
                  <a:pt x="0" y="11"/>
                </a:cubicBezTo>
                <a:cubicBezTo>
                  <a:pt x="0" y="13"/>
                  <a:pt x="0" y="14"/>
                  <a:pt x="1" y="15"/>
                </a:cubicBezTo>
                <a:cubicBezTo>
                  <a:pt x="2" y="16"/>
                  <a:pt x="3" y="16"/>
                  <a:pt x="4" y="17"/>
                </a:cubicBezTo>
                <a:cubicBezTo>
                  <a:pt x="5" y="20"/>
                  <a:pt x="7" y="21"/>
                  <a:pt x="9" y="21"/>
                </a:cubicBezTo>
                <a:cubicBezTo>
                  <a:pt x="12" y="21"/>
                  <a:pt x="15" y="20"/>
                  <a:pt x="15" y="15"/>
                </a:cubicBezTo>
                <a:close/>
                <a:moveTo>
                  <a:pt x="1" y="11"/>
                </a:moveTo>
                <a:cubicBezTo>
                  <a:pt x="1" y="8"/>
                  <a:pt x="3" y="4"/>
                  <a:pt x="5" y="2"/>
                </a:cubicBezTo>
                <a:cubicBezTo>
                  <a:pt x="6" y="4"/>
                  <a:pt x="8" y="8"/>
                  <a:pt x="8" y="11"/>
                </a:cubicBezTo>
                <a:cubicBezTo>
                  <a:pt x="8" y="15"/>
                  <a:pt x="6" y="15"/>
                  <a:pt x="5" y="15"/>
                </a:cubicBezTo>
                <a:cubicBezTo>
                  <a:pt x="3" y="15"/>
                  <a:pt x="1" y="15"/>
                  <a:pt x="1" y="11"/>
                </a:cubicBez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1350" name="组合 40607"/>
          <p:cNvPicPr>
            <a:picLocks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9638" y="3700463"/>
            <a:ext cx="347662" cy="19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1351" name="Freeform 286"/>
          <p:cNvSpPr>
            <a:spLocks noEditPoints="1"/>
          </p:cNvSpPr>
          <p:nvPr/>
        </p:nvSpPr>
        <p:spPr bwMode="auto">
          <a:xfrm>
            <a:off x="2463800" y="3576638"/>
            <a:ext cx="411163" cy="436562"/>
          </a:xfrm>
          <a:custGeom>
            <a:avLst/>
            <a:gdLst>
              <a:gd name="T0" fmla="*/ 52 w 248"/>
              <a:gd name="T1" fmla="*/ 0 h 262"/>
              <a:gd name="T2" fmla="*/ 0 w 248"/>
              <a:gd name="T3" fmla="*/ 196 h 262"/>
              <a:gd name="T4" fmla="*/ 196 w 248"/>
              <a:gd name="T5" fmla="*/ 262 h 262"/>
              <a:gd name="T6" fmla="*/ 248 w 248"/>
              <a:gd name="T7" fmla="*/ 65 h 262"/>
              <a:gd name="T8" fmla="*/ 52 w 248"/>
              <a:gd name="T9" fmla="*/ 0 h 262"/>
              <a:gd name="T10" fmla="*/ 183 w 248"/>
              <a:gd name="T11" fmla="*/ 183 h 262"/>
              <a:gd name="T12" fmla="*/ 39 w 248"/>
              <a:gd name="T13" fmla="*/ 144 h 262"/>
              <a:gd name="T14" fmla="*/ 65 w 248"/>
              <a:gd name="T15" fmla="*/ 39 h 262"/>
              <a:gd name="T16" fmla="*/ 209 w 248"/>
              <a:gd name="T17" fmla="*/ 78 h 262"/>
              <a:gd name="T18" fmla="*/ 183 w 248"/>
              <a:gd name="T19" fmla="*/ 183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8" h="262">
                <a:moveTo>
                  <a:pt x="52" y="0"/>
                </a:moveTo>
                <a:lnTo>
                  <a:pt x="0" y="196"/>
                </a:lnTo>
                <a:lnTo>
                  <a:pt x="196" y="262"/>
                </a:lnTo>
                <a:lnTo>
                  <a:pt x="248" y="65"/>
                </a:lnTo>
                <a:lnTo>
                  <a:pt x="52" y="0"/>
                </a:lnTo>
                <a:close/>
                <a:moveTo>
                  <a:pt x="183" y="183"/>
                </a:moveTo>
                <a:lnTo>
                  <a:pt x="39" y="144"/>
                </a:lnTo>
                <a:lnTo>
                  <a:pt x="65" y="39"/>
                </a:lnTo>
                <a:lnTo>
                  <a:pt x="209" y="78"/>
                </a:lnTo>
                <a:lnTo>
                  <a:pt x="183" y="183"/>
                </a:ln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1352" name="组合 40572"/>
          <p:cNvPicPr>
            <a:picLocks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6475" y="3663950"/>
            <a:ext cx="43815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53" name="组合 40606"/>
          <p:cNvPicPr>
            <a:picLocks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7850" y="3651250"/>
            <a:ext cx="4318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1354" name="Freeform 584"/>
          <p:cNvSpPr>
            <a:spLocks noEditPoints="1"/>
          </p:cNvSpPr>
          <p:nvPr/>
        </p:nvSpPr>
        <p:spPr bwMode="auto">
          <a:xfrm>
            <a:off x="746125" y="3609975"/>
            <a:ext cx="392113" cy="369888"/>
          </a:xfrm>
          <a:custGeom>
            <a:avLst/>
            <a:gdLst>
              <a:gd name="T0" fmla="*/ 9 w 18"/>
              <a:gd name="T1" fmla="*/ 0 h 17"/>
              <a:gd name="T2" fmla="*/ 0 w 18"/>
              <a:gd name="T3" fmla="*/ 8 h 17"/>
              <a:gd name="T4" fmla="*/ 9 w 18"/>
              <a:gd name="T5" fmla="*/ 17 h 17"/>
              <a:gd name="T6" fmla="*/ 18 w 18"/>
              <a:gd name="T7" fmla="*/ 8 h 17"/>
              <a:gd name="T8" fmla="*/ 9 w 18"/>
              <a:gd name="T9" fmla="*/ 0 h 17"/>
              <a:gd name="T10" fmla="*/ 4 w 18"/>
              <a:gd name="T11" fmla="*/ 3 h 17"/>
              <a:gd name="T12" fmla="*/ 9 w 18"/>
              <a:gd name="T13" fmla="*/ 1 h 17"/>
              <a:gd name="T14" fmla="*/ 13 w 18"/>
              <a:gd name="T15" fmla="*/ 3 h 17"/>
              <a:gd name="T16" fmla="*/ 13 w 18"/>
              <a:gd name="T17" fmla="*/ 4 h 17"/>
              <a:gd name="T18" fmla="*/ 11 w 18"/>
              <a:gd name="T19" fmla="*/ 5 h 17"/>
              <a:gd name="T20" fmla="*/ 9 w 18"/>
              <a:gd name="T21" fmla="*/ 5 h 17"/>
              <a:gd name="T22" fmla="*/ 7 w 18"/>
              <a:gd name="T23" fmla="*/ 5 h 17"/>
              <a:gd name="T24" fmla="*/ 6 w 18"/>
              <a:gd name="T25" fmla="*/ 4 h 17"/>
              <a:gd name="T26" fmla="*/ 4 w 18"/>
              <a:gd name="T27" fmla="*/ 4 h 17"/>
              <a:gd name="T28" fmla="*/ 4 w 18"/>
              <a:gd name="T29" fmla="*/ 3 h 17"/>
              <a:gd name="T30" fmla="*/ 7 w 18"/>
              <a:gd name="T31" fmla="*/ 14 h 17"/>
              <a:gd name="T32" fmla="*/ 6 w 18"/>
              <a:gd name="T33" fmla="*/ 15 h 17"/>
              <a:gd name="T34" fmla="*/ 1 w 18"/>
              <a:gd name="T35" fmla="*/ 11 h 17"/>
              <a:gd name="T36" fmla="*/ 1 w 18"/>
              <a:gd name="T37" fmla="*/ 7 h 17"/>
              <a:gd name="T38" fmla="*/ 3 w 18"/>
              <a:gd name="T39" fmla="*/ 7 h 17"/>
              <a:gd name="T40" fmla="*/ 4 w 18"/>
              <a:gd name="T41" fmla="*/ 8 h 17"/>
              <a:gd name="T42" fmla="*/ 6 w 18"/>
              <a:gd name="T43" fmla="*/ 9 h 17"/>
              <a:gd name="T44" fmla="*/ 6 w 18"/>
              <a:gd name="T45" fmla="*/ 11 h 17"/>
              <a:gd name="T46" fmla="*/ 7 w 18"/>
              <a:gd name="T47" fmla="*/ 13 h 17"/>
              <a:gd name="T48" fmla="*/ 7 w 18"/>
              <a:gd name="T49" fmla="*/ 14 h 17"/>
              <a:gd name="T50" fmla="*/ 9 w 18"/>
              <a:gd name="T51" fmla="*/ 10 h 17"/>
              <a:gd name="T52" fmla="*/ 7 w 18"/>
              <a:gd name="T53" fmla="*/ 8 h 17"/>
              <a:gd name="T54" fmla="*/ 9 w 18"/>
              <a:gd name="T55" fmla="*/ 7 h 17"/>
              <a:gd name="T56" fmla="*/ 10 w 18"/>
              <a:gd name="T57" fmla="*/ 8 h 17"/>
              <a:gd name="T58" fmla="*/ 9 w 18"/>
              <a:gd name="T59" fmla="*/ 10 h 17"/>
              <a:gd name="T60" fmla="*/ 11 w 18"/>
              <a:gd name="T61" fmla="*/ 15 h 17"/>
              <a:gd name="T62" fmla="*/ 10 w 18"/>
              <a:gd name="T63" fmla="*/ 14 h 17"/>
              <a:gd name="T64" fmla="*/ 10 w 18"/>
              <a:gd name="T65" fmla="*/ 13 h 17"/>
              <a:gd name="T66" fmla="*/ 10 w 18"/>
              <a:gd name="T67" fmla="*/ 11 h 17"/>
              <a:gd name="T68" fmla="*/ 11 w 18"/>
              <a:gd name="T69" fmla="*/ 10 h 17"/>
              <a:gd name="T70" fmla="*/ 12 w 18"/>
              <a:gd name="T71" fmla="*/ 8 h 17"/>
              <a:gd name="T72" fmla="*/ 14 w 18"/>
              <a:gd name="T73" fmla="*/ 7 h 17"/>
              <a:gd name="T74" fmla="*/ 16 w 18"/>
              <a:gd name="T75" fmla="*/ 8 h 17"/>
              <a:gd name="T76" fmla="*/ 15 w 18"/>
              <a:gd name="T77" fmla="*/ 12 h 17"/>
              <a:gd name="T78" fmla="*/ 11 w 18"/>
              <a:gd name="T79" fmla="*/ 15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8" h="17">
                <a:moveTo>
                  <a:pt x="9" y="0"/>
                </a:moveTo>
                <a:cubicBezTo>
                  <a:pt x="4" y="0"/>
                  <a:pt x="0" y="3"/>
                  <a:pt x="0" y="8"/>
                </a:cubicBezTo>
                <a:cubicBezTo>
                  <a:pt x="0" y="13"/>
                  <a:pt x="4" y="17"/>
                  <a:pt x="9" y="17"/>
                </a:cubicBezTo>
                <a:cubicBezTo>
                  <a:pt x="14" y="17"/>
                  <a:pt x="18" y="13"/>
                  <a:pt x="18" y="8"/>
                </a:cubicBezTo>
                <a:cubicBezTo>
                  <a:pt x="18" y="3"/>
                  <a:pt x="14" y="0"/>
                  <a:pt x="9" y="0"/>
                </a:cubicBezTo>
                <a:close/>
                <a:moveTo>
                  <a:pt x="4" y="3"/>
                </a:moveTo>
                <a:cubicBezTo>
                  <a:pt x="6" y="1"/>
                  <a:pt x="8" y="0"/>
                  <a:pt x="9" y="1"/>
                </a:cubicBezTo>
                <a:cubicBezTo>
                  <a:pt x="11" y="1"/>
                  <a:pt x="12" y="2"/>
                  <a:pt x="13" y="3"/>
                </a:cubicBezTo>
                <a:cubicBezTo>
                  <a:pt x="14" y="3"/>
                  <a:pt x="14" y="4"/>
                  <a:pt x="13" y="4"/>
                </a:cubicBezTo>
                <a:cubicBezTo>
                  <a:pt x="12" y="4"/>
                  <a:pt x="12" y="5"/>
                  <a:pt x="11" y="5"/>
                </a:cubicBezTo>
                <a:cubicBezTo>
                  <a:pt x="10" y="5"/>
                  <a:pt x="10" y="5"/>
                  <a:pt x="9" y="5"/>
                </a:cubicBezTo>
                <a:cubicBezTo>
                  <a:pt x="8" y="5"/>
                  <a:pt x="8" y="5"/>
                  <a:pt x="7" y="5"/>
                </a:cubicBezTo>
                <a:cubicBezTo>
                  <a:pt x="7" y="5"/>
                  <a:pt x="6" y="5"/>
                  <a:pt x="6" y="4"/>
                </a:cubicBezTo>
                <a:cubicBezTo>
                  <a:pt x="5" y="4"/>
                  <a:pt x="5" y="4"/>
                  <a:pt x="4" y="4"/>
                </a:cubicBezTo>
                <a:cubicBezTo>
                  <a:pt x="4" y="4"/>
                  <a:pt x="4" y="3"/>
                  <a:pt x="4" y="3"/>
                </a:cubicBezTo>
                <a:close/>
                <a:moveTo>
                  <a:pt x="7" y="14"/>
                </a:moveTo>
                <a:cubicBezTo>
                  <a:pt x="7" y="14"/>
                  <a:pt x="6" y="15"/>
                  <a:pt x="6" y="15"/>
                </a:cubicBezTo>
                <a:cubicBezTo>
                  <a:pt x="4" y="14"/>
                  <a:pt x="2" y="13"/>
                  <a:pt x="1" y="11"/>
                </a:cubicBezTo>
                <a:cubicBezTo>
                  <a:pt x="1" y="10"/>
                  <a:pt x="1" y="8"/>
                  <a:pt x="1" y="7"/>
                </a:cubicBezTo>
                <a:cubicBezTo>
                  <a:pt x="1" y="7"/>
                  <a:pt x="2" y="6"/>
                  <a:pt x="3" y="7"/>
                </a:cubicBezTo>
                <a:cubicBezTo>
                  <a:pt x="3" y="7"/>
                  <a:pt x="4" y="8"/>
                  <a:pt x="4" y="8"/>
                </a:cubicBezTo>
                <a:cubicBezTo>
                  <a:pt x="5" y="8"/>
                  <a:pt x="5" y="9"/>
                  <a:pt x="6" y="9"/>
                </a:cubicBezTo>
                <a:cubicBezTo>
                  <a:pt x="6" y="10"/>
                  <a:pt x="6" y="10"/>
                  <a:pt x="6" y="11"/>
                </a:cubicBezTo>
                <a:cubicBezTo>
                  <a:pt x="6" y="11"/>
                  <a:pt x="7" y="12"/>
                  <a:pt x="7" y="13"/>
                </a:cubicBezTo>
                <a:cubicBezTo>
                  <a:pt x="7" y="13"/>
                  <a:pt x="7" y="14"/>
                  <a:pt x="7" y="14"/>
                </a:cubicBezTo>
                <a:close/>
                <a:moveTo>
                  <a:pt x="9" y="10"/>
                </a:moveTo>
                <a:cubicBezTo>
                  <a:pt x="8" y="10"/>
                  <a:pt x="7" y="9"/>
                  <a:pt x="7" y="8"/>
                </a:cubicBezTo>
                <a:cubicBezTo>
                  <a:pt x="7" y="7"/>
                  <a:pt x="8" y="7"/>
                  <a:pt x="9" y="7"/>
                </a:cubicBezTo>
                <a:cubicBezTo>
                  <a:pt x="10" y="7"/>
                  <a:pt x="10" y="7"/>
                  <a:pt x="10" y="8"/>
                </a:cubicBezTo>
                <a:cubicBezTo>
                  <a:pt x="10" y="9"/>
                  <a:pt x="10" y="10"/>
                  <a:pt x="9" y="10"/>
                </a:cubicBezTo>
                <a:close/>
                <a:moveTo>
                  <a:pt x="11" y="15"/>
                </a:moveTo>
                <a:cubicBezTo>
                  <a:pt x="11" y="15"/>
                  <a:pt x="10" y="15"/>
                  <a:pt x="10" y="14"/>
                </a:cubicBezTo>
                <a:cubicBezTo>
                  <a:pt x="10" y="14"/>
                  <a:pt x="10" y="13"/>
                  <a:pt x="10" y="13"/>
                </a:cubicBezTo>
                <a:cubicBezTo>
                  <a:pt x="10" y="12"/>
                  <a:pt x="10" y="12"/>
                  <a:pt x="10" y="11"/>
                </a:cubicBezTo>
                <a:cubicBezTo>
                  <a:pt x="11" y="10"/>
                  <a:pt x="11" y="10"/>
                  <a:pt x="11" y="10"/>
                </a:cubicBezTo>
                <a:cubicBezTo>
                  <a:pt x="12" y="9"/>
                  <a:pt x="12" y="9"/>
                  <a:pt x="12" y="8"/>
                </a:cubicBezTo>
                <a:cubicBezTo>
                  <a:pt x="13" y="8"/>
                  <a:pt x="13" y="7"/>
                  <a:pt x="14" y="7"/>
                </a:cubicBezTo>
                <a:cubicBezTo>
                  <a:pt x="15" y="7"/>
                  <a:pt x="15" y="7"/>
                  <a:pt x="16" y="8"/>
                </a:cubicBezTo>
                <a:cubicBezTo>
                  <a:pt x="16" y="8"/>
                  <a:pt x="16" y="10"/>
                  <a:pt x="15" y="12"/>
                </a:cubicBezTo>
                <a:cubicBezTo>
                  <a:pt x="15" y="13"/>
                  <a:pt x="13" y="14"/>
                  <a:pt x="11" y="15"/>
                </a:cubicBez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1355" name="组合 2"/>
          <p:cNvPicPr>
            <a:picLocks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7238" y="3584575"/>
            <a:ext cx="446087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56" name="组合 40558"/>
          <p:cNvPicPr>
            <a:picLocks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1650" y="4486275"/>
            <a:ext cx="4445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57" name="组合 40612"/>
          <p:cNvPicPr>
            <a:picLocks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7588" y="4541838"/>
            <a:ext cx="373062" cy="19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58" name="组合 40610"/>
          <p:cNvPicPr>
            <a:picLocks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4125" y="4443413"/>
            <a:ext cx="37147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1359" name="Freeform 190"/>
          <p:cNvSpPr>
            <a:spLocks/>
          </p:cNvSpPr>
          <p:nvPr/>
        </p:nvSpPr>
        <p:spPr bwMode="auto">
          <a:xfrm>
            <a:off x="7899400" y="4475163"/>
            <a:ext cx="325438" cy="325437"/>
          </a:xfrm>
          <a:custGeom>
            <a:avLst/>
            <a:gdLst>
              <a:gd name="T0" fmla="*/ 91 w 196"/>
              <a:gd name="T1" fmla="*/ 144 h 196"/>
              <a:gd name="T2" fmla="*/ 39 w 196"/>
              <a:gd name="T3" fmla="*/ 196 h 196"/>
              <a:gd name="T4" fmla="*/ 0 w 196"/>
              <a:gd name="T5" fmla="*/ 157 h 196"/>
              <a:gd name="T6" fmla="*/ 52 w 196"/>
              <a:gd name="T7" fmla="*/ 104 h 196"/>
              <a:gd name="T8" fmla="*/ 0 w 196"/>
              <a:gd name="T9" fmla="*/ 39 h 196"/>
              <a:gd name="T10" fmla="*/ 39 w 196"/>
              <a:gd name="T11" fmla="*/ 0 h 196"/>
              <a:gd name="T12" fmla="*/ 91 w 196"/>
              <a:gd name="T13" fmla="*/ 52 h 196"/>
              <a:gd name="T14" fmla="*/ 143 w 196"/>
              <a:gd name="T15" fmla="*/ 0 h 196"/>
              <a:gd name="T16" fmla="*/ 196 w 196"/>
              <a:gd name="T17" fmla="*/ 52 h 196"/>
              <a:gd name="T18" fmla="*/ 143 w 196"/>
              <a:gd name="T19" fmla="*/ 104 h 196"/>
              <a:gd name="T20" fmla="*/ 196 w 196"/>
              <a:gd name="T21" fmla="*/ 157 h 196"/>
              <a:gd name="T22" fmla="*/ 143 w 196"/>
              <a:gd name="T23" fmla="*/ 196 h 196"/>
              <a:gd name="T24" fmla="*/ 91 w 196"/>
              <a:gd name="T25" fmla="*/ 144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6" h="196">
                <a:moveTo>
                  <a:pt x="91" y="144"/>
                </a:moveTo>
                <a:lnTo>
                  <a:pt x="39" y="196"/>
                </a:lnTo>
                <a:lnTo>
                  <a:pt x="0" y="157"/>
                </a:lnTo>
                <a:lnTo>
                  <a:pt x="52" y="104"/>
                </a:lnTo>
                <a:lnTo>
                  <a:pt x="0" y="39"/>
                </a:lnTo>
                <a:lnTo>
                  <a:pt x="39" y="0"/>
                </a:lnTo>
                <a:lnTo>
                  <a:pt x="91" y="52"/>
                </a:lnTo>
                <a:lnTo>
                  <a:pt x="143" y="0"/>
                </a:lnTo>
                <a:lnTo>
                  <a:pt x="196" y="52"/>
                </a:lnTo>
                <a:lnTo>
                  <a:pt x="143" y="104"/>
                </a:lnTo>
                <a:lnTo>
                  <a:pt x="196" y="157"/>
                </a:lnTo>
                <a:lnTo>
                  <a:pt x="143" y="196"/>
                </a:lnTo>
                <a:lnTo>
                  <a:pt x="91" y="144"/>
                </a:ln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1360" name="Freeform 192"/>
          <p:cNvSpPr>
            <a:spLocks noEditPoints="1"/>
          </p:cNvSpPr>
          <p:nvPr/>
        </p:nvSpPr>
        <p:spPr bwMode="auto">
          <a:xfrm>
            <a:off x="3900488" y="4398963"/>
            <a:ext cx="476250" cy="477837"/>
          </a:xfrm>
          <a:custGeom>
            <a:avLst/>
            <a:gdLst>
              <a:gd name="T0" fmla="*/ 22 w 22"/>
              <a:gd name="T1" fmla="*/ 10 h 22"/>
              <a:gd name="T2" fmla="*/ 21 w 22"/>
              <a:gd name="T3" fmla="*/ 10 h 22"/>
              <a:gd name="T4" fmla="*/ 14 w 22"/>
              <a:gd name="T5" fmla="*/ 14 h 22"/>
              <a:gd name="T6" fmla="*/ 14 w 22"/>
              <a:gd name="T7" fmla="*/ 13 h 22"/>
              <a:gd name="T8" fmla="*/ 14 w 22"/>
              <a:gd name="T9" fmla="*/ 12 h 22"/>
              <a:gd name="T10" fmla="*/ 11 w 22"/>
              <a:gd name="T11" fmla="*/ 9 h 22"/>
              <a:gd name="T12" fmla="*/ 9 w 22"/>
              <a:gd name="T13" fmla="*/ 9 h 22"/>
              <a:gd name="T14" fmla="*/ 9 w 22"/>
              <a:gd name="T15" fmla="*/ 7 h 22"/>
              <a:gd name="T16" fmla="*/ 11 w 22"/>
              <a:gd name="T17" fmla="*/ 4 h 22"/>
              <a:gd name="T18" fmla="*/ 7 w 22"/>
              <a:gd name="T19" fmla="*/ 0 h 22"/>
              <a:gd name="T20" fmla="*/ 3 w 22"/>
              <a:gd name="T21" fmla="*/ 4 h 22"/>
              <a:gd name="T22" fmla="*/ 6 w 22"/>
              <a:gd name="T23" fmla="*/ 7 h 22"/>
              <a:gd name="T24" fmla="*/ 6 w 22"/>
              <a:gd name="T25" fmla="*/ 9 h 22"/>
              <a:gd name="T26" fmla="*/ 3 w 22"/>
              <a:gd name="T27" fmla="*/ 9 h 22"/>
              <a:gd name="T28" fmla="*/ 0 w 22"/>
              <a:gd name="T29" fmla="*/ 12 h 22"/>
              <a:gd name="T30" fmla="*/ 0 w 22"/>
              <a:gd name="T31" fmla="*/ 13 h 22"/>
              <a:gd name="T32" fmla="*/ 3 w 22"/>
              <a:gd name="T33" fmla="*/ 16 h 22"/>
              <a:gd name="T34" fmla="*/ 10 w 22"/>
              <a:gd name="T35" fmla="*/ 16 h 22"/>
              <a:gd name="T36" fmla="*/ 10 w 22"/>
              <a:gd name="T37" fmla="*/ 16 h 22"/>
              <a:gd name="T38" fmla="*/ 14 w 22"/>
              <a:gd name="T39" fmla="*/ 21 h 22"/>
              <a:gd name="T40" fmla="*/ 14 w 22"/>
              <a:gd name="T41" fmla="*/ 22 h 22"/>
              <a:gd name="T42" fmla="*/ 14 w 22"/>
              <a:gd name="T43" fmla="*/ 22 h 22"/>
              <a:gd name="T44" fmla="*/ 15 w 22"/>
              <a:gd name="T45" fmla="*/ 21 h 22"/>
              <a:gd name="T46" fmla="*/ 18 w 22"/>
              <a:gd name="T47" fmla="*/ 16 h 22"/>
              <a:gd name="T48" fmla="*/ 22 w 22"/>
              <a:gd name="T49" fmla="*/ 10 h 22"/>
              <a:gd name="T50" fmla="*/ 22 w 22"/>
              <a:gd name="T51" fmla="*/ 10 h 22"/>
              <a:gd name="T52" fmla="*/ 17 w 22"/>
              <a:gd name="T53" fmla="*/ 16 h 22"/>
              <a:gd name="T54" fmla="*/ 14 w 22"/>
              <a:gd name="T55" fmla="*/ 20 h 22"/>
              <a:gd name="T56" fmla="*/ 11 w 22"/>
              <a:gd name="T57" fmla="*/ 15 h 22"/>
              <a:gd name="T58" fmla="*/ 9 w 22"/>
              <a:gd name="T59" fmla="*/ 12 h 22"/>
              <a:gd name="T60" fmla="*/ 13 w 22"/>
              <a:gd name="T61" fmla="*/ 16 h 22"/>
              <a:gd name="T62" fmla="*/ 14 w 22"/>
              <a:gd name="T63" fmla="*/ 16 h 22"/>
              <a:gd name="T64" fmla="*/ 19 w 22"/>
              <a:gd name="T65" fmla="*/ 12 h 22"/>
              <a:gd name="T66" fmla="*/ 17 w 22"/>
              <a:gd name="T67" fmla="*/ 16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2" h="22">
                <a:moveTo>
                  <a:pt x="22" y="10"/>
                </a:moveTo>
                <a:cubicBezTo>
                  <a:pt x="22" y="10"/>
                  <a:pt x="21" y="9"/>
                  <a:pt x="21" y="10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3"/>
                  <a:pt x="14" y="13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0"/>
                  <a:pt x="13" y="9"/>
                  <a:pt x="11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7"/>
                  <a:pt x="9" y="7"/>
                  <a:pt x="9" y="7"/>
                </a:cubicBezTo>
                <a:cubicBezTo>
                  <a:pt x="10" y="7"/>
                  <a:pt x="11" y="5"/>
                  <a:pt x="11" y="4"/>
                </a:cubicBezTo>
                <a:cubicBezTo>
                  <a:pt x="11" y="1"/>
                  <a:pt x="10" y="0"/>
                  <a:pt x="7" y="0"/>
                </a:cubicBezTo>
                <a:cubicBezTo>
                  <a:pt x="5" y="0"/>
                  <a:pt x="3" y="1"/>
                  <a:pt x="3" y="4"/>
                </a:cubicBezTo>
                <a:cubicBezTo>
                  <a:pt x="3" y="5"/>
                  <a:pt x="4" y="7"/>
                  <a:pt x="6" y="7"/>
                </a:cubicBezTo>
                <a:cubicBezTo>
                  <a:pt x="6" y="9"/>
                  <a:pt x="6" y="9"/>
                  <a:pt x="6" y="9"/>
                </a:cubicBezTo>
                <a:cubicBezTo>
                  <a:pt x="3" y="9"/>
                  <a:pt x="3" y="9"/>
                  <a:pt x="3" y="9"/>
                </a:cubicBezTo>
                <a:cubicBezTo>
                  <a:pt x="2" y="9"/>
                  <a:pt x="0" y="10"/>
                  <a:pt x="0" y="12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5"/>
                  <a:pt x="2" y="16"/>
                  <a:pt x="3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1" y="18"/>
                  <a:pt x="13" y="21"/>
                  <a:pt x="14" y="21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5" y="21"/>
                </a:cubicBezTo>
                <a:cubicBezTo>
                  <a:pt x="15" y="21"/>
                  <a:pt x="16" y="18"/>
                  <a:pt x="18" y="16"/>
                </a:cubicBezTo>
                <a:cubicBezTo>
                  <a:pt x="19" y="15"/>
                  <a:pt x="22" y="11"/>
                  <a:pt x="22" y="10"/>
                </a:cubicBezTo>
                <a:cubicBezTo>
                  <a:pt x="22" y="10"/>
                  <a:pt x="22" y="10"/>
                  <a:pt x="22" y="10"/>
                </a:cubicBezTo>
                <a:close/>
                <a:moveTo>
                  <a:pt x="17" y="16"/>
                </a:moveTo>
                <a:cubicBezTo>
                  <a:pt x="16" y="17"/>
                  <a:pt x="15" y="19"/>
                  <a:pt x="14" y="20"/>
                </a:cubicBezTo>
                <a:cubicBezTo>
                  <a:pt x="13" y="19"/>
                  <a:pt x="11" y="17"/>
                  <a:pt x="11" y="15"/>
                </a:cubicBezTo>
                <a:cubicBezTo>
                  <a:pt x="10" y="15"/>
                  <a:pt x="10" y="13"/>
                  <a:pt x="9" y="12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6"/>
                  <a:pt x="14" y="16"/>
                </a:cubicBezTo>
                <a:cubicBezTo>
                  <a:pt x="19" y="12"/>
                  <a:pt x="19" y="12"/>
                  <a:pt x="19" y="12"/>
                </a:cubicBezTo>
                <a:cubicBezTo>
                  <a:pt x="18" y="13"/>
                  <a:pt x="17" y="15"/>
                  <a:pt x="17" y="16"/>
                </a:cubicBez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1361" name="Freeform 222"/>
          <p:cNvSpPr>
            <a:spLocks noEditPoints="1"/>
          </p:cNvSpPr>
          <p:nvPr/>
        </p:nvSpPr>
        <p:spPr bwMode="auto">
          <a:xfrm>
            <a:off x="4791075" y="4452938"/>
            <a:ext cx="368300" cy="369887"/>
          </a:xfrm>
          <a:custGeom>
            <a:avLst/>
            <a:gdLst>
              <a:gd name="T0" fmla="*/ 13 w 17"/>
              <a:gd name="T1" fmla="*/ 17 h 17"/>
              <a:gd name="T2" fmla="*/ 13 w 17"/>
              <a:gd name="T3" fmla="*/ 17 h 17"/>
              <a:gd name="T4" fmla="*/ 8 w 17"/>
              <a:gd name="T5" fmla="*/ 14 h 17"/>
              <a:gd name="T6" fmla="*/ 4 w 17"/>
              <a:gd name="T7" fmla="*/ 17 h 17"/>
              <a:gd name="T8" fmla="*/ 3 w 17"/>
              <a:gd name="T9" fmla="*/ 16 h 17"/>
              <a:gd name="T10" fmla="*/ 3 w 17"/>
              <a:gd name="T11" fmla="*/ 16 h 17"/>
              <a:gd name="T12" fmla="*/ 3 w 17"/>
              <a:gd name="T13" fmla="*/ 11 h 17"/>
              <a:gd name="T14" fmla="*/ 0 w 17"/>
              <a:gd name="T15" fmla="*/ 7 h 17"/>
              <a:gd name="T16" fmla="*/ 0 w 17"/>
              <a:gd name="T17" fmla="*/ 6 h 17"/>
              <a:gd name="T18" fmla="*/ 0 w 17"/>
              <a:gd name="T19" fmla="*/ 6 h 17"/>
              <a:gd name="T20" fmla="*/ 5 w 17"/>
              <a:gd name="T21" fmla="*/ 5 h 17"/>
              <a:gd name="T22" fmla="*/ 8 w 17"/>
              <a:gd name="T23" fmla="*/ 1 h 17"/>
              <a:gd name="T24" fmla="*/ 8 w 17"/>
              <a:gd name="T25" fmla="*/ 0 h 17"/>
              <a:gd name="T26" fmla="*/ 8 w 17"/>
              <a:gd name="T27" fmla="*/ 0 h 17"/>
              <a:gd name="T28" fmla="*/ 9 w 17"/>
              <a:gd name="T29" fmla="*/ 1 h 17"/>
              <a:gd name="T30" fmla="*/ 11 w 17"/>
              <a:gd name="T31" fmla="*/ 5 h 17"/>
              <a:gd name="T32" fmla="*/ 16 w 17"/>
              <a:gd name="T33" fmla="*/ 6 h 17"/>
              <a:gd name="T34" fmla="*/ 17 w 17"/>
              <a:gd name="T35" fmla="*/ 6 h 17"/>
              <a:gd name="T36" fmla="*/ 17 w 17"/>
              <a:gd name="T37" fmla="*/ 7 h 17"/>
              <a:gd name="T38" fmla="*/ 13 w 17"/>
              <a:gd name="T39" fmla="*/ 11 h 17"/>
              <a:gd name="T40" fmla="*/ 14 w 17"/>
              <a:gd name="T41" fmla="*/ 16 h 17"/>
              <a:gd name="T42" fmla="*/ 13 w 17"/>
              <a:gd name="T43" fmla="*/ 17 h 17"/>
              <a:gd name="T44" fmla="*/ 13 w 17"/>
              <a:gd name="T45" fmla="*/ 17 h 17"/>
              <a:gd name="T46" fmla="*/ 8 w 17"/>
              <a:gd name="T47" fmla="*/ 13 h 17"/>
              <a:gd name="T48" fmla="*/ 9 w 17"/>
              <a:gd name="T49" fmla="*/ 13 h 17"/>
              <a:gd name="T50" fmla="*/ 12 w 17"/>
              <a:gd name="T51" fmla="*/ 15 h 17"/>
              <a:gd name="T52" fmla="*/ 11 w 17"/>
              <a:gd name="T53" fmla="*/ 11 h 17"/>
              <a:gd name="T54" fmla="*/ 12 w 17"/>
              <a:gd name="T55" fmla="*/ 10 h 17"/>
              <a:gd name="T56" fmla="*/ 14 w 17"/>
              <a:gd name="T57" fmla="*/ 7 h 17"/>
              <a:gd name="T58" fmla="*/ 11 w 17"/>
              <a:gd name="T59" fmla="*/ 7 h 17"/>
              <a:gd name="T60" fmla="*/ 10 w 17"/>
              <a:gd name="T61" fmla="*/ 6 h 17"/>
              <a:gd name="T62" fmla="*/ 8 w 17"/>
              <a:gd name="T63" fmla="*/ 3 h 17"/>
              <a:gd name="T64" fmla="*/ 6 w 17"/>
              <a:gd name="T65" fmla="*/ 6 h 17"/>
              <a:gd name="T66" fmla="*/ 6 w 17"/>
              <a:gd name="T67" fmla="*/ 7 h 17"/>
              <a:gd name="T68" fmla="*/ 2 w 17"/>
              <a:gd name="T69" fmla="*/ 7 h 17"/>
              <a:gd name="T70" fmla="*/ 5 w 17"/>
              <a:gd name="T71" fmla="*/ 10 h 17"/>
              <a:gd name="T72" fmla="*/ 5 w 17"/>
              <a:gd name="T73" fmla="*/ 11 h 17"/>
              <a:gd name="T74" fmla="*/ 4 w 17"/>
              <a:gd name="T75" fmla="*/ 15 h 17"/>
              <a:gd name="T76" fmla="*/ 8 w 17"/>
              <a:gd name="T77" fmla="*/ 13 h 17"/>
              <a:gd name="T78" fmla="*/ 8 w 17"/>
              <a:gd name="T79" fmla="*/ 1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" h="17">
                <a:moveTo>
                  <a:pt x="13" y="17"/>
                </a:moveTo>
                <a:cubicBezTo>
                  <a:pt x="13" y="17"/>
                  <a:pt x="13" y="17"/>
                  <a:pt x="13" y="17"/>
                </a:cubicBezTo>
                <a:cubicBezTo>
                  <a:pt x="8" y="14"/>
                  <a:pt x="8" y="14"/>
                  <a:pt x="8" y="14"/>
                </a:cubicBezTo>
                <a:cubicBezTo>
                  <a:pt x="4" y="17"/>
                  <a:pt x="4" y="17"/>
                  <a:pt x="4" y="17"/>
                </a:cubicBezTo>
                <a:cubicBezTo>
                  <a:pt x="3" y="17"/>
                  <a:pt x="3" y="17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1"/>
                  <a:pt x="3" y="11"/>
                  <a:pt x="3" y="11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5" y="5"/>
                  <a:pt x="5" y="5"/>
                  <a:pt x="5" y="5"/>
                </a:cubicBezTo>
                <a:cubicBezTo>
                  <a:pt x="8" y="1"/>
                  <a:pt x="8" y="1"/>
                  <a:pt x="8" y="1"/>
                </a:cubicBez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cubicBezTo>
                  <a:pt x="9" y="0"/>
                  <a:pt x="9" y="0"/>
                  <a:pt x="9" y="1"/>
                </a:cubicBezTo>
                <a:cubicBezTo>
                  <a:pt x="11" y="5"/>
                  <a:pt x="11" y="5"/>
                  <a:pt x="11" y="5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7" y="6"/>
                  <a:pt x="17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3" y="11"/>
                  <a:pt x="13" y="11"/>
                  <a:pt x="13" y="11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3" y="17"/>
                </a:cubicBezTo>
                <a:cubicBezTo>
                  <a:pt x="13" y="17"/>
                  <a:pt x="13" y="17"/>
                  <a:pt x="13" y="17"/>
                </a:cubicBezTo>
                <a:close/>
                <a:moveTo>
                  <a:pt x="8" y="13"/>
                </a:moveTo>
                <a:cubicBezTo>
                  <a:pt x="8" y="13"/>
                  <a:pt x="8" y="13"/>
                  <a:pt x="9" y="13"/>
                </a:cubicBezTo>
                <a:cubicBezTo>
                  <a:pt x="12" y="15"/>
                  <a:pt x="12" y="15"/>
                  <a:pt x="12" y="15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0"/>
                  <a:pt x="11" y="10"/>
                  <a:pt x="12" y="10"/>
                </a:cubicBezTo>
                <a:cubicBezTo>
                  <a:pt x="14" y="7"/>
                  <a:pt x="14" y="7"/>
                  <a:pt x="14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0" y="7"/>
                  <a:pt x="10" y="6"/>
                  <a:pt x="10" y="6"/>
                </a:cubicBezTo>
                <a:cubicBezTo>
                  <a:pt x="8" y="3"/>
                  <a:pt x="8" y="3"/>
                  <a:pt x="8" y="3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7"/>
                  <a:pt x="6" y="7"/>
                </a:cubicBezTo>
                <a:cubicBezTo>
                  <a:pt x="2" y="7"/>
                  <a:pt x="2" y="7"/>
                  <a:pt x="2" y="7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10"/>
                  <a:pt x="5" y="10"/>
                  <a:pt x="5" y="11"/>
                </a:cubicBezTo>
                <a:cubicBezTo>
                  <a:pt x="4" y="15"/>
                  <a:pt x="4" y="15"/>
                  <a:pt x="4" y="15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1362" name="Freeform 224"/>
          <p:cNvSpPr>
            <a:spLocks noEditPoints="1"/>
          </p:cNvSpPr>
          <p:nvPr/>
        </p:nvSpPr>
        <p:spPr bwMode="auto">
          <a:xfrm>
            <a:off x="1573213" y="4398963"/>
            <a:ext cx="390525" cy="477837"/>
          </a:xfrm>
          <a:custGeom>
            <a:avLst/>
            <a:gdLst>
              <a:gd name="T0" fmla="*/ 13 w 18"/>
              <a:gd name="T1" fmla="*/ 11 h 22"/>
              <a:gd name="T2" fmla="*/ 13 w 18"/>
              <a:gd name="T3" fmla="*/ 10 h 22"/>
              <a:gd name="T4" fmla="*/ 16 w 18"/>
              <a:gd name="T5" fmla="*/ 7 h 22"/>
              <a:gd name="T6" fmla="*/ 17 w 18"/>
              <a:gd name="T7" fmla="*/ 6 h 22"/>
              <a:gd name="T8" fmla="*/ 16 w 18"/>
              <a:gd name="T9" fmla="*/ 6 h 22"/>
              <a:gd name="T10" fmla="*/ 11 w 18"/>
              <a:gd name="T11" fmla="*/ 5 h 22"/>
              <a:gd name="T12" fmla="*/ 9 w 18"/>
              <a:gd name="T13" fmla="*/ 1 h 22"/>
              <a:gd name="T14" fmla="*/ 8 w 18"/>
              <a:gd name="T15" fmla="*/ 0 h 22"/>
              <a:gd name="T16" fmla="*/ 8 w 18"/>
              <a:gd name="T17" fmla="*/ 1 h 22"/>
              <a:gd name="T18" fmla="*/ 6 w 18"/>
              <a:gd name="T19" fmla="*/ 5 h 22"/>
              <a:gd name="T20" fmla="*/ 1 w 18"/>
              <a:gd name="T21" fmla="*/ 5 h 22"/>
              <a:gd name="T22" fmla="*/ 0 w 18"/>
              <a:gd name="T23" fmla="*/ 6 h 22"/>
              <a:gd name="T24" fmla="*/ 0 w 18"/>
              <a:gd name="T25" fmla="*/ 7 h 22"/>
              <a:gd name="T26" fmla="*/ 4 w 18"/>
              <a:gd name="T27" fmla="*/ 10 h 22"/>
              <a:gd name="T28" fmla="*/ 3 w 18"/>
              <a:gd name="T29" fmla="*/ 14 h 22"/>
              <a:gd name="T30" fmla="*/ 3 w 18"/>
              <a:gd name="T31" fmla="*/ 15 h 22"/>
              <a:gd name="T32" fmla="*/ 4 w 18"/>
              <a:gd name="T33" fmla="*/ 15 h 22"/>
              <a:gd name="T34" fmla="*/ 7 w 18"/>
              <a:gd name="T35" fmla="*/ 13 h 22"/>
              <a:gd name="T36" fmla="*/ 7 w 18"/>
              <a:gd name="T37" fmla="*/ 22 h 22"/>
              <a:gd name="T38" fmla="*/ 9 w 18"/>
              <a:gd name="T39" fmla="*/ 20 h 22"/>
              <a:gd name="T40" fmla="*/ 12 w 18"/>
              <a:gd name="T41" fmla="*/ 22 h 22"/>
              <a:gd name="T42" fmla="*/ 12 w 18"/>
              <a:gd name="T43" fmla="*/ 16 h 22"/>
              <a:gd name="T44" fmla="*/ 15 w 18"/>
              <a:gd name="T45" fmla="*/ 20 h 22"/>
              <a:gd name="T46" fmla="*/ 15 w 18"/>
              <a:gd name="T47" fmla="*/ 17 h 22"/>
              <a:gd name="T48" fmla="*/ 18 w 18"/>
              <a:gd name="T49" fmla="*/ 17 h 22"/>
              <a:gd name="T50" fmla="*/ 13 w 18"/>
              <a:gd name="T51" fmla="*/ 11 h 22"/>
              <a:gd name="T52" fmla="*/ 5 w 18"/>
              <a:gd name="T53" fmla="*/ 9 h 22"/>
              <a:gd name="T54" fmla="*/ 2 w 18"/>
              <a:gd name="T55" fmla="*/ 7 h 22"/>
              <a:gd name="T56" fmla="*/ 6 w 18"/>
              <a:gd name="T57" fmla="*/ 6 h 22"/>
              <a:gd name="T58" fmla="*/ 7 w 18"/>
              <a:gd name="T59" fmla="*/ 6 h 22"/>
              <a:gd name="T60" fmla="*/ 8 w 18"/>
              <a:gd name="T61" fmla="*/ 3 h 22"/>
              <a:gd name="T62" fmla="*/ 10 w 18"/>
              <a:gd name="T63" fmla="*/ 6 h 22"/>
              <a:gd name="T64" fmla="*/ 11 w 18"/>
              <a:gd name="T65" fmla="*/ 6 h 22"/>
              <a:gd name="T66" fmla="*/ 14 w 18"/>
              <a:gd name="T67" fmla="*/ 7 h 22"/>
              <a:gd name="T68" fmla="*/ 12 w 18"/>
              <a:gd name="T69" fmla="*/ 9 h 22"/>
              <a:gd name="T70" fmla="*/ 11 w 18"/>
              <a:gd name="T71" fmla="*/ 10 h 22"/>
              <a:gd name="T72" fmla="*/ 12 w 18"/>
              <a:gd name="T73" fmla="*/ 13 h 22"/>
              <a:gd name="T74" fmla="*/ 9 w 18"/>
              <a:gd name="T75" fmla="*/ 12 h 22"/>
              <a:gd name="T76" fmla="*/ 8 w 18"/>
              <a:gd name="T77" fmla="*/ 12 h 22"/>
              <a:gd name="T78" fmla="*/ 8 w 18"/>
              <a:gd name="T79" fmla="*/ 12 h 22"/>
              <a:gd name="T80" fmla="*/ 5 w 18"/>
              <a:gd name="T81" fmla="*/ 13 h 22"/>
              <a:gd name="T82" fmla="*/ 5 w 18"/>
              <a:gd name="T83" fmla="*/ 10 h 22"/>
              <a:gd name="T84" fmla="*/ 5 w 18"/>
              <a:gd name="T85" fmla="*/ 9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8" h="22">
                <a:moveTo>
                  <a:pt x="13" y="11"/>
                </a:moveTo>
                <a:cubicBezTo>
                  <a:pt x="13" y="10"/>
                  <a:pt x="13" y="10"/>
                  <a:pt x="13" y="10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6" y="6"/>
                  <a:pt x="16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9" y="1"/>
                  <a:pt x="9" y="1"/>
                  <a:pt x="9" y="1"/>
                </a:cubicBezTo>
                <a:cubicBezTo>
                  <a:pt x="9" y="0"/>
                  <a:pt x="9" y="0"/>
                  <a:pt x="8" y="0"/>
                </a:cubicBezTo>
                <a:cubicBezTo>
                  <a:pt x="8" y="0"/>
                  <a:pt x="8" y="0"/>
                  <a:pt x="8" y="1"/>
                </a:cubicBezTo>
                <a:cubicBezTo>
                  <a:pt x="6" y="5"/>
                  <a:pt x="6" y="5"/>
                  <a:pt x="6" y="5"/>
                </a:cubicBezTo>
                <a:cubicBezTo>
                  <a:pt x="1" y="5"/>
                  <a:pt x="1" y="5"/>
                  <a:pt x="1" y="5"/>
                </a:cubicBezTo>
                <a:cubicBezTo>
                  <a:pt x="0" y="5"/>
                  <a:pt x="0" y="6"/>
                  <a:pt x="0" y="6"/>
                </a:cubicBezTo>
                <a:cubicBezTo>
                  <a:pt x="0" y="6"/>
                  <a:pt x="0" y="6"/>
                  <a:pt x="0" y="7"/>
                </a:cubicBezTo>
                <a:cubicBezTo>
                  <a:pt x="4" y="10"/>
                  <a:pt x="4" y="10"/>
                  <a:pt x="4" y="10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4" y="15"/>
                  <a:pt x="4" y="15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22"/>
                  <a:pt x="7" y="22"/>
                  <a:pt x="7" y="22"/>
                </a:cubicBezTo>
                <a:cubicBezTo>
                  <a:pt x="9" y="20"/>
                  <a:pt x="9" y="20"/>
                  <a:pt x="9" y="20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16"/>
                  <a:pt x="12" y="16"/>
                  <a:pt x="12" y="16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17"/>
                  <a:pt x="15" y="17"/>
                  <a:pt x="15" y="17"/>
                </a:cubicBezTo>
                <a:cubicBezTo>
                  <a:pt x="18" y="17"/>
                  <a:pt x="18" y="17"/>
                  <a:pt x="18" y="17"/>
                </a:cubicBezTo>
                <a:lnTo>
                  <a:pt x="13" y="11"/>
                </a:lnTo>
                <a:close/>
                <a:moveTo>
                  <a:pt x="5" y="9"/>
                </a:moveTo>
                <a:cubicBezTo>
                  <a:pt x="2" y="7"/>
                  <a:pt x="2" y="7"/>
                  <a:pt x="2" y="7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7" y="6"/>
                  <a:pt x="7" y="6"/>
                </a:cubicBezTo>
                <a:cubicBezTo>
                  <a:pt x="8" y="3"/>
                  <a:pt x="8" y="3"/>
                  <a:pt x="8" y="3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1" y="6"/>
                </a:cubicBezTo>
                <a:cubicBezTo>
                  <a:pt x="14" y="7"/>
                  <a:pt x="14" y="7"/>
                  <a:pt x="14" y="7"/>
                </a:cubicBezTo>
                <a:cubicBezTo>
                  <a:pt x="12" y="9"/>
                  <a:pt x="12" y="9"/>
                  <a:pt x="12" y="9"/>
                </a:cubicBezTo>
                <a:cubicBezTo>
                  <a:pt x="11" y="9"/>
                  <a:pt x="11" y="10"/>
                  <a:pt x="11" y="10"/>
                </a:cubicBezTo>
                <a:cubicBezTo>
                  <a:pt x="12" y="13"/>
                  <a:pt x="12" y="13"/>
                  <a:pt x="12" y="13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9"/>
                  <a:pt x="5" y="9"/>
                  <a:pt x="5" y="9"/>
                </a:cubicBez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1363" name="Freeform 234"/>
          <p:cNvSpPr>
            <a:spLocks/>
          </p:cNvSpPr>
          <p:nvPr/>
        </p:nvSpPr>
        <p:spPr bwMode="auto">
          <a:xfrm>
            <a:off x="2376488" y="4441825"/>
            <a:ext cx="239712" cy="392113"/>
          </a:xfrm>
          <a:custGeom>
            <a:avLst/>
            <a:gdLst>
              <a:gd name="T0" fmla="*/ 11 w 11"/>
              <a:gd name="T1" fmla="*/ 3 h 18"/>
              <a:gd name="T2" fmla="*/ 9 w 11"/>
              <a:gd name="T3" fmla="*/ 0 h 18"/>
              <a:gd name="T4" fmla="*/ 6 w 11"/>
              <a:gd name="T5" fmla="*/ 1 h 18"/>
              <a:gd name="T6" fmla="*/ 3 w 11"/>
              <a:gd name="T7" fmla="*/ 0 h 18"/>
              <a:gd name="T8" fmla="*/ 0 w 11"/>
              <a:gd name="T9" fmla="*/ 3 h 18"/>
              <a:gd name="T10" fmla="*/ 3 w 11"/>
              <a:gd name="T11" fmla="*/ 17 h 18"/>
              <a:gd name="T12" fmla="*/ 4 w 11"/>
              <a:gd name="T13" fmla="*/ 18 h 18"/>
              <a:gd name="T14" fmla="*/ 4 w 11"/>
              <a:gd name="T15" fmla="*/ 17 h 18"/>
              <a:gd name="T16" fmla="*/ 6 w 11"/>
              <a:gd name="T17" fmla="*/ 11 h 18"/>
              <a:gd name="T18" fmla="*/ 8 w 11"/>
              <a:gd name="T19" fmla="*/ 17 h 18"/>
              <a:gd name="T20" fmla="*/ 8 w 11"/>
              <a:gd name="T21" fmla="*/ 18 h 18"/>
              <a:gd name="T22" fmla="*/ 9 w 11"/>
              <a:gd name="T23" fmla="*/ 16 h 18"/>
              <a:gd name="T24" fmla="*/ 11 w 11"/>
              <a:gd name="T25" fmla="*/ 12 h 18"/>
              <a:gd name="T26" fmla="*/ 11 w 11"/>
              <a:gd name="T27" fmla="*/ 9 h 18"/>
              <a:gd name="T28" fmla="*/ 11 w 11"/>
              <a:gd name="T29" fmla="*/ 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" h="18">
                <a:moveTo>
                  <a:pt x="11" y="3"/>
                </a:moveTo>
                <a:cubicBezTo>
                  <a:pt x="11" y="1"/>
                  <a:pt x="10" y="0"/>
                  <a:pt x="9" y="0"/>
                </a:cubicBezTo>
                <a:cubicBezTo>
                  <a:pt x="6" y="1"/>
                  <a:pt x="6" y="1"/>
                  <a:pt x="6" y="1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7"/>
                  <a:pt x="0" y="14"/>
                  <a:pt x="3" y="17"/>
                </a:cubicBezTo>
                <a:cubicBezTo>
                  <a:pt x="3" y="18"/>
                  <a:pt x="4" y="18"/>
                  <a:pt x="4" y="18"/>
                </a:cubicBezTo>
                <a:cubicBezTo>
                  <a:pt x="4" y="18"/>
                  <a:pt x="4" y="18"/>
                  <a:pt x="4" y="17"/>
                </a:cubicBezTo>
                <a:cubicBezTo>
                  <a:pt x="4" y="14"/>
                  <a:pt x="4" y="11"/>
                  <a:pt x="6" y="11"/>
                </a:cubicBezTo>
                <a:cubicBezTo>
                  <a:pt x="7" y="11"/>
                  <a:pt x="8" y="14"/>
                  <a:pt x="8" y="17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8"/>
                  <a:pt x="9" y="17"/>
                  <a:pt x="9" y="16"/>
                </a:cubicBezTo>
                <a:cubicBezTo>
                  <a:pt x="10" y="15"/>
                  <a:pt x="10" y="14"/>
                  <a:pt x="11" y="12"/>
                </a:cubicBezTo>
                <a:cubicBezTo>
                  <a:pt x="11" y="11"/>
                  <a:pt x="11" y="10"/>
                  <a:pt x="11" y="9"/>
                </a:cubicBezTo>
                <a:cubicBezTo>
                  <a:pt x="11" y="8"/>
                  <a:pt x="11" y="4"/>
                  <a:pt x="11" y="3"/>
                </a:cubicBez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1364" name="组合 40614"/>
          <p:cNvPicPr>
            <a:picLocks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075" y="4498975"/>
            <a:ext cx="280988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65" name="组合 40611"/>
          <p:cNvPicPr>
            <a:picLocks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8638" y="4462463"/>
            <a:ext cx="304800" cy="3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1366" name="Freeform 359"/>
          <p:cNvSpPr>
            <a:spLocks noEditPoints="1"/>
          </p:cNvSpPr>
          <p:nvPr/>
        </p:nvSpPr>
        <p:spPr bwMode="auto">
          <a:xfrm>
            <a:off x="5573713" y="4408488"/>
            <a:ext cx="325437" cy="458787"/>
          </a:xfrm>
          <a:custGeom>
            <a:avLst/>
            <a:gdLst>
              <a:gd name="T0" fmla="*/ 14 w 15"/>
              <a:gd name="T1" fmla="*/ 0 h 21"/>
              <a:gd name="T2" fmla="*/ 2 w 15"/>
              <a:gd name="T3" fmla="*/ 0 h 21"/>
              <a:gd name="T4" fmla="*/ 0 w 15"/>
              <a:gd name="T5" fmla="*/ 1 h 21"/>
              <a:gd name="T6" fmla="*/ 0 w 15"/>
              <a:gd name="T7" fmla="*/ 14 h 21"/>
              <a:gd name="T8" fmla="*/ 2 w 15"/>
              <a:gd name="T9" fmla="*/ 15 h 21"/>
              <a:gd name="T10" fmla="*/ 5 w 15"/>
              <a:gd name="T11" fmla="*/ 15 h 21"/>
              <a:gd name="T12" fmla="*/ 3 w 15"/>
              <a:gd name="T13" fmla="*/ 21 h 21"/>
              <a:gd name="T14" fmla="*/ 10 w 15"/>
              <a:gd name="T15" fmla="*/ 15 h 21"/>
              <a:gd name="T16" fmla="*/ 14 w 15"/>
              <a:gd name="T17" fmla="*/ 15 h 21"/>
              <a:gd name="T18" fmla="*/ 15 w 15"/>
              <a:gd name="T19" fmla="*/ 14 h 21"/>
              <a:gd name="T20" fmla="*/ 15 w 15"/>
              <a:gd name="T21" fmla="*/ 1 h 21"/>
              <a:gd name="T22" fmla="*/ 14 w 15"/>
              <a:gd name="T23" fmla="*/ 0 h 21"/>
              <a:gd name="T24" fmla="*/ 6 w 15"/>
              <a:gd name="T25" fmla="*/ 13 h 21"/>
              <a:gd name="T26" fmla="*/ 5 w 15"/>
              <a:gd name="T27" fmla="*/ 12 h 21"/>
              <a:gd name="T28" fmla="*/ 6 w 15"/>
              <a:gd name="T29" fmla="*/ 10 h 21"/>
              <a:gd name="T30" fmla="*/ 7 w 15"/>
              <a:gd name="T31" fmla="*/ 12 h 21"/>
              <a:gd name="T32" fmla="*/ 6 w 15"/>
              <a:gd name="T33" fmla="*/ 13 h 21"/>
              <a:gd name="T34" fmla="*/ 8 w 15"/>
              <a:gd name="T35" fmla="*/ 7 h 21"/>
              <a:gd name="T36" fmla="*/ 7 w 15"/>
              <a:gd name="T37" fmla="*/ 9 h 21"/>
              <a:gd name="T38" fmla="*/ 5 w 15"/>
              <a:gd name="T39" fmla="*/ 8 h 21"/>
              <a:gd name="T40" fmla="*/ 7 w 15"/>
              <a:gd name="T41" fmla="*/ 5 h 21"/>
              <a:gd name="T42" fmla="*/ 6 w 15"/>
              <a:gd name="T43" fmla="*/ 4 h 21"/>
              <a:gd name="T44" fmla="*/ 4 w 15"/>
              <a:gd name="T45" fmla="*/ 4 h 21"/>
              <a:gd name="T46" fmla="*/ 3 w 15"/>
              <a:gd name="T47" fmla="*/ 3 h 21"/>
              <a:gd name="T48" fmla="*/ 6 w 15"/>
              <a:gd name="T49" fmla="*/ 2 h 21"/>
              <a:gd name="T50" fmla="*/ 9 w 15"/>
              <a:gd name="T51" fmla="*/ 5 h 21"/>
              <a:gd name="T52" fmla="*/ 8 w 15"/>
              <a:gd name="T53" fmla="*/ 7 h 21"/>
              <a:gd name="T54" fmla="*/ 10 w 15"/>
              <a:gd name="T55" fmla="*/ 3 h 21"/>
              <a:gd name="T56" fmla="*/ 11 w 15"/>
              <a:gd name="T57" fmla="*/ 2 h 21"/>
              <a:gd name="T58" fmla="*/ 11 w 15"/>
              <a:gd name="T59" fmla="*/ 2 h 21"/>
              <a:gd name="T60" fmla="*/ 12 w 15"/>
              <a:gd name="T61" fmla="*/ 3 h 21"/>
              <a:gd name="T62" fmla="*/ 12 w 15"/>
              <a:gd name="T63" fmla="*/ 9 h 21"/>
              <a:gd name="T64" fmla="*/ 11 w 15"/>
              <a:gd name="T65" fmla="*/ 10 h 21"/>
              <a:gd name="T66" fmla="*/ 11 w 15"/>
              <a:gd name="T67" fmla="*/ 10 h 21"/>
              <a:gd name="T68" fmla="*/ 10 w 15"/>
              <a:gd name="T69" fmla="*/ 9 h 21"/>
              <a:gd name="T70" fmla="*/ 10 w 15"/>
              <a:gd name="T71" fmla="*/ 3 h 21"/>
              <a:gd name="T72" fmla="*/ 11 w 15"/>
              <a:gd name="T73" fmla="*/ 13 h 21"/>
              <a:gd name="T74" fmla="*/ 10 w 15"/>
              <a:gd name="T75" fmla="*/ 11 h 21"/>
              <a:gd name="T76" fmla="*/ 11 w 15"/>
              <a:gd name="T77" fmla="*/ 10 h 21"/>
              <a:gd name="T78" fmla="*/ 12 w 15"/>
              <a:gd name="T79" fmla="*/ 11 h 21"/>
              <a:gd name="T80" fmla="*/ 11 w 15"/>
              <a:gd name="T81" fmla="*/ 13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5" h="21">
                <a:moveTo>
                  <a:pt x="14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1" y="15"/>
                  <a:pt x="2" y="15"/>
                </a:cubicBezTo>
                <a:cubicBezTo>
                  <a:pt x="5" y="15"/>
                  <a:pt x="5" y="15"/>
                  <a:pt x="5" y="15"/>
                </a:cubicBezTo>
                <a:cubicBezTo>
                  <a:pt x="3" y="21"/>
                  <a:pt x="3" y="21"/>
                  <a:pt x="3" y="21"/>
                </a:cubicBezTo>
                <a:cubicBezTo>
                  <a:pt x="10" y="15"/>
                  <a:pt x="10" y="15"/>
                  <a:pt x="10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5" y="15"/>
                  <a:pt x="15" y="15"/>
                  <a:pt x="15" y="14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5" y="0"/>
                  <a:pt x="14" y="0"/>
                </a:cubicBezTo>
                <a:close/>
                <a:moveTo>
                  <a:pt x="6" y="13"/>
                </a:moveTo>
                <a:cubicBezTo>
                  <a:pt x="5" y="13"/>
                  <a:pt x="5" y="12"/>
                  <a:pt x="5" y="12"/>
                </a:cubicBezTo>
                <a:cubicBezTo>
                  <a:pt x="5" y="11"/>
                  <a:pt x="5" y="10"/>
                  <a:pt x="6" y="10"/>
                </a:cubicBezTo>
                <a:cubicBezTo>
                  <a:pt x="7" y="10"/>
                  <a:pt x="7" y="11"/>
                  <a:pt x="7" y="12"/>
                </a:cubicBezTo>
                <a:cubicBezTo>
                  <a:pt x="7" y="12"/>
                  <a:pt x="7" y="13"/>
                  <a:pt x="6" y="13"/>
                </a:cubicBezTo>
                <a:close/>
                <a:moveTo>
                  <a:pt x="8" y="7"/>
                </a:moveTo>
                <a:cubicBezTo>
                  <a:pt x="7" y="9"/>
                  <a:pt x="7" y="9"/>
                  <a:pt x="7" y="9"/>
                </a:cubicBezTo>
                <a:cubicBezTo>
                  <a:pt x="6" y="10"/>
                  <a:pt x="5" y="9"/>
                  <a:pt x="5" y="8"/>
                </a:cubicBezTo>
                <a:cubicBezTo>
                  <a:pt x="7" y="5"/>
                  <a:pt x="7" y="5"/>
                  <a:pt x="7" y="5"/>
                </a:cubicBezTo>
                <a:cubicBezTo>
                  <a:pt x="8" y="4"/>
                  <a:pt x="7" y="4"/>
                  <a:pt x="6" y="4"/>
                </a:cubicBezTo>
                <a:cubicBezTo>
                  <a:pt x="5" y="4"/>
                  <a:pt x="4" y="4"/>
                  <a:pt x="4" y="4"/>
                </a:cubicBezTo>
                <a:cubicBezTo>
                  <a:pt x="3" y="5"/>
                  <a:pt x="3" y="4"/>
                  <a:pt x="3" y="3"/>
                </a:cubicBezTo>
                <a:cubicBezTo>
                  <a:pt x="3" y="2"/>
                  <a:pt x="5" y="2"/>
                  <a:pt x="6" y="2"/>
                </a:cubicBezTo>
                <a:cubicBezTo>
                  <a:pt x="8" y="2"/>
                  <a:pt x="9" y="3"/>
                  <a:pt x="9" y="5"/>
                </a:cubicBezTo>
                <a:cubicBezTo>
                  <a:pt x="9" y="6"/>
                  <a:pt x="9" y="6"/>
                  <a:pt x="8" y="7"/>
                </a:cubicBezTo>
                <a:close/>
                <a:moveTo>
                  <a:pt x="10" y="3"/>
                </a:moveTo>
                <a:cubicBezTo>
                  <a:pt x="10" y="2"/>
                  <a:pt x="11" y="2"/>
                  <a:pt x="11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12" y="2"/>
                  <a:pt x="12" y="2"/>
                  <a:pt x="12" y="3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0" y="9"/>
                  <a:pt x="10" y="9"/>
                </a:cubicBezTo>
                <a:lnTo>
                  <a:pt x="10" y="3"/>
                </a:lnTo>
                <a:close/>
                <a:moveTo>
                  <a:pt x="11" y="13"/>
                </a:moveTo>
                <a:cubicBezTo>
                  <a:pt x="11" y="13"/>
                  <a:pt x="10" y="12"/>
                  <a:pt x="10" y="11"/>
                </a:cubicBezTo>
                <a:cubicBezTo>
                  <a:pt x="10" y="11"/>
                  <a:pt x="11" y="10"/>
                  <a:pt x="11" y="10"/>
                </a:cubicBezTo>
                <a:cubicBezTo>
                  <a:pt x="12" y="10"/>
                  <a:pt x="12" y="11"/>
                  <a:pt x="12" y="11"/>
                </a:cubicBezTo>
                <a:cubicBezTo>
                  <a:pt x="12" y="12"/>
                  <a:pt x="12" y="13"/>
                  <a:pt x="11" y="13"/>
                </a:cubicBez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1367" name="组合 40613"/>
          <p:cNvPicPr>
            <a:picLocks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4406900"/>
            <a:ext cx="476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1368" name="Freeform 603"/>
          <p:cNvSpPr>
            <a:spLocks noEditPoints="1"/>
          </p:cNvSpPr>
          <p:nvPr/>
        </p:nvSpPr>
        <p:spPr bwMode="auto">
          <a:xfrm>
            <a:off x="10942638" y="4452938"/>
            <a:ext cx="434975" cy="369887"/>
          </a:xfrm>
          <a:custGeom>
            <a:avLst/>
            <a:gdLst>
              <a:gd name="T0" fmla="*/ 14 w 20"/>
              <a:gd name="T1" fmla="*/ 8 h 17"/>
              <a:gd name="T2" fmla="*/ 12 w 20"/>
              <a:gd name="T3" fmla="*/ 7 h 17"/>
              <a:gd name="T4" fmla="*/ 11 w 20"/>
              <a:gd name="T5" fmla="*/ 7 h 17"/>
              <a:gd name="T6" fmla="*/ 12 w 20"/>
              <a:gd name="T7" fmla="*/ 5 h 17"/>
              <a:gd name="T8" fmla="*/ 13 w 20"/>
              <a:gd name="T9" fmla="*/ 4 h 17"/>
              <a:gd name="T10" fmla="*/ 12 w 20"/>
              <a:gd name="T11" fmla="*/ 5 h 17"/>
              <a:gd name="T12" fmla="*/ 14 w 20"/>
              <a:gd name="T13" fmla="*/ 5 h 17"/>
              <a:gd name="T14" fmla="*/ 13 w 20"/>
              <a:gd name="T15" fmla="*/ 3 h 17"/>
              <a:gd name="T16" fmla="*/ 13 w 20"/>
              <a:gd name="T17" fmla="*/ 2 h 17"/>
              <a:gd name="T18" fmla="*/ 12 w 20"/>
              <a:gd name="T19" fmla="*/ 2 h 17"/>
              <a:gd name="T20" fmla="*/ 13 w 20"/>
              <a:gd name="T21" fmla="*/ 2 h 17"/>
              <a:gd name="T22" fmla="*/ 14 w 20"/>
              <a:gd name="T23" fmla="*/ 1 h 17"/>
              <a:gd name="T24" fmla="*/ 13 w 20"/>
              <a:gd name="T25" fmla="*/ 2 h 17"/>
              <a:gd name="T26" fmla="*/ 14 w 20"/>
              <a:gd name="T27" fmla="*/ 3 h 17"/>
              <a:gd name="T28" fmla="*/ 15 w 20"/>
              <a:gd name="T29" fmla="*/ 2 h 17"/>
              <a:gd name="T30" fmla="*/ 14 w 20"/>
              <a:gd name="T31" fmla="*/ 4 h 17"/>
              <a:gd name="T32" fmla="*/ 15 w 20"/>
              <a:gd name="T33" fmla="*/ 4 h 17"/>
              <a:gd name="T34" fmla="*/ 16 w 20"/>
              <a:gd name="T35" fmla="*/ 3 h 17"/>
              <a:gd name="T36" fmla="*/ 15 w 20"/>
              <a:gd name="T37" fmla="*/ 4 h 17"/>
              <a:gd name="T38" fmla="*/ 15 w 20"/>
              <a:gd name="T39" fmla="*/ 5 h 17"/>
              <a:gd name="T40" fmla="*/ 15 w 20"/>
              <a:gd name="T41" fmla="*/ 5 h 17"/>
              <a:gd name="T42" fmla="*/ 13 w 20"/>
              <a:gd name="T43" fmla="*/ 6 h 17"/>
              <a:gd name="T44" fmla="*/ 14 w 20"/>
              <a:gd name="T45" fmla="*/ 7 h 17"/>
              <a:gd name="T46" fmla="*/ 15 w 20"/>
              <a:gd name="T47" fmla="*/ 6 h 17"/>
              <a:gd name="T48" fmla="*/ 14 w 20"/>
              <a:gd name="T49" fmla="*/ 8 h 17"/>
              <a:gd name="T50" fmla="*/ 15 w 20"/>
              <a:gd name="T51" fmla="*/ 8 h 17"/>
              <a:gd name="T52" fmla="*/ 20 w 20"/>
              <a:gd name="T53" fmla="*/ 0 h 17"/>
              <a:gd name="T54" fmla="*/ 5 w 20"/>
              <a:gd name="T55" fmla="*/ 8 h 17"/>
              <a:gd name="T56" fmla="*/ 5 w 20"/>
              <a:gd name="T57" fmla="*/ 8 h 17"/>
              <a:gd name="T58" fmla="*/ 6 w 20"/>
              <a:gd name="T59" fmla="*/ 7 h 17"/>
              <a:gd name="T60" fmla="*/ 5 w 20"/>
              <a:gd name="T61" fmla="*/ 6 h 17"/>
              <a:gd name="T62" fmla="*/ 7 w 20"/>
              <a:gd name="T63" fmla="*/ 6 h 17"/>
              <a:gd name="T64" fmla="*/ 6 w 20"/>
              <a:gd name="T65" fmla="*/ 5 h 17"/>
              <a:gd name="T66" fmla="*/ 5 w 20"/>
              <a:gd name="T67" fmla="*/ 5 h 17"/>
              <a:gd name="T68" fmla="*/ 5 w 20"/>
              <a:gd name="T69" fmla="*/ 5 h 17"/>
              <a:gd name="T70" fmla="*/ 4 w 20"/>
              <a:gd name="T71" fmla="*/ 3 h 17"/>
              <a:gd name="T72" fmla="*/ 5 w 20"/>
              <a:gd name="T73" fmla="*/ 4 h 17"/>
              <a:gd name="T74" fmla="*/ 6 w 20"/>
              <a:gd name="T75" fmla="*/ 4 h 17"/>
              <a:gd name="T76" fmla="*/ 6 w 20"/>
              <a:gd name="T77" fmla="*/ 3 h 17"/>
              <a:gd name="T78" fmla="*/ 7 w 20"/>
              <a:gd name="T79" fmla="*/ 3 h 17"/>
              <a:gd name="T80" fmla="*/ 7 w 20"/>
              <a:gd name="T81" fmla="*/ 2 h 17"/>
              <a:gd name="T82" fmla="*/ 7 w 20"/>
              <a:gd name="T83" fmla="*/ 2 h 17"/>
              <a:gd name="T84" fmla="*/ 7 w 20"/>
              <a:gd name="T85" fmla="*/ 1 h 17"/>
              <a:gd name="T86" fmla="*/ 8 w 20"/>
              <a:gd name="T87" fmla="*/ 2 h 17"/>
              <a:gd name="T88" fmla="*/ 8 w 20"/>
              <a:gd name="T89" fmla="*/ 2 h 17"/>
              <a:gd name="T90" fmla="*/ 7 w 20"/>
              <a:gd name="T91" fmla="*/ 3 h 17"/>
              <a:gd name="T92" fmla="*/ 7 w 20"/>
              <a:gd name="T93" fmla="*/ 3 h 17"/>
              <a:gd name="T94" fmla="*/ 9 w 20"/>
              <a:gd name="T95" fmla="*/ 7 h 17"/>
              <a:gd name="T96" fmla="*/ 7 w 20"/>
              <a:gd name="T97" fmla="*/ 4 h 17"/>
              <a:gd name="T98" fmla="*/ 7 w 20"/>
              <a:gd name="T99" fmla="*/ 4 h 17"/>
              <a:gd name="T100" fmla="*/ 8 w 20"/>
              <a:gd name="T101" fmla="*/ 5 h 17"/>
              <a:gd name="T102" fmla="*/ 9 w 20"/>
              <a:gd name="T103" fmla="*/ 8 h 17"/>
              <a:gd name="T104" fmla="*/ 7 w 20"/>
              <a:gd name="T105" fmla="*/ 7 h 17"/>
              <a:gd name="T106" fmla="*/ 6 w 20"/>
              <a:gd name="T107" fmla="*/ 8 h 17"/>
              <a:gd name="T108" fmla="*/ 15 w 20"/>
              <a:gd name="T109" fmla="*/ 8 h 17"/>
              <a:gd name="T110" fmla="*/ 8 w 20"/>
              <a:gd name="T111" fmla="*/ 8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0" h="17">
                <a:moveTo>
                  <a:pt x="15" y="8"/>
                </a:move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4" y="8"/>
                  <a:pt x="14" y="8"/>
                </a:cubicBezTo>
                <a:cubicBezTo>
                  <a:pt x="14" y="8"/>
                  <a:pt x="14" y="7"/>
                  <a:pt x="13" y="7"/>
                </a:cubicBezTo>
                <a:cubicBezTo>
                  <a:pt x="13" y="7"/>
                  <a:pt x="13" y="6"/>
                  <a:pt x="13" y="6"/>
                </a:cubicBezTo>
                <a:cubicBezTo>
                  <a:pt x="13" y="7"/>
                  <a:pt x="13" y="7"/>
                  <a:pt x="12" y="7"/>
                </a:cubicBezTo>
                <a:cubicBezTo>
                  <a:pt x="12" y="7"/>
                  <a:pt x="11" y="7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6"/>
                  <a:pt x="12" y="6"/>
                  <a:pt x="12" y="5"/>
                </a:cubicBezTo>
                <a:cubicBezTo>
                  <a:pt x="12" y="5"/>
                  <a:pt x="12" y="4"/>
                  <a:pt x="12" y="4"/>
                </a:cubicBezTo>
                <a:cubicBezTo>
                  <a:pt x="12" y="4"/>
                  <a:pt x="12" y="5"/>
                  <a:pt x="12" y="5"/>
                </a:cubicBezTo>
                <a:cubicBezTo>
                  <a:pt x="12" y="5"/>
                  <a:pt x="13" y="5"/>
                  <a:pt x="13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5"/>
                  <a:pt x="13" y="5"/>
                  <a:pt x="12" y="5"/>
                </a:cubicBezTo>
                <a:cubicBezTo>
                  <a:pt x="12" y="6"/>
                  <a:pt x="12" y="6"/>
                  <a:pt x="12" y="7"/>
                </a:cubicBezTo>
                <a:cubicBezTo>
                  <a:pt x="12" y="7"/>
                  <a:pt x="12" y="6"/>
                  <a:pt x="12" y="6"/>
                </a:cubicBezTo>
                <a:cubicBezTo>
                  <a:pt x="13" y="6"/>
                  <a:pt x="13" y="6"/>
                  <a:pt x="14" y="5"/>
                </a:cubicBezTo>
                <a:cubicBezTo>
                  <a:pt x="14" y="4"/>
                  <a:pt x="14" y="4"/>
                  <a:pt x="13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2"/>
                  <a:pt x="13" y="1"/>
                  <a:pt x="13" y="1"/>
                </a:cubicBezTo>
                <a:cubicBezTo>
                  <a:pt x="13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1"/>
                  <a:pt x="13" y="1"/>
                  <a:pt x="13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3"/>
                  <a:pt x="14" y="3"/>
                  <a:pt x="14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4" y="3"/>
                  <a:pt x="15" y="2"/>
                  <a:pt x="15" y="2"/>
                </a:cubicBezTo>
                <a:cubicBezTo>
                  <a:pt x="15" y="2"/>
                  <a:pt x="14" y="3"/>
                  <a:pt x="14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4" y="4"/>
                  <a:pt x="14" y="4"/>
                  <a:pt x="14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4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3"/>
                  <a:pt x="16" y="3"/>
                </a:cubicBezTo>
                <a:cubicBezTo>
                  <a:pt x="16" y="3"/>
                  <a:pt x="16" y="3"/>
                  <a:pt x="16" y="3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5" y="4"/>
                </a:cubicBezTo>
                <a:cubicBezTo>
                  <a:pt x="15" y="5"/>
                  <a:pt x="16" y="5"/>
                  <a:pt x="16" y="5"/>
                </a:cubicBezTo>
                <a:cubicBezTo>
                  <a:pt x="16" y="5"/>
                  <a:pt x="16" y="6"/>
                  <a:pt x="16" y="6"/>
                </a:cubicBezTo>
                <a:cubicBezTo>
                  <a:pt x="16" y="6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4" y="4"/>
                  <a:pt x="14" y="5"/>
                </a:cubicBezTo>
                <a:cubicBezTo>
                  <a:pt x="14" y="5"/>
                  <a:pt x="14" y="5"/>
                  <a:pt x="14" y="5"/>
                </a:cubicBezTo>
                <a:cubicBezTo>
                  <a:pt x="14" y="6"/>
                  <a:pt x="14" y="6"/>
                  <a:pt x="13" y="6"/>
                </a:cubicBezTo>
                <a:cubicBezTo>
                  <a:pt x="13" y="6"/>
                  <a:pt x="13" y="6"/>
                  <a:pt x="14" y="6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8"/>
                  <a:pt x="14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7"/>
                  <a:pt x="16" y="7"/>
                </a:cubicBezTo>
                <a:cubicBezTo>
                  <a:pt x="16" y="7"/>
                  <a:pt x="15" y="7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20" y="0"/>
                  <a:pt x="20" y="0"/>
                  <a:pt x="20" y="0"/>
                </a:cubicBezTo>
                <a:cubicBezTo>
                  <a:pt x="0" y="0"/>
                  <a:pt x="0" y="0"/>
                  <a:pt x="0" y="0"/>
                </a:cubicBezTo>
                <a:cubicBezTo>
                  <a:pt x="5" y="8"/>
                  <a:pt x="5" y="8"/>
                  <a:pt x="5" y="8"/>
                </a:cubicBezTo>
                <a:cubicBezTo>
                  <a:pt x="5" y="8"/>
                  <a:pt x="5" y="8"/>
                  <a:pt x="5" y="8"/>
                </a:cubicBezTo>
                <a:cubicBezTo>
                  <a:pt x="5" y="8"/>
                  <a:pt x="5" y="8"/>
                  <a:pt x="5" y="8"/>
                </a:cubicBezTo>
                <a:cubicBezTo>
                  <a:pt x="5" y="7"/>
                  <a:pt x="5" y="7"/>
                  <a:pt x="5" y="7"/>
                </a:cubicBezTo>
                <a:cubicBezTo>
                  <a:pt x="5" y="7"/>
                  <a:pt x="5" y="8"/>
                  <a:pt x="5" y="8"/>
                </a:cubicBezTo>
                <a:cubicBezTo>
                  <a:pt x="6" y="8"/>
                  <a:pt x="6" y="8"/>
                  <a:pt x="6" y="8"/>
                </a:cubicBezTo>
                <a:cubicBezTo>
                  <a:pt x="6" y="8"/>
                  <a:pt x="6" y="7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7"/>
                  <a:pt x="6" y="6"/>
                  <a:pt x="5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5" y="6"/>
                  <a:pt x="5" y="6"/>
                </a:cubicBezTo>
                <a:cubicBezTo>
                  <a:pt x="6" y="6"/>
                  <a:pt x="6" y="6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7"/>
                  <a:pt x="7" y="7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6" y="6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4"/>
                  <a:pt x="6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6"/>
                  <a:pt x="5" y="6"/>
                </a:cubicBezTo>
                <a:cubicBezTo>
                  <a:pt x="5" y="6"/>
                  <a:pt x="5" y="5"/>
                  <a:pt x="5" y="5"/>
                </a:cubicBezTo>
                <a:cubicBezTo>
                  <a:pt x="5" y="5"/>
                  <a:pt x="5" y="5"/>
                  <a:pt x="5" y="4"/>
                </a:cubicBezTo>
                <a:cubicBezTo>
                  <a:pt x="5" y="4"/>
                  <a:pt x="4" y="4"/>
                  <a:pt x="4" y="4"/>
                </a:cubicBezTo>
                <a:cubicBezTo>
                  <a:pt x="4" y="4"/>
                  <a:pt x="4" y="4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4"/>
                  <a:pt x="4" y="4"/>
                </a:cubicBezTo>
                <a:cubicBezTo>
                  <a:pt x="4" y="4"/>
                  <a:pt x="4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2"/>
                  <a:pt x="6" y="2"/>
                </a:cubicBezTo>
                <a:cubicBezTo>
                  <a:pt x="6" y="2"/>
                  <a:pt x="6" y="3"/>
                  <a:pt x="6" y="3"/>
                </a:cubicBezTo>
                <a:cubicBezTo>
                  <a:pt x="6" y="3"/>
                  <a:pt x="6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7" y="2"/>
                  <a:pt x="7" y="2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4"/>
                  <a:pt x="6" y="4"/>
                  <a:pt x="7" y="5"/>
                </a:cubicBezTo>
                <a:cubicBezTo>
                  <a:pt x="7" y="6"/>
                  <a:pt x="8" y="6"/>
                  <a:pt x="8" y="6"/>
                </a:cubicBezTo>
                <a:cubicBezTo>
                  <a:pt x="8" y="6"/>
                  <a:pt x="9" y="7"/>
                  <a:pt x="9" y="7"/>
                </a:cubicBezTo>
                <a:cubicBezTo>
                  <a:pt x="9" y="6"/>
                  <a:pt x="8" y="6"/>
                  <a:pt x="8" y="5"/>
                </a:cubicBezTo>
                <a:cubicBezTo>
                  <a:pt x="8" y="5"/>
                  <a:pt x="7" y="5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4"/>
                  <a:pt x="8" y="4"/>
                </a:cubicBezTo>
                <a:cubicBezTo>
                  <a:pt x="8" y="4"/>
                  <a:pt x="8" y="5"/>
                  <a:pt x="8" y="5"/>
                </a:cubicBezTo>
                <a:cubicBezTo>
                  <a:pt x="9" y="6"/>
                  <a:pt x="9" y="6"/>
                  <a:pt x="9" y="7"/>
                </a:cubicBezTo>
                <a:cubicBezTo>
                  <a:pt x="9" y="7"/>
                  <a:pt x="10" y="7"/>
                  <a:pt x="10" y="8"/>
                </a:cubicBezTo>
                <a:cubicBezTo>
                  <a:pt x="9" y="8"/>
                  <a:pt x="9" y="8"/>
                  <a:pt x="9" y="8"/>
                </a:cubicBezTo>
                <a:cubicBezTo>
                  <a:pt x="9" y="7"/>
                  <a:pt x="8" y="7"/>
                  <a:pt x="8" y="7"/>
                </a:cubicBezTo>
                <a:cubicBezTo>
                  <a:pt x="8" y="7"/>
                  <a:pt x="8" y="7"/>
                  <a:pt x="8" y="6"/>
                </a:cubicBezTo>
                <a:cubicBezTo>
                  <a:pt x="7" y="6"/>
                  <a:pt x="7" y="7"/>
                  <a:pt x="7" y="7"/>
                </a:cubicBezTo>
                <a:cubicBezTo>
                  <a:pt x="7" y="7"/>
                  <a:pt x="6" y="8"/>
                  <a:pt x="6" y="8"/>
                </a:cubicBezTo>
                <a:cubicBezTo>
                  <a:pt x="6" y="8"/>
                  <a:pt x="6" y="8"/>
                  <a:pt x="6" y="8"/>
                </a:cubicBezTo>
                <a:cubicBezTo>
                  <a:pt x="6" y="8"/>
                  <a:pt x="6" y="8"/>
                  <a:pt x="6" y="8"/>
                </a:cubicBezTo>
                <a:cubicBezTo>
                  <a:pt x="5" y="8"/>
                  <a:pt x="5" y="8"/>
                  <a:pt x="5" y="8"/>
                </a:cubicBezTo>
                <a:cubicBezTo>
                  <a:pt x="10" y="17"/>
                  <a:pt x="10" y="17"/>
                  <a:pt x="10" y="17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lose/>
                <a:moveTo>
                  <a:pt x="10" y="11"/>
                </a:moveTo>
                <a:cubicBezTo>
                  <a:pt x="8" y="8"/>
                  <a:pt x="8" y="8"/>
                  <a:pt x="8" y="8"/>
                </a:cubicBezTo>
                <a:cubicBezTo>
                  <a:pt x="12" y="8"/>
                  <a:pt x="12" y="8"/>
                  <a:pt x="12" y="8"/>
                </a:cubicBezTo>
                <a:lnTo>
                  <a:pt x="10" y="11"/>
                </a:ln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1369" name="组合 40533"/>
          <p:cNvPicPr>
            <a:picLocks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4505325"/>
            <a:ext cx="4032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1370" name="Freeform 17"/>
          <p:cNvSpPr>
            <a:spLocks noEditPoints="1"/>
          </p:cNvSpPr>
          <p:nvPr/>
        </p:nvSpPr>
        <p:spPr bwMode="auto">
          <a:xfrm>
            <a:off x="7961313" y="6149975"/>
            <a:ext cx="347662" cy="414338"/>
          </a:xfrm>
          <a:custGeom>
            <a:avLst/>
            <a:gdLst>
              <a:gd name="T0" fmla="*/ 0 w 16"/>
              <a:gd name="T1" fmla="*/ 14 h 19"/>
              <a:gd name="T2" fmla="*/ 16 w 16"/>
              <a:gd name="T3" fmla="*/ 5 h 19"/>
              <a:gd name="T4" fmla="*/ 3 w 16"/>
              <a:gd name="T5" fmla="*/ 12 h 19"/>
              <a:gd name="T6" fmla="*/ 2 w 16"/>
              <a:gd name="T7" fmla="*/ 12 h 19"/>
              <a:gd name="T8" fmla="*/ 2 w 16"/>
              <a:gd name="T9" fmla="*/ 10 h 19"/>
              <a:gd name="T10" fmla="*/ 4 w 16"/>
              <a:gd name="T11" fmla="*/ 11 h 19"/>
              <a:gd name="T12" fmla="*/ 3 w 16"/>
              <a:gd name="T13" fmla="*/ 9 h 19"/>
              <a:gd name="T14" fmla="*/ 4 w 16"/>
              <a:gd name="T15" fmla="*/ 11 h 19"/>
              <a:gd name="T16" fmla="*/ 4 w 16"/>
              <a:gd name="T17" fmla="*/ 8 h 19"/>
              <a:gd name="T18" fmla="*/ 3 w 16"/>
              <a:gd name="T19" fmla="*/ 8 h 19"/>
              <a:gd name="T20" fmla="*/ 2 w 16"/>
              <a:gd name="T21" fmla="*/ 9 h 19"/>
              <a:gd name="T22" fmla="*/ 2 w 16"/>
              <a:gd name="T23" fmla="*/ 7 h 19"/>
              <a:gd name="T24" fmla="*/ 2 w 16"/>
              <a:gd name="T25" fmla="*/ 7 h 19"/>
              <a:gd name="T26" fmla="*/ 3 w 16"/>
              <a:gd name="T27" fmla="*/ 7 h 19"/>
              <a:gd name="T28" fmla="*/ 4 w 16"/>
              <a:gd name="T29" fmla="*/ 6 h 19"/>
              <a:gd name="T30" fmla="*/ 4 w 16"/>
              <a:gd name="T31" fmla="*/ 6 h 19"/>
              <a:gd name="T32" fmla="*/ 5 w 16"/>
              <a:gd name="T33" fmla="*/ 5 h 19"/>
              <a:gd name="T34" fmla="*/ 5 w 16"/>
              <a:gd name="T35" fmla="*/ 5 h 19"/>
              <a:gd name="T36" fmla="*/ 4 w 16"/>
              <a:gd name="T37" fmla="*/ 4 h 19"/>
              <a:gd name="T38" fmla="*/ 5 w 16"/>
              <a:gd name="T39" fmla="*/ 5 h 19"/>
              <a:gd name="T40" fmla="*/ 6 w 16"/>
              <a:gd name="T41" fmla="*/ 5 h 19"/>
              <a:gd name="T42" fmla="*/ 5 w 16"/>
              <a:gd name="T43" fmla="*/ 5 h 19"/>
              <a:gd name="T44" fmla="*/ 4 w 16"/>
              <a:gd name="T45" fmla="*/ 6 h 19"/>
              <a:gd name="T46" fmla="*/ 6 w 16"/>
              <a:gd name="T47" fmla="*/ 10 h 19"/>
              <a:gd name="T48" fmla="*/ 5 w 16"/>
              <a:gd name="T49" fmla="*/ 8 h 19"/>
              <a:gd name="T50" fmla="*/ 5 w 16"/>
              <a:gd name="T51" fmla="*/ 7 h 19"/>
              <a:gd name="T52" fmla="*/ 6 w 16"/>
              <a:gd name="T53" fmla="*/ 7 h 19"/>
              <a:gd name="T54" fmla="*/ 8 w 16"/>
              <a:gd name="T55" fmla="*/ 12 h 19"/>
              <a:gd name="T56" fmla="*/ 5 w 16"/>
              <a:gd name="T57" fmla="*/ 10 h 19"/>
              <a:gd name="T58" fmla="*/ 6 w 16"/>
              <a:gd name="T59" fmla="*/ 12 h 19"/>
              <a:gd name="T60" fmla="*/ 15 w 16"/>
              <a:gd name="T61" fmla="*/ 7 h 19"/>
              <a:gd name="T62" fmla="*/ 14 w 16"/>
              <a:gd name="T63" fmla="*/ 9 h 19"/>
              <a:gd name="T64" fmla="*/ 14 w 16"/>
              <a:gd name="T65" fmla="*/ 8 h 19"/>
              <a:gd name="T66" fmla="*/ 12 w 16"/>
              <a:gd name="T67" fmla="*/ 8 h 19"/>
              <a:gd name="T68" fmla="*/ 12 w 16"/>
              <a:gd name="T69" fmla="*/ 11 h 19"/>
              <a:gd name="T70" fmla="*/ 13 w 16"/>
              <a:gd name="T71" fmla="*/ 9 h 19"/>
              <a:gd name="T72" fmla="*/ 13 w 16"/>
              <a:gd name="T73" fmla="*/ 11 h 19"/>
              <a:gd name="T74" fmla="*/ 14 w 16"/>
              <a:gd name="T75" fmla="*/ 10 h 19"/>
              <a:gd name="T76" fmla="*/ 14 w 16"/>
              <a:gd name="T77" fmla="*/ 12 h 19"/>
              <a:gd name="T78" fmla="*/ 13 w 16"/>
              <a:gd name="T79" fmla="*/ 12 h 19"/>
              <a:gd name="T80" fmla="*/ 11 w 16"/>
              <a:gd name="T81" fmla="*/ 10 h 19"/>
              <a:gd name="T82" fmla="*/ 9 w 16"/>
              <a:gd name="T83" fmla="*/ 10 h 19"/>
              <a:gd name="T84" fmla="*/ 10 w 16"/>
              <a:gd name="T85" fmla="*/ 8 h 19"/>
              <a:gd name="T86" fmla="*/ 11 w 16"/>
              <a:gd name="T87" fmla="*/ 7 h 19"/>
              <a:gd name="T88" fmla="*/ 11 w 16"/>
              <a:gd name="T89" fmla="*/ 9 h 19"/>
              <a:gd name="T90" fmla="*/ 12 w 16"/>
              <a:gd name="T91" fmla="*/ 8 h 19"/>
              <a:gd name="T92" fmla="*/ 12 w 16"/>
              <a:gd name="T93" fmla="*/ 6 h 19"/>
              <a:gd name="T94" fmla="*/ 11 w 16"/>
              <a:gd name="T95" fmla="*/ 5 h 19"/>
              <a:gd name="T96" fmla="*/ 11 w 16"/>
              <a:gd name="T97" fmla="*/ 5 h 19"/>
              <a:gd name="T98" fmla="*/ 11 w 16"/>
              <a:gd name="T99" fmla="*/ 4 h 19"/>
              <a:gd name="T100" fmla="*/ 12 w 16"/>
              <a:gd name="T101" fmla="*/ 4 h 19"/>
              <a:gd name="T102" fmla="*/ 12 w 16"/>
              <a:gd name="T103" fmla="*/ 5 h 19"/>
              <a:gd name="T104" fmla="*/ 12 w 16"/>
              <a:gd name="T105" fmla="*/ 6 h 19"/>
              <a:gd name="T106" fmla="*/ 13 w 16"/>
              <a:gd name="T107" fmla="*/ 5 h 19"/>
              <a:gd name="T108" fmla="*/ 12 w 16"/>
              <a:gd name="T109" fmla="*/ 7 h 19"/>
              <a:gd name="T110" fmla="*/ 14 w 16"/>
              <a:gd name="T111" fmla="*/ 7 h 19"/>
              <a:gd name="T112" fmla="*/ 15 w 16"/>
              <a:gd name="T113" fmla="*/ 6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6" h="19">
                <a:moveTo>
                  <a:pt x="8" y="0"/>
                </a:moveTo>
                <a:cubicBezTo>
                  <a:pt x="0" y="5"/>
                  <a:pt x="0" y="5"/>
                  <a:pt x="0" y="5"/>
                </a:cubicBezTo>
                <a:cubicBezTo>
                  <a:pt x="0" y="14"/>
                  <a:pt x="0" y="14"/>
                  <a:pt x="0" y="14"/>
                </a:cubicBezTo>
                <a:cubicBezTo>
                  <a:pt x="8" y="19"/>
                  <a:pt x="8" y="19"/>
                  <a:pt x="8" y="19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5"/>
                  <a:pt x="16" y="5"/>
                  <a:pt x="16" y="5"/>
                </a:cubicBezTo>
                <a:lnTo>
                  <a:pt x="8" y="0"/>
                </a:lnTo>
                <a:close/>
                <a:moveTo>
                  <a:pt x="5" y="10"/>
                </a:moveTo>
                <a:cubicBezTo>
                  <a:pt x="4" y="11"/>
                  <a:pt x="4" y="11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3" y="12"/>
                  <a:pt x="2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3" y="12"/>
                  <a:pt x="2" y="11"/>
                </a:cubicBezTo>
                <a:cubicBezTo>
                  <a:pt x="2" y="11"/>
                  <a:pt x="2" y="11"/>
                  <a:pt x="2" y="10"/>
                </a:cubicBezTo>
                <a:cubicBezTo>
                  <a:pt x="2" y="11"/>
                  <a:pt x="2" y="11"/>
                  <a:pt x="3" y="12"/>
                </a:cubicBezTo>
                <a:cubicBezTo>
                  <a:pt x="3" y="12"/>
                  <a:pt x="3" y="12"/>
                  <a:pt x="3" y="11"/>
                </a:cubicBezTo>
                <a:cubicBezTo>
                  <a:pt x="3" y="11"/>
                  <a:pt x="4" y="11"/>
                  <a:pt x="4" y="11"/>
                </a:cubicBezTo>
                <a:cubicBezTo>
                  <a:pt x="4" y="11"/>
                  <a:pt x="3" y="11"/>
                  <a:pt x="3" y="10"/>
                </a:cubicBezTo>
                <a:cubicBezTo>
                  <a:pt x="3" y="10"/>
                  <a:pt x="3" y="10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10"/>
                  <a:pt x="3" y="10"/>
                </a:cubicBezTo>
                <a:cubicBezTo>
                  <a:pt x="4" y="10"/>
                  <a:pt x="4" y="11"/>
                  <a:pt x="4" y="11"/>
                </a:cubicBezTo>
                <a:cubicBezTo>
                  <a:pt x="4" y="10"/>
                  <a:pt x="4" y="10"/>
                  <a:pt x="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9"/>
                  <a:pt x="4" y="9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4" y="7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2" y="8"/>
                  <a:pt x="2" y="8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3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7"/>
                  <a:pt x="4" y="7"/>
                  <a:pt x="4" y="7"/>
                </a:cubicBezTo>
                <a:cubicBezTo>
                  <a:pt x="4" y="7"/>
                  <a:pt x="4" y="7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3" y="5"/>
                  <a:pt x="3" y="5"/>
                </a:cubicBezTo>
                <a:cubicBezTo>
                  <a:pt x="3" y="5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4"/>
                </a:cubicBezTo>
                <a:cubicBezTo>
                  <a:pt x="5" y="4"/>
                  <a:pt x="5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3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5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7"/>
                  <a:pt x="4" y="7"/>
                  <a:pt x="4" y="8"/>
                </a:cubicBezTo>
                <a:cubicBezTo>
                  <a:pt x="5" y="9"/>
                  <a:pt x="5" y="10"/>
                  <a:pt x="6" y="10"/>
                </a:cubicBezTo>
                <a:cubicBezTo>
                  <a:pt x="6" y="10"/>
                  <a:pt x="6" y="10"/>
                  <a:pt x="6" y="10"/>
                </a:cubicBezTo>
                <a:cubicBezTo>
                  <a:pt x="6" y="10"/>
                  <a:pt x="6" y="9"/>
                  <a:pt x="6" y="9"/>
                </a:cubicBezTo>
                <a:cubicBezTo>
                  <a:pt x="5" y="8"/>
                  <a:pt x="5" y="8"/>
                  <a:pt x="5" y="8"/>
                </a:cubicBezTo>
                <a:cubicBezTo>
                  <a:pt x="5" y="7"/>
                  <a:pt x="5" y="7"/>
                  <a:pt x="5" y="7"/>
                </a:cubicBezTo>
                <a:cubicBezTo>
                  <a:pt x="5" y="7"/>
                  <a:pt x="5" y="7"/>
                  <a:pt x="5" y="7"/>
                </a:cubicBezTo>
                <a:cubicBezTo>
                  <a:pt x="5" y="7"/>
                  <a:pt x="5" y="7"/>
                  <a:pt x="5" y="7"/>
                </a:cubicBezTo>
                <a:cubicBezTo>
                  <a:pt x="5" y="7"/>
                  <a:pt x="5" y="8"/>
                  <a:pt x="5" y="8"/>
                </a:cubicBezTo>
                <a:cubicBezTo>
                  <a:pt x="5" y="8"/>
                  <a:pt x="6" y="8"/>
                  <a:pt x="6" y="8"/>
                </a:cubicBezTo>
                <a:cubicBezTo>
                  <a:pt x="6" y="8"/>
                  <a:pt x="6" y="7"/>
                  <a:pt x="6" y="7"/>
                </a:cubicBezTo>
                <a:cubicBezTo>
                  <a:pt x="6" y="8"/>
                  <a:pt x="6" y="8"/>
                  <a:pt x="6" y="9"/>
                </a:cubicBezTo>
                <a:cubicBezTo>
                  <a:pt x="6" y="9"/>
                  <a:pt x="7" y="10"/>
                  <a:pt x="7" y="10"/>
                </a:cubicBezTo>
                <a:cubicBezTo>
                  <a:pt x="7" y="11"/>
                  <a:pt x="8" y="11"/>
                  <a:pt x="8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1"/>
                  <a:pt x="6" y="11"/>
                  <a:pt x="6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10"/>
                  <a:pt x="5" y="10"/>
                  <a:pt x="5" y="10"/>
                </a:cubicBezTo>
                <a:close/>
                <a:moveTo>
                  <a:pt x="8" y="16"/>
                </a:moveTo>
                <a:cubicBezTo>
                  <a:pt x="6" y="12"/>
                  <a:pt x="6" y="12"/>
                  <a:pt x="6" y="12"/>
                </a:cubicBezTo>
                <a:cubicBezTo>
                  <a:pt x="10" y="12"/>
                  <a:pt x="10" y="12"/>
                  <a:pt x="10" y="12"/>
                </a:cubicBezTo>
                <a:lnTo>
                  <a:pt x="8" y="16"/>
                </a:lnTo>
                <a:close/>
                <a:moveTo>
                  <a:pt x="15" y="7"/>
                </a:moveTo>
                <a:cubicBezTo>
                  <a:pt x="14" y="7"/>
                  <a:pt x="14" y="7"/>
                  <a:pt x="14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9"/>
                  <a:pt x="14" y="9"/>
                  <a:pt x="14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9"/>
                  <a:pt x="12" y="9"/>
                  <a:pt x="11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2" y="10"/>
                  <a:pt x="12" y="11"/>
                </a:cubicBezTo>
                <a:cubicBezTo>
                  <a:pt x="13" y="11"/>
                  <a:pt x="13" y="10"/>
                  <a:pt x="13" y="10"/>
                </a:cubicBezTo>
                <a:cubicBezTo>
                  <a:pt x="13" y="10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2"/>
                  <a:pt x="13" y="12"/>
                  <a:pt x="13" y="12"/>
                </a:cubicBezTo>
                <a:cubicBezTo>
                  <a:pt x="14" y="11"/>
                  <a:pt x="14" y="11"/>
                  <a:pt x="14" y="10"/>
                </a:cubicBezTo>
                <a:cubicBezTo>
                  <a:pt x="14" y="11"/>
                  <a:pt x="14" y="11"/>
                  <a:pt x="14" y="11"/>
                </a:cubicBezTo>
                <a:cubicBezTo>
                  <a:pt x="14" y="12"/>
                  <a:pt x="14" y="12"/>
                  <a:pt x="13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2" y="11"/>
                  <a:pt x="12" y="11"/>
                  <a:pt x="12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0" y="11"/>
                  <a:pt x="9" y="11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1"/>
                  <a:pt x="9" y="11"/>
                  <a:pt x="9" y="10"/>
                </a:cubicBezTo>
                <a:cubicBezTo>
                  <a:pt x="9" y="10"/>
                  <a:pt x="10" y="9"/>
                  <a:pt x="10" y="9"/>
                </a:cubicBezTo>
                <a:cubicBezTo>
                  <a:pt x="10" y="8"/>
                  <a:pt x="10" y="8"/>
                  <a:pt x="10" y="7"/>
                </a:cubicBezTo>
                <a:cubicBezTo>
                  <a:pt x="10" y="7"/>
                  <a:pt x="10" y="8"/>
                  <a:pt x="10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7"/>
                  <a:pt x="11" y="7"/>
                </a:cubicBezTo>
                <a:cubicBezTo>
                  <a:pt x="11" y="7"/>
                  <a:pt x="12" y="7"/>
                  <a:pt x="11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1" y="7"/>
                  <a:pt x="11" y="8"/>
                </a:cubicBezTo>
                <a:cubicBezTo>
                  <a:pt x="11" y="8"/>
                  <a:pt x="11" y="8"/>
                  <a:pt x="11" y="9"/>
                </a:cubicBezTo>
                <a:cubicBezTo>
                  <a:pt x="10" y="9"/>
                  <a:pt x="10" y="10"/>
                  <a:pt x="1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1" y="10"/>
                  <a:pt x="12" y="9"/>
                  <a:pt x="12" y="8"/>
                </a:cubicBezTo>
                <a:cubicBezTo>
                  <a:pt x="12" y="7"/>
                  <a:pt x="12" y="7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0" y="5"/>
                  <a:pt x="10" y="5"/>
                </a:cubicBezTo>
                <a:cubicBezTo>
                  <a:pt x="10" y="5"/>
                  <a:pt x="10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4"/>
                </a:cubicBezTo>
                <a:cubicBezTo>
                  <a:pt x="11" y="4"/>
                  <a:pt x="12" y="4"/>
                  <a:pt x="12" y="4"/>
                </a:cubicBezTo>
                <a:cubicBezTo>
                  <a:pt x="12" y="4"/>
                  <a:pt x="12" y="3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3" y="6"/>
                </a:cubicBezTo>
                <a:cubicBezTo>
                  <a:pt x="13" y="6"/>
                  <a:pt x="13" y="5"/>
                  <a:pt x="13" y="5"/>
                </a:cubicBezTo>
                <a:cubicBezTo>
                  <a:pt x="13" y="5"/>
                  <a:pt x="13" y="6"/>
                  <a:pt x="13" y="6"/>
                </a:cubicBezTo>
                <a:cubicBezTo>
                  <a:pt x="13" y="6"/>
                  <a:pt x="12" y="6"/>
                  <a:pt x="12" y="6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5" y="7"/>
                  <a:pt x="15" y="7"/>
                </a:cubicBezTo>
                <a:cubicBezTo>
                  <a:pt x="15" y="7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7"/>
                  <a:pt x="15" y="7"/>
                </a:cubicBez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1371" name="组合 40579"/>
          <p:cNvPicPr>
            <a:picLocks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2638" y="6248400"/>
            <a:ext cx="39052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72" name="组合 40535"/>
          <p:cNvPicPr>
            <a:picLocks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350" y="6108700"/>
            <a:ext cx="317500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1373" name="Freeform 207"/>
          <p:cNvSpPr>
            <a:spLocks noEditPoints="1"/>
          </p:cNvSpPr>
          <p:nvPr/>
        </p:nvSpPr>
        <p:spPr bwMode="auto">
          <a:xfrm>
            <a:off x="3886200" y="6140450"/>
            <a:ext cx="325438" cy="434975"/>
          </a:xfrm>
          <a:custGeom>
            <a:avLst/>
            <a:gdLst>
              <a:gd name="T0" fmla="*/ 13 w 15"/>
              <a:gd name="T1" fmla="*/ 0 h 20"/>
              <a:gd name="T2" fmla="*/ 1 w 15"/>
              <a:gd name="T3" fmla="*/ 0 h 20"/>
              <a:gd name="T4" fmla="*/ 0 w 15"/>
              <a:gd name="T5" fmla="*/ 2 h 20"/>
              <a:gd name="T6" fmla="*/ 0 w 15"/>
              <a:gd name="T7" fmla="*/ 11 h 20"/>
              <a:gd name="T8" fmla="*/ 1 w 15"/>
              <a:gd name="T9" fmla="*/ 13 h 20"/>
              <a:gd name="T10" fmla="*/ 4 w 15"/>
              <a:gd name="T11" fmla="*/ 13 h 20"/>
              <a:gd name="T12" fmla="*/ 7 w 15"/>
              <a:gd name="T13" fmla="*/ 20 h 20"/>
              <a:gd name="T14" fmla="*/ 11 w 15"/>
              <a:gd name="T15" fmla="*/ 13 h 20"/>
              <a:gd name="T16" fmla="*/ 13 w 15"/>
              <a:gd name="T17" fmla="*/ 13 h 20"/>
              <a:gd name="T18" fmla="*/ 15 w 15"/>
              <a:gd name="T19" fmla="*/ 11 h 20"/>
              <a:gd name="T20" fmla="*/ 15 w 15"/>
              <a:gd name="T21" fmla="*/ 2 h 20"/>
              <a:gd name="T22" fmla="*/ 13 w 15"/>
              <a:gd name="T23" fmla="*/ 0 h 20"/>
              <a:gd name="T24" fmla="*/ 4 w 15"/>
              <a:gd name="T25" fmla="*/ 11 h 20"/>
              <a:gd name="T26" fmla="*/ 3 w 15"/>
              <a:gd name="T27" fmla="*/ 10 h 20"/>
              <a:gd name="T28" fmla="*/ 4 w 15"/>
              <a:gd name="T29" fmla="*/ 9 h 20"/>
              <a:gd name="T30" fmla="*/ 5 w 15"/>
              <a:gd name="T31" fmla="*/ 10 h 20"/>
              <a:gd name="T32" fmla="*/ 4 w 15"/>
              <a:gd name="T33" fmla="*/ 11 h 20"/>
              <a:gd name="T34" fmla="*/ 5 w 15"/>
              <a:gd name="T35" fmla="*/ 7 h 20"/>
              <a:gd name="T36" fmla="*/ 4 w 15"/>
              <a:gd name="T37" fmla="*/ 8 h 20"/>
              <a:gd name="T38" fmla="*/ 4 w 15"/>
              <a:gd name="T39" fmla="*/ 8 h 20"/>
              <a:gd name="T40" fmla="*/ 3 w 15"/>
              <a:gd name="T41" fmla="*/ 7 h 20"/>
              <a:gd name="T42" fmla="*/ 3 w 15"/>
              <a:gd name="T43" fmla="*/ 3 h 20"/>
              <a:gd name="T44" fmla="*/ 4 w 15"/>
              <a:gd name="T45" fmla="*/ 2 h 20"/>
              <a:gd name="T46" fmla="*/ 4 w 15"/>
              <a:gd name="T47" fmla="*/ 2 h 20"/>
              <a:gd name="T48" fmla="*/ 5 w 15"/>
              <a:gd name="T49" fmla="*/ 3 h 20"/>
              <a:gd name="T50" fmla="*/ 5 w 15"/>
              <a:gd name="T51" fmla="*/ 7 h 20"/>
              <a:gd name="T52" fmla="*/ 7 w 15"/>
              <a:gd name="T53" fmla="*/ 11 h 20"/>
              <a:gd name="T54" fmla="*/ 6 w 15"/>
              <a:gd name="T55" fmla="*/ 10 h 20"/>
              <a:gd name="T56" fmla="*/ 7 w 15"/>
              <a:gd name="T57" fmla="*/ 9 h 20"/>
              <a:gd name="T58" fmla="*/ 8 w 15"/>
              <a:gd name="T59" fmla="*/ 10 h 20"/>
              <a:gd name="T60" fmla="*/ 7 w 15"/>
              <a:gd name="T61" fmla="*/ 11 h 20"/>
              <a:gd name="T62" fmla="*/ 8 w 15"/>
              <a:gd name="T63" fmla="*/ 7 h 20"/>
              <a:gd name="T64" fmla="*/ 7 w 15"/>
              <a:gd name="T65" fmla="*/ 8 h 20"/>
              <a:gd name="T66" fmla="*/ 7 w 15"/>
              <a:gd name="T67" fmla="*/ 8 h 20"/>
              <a:gd name="T68" fmla="*/ 6 w 15"/>
              <a:gd name="T69" fmla="*/ 7 h 20"/>
              <a:gd name="T70" fmla="*/ 6 w 15"/>
              <a:gd name="T71" fmla="*/ 3 h 20"/>
              <a:gd name="T72" fmla="*/ 7 w 15"/>
              <a:gd name="T73" fmla="*/ 2 h 20"/>
              <a:gd name="T74" fmla="*/ 7 w 15"/>
              <a:gd name="T75" fmla="*/ 2 h 20"/>
              <a:gd name="T76" fmla="*/ 8 w 15"/>
              <a:gd name="T77" fmla="*/ 3 h 20"/>
              <a:gd name="T78" fmla="*/ 8 w 15"/>
              <a:gd name="T79" fmla="*/ 7 h 20"/>
              <a:gd name="T80" fmla="*/ 10 w 15"/>
              <a:gd name="T81" fmla="*/ 11 h 20"/>
              <a:gd name="T82" fmla="*/ 9 w 15"/>
              <a:gd name="T83" fmla="*/ 10 h 20"/>
              <a:gd name="T84" fmla="*/ 10 w 15"/>
              <a:gd name="T85" fmla="*/ 9 h 20"/>
              <a:gd name="T86" fmla="*/ 11 w 15"/>
              <a:gd name="T87" fmla="*/ 10 h 20"/>
              <a:gd name="T88" fmla="*/ 10 w 15"/>
              <a:gd name="T89" fmla="*/ 11 h 20"/>
              <a:gd name="T90" fmla="*/ 11 w 15"/>
              <a:gd name="T91" fmla="*/ 7 h 20"/>
              <a:gd name="T92" fmla="*/ 10 w 15"/>
              <a:gd name="T93" fmla="*/ 8 h 20"/>
              <a:gd name="T94" fmla="*/ 10 w 15"/>
              <a:gd name="T95" fmla="*/ 8 h 20"/>
              <a:gd name="T96" fmla="*/ 9 w 15"/>
              <a:gd name="T97" fmla="*/ 7 h 20"/>
              <a:gd name="T98" fmla="*/ 9 w 15"/>
              <a:gd name="T99" fmla="*/ 3 h 20"/>
              <a:gd name="T100" fmla="*/ 10 w 15"/>
              <a:gd name="T101" fmla="*/ 2 h 20"/>
              <a:gd name="T102" fmla="*/ 10 w 15"/>
              <a:gd name="T103" fmla="*/ 2 h 20"/>
              <a:gd name="T104" fmla="*/ 11 w 15"/>
              <a:gd name="T105" fmla="*/ 3 h 20"/>
              <a:gd name="T106" fmla="*/ 11 w 15"/>
              <a:gd name="T107" fmla="*/ 7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" h="20">
                <a:moveTo>
                  <a:pt x="13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2"/>
                  <a:pt x="0" y="13"/>
                  <a:pt x="1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7" y="20"/>
                  <a:pt x="7" y="20"/>
                  <a:pt x="7" y="20"/>
                </a:cubicBezTo>
                <a:cubicBezTo>
                  <a:pt x="11" y="13"/>
                  <a:pt x="11" y="13"/>
                  <a:pt x="11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4" y="13"/>
                  <a:pt x="15" y="12"/>
                  <a:pt x="15" y="11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1"/>
                  <a:pt x="14" y="0"/>
                  <a:pt x="13" y="0"/>
                </a:cubicBezTo>
                <a:close/>
                <a:moveTo>
                  <a:pt x="4" y="11"/>
                </a:moveTo>
                <a:cubicBezTo>
                  <a:pt x="3" y="11"/>
                  <a:pt x="3" y="10"/>
                  <a:pt x="3" y="10"/>
                </a:cubicBezTo>
                <a:cubicBezTo>
                  <a:pt x="3" y="9"/>
                  <a:pt x="3" y="9"/>
                  <a:pt x="4" y="9"/>
                </a:cubicBezTo>
                <a:cubicBezTo>
                  <a:pt x="5" y="9"/>
                  <a:pt x="5" y="9"/>
                  <a:pt x="5" y="10"/>
                </a:cubicBezTo>
                <a:cubicBezTo>
                  <a:pt x="5" y="10"/>
                  <a:pt x="5" y="11"/>
                  <a:pt x="4" y="11"/>
                </a:cubicBezTo>
                <a:close/>
                <a:moveTo>
                  <a:pt x="5" y="7"/>
                </a:moveTo>
                <a:cubicBezTo>
                  <a:pt x="5" y="8"/>
                  <a:pt x="5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3" y="8"/>
                  <a:pt x="3" y="7"/>
                </a:cubicBezTo>
                <a:cubicBezTo>
                  <a:pt x="3" y="3"/>
                  <a:pt x="3" y="3"/>
                  <a:pt x="3" y="3"/>
                </a:cubicBezTo>
                <a:cubicBezTo>
                  <a:pt x="3" y="2"/>
                  <a:pt x="3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5" y="2"/>
                  <a:pt x="5" y="2"/>
                  <a:pt x="5" y="3"/>
                </a:cubicBezTo>
                <a:lnTo>
                  <a:pt x="5" y="7"/>
                </a:lnTo>
                <a:close/>
                <a:moveTo>
                  <a:pt x="7" y="11"/>
                </a:moveTo>
                <a:cubicBezTo>
                  <a:pt x="7" y="11"/>
                  <a:pt x="6" y="10"/>
                  <a:pt x="6" y="10"/>
                </a:cubicBezTo>
                <a:cubicBezTo>
                  <a:pt x="6" y="9"/>
                  <a:pt x="7" y="9"/>
                  <a:pt x="7" y="9"/>
                </a:cubicBezTo>
                <a:cubicBezTo>
                  <a:pt x="8" y="9"/>
                  <a:pt x="8" y="9"/>
                  <a:pt x="8" y="10"/>
                </a:cubicBezTo>
                <a:cubicBezTo>
                  <a:pt x="8" y="10"/>
                  <a:pt x="8" y="11"/>
                  <a:pt x="7" y="11"/>
                </a:cubicBezTo>
                <a:close/>
                <a:moveTo>
                  <a:pt x="8" y="7"/>
                </a:moveTo>
                <a:cubicBezTo>
                  <a:pt x="8" y="8"/>
                  <a:pt x="8" y="8"/>
                  <a:pt x="7" y="8"/>
                </a:cubicBezTo>
                <a:cubicBezTo>
                  <a:pt x="7" y="8"/>
                  <a:pt x="7" y="8"/>
                  <a:pt x="7" y="8"/>
                </a:cubicBezTo>
                <a:cubicBezTo>
                  <a:pt x="7" y="8"/>
                  <a:pt x="6" y="8"/>
                  <a:pt x="6" y="7"/>
                </a:cubicBezTo>
                <a:cubicBezTo>
                  <a:pt x="6" y="3"/>
                  <a:pt x="6" y="3"/>
                  <a:pt x="6" y="3"/>
                </a:cubicBezTo>
                <a:cubicBezTo>
                  <a:pt x="6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8" y="2"/>
                  <a:pt x="8" y="2"/>
                  <a:pt x="8" y="3"/>
                </a:cubicBezTo>
                <a:lnTo>
                  <a:pt x="8" y="7"/>
                </a:lnTo>
                <a:close/>
                <a:moveTo>
                  <a:pt x="10" y="11"/>
                </a:moveTo>
                <a:cubicBezTo>
                  <a:pt x="10" y="11"/>
                  <a:pt x="9" y="10"/>
                  <a:pt x="9" y="10"/>
                </a:cubicBezTo>
                <a:cubicBezTo>
                  <a:pt x="9" y="9"/>
                  <a:pt x="10" y="9"/>
                  <a:pt x="10" y="9"/>
                </a:cubicBezTo>
                <a:cubicBezTo>
                  <a:pt x="11" y="9"/>
                  <a:pt x="11" y="9"/>
                  <a:pt x="11" y="10"/>
                </a:cubicBezTo>
                <a:cubicBezTo>
                  <a:pt x="11" y="10"/>
                  <a:pt x="11" y="11"/>
                  <a:pt x="10" y="11"/>
                </a:cubicBezTo>
                <a:close/>
                <a:moveTo>
                  <a:pt x="11" y="7"/>
                </a:moveTo>
                <a:cubicBezTo>
                  <a:pt x="11" y="8"/>
                  <a:pt x="11" y="8"/>
                  <a:pt x="1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9" y="8"/>
                  <a:pt x="9" y="7"/>
                </a:cubicBezTo>
                <a:cubicBezTo>
                  <a:pt x="9" y="3"/>
                  <a:pt x="9" y="3"/>
                  <a:pt x="9" y="3"/>
                </a:cubicBezTo>
                <a:cubicBezTo>
                  <a:pt x="9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1" y="2"/>
                  <a:pt x="11" y="2"/>
                  <a:pt x="11" y="3"/>
                </a:cubicBezTo>
                <a:lnTo>
                  <a:pt x="11" y="7"/>
                </a:ln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1374" name="Freeform 225"/>
          <p:cNvSpPr>
            <a:spLocks noEditPoints="1"/>
          </p:cNvSpPr>
          <p:nvPr/>
        </p:nvSpPr>
        <p:spPr bwMode="auto">
          <a:xfrm>
            <a:off x="10350500" y="6129338"/>
            <a:ext cx="390525" cy="457200"/>
          </a:xfrm>
          <a:custGeom>
            <a:avLst/>
            <a:gdLst>
              <a:gd name="T0" fmla="*/ 13 w 18"/>
              <a:gd name="T1" fmla="*/ 11 h 21"/>
              <a:gd name="T2" fmla="*/ 12 w 18"/>
              <a:gd name="T3" fmla="*/ 9 h 21"/>
              <a:gd name="T4" fmla="*/ 16 w 18"/>
              <a:gd name="T5" fmla="*/ 6 h 21"/>
              <a:gd name="T6" fmla="*/ 16 w 18"/>
              <a:gd name="T7" fmla="*/ 6 h 21"/>
              <a:gd name="T8" fmla="*/ 15 w 18"/>
              <a:gd name="T9" fmla="*/ 5 h 21"/>
              <a:gd name="T10" fmla="*/ 11 w 18"/>
              <a:gd name="T11" fmla="*/ 5 h 21"/>
              <a:gd name="T12" fmla="*/ 9 w 18"/>
              <a:gd name="T13" fmla="*/ 1 h 21"/>
              <a:gd name="T14" fmla="*/ 8 w 18"/>
              <a:gd name="T15" fmla="*/ 0 h 21"/>
              <a:gd name="T16" fmla="*/ 7 w 18"/>
              <a:gd name="T17" fmla="*/ 1 h 21"/>
              <a:gd name="T18" fmla="*/ 5 w 18"/>
              <a:gd name="T19" fmla="*/ 4 h 21"/>
              <a:gd name="T20" fmla="*/ 1 w 18"/>
              <a:gd name="T21" fmla="*/ 5 h 21"/>
              <a:gd name="T22" fmla="*/ 0 w 18"/>
              <a:gd name="T23" fmla="*/ 6 h 21"/>
              <a:gd name="T24" fmla="*/ 0 w 18"/>
              <a:gd name="T25" fmla="*/ 6 h 21"/>
              <a:gd name="T26" fmla="*/ 4 w 18"/>
              <a:gd name="T27" fmla="*/ 9 h 21"/>
              <a:gd name="T28" fmla="*/ 3 w 18"/>
              <a:gd name="T29" fmla="*/ 14 h 21"/>
              <a:gd name="T30" fmla="*/ 3 w 18"/>
              <a:gd name="T31" fmla="*/ 14 h 21"/>
              <a:gd name="T32" fmla="*/ 4 w 18"/>
              <a:gd name="T33" fmla="*/ 14 h 21"/>
              <a:gd name="T34" fmla="*/ 7 w 18"/>
              <a:gd name="T35" fmla="*/ 13 h 21"/>
              <a:gd name="T36" fmla="*/ 7 w 18"/>
              <a:gd name="T37" fmla="*/ 21 h 21"/>
              <a:gd name="T38" fmla="*/ 9 w 18"/>
              <a:gd name="T39" fmla="*/ 19 h 21"/>
              <a:gd name="T40" fmla="*/ 11 w 18"/>
              <a:gd name="T41" fmla="*/ 21 h 21"/>
              <a:gd name="T42" fmla="*/ 11 w 18"/>
              <a:gd name="T43" fmla="*/ 16 h 21"/>
              <a:gd name="T44" fmla="*/ 14 w 18"/>
              <a:gd name="T45" fmla="*/ 19 h 21"/>
              <a:gd name="T46" fmla="*/ 15 w 18"/>
              <a:gd name="T47" fmla="*/ 17 h 21"/>
              <a:gd name="T48" fmla="*/ 18 w 18"/>
              <a:gd name="T49" fmla="*/ 16 h 21"/>
              <a:gd name="T50" fmla="*/ 13 w 18"/>
              <a:gd name="T51" fmla="*/ 11 h 21"/>
              <a:gd name="T52" fmla="*/ 5 w 18"/>
              <a:gd name="T53" fmla="*/ 9 h 21"/>
              <a:gd name="T54" fmla="*/ 2 w 18"/>
              <a:gd name="T55" fmla="*/ 6 h 21"/>
              <a:gd name="T56" fmla="*/ 6 w 18"/>
              <a:gd name="T57" fmla="*/ 6 h 21"/>
              <a:gd name="T58" fmla="*/ 6 w 18"/>
              <a:gd name="T59" fmla="*/ 5 h 21"/>
              <a:gd name="T60" fmla="*/ 8 w 18"/>
              <a:gd name="T61" fmla="*/ 2 h 21"/>
              <a:gd name="T62" fmla="*/ 10 w 18"/>
              <a:gd name="T63" fmla="*/ 5 h 21"/>
              <a:gd name="T64" fmla="*/ 10 w 18"/>
              <a:gd name="T65" fmla="*/ 6 h 21"/>
              <a:gd name="T66" fmla="*/ 14 w 18"/>
              <a:gd name="T67" fmla="*/ 6 h 21"/>
              <a:gd name="T68" fmla="*/ 11 w 18"/>
              <a:gd name="T69" fmla="*/ 9 h 21"/>
              <a:gd name="T70" fmla="*/ 11 w 18"/>
              <a:gd name="T71" fmla="*/ 9 h 21"/>
              <a:gd name="T72" fmla="*/ 12 w 18"/>
              <a:gd name="T73" fmla="*/ 13 h 21"/>
              <a:gd name="T74" fmla="*/ 8 w 18"/>
              <a:gd name="T75" fmla="*/ 11 h 21"/>
              <a:gd name="T76" fmla="*/ 8 w 18"/>
              <a:gd name="T77" fmla="*/ 11 h 21"/>
              <a:gd name="T78" fmla="*/ 8 w 18"/>
              <a:gd name="T79" fmla="*/ 11 h 21"/>
              <a:gd name="T80" fmla="*/ 4 w 18"/>
              <a:gd name="T81" fmla="*/ 13 h 21"/>
              <a:gd name="T82" fmla="*/ 5 w 18"/>
              <a:gd name="T83" fmla="*/ 9 h 21"/>
              <a:gd name="T84" fmla="*/ 5 w 18"/>
              <a:gd name="T85" fmla="*/ 9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8" h="21">
                <a:moveTo>
                  <a:pt x="13" y="11"/>
                </a:moveTo>
                <a:cubicBezTo>
                  <a:pt x="12" y="9"/>
                  <a:pt x="12" y="9"/>
                  <a:pt x="12" y="9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5"/>
                  <a:pt x="16" y="5"/>
                  <a:pt x="15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9" y="1"/>
                  <a:pt x="9" y="1"/>
                  <a:pt x="9" y="1"/>
                </a:cubicBezTo>
                <a:cubicBezTo>
                  <a:pt x="9" y="0"/>
                  <a:pt x="8" y="0"/>
                  <a:pt x="8" y="0"/>
                </a:cubicBezTo>
                <a:cubicBezTo>
                  <a:pt x="8" y="0"/>
                  <a:pt x="7" y="0"/>
                  <a:pt x="7" y="1"/>
                </a:cubicBezTo>
                <a:cubicBezTo>
                  <a:pt x="5" y="4"/>
                  <a:pt x="5" y="4"/>
                  <a:pt x="5" y="4"/>
                </a:cubicBezTo>
                <a:cubicBezTo>
                  <a:pt x="1" y="5"/>
                  <a:pt x="1" y="5"/>
                  <a:pt x="1" y="5"/>
                </a:cubicBezTo>
                <a:cubicBezTo>
                  <a:pt x="0" y="5"/>
                  <a:pt x="0" y="5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4" y="9"/>
                  <a:pt x="4" y="9"/>
                  <a:pt x="4" y="9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5"/>
                  <a:pt x="4" y="14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21"/>
                  <a:pt x="7" y="21"/>
                  <a:pt x="7" y="21"/>
                </a:cubicBezTo>
                <a:cubicBezTo>
                  <a:pt x="9" y="19"/>
                  <a:pt x="9" y="19"/>
                  <a:pt x="9" y="19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16"/>
                  <a:pt x="11" y="16"/>
                  <a:pt x="11" y="16"/>
                </a:cubicBezTo>
                <a:cubicBezTo>
                  <a:pt x="14" y="19"/>
                  <a:pt x="14" y="19"/>
                  <a:pt x="14" y="19"/>
                </a:cubicBezTo>
                <a:cubicBezTo>
                  <a:pt x="15" y="17"/>
                  <a:pt x="15" y="17"/>
                  <a:pt x="15" y="17"/>
                </a:cubicBezTo>
                <a:cubicBezTo>
                  <a:pt x="18" y="16"/>
                  <a:pt x="18" y="16"/>
                  <a:pt x="18" y="16"/>
                </a:cubicBezTo>
                <a:lnTo>
                  <a:pt x="13" y="11"/>
                </a:lnTo>
                <a:close/>
                <a:moveTo>
                  <a:pt x="5" y="9"/>
                </a:moveTo>
                <a:cubicBezTo>
                  <a:pt x="2" y="6"/>
                  <a:pt x="2" y="6"/>
                  <a:pt x="2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5"/>
                </a:cubicBezTo>
                <a:cubicBezTo>
                  <a:pt x="8" y="2"/>
                  <a:pt x="8" y="2"/>
                  <a:pt x="8" y="2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6"/>
                  <a:pt x="10" y="6"/>
                  <a:pt x="10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2" y="13"/>
                  <a:pt x="12" y="13"/>
                  <a:pt x="12" y="13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4" y="13"/>
                  <a:pt x="4" y="13"/>
                  <a:pt x="4" y="13"/>
                </a:cubicBezTo>
                <a:cubicBezTo>
                  <a:pt x="5" y="9"/>
                  <a:pt x="5" y="9"/>
                  <a:pt x="5" y="9"/>
                </a:cubicBezTo>
                <a:cubicBezTo>
                  <a:pt x="5" y="9"/>
                  <a:pt x="5" y="9"/>
                  <a:pt x="5" y="9"/>
                </a:cubicBez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1375" name="组合 40601"/>
          <p:cNvPicPr>
            <a:picLocks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8563" y="6235700"/>
            <a:ext cx="3905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76" name="组合 40559"/>
          <p:cNvPicPr>
            <a:picLocks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1350" y="6218238"/>
            <a:ext cx="347663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1377" name="Freeform 289"/>
          <p:cNvSpPr>
            <a:spLocks noEditPoints="1"/>
          </p:cNvSpPr>
          <p:nvPr/>
        </p:nvSpPr>
        <p:spPr bwMode="auto">
          <a:xfrm>
            <a:off x="4691063" y="6173788"/>
            <a:ext cx="347662" cy="368300"/>
          </a:xfrm>
          <a:custGeom>
            <a:avLst/>
            <a:gdLst>
              <a:gd name="T0" fmla="*/ 16 w 16"/>
              <a:gd name="T1" fmla="*/ 4 h 17"/>
              <a:gd name="T2" fmla="*/ 16 w 16"/>
              <a:gd name="T3" fmla="*/ 0 h 17"/>
              <a:gd name="T4" fmla="*/ 15 w 16"/>
              <a:gd name="T5" fmla="*/ 0 h 17"/>
              <a:gd name="T6" fmla="*/ 1 w 16"/>
              <a:gd name="T7" fmla="*/ 0 h 17"/>
              <a:gd name="T8" fmla="*/ 0 w 16"/>
              <a:gd name="T9" fmla="*/ 0 h 17"/>
              <a:gd name="T10" fmla="*/ 0 w 16"/>
              <a:gd name="T11" fmla="*/ 4 h 17"/>
              <a:gd name="T12" fmla="*/ 6 w 16"/>
              <a:gd name="T13" fmla="*/ 4 h 17"/>
              <a:gd name="T14" fmla="*/ 6 w 16"/>
              <a:gd name="T15" fmla="*/ 5 h 17"/>
              <a:gd name="T16" fmla="*/ 1 w 16"/>
              <a:gd name="T17" fmla="*/ 5 h 17"/>
              <a:gd name="T18" fmla="*/ 0 w 16"/>
              <a:gd name="T19" fmla="*/ 6 h 17"/>
              <a:gd name="T20" fmla="*/ 0 w 16"/>
              <a:gd name="T21" fmla="*/ 16 h 17"/>
              <a:gd name="T22" fmla="*/ 1 w 16"/>
              <a:gd name="T23" fmla="*/ 17 h 17"/>
              <a:gd name="T24" fmla="*/ 15 w 16"/>
              <a:gd name="T25" fmla="*/ 17 h 17"/>
              <a:gd name="T26" fmla="*/ 16 w 16"/>
              <a:gd name="T27" fmla="*/ 16 h 17"/>
              <a:gd name="T28" fmla="*/ 16 w 16"/>
              <a:gd name="T29" fmla="*/ 6 h 17"/>
              <a:gd name="T30" fmla="*/ 15 w 16"/>
              <a:gd name="T31" fmla="*/ 5 h 17"/>
              <a:gd name="T32" fmla="*/ 10 w 16"/>
              <a:gd name="T33" fmla="*/ 5 h 17"/>
              <a:gd name="T34" fmla="*/ 10 w 16"/>
              <a:gd name="T35" fmla="*/ 4 h 17"/>
              <a:gd name="T36" fmla="*/ 16 w 16"/>
              <a:gd name="T37" fmla="*/ 4 h 17"/>
              <a:gd name="T38" fmla="*/ 11 w 16"/>
              <a:gd name="T39" fmla="*/ 1 h 17"/>
              <a:gd name="T40" fmla="*/ 14 w 16"/>
              <a:gd name="T41" fmla="*/ 1 h 17"/>
              <a:gd name="T42" fmla="*/ 14 w 16"/>
              <a:gd name="T43" fmla="*/ 2 h 17"/>
              <a:gd name="T44" fmla="*/ 11 w 16"/>
              <a:gd name="T45" fmla="*/ 2 h 17"/>
              <a:gd name="T46" fmla="*/ 11 w 16"/>
              <a:gd name="T47" fmla="*/ 1 h 17"/>
              <a:gd name="T48" fmla="*/ 15 w 16"/>
              <a:gd name="T49" fmla="*/ 16 h 17"/>
              <a:gd name="T50" fmla="*/ 1 w 16"/>
              <a:gd name="T51" fmla="*/ 16 h 17"/>
              <a:gd name="T52" fmla="*/ 1 w 16"/>
              <a:gd name="T53" fmla="*/ 14 h 17"/>
              <a:gd name="T54" fmla="*/ 15 w 16"/>
              <a:gd name="T55" fmla="*/ 14 h 17"/>
              <a:gd name="T56" fmla="*/ 15 w 16"/>
              <a:gd name="T57" fmla="*/ 16 h 17"/>
              <a:gd name="T58" fmla="*/ 10 w 16"/>
              <a:gd name="T59" fmla="*/ 8 h 17"/>
              <a:gd name="T60" fmla="*/ 8 w 16"/>
              <a:gd name="T61" fmla="*/ 10 h 17"/>
              <a:gd name="T62" fmla="*/ 6 w 16"/>
              <a:gd name="T63" fmla="*/ 8 h 17"/>
              <a:gd name="T64" fmla="*/ 8 w 16"/>
              <a:gd name="T65" fmla="*/ 6 h 17"/>
              <a:gd name="T66" fmla="*/ 10 w 16"/>
              <a:gd name="T67" fmla="*/ 8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6" h="17">
                <a:moveTo>
                  <a:pt x="16" y="4"/>
                </a:move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5" y="0"/>
                  <a:pt x="15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4"/>
                  <a:pt x="0" y="4"/>
                  <a:pt x="0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5"/>
                  <a:pt x="6" y="5"/>
                  <a:pt x="6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0" y="5"/>
                  <a:pt x="0" y="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1" y="17"/>
                  <a:pt x="1" y="17"/>
                </a:cubicBezTo>
                <a:cubicBezTo>
                  <a:pt x="15" y="17"/>
                  <a:pt x="15" y="17"/>
                  <a:pt x="15" y="17"/>
                </a:cubicBezTo>
                <a:cubicBezTo>
                  <a:pt x="15" y="17"/>
                  <a:pt x="16" y="16"/>
                  <a:pt x="16" y="1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5"/>
                  <a:pt x="15" y="5"/>
                  <a:pt x="15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4"/>
                  <a:pt x="10" y="4"/>
                  <a:pt x="10" y="4"/>
                </a:cubicBezTo>
                <a:lnTo>
                  <a:pt x="16" y="4"/>
                </a:lnTo>
                <a:close/>
                <a:moveTo>
                  <a:pt x="11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2"/>
                  <a:pt x="14" y="2"/>
                  <a:pt x="14" y="2"/>
                </a:cubicBezTo>
                <a:cubicBezTo>
                  <a:pt x="11" y="2"/>
                  <a:pt x="11" y="2"/>
                  <a:pt x="11" y="2"/>
                </a:cubicBezTo>
                <a:lnTo>
                  <a:pt x="11" y="1"/>
                </a:lnTo>
                <a:close/>
                <a:moveTo>
                  <a:pt x="15" y="16"/>
                </a:moveTo>
                <a:cubicBezTo>
                  <a:pt x="1" y="16"/>
                  <a:pt x="1" y="16"/>
                  <a:pt x="1" y="16"/>
                </a:cubicBezTo>
                <a:cubicBezTo>
                  <a:pt x="1" y="14"/>
                  <a:pt x="1" y="14"/>
                  <a:pt x="1" y="14"/>
                </a:cubicBezTo>
                <a:cubicBezTo>
                  <a:pt x="15" y="14"/>
                  <a:pt x="15" y="14"/>
                  <a:pt x="15" y="14"/>
                </a:cubicBezTo>
                <a:lnTo>
                  <a:pt x="15" y="16"/>
                </a:lnTo>
                <a:close/>
                <a:moveTo>
                  <a:pt x="10" y="8"/>
                </a:moveTo>
                <a:cubicBezTo>
                  <a:pt x="10" y="9"/>
                  <a:pt x="9" y="10"/>
                  <a:pt x="8" y="10"/>
                </a:cubicBezTo>
                <a:cubicBezTo>
                  <a:pt x="7" y="10"/>
                  <a:pt x="6" y="9"/>
                  <a:pt x="6" y="8"/>
                </a:cubicBezTo>
                <a:cubicBezTo>
                  <a:pt x="6" y="7"/>
                  <a:pt x="7" y="6"/>
                  <a:pt x="8" y="6"/>
                </a:cubicBezTo>
                <a:cubicBezTo>
                  <a:pt x="9" y="6"/>
                  <a:pt x="10" y="7"/>
                  <a:pt x="10" y="8"/>
                </a:cubicBez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1378" name="Freeform 290"/>
          <p:cNvSpPr>
            <a:spLocks noEditPoints="1"/>
          </p:cNvSpPr>
          <p:nvPr/>
        </p:nvSpPr>
        <p:spPr bwMode="auto">
          <a:xfrm>
            <a:off x="9569450" y="6227763"/>
            <a:ext cx="325438" cy="260350"/>
          </a:xfrm>
          <a:custGeom>
            <a:avLst/>
            <a:gdLst>
              <a:gd name="T0" fmla="*/ 15 w 15"/>
              <a:gd name="T1" fmla="*/ 0 h 12"/>
              <a:gd name="T2" fmla="*/ 10 w 15"/>
              <a:gd name="T3" fmla="*/ 0 h 12"/>
              <a:gd name="T4" fmla="*/ 10 w 15"/>
              <a:gd name="T5" fmla="*/ 1 h 12"/>
              <a:gd name="T6" fmla="*/ 6 w 15"/>
              <a:gd name="T7" fmla="*/ 1 h 12"/>
              <a:gd name="T8" fmla="*/ 6 w 15"/>
              <a:gd name="T9" fmla="*/ 0 h 12"/>
              <a:gd name="T10" fmla="*/ 1 w 15"/>
              <a:gd name="T11" fmla="*/ 0 h 12"/>
              <a:gd name="T12" fmla="*/ 0 w 15"/>
              <a:gd name="T13" fmla="*/ 1 h 12"/>
              <a:gd name="T14" fmla="*/ 0 w 15"/>
              <a:gd name="T15" fmla="*/ 11 h 12"/>
              <a:gd name="T16" fmla="*/ 1 w 15"/>
              <a:gd name="T17" fmla="*/ 12 h 12"/>
              <a:gd name="T18" fmla="*/ 15 w 15"/>
              <a:gd name="T19" fmla="*/ 12 h 12"/>
              <a:gd name="T20" fmla="*/ 15 w 15"/>
              <a:gd name="T21" fmla="*/ 11 h 12"/>
              <a:gd name="T22" fmla="*/ 15 w 15"/>
              <a:gd name="T23" fmla="*/ 1 h 12"/>
              <a:gd name="T24" fmla="*/ 15 w 15"/>
              <a:gd name="T25" fmla="*/ 0 h 12"/>
              <a:gd name="T26" fmla="*/ 8 w 15"/>
              <a:gd name="T27" fmla="*/ 1 h 12"/>
              <a:gd name="T28" fmla="*/ 10 w 15"/>
              <a:gd name="T29" fmla="*/ 3 h 12"/>
              <a:gd name="T30" fmla="*/ 8 w 15"/>
              <a:gd name="T31" fmla="*/ 6 h 12"/>
              <a:gd name="T32" fmla="*/ 5 w 15"/>
              <a:gd name="T33" fmla="*/ 3 h 12"/>
              <a:gd name="T34" fmla="*/ 8 w 15"/>
              <a:gd name="T35" fmla="*/ 1 h 12"/>
              <a:gd name="T36" fmla="*/ 14 w 15"/>
              <a:gd name="T37" fmla="*/ 11 h 12"/>
              <a:gd name="T38" fmla="*/ 1 w 15"/>
              <a:gd name="T39" fmla="*/ 11 h 12"/>
              <a:gd name="T40" fmla="*/ 1 w 15"/>
              <a:gd name="T41" fmla="*/ 9 h 12"/>
              <a:gd name="T42" fmla="*/ 14 w 15"/>
              <a:gd name="T43" fmla="*/ 9 h 12"/>
              <a:gd name="T44" fmla="*/ 14 w 15"/>
              <a:gd name="T45" fmla="*/ 1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" h="12">
                <a:moveTo>
                  <a:pt x="15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1"/>
                  <a:pt x="10" y="1"/>
                  <a:pt x="10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0"/>
                  <a:pt x="6" y="0"/>
                  <a:pt x="6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2"/>
                  <a:pt x="1" y="12"/>
                  <a:pt x="1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2"/>
                  <a:pt x="15" y="12"/>
                  <a:pt x="15" y="11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0"/>
                  <a:pt x="15" y="0"/>
                </a:cubicBezTo>
                <a:close/>
                <a:moveTo>
                  <a:pt x="8" y="1"/>
                </a:moveTo>
                <a:cubicBezTo>
                  <a:pt x="9" y="1"/>
                  <a:pt x="10" y="2"/>
                  <a:pt x="10" y="3"/>
                </a:cubicBezTo>
                <a:cubicBezTo>
                  <a:pt x="10" y="4"/>
                  <a:pt x="9" y="6"/>
                  <a:pt x="8" y="6"/>
                </a:cubicBezTo>
                <a:cubicBezTo>
                  <a:pt x="7" y="6"/>
                  <a:pt x="5" y="4"/>
                  <a:pt x="5" y="3"/>
                </a:cubicBezTo>
                <a:cubicBezTo>
                  <a:pt x="5" y="2"/>
                  <a:pt x="7" y="1"/>
                  <a:pt x="8" y="1"/>
                </a:cubicBezTo>
                <a:close/>
                <a:moveTo>
                  <a:pt x="14" y="11"/>
                </a:moveTo>
                <a:cubicBezTo>
                  <a:pt x="1" y="11"/>
                  <a:pt x="1" y="11"/>
                  <a:pt x="1" y="11"/>
                </a:cubicBezTo>
                <a:cubicBezTo>
                  <a:pt x="1" y="9"/>
                  <a:pt x="1" y="9"/>
                  <a:pt x="1" y="9"/>
                </a:cubicBezTo>
                <a:cubicBezTo>
                  <a:pt x="14" y="9"/>
                  <a:pt x="14" y="9"/>
                  <a:pt x="14" y="9"/>
                </a:cubicBezTo>
                <a:lnTo>
                  <a:pt x="14" y="11"/>
                </a:ln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1379" name="组合 40546"/>
          <p:cNvPicPr>
            <a:picLocks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9888" y="6192838"/>
            <a:ext cx="169862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80" name="组合 40555"/>
          <p:cNvPicPr>
            <a:picLocks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813" y="6291263"/>
            <a:ext cx="433387" cy="13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81" name="组合 40600"/>
          <p:cNvPicPr>
            <a:picLocks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0" y="6151563"/>
            <a:ext cx="347663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82" name="组合 40585"/>
          <p:cNvPicPr>
            <a:picLocks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3313" y="6235700"/>
            <a:ext cx="433387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83" name="组合 40586"/>
          <p:cNvPicPr>
            <a:picLocks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6450" y="6205538"/>
            <a:ext cx="4079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1384" name="组合 707"/>
          <p:cNvGrpSpPr>
            <a:grpSpLocks/>
          </p:cNvGrpSpPr>
          <p:nvPr/>
        </p:nvGrpSpPr>
        <p:grpSpPr bwMode="auto">
          <a:xfrm>
            <a:off x="746125" y="446088"/>
            <a:ext cx="11666538" cy="1835150"/>
            <a:chOff x="0" y="0"/>
            <a:chExt cx="11667524" cy="1835106"/>
          </a:xfrm>
        </p:grpSpPr>
        <p:sp>
          <p:nvSpPr>
            <p:cNvPr id="141385" name="矩形 51"/>
            <p:cNvSpPr>
              <a:spLocks noChangeArrowheads="1"/>
            </p:cNvSpPr>
            <p:nvPr/>
          </p:nvSpPr>
          <p:spPr bwMode="auto">
            <a:xfrm>
              <a:off x="0" y="0"/>
              <a:ext cx="10635290" cy="1835106"/>
            </a:xfrm>
            <a:prstGeom prst="rect">
              <a:avLst/>
            </a:prstGeom>
            <a:solidFill>
              <a:srgbClr val="4093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41386" name="文本框 709"/>
            <p:cNvSpPr txBox="1">
              <a:spLocks noChangeArrowheads="1"/>
            </p:cNvSpPr>
            <p:nvPr/>
          </p:nvSpPr>
          <p:spPr bwMode="auto">
            <a:xfrm>
              <a:off x="859917" y="206497"/>
              <a:ext cx="10807607" cy="14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88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赠可编辑商务图标</a:t>
              </a:r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任意多边形 34"/>
          <p:cNvSpPr>
            <a:spLocks/>
          </p:cNvSpPr>
          <p:nvPr/>
        </p:nvSpPr>
        <p:spPr bwMode="auto">
          <a:xfrm>
            <a:off x="2524125" y="3679825"/>
            <a:ext cx="7154863" cy="3263900"/>
          </a:xfrm>
          <a:custGeom>
            <a:avLst/>
            <a:gdLst>
              <a:gd name="T0" fmla="*/ 3577801 w 7155602"/>
              <a:gd name="T1" fmla="*/ 0 h 3263874"/>
              <a:gd name="T2" fmla="*/ 7153739 w 7155602"/>
              <a:gd name="T3" fmla="*/ 3226980 h 3263874"/>
              <a:gd name="T4" fmla="*/ 7155602 w 7155602"/>
              <a:gd name="T5" fmla="*/ 3263874 h 3263874"/>
              <a:gd name="T6" fmla="*/ 0 w 7155602"/>
              <a:gd name="T7" fmla="*/ 3263874 h 3263874"/>
              <a:gd name="T8" fmla="*/ 1863 w 7155602"/>
              <a:gd name="T9" fmla="*/ 3226980 h 3263874"/>
              <a:gd name="T10" fmla="*/ 3577801 w 7155602"/>
              <a:gd name="T11" fmla="*/ 0 h 3263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155602" h="3263874">
                <a:moveTo>
                  <a:pt x="3577801" y="0"/>
                </a:moveTo>
                <a:cubicBezTo>
                  <a:pt x="5438912" y="0"/>
                  <a:pt x="6969665" y="1414434"/>
                  <a:pt x="7153739" y="3226980"/>
                </a:cubicBezTo>
                <a:lnTo>
                  <a:pt x="7155602" y="3263874"/>
                </a:lnTo>
                <a:lnTo>
                  <a:pt x="0" y="3263874"/>
                </a:lnTo>
                <a:lnTo>
                  <a:pt x="1863" y="3226980"/>
                </a:lnTo>
                <a:cubicBezTo>
                  <a:pt x="185937" y="1414434"/>
                  <a:pt x="1716690" y="0"/>
                  <a:pt x="3577801" y="0"/>
                </a:cubicBezTo>
                <a:close/>
              </a:path>
            </a:pathLst>
          </a:custGeom>
          <a:noFill/>
          <a:ln w="12700" cap="flat" cmpd="sng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42339" name="图片 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5275" y="4054475"/>
            <a:ext cx="6534150" cy="280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2340" name="组合 21"/>
          <p:cNvGrpSpPr>
            <a:grpSpLocks/>
          </p:cNvGrpSpPr>
          <p:nvPr/>
        </p:nvGrpSpPr>
        <p:grpSpPr bwMode="auto">
          <a:xfrm>
            <a:off x="8543925" y="4540250"/>
            <a:ext cx="566738" cy="604838"/>
            <a:chOff x="0" y="0"/>
            <a:chExt cx="1579866" cy="1685211"/>
          </a:xfrm>
        </p:grpSpPr>
        <p:grpSp>
          <p:nvGrpSpPr>
            <p:cNvPr id="142341" name="组合 16"/>
            <p:cNvGrpSpPr>
              <a:grpSpLocks/>
            </p:cNvGrpSpPr>
            <p:nvPr/>
          </p:nvGrpSpPr>
          <p:grpSpPr bwMode="auto">
            <a:xfrm>
              <a:off x="0" y="138230"/>
              <a:ext cx="1276851" cy="1546981"/>
              <a:chOff x="0" y="0"/>
              <a:chExt cx="1276851" cy="1546981"/>
            </a:xfrm>
          </p:grpSpPr>
          <p:sp>
            <p:nvSpPr>
              <p:cNvPr id="142342" name="等腰三角形 13"/>
              <p:cNvSpPr>
                <a:spLocks noChangeArrowheads="1"/>
              </p:cNvSpPr>
              <p:nvPr/>
            </p:nvSpPr>
            <p:spPr bwMode="auto">
              <a:xfrm>
                <a:off x="293490" y="699256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54B8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2343" name="等腰三角形 14"/>
              <p:cNvSpPr>
                <a:spLocks noChangeArrowheads="1"/>
              </p:cNvSpPr>
              <p:nvPr/>
            </p:nvSpPr>
            <p:spPr bwMode="auto">
              <a:xfrm rot="3624834">
                <a:off x="-67818" y="482566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275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2344" name="等腰三角形 15"/>
              <p:cNvSpPr>
                <a:spLocks noChangeArrowheads="1"/>
              </p:cNvSpPr>
              <p:nvPr/>
            </p:nvSpPr>
            <p:spPr bwMode="auto">
              <a:xfrm rot="7249998">
                <a:off x="-64919" y="67818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283A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42345" name="组合 17"/>
            <p:cNvGrpSpPr>
              <a:grpSpLocks/>
            </p:cNvGrpSpPr>
            <p:nvPr/>
          </p:nvGrpSpPr>
          <p:grpSpPr bwMode="auto">
            <a:xfrm flipH="1" flipV="1">
              <a:off x="303015" y="0"/>
              <a:ext cx="1276851" cy="1546981"/>
              <a:chOff x="0" y="0"/>
              <a:chExt cx="1276851" cy="1546981"/>
            </a:xfrm>
          </p:grpSpPr>
          <p:sp>
            <p:nvSpPr>
              <p:cNvPr id="142346" name="等腰三角形 18"/>
              <p:cNvSpPr>
                <a:spLocks noChangeArrowheads="1"/>
              </p:cNvSpPr>
              <p:nvPr/>
            </p:nvSpPr>
            <p:spPr bwMode="auto">
              <a:xfrm>
                <a:off x="293490" y="699256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54B8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2347" name="等腰三角形 19"/>
              <p:cNvSpPr>
                <a:spLocks noChangeArrowheads="1"/>
              </p:cNvSpPr>
              <p:nvPr/>
            </p:nvSpPr>
            <p:spPr bwMode="auto">
              <a:xfrm rot="3624834">
                <a:off x="-67818" y="482566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275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2348" name="等腰三角形 20"/>
              <p:cNvSpPr>
                <a:spLocks noChangeArrowheads="1"/>
              </p:cNvSpPr>
              <p:nvPr/>
            </p:nvSpPr>
            <p:spPr bwMode="auto">
              <a:xfrm rot="7249998">
                <a:off x="-64919" y="67818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283A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42349" name="组合 22"/>
          <p:cNvGrpSpPr>
            <a:grpSpLocks/>
          </p:cNvGrpSpPr>
          <p:nvPr/>
        </p:nvGrpSpPr>
        <p:grpSpPr bwMode="auto">
          <a:xfrm>
            <a:off x="2678113" y="5781675"/>
            <a:ext cx="201612" cy="214313"/>
            <a:chOff x="0" y="0"/>
            <a:chExt cx="1579866" cy="1685211"/>
          </a:xfrm>
        </p:grpSpPr>
        <p:grpSp>
          <p:nvGrpSpPr>
            <p:cNvPr id="142350" name="组合 23"/>
            <p:cNvGrpSpPr>
              <a:grpSpLocks/>
            </p:cNvGrpSpPr>
            <p:nvPr/>
          </p:nvGrpSpPr>
          <p:grpSpPr bwMode="auto">
            <a:xfrm>
              <a:off x="0" y="138230"/>
              <a:ext cx="1276851" cy="1546981"/>
              <a:chOff x="0" y="0"/>
              <a:chExt cx="1276851" cy="1546981"/>
            </a:xfrm>
          </p:grpSpPr>
          <p:sp>
            <p:nvSpPr>
              <p:cNvPr id="142351" name="等腰三角形 28"/>
              <p:cNvSpPr>
                <a:spLocks noChangeArrowheads="1"/>
              </p:cNvSpPr>
              <p:nvPr/>
            </p:nvSpPr>
            <p:spPr bwMode="auto">
              <a:xfrm>
                <a:off x="293490" y="699256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54B8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2352" name="等腰三角形 29"/>
              <p:cNvSpPr>
                <a:spLocks noChangeArrowheads="1"/>
              </p:cNvSpPr>
              <p:nvPr/>
            </p:nvSpPr>
            <p:spPr bwMode="auto">
              <a:xfrm rot="3624834">
                <a:off x="-67818" y="482566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275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2353" name="等腰三角形 30"/>
              <p:cNvSpPr>
                <a:spLocks noChangeArrowheads="1"/>
              </p:cNvSpPr>
              <p:nvPr/>
            </p:nvSpPr>
            <p:spPr bwMode="auto">
              <a:xfrm rot="7249998">
                <a:off x="-64919" y="67818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283A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42354" name="组合 24"/>
            <p:cNvGrpSpPr>
              <a:grpSpLocks/>
            </p:cNvGrpSpPr>
            <p:nvPr/>
          </p:nvGrpSpPr>
          <p:grpSpPr bwMode="auto">
            <a:xfrm flipH="1" flipV="1">
              <a:off x="303015" y="0"/>
              <a:ext cx="1276851" cy="1546981"/>
              <a:chOff x="0" y="0"/>
              <a:chExt cx="1276851" cy="1546981"/>
            </a:xfrm>
          </p:grpSpPr>
          <p:sp>
            <p:nvSpPr>
              <p:cNvPr id="142355" name="等腰三角形 25"/>
              <p:cNvSpPr>
                <a:spLocks noChangeArrowheads="1"/>
              </p:cNvSpPr>
              <p:nvPr/>
            </p:nvSpPr>
            <p:spPr bwMode="auto">
              <a:xfrm>
                <a:off x="293490" y="699256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54B8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2356" name="等腰三角形 26"/>
              <p:cNvSpPr>
                <a:spLocks noChangeArrowheads="1"/>
              </p:cNvSpPr>
              <p:nvPr/>
            </p:nvSpPr>
            <p:spPr bwMode="auto">
              <a:xfrm rot="3624834">
                <a:off x="-67818" y="482566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275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2357" name="等腰三角形 27"/>
              <p:cNvSpPr>
                <a:spLocks noChangeArrowheads="1"/>
              </p:cNvSpPr>
              <p:nvPr/>
            </p:nvSpPr>
            <p:spPr bwMode="auto">
              <a:xfrm rot="7249998">
                <a:off x="-64919" y="67818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283A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42358" name="文本框 35"/>
          <p:cNvSpPr txBox="1">
            <a:spLocks noChangeArrowheads="1"/>
          </p:cNvSpPr>
          <p:nvPr/>
        </p:nvSpPr>
        <p:spPr bwMode="auto">
          <a:xfrm>
            <a:off x="3400425" y="1849438"/>
            <a:ext cx="555148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altLang="en-US" sz="6000" b="1">
                <a:solidFill>
                  <a:srgbClr val="4093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共创美好未来</a:t>
            </a:r>
          </a:p>
        </p:txBody>
      </p:sp>
      <p:sp>
        <p:nvSpPr>
          <p:cNvPr id="142359" name="矩形 36"/>
          <p:cNvSpPr>
            <a:spLocks noChangeArrowheads="1"/>
          </p:cNvSpPr>
          <p:nvPr/>
        </p:nvSpPr>
        <p:spPr bwMode="auto">
          <a:xfrm>
            <a:off x="3424238" y="2801938"/>
            <a:ext cx="55197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altLang="zh-CN">
                <a:solidFill>
                  <a:srgbClr val="404040"/>
                </a:solidFill>
                <a:latin typeface="Arial" panose="020B0604020202020204" pitchFamily="34" charset="0"/>
              </a:rPr>
              <a:t>Professional Commercial Project Plan</a:t>
            </a:r>
            <a:endParaRPr lang="zh-CN" altLang="en-US">
              <a:solidFill>
                <a:srgbClr val="404040"/>
              </a:solidFill>
            </a:endParaRPr>
          </a:p>
        </p:txBody>
      </p:sp>
      <p:grpSp>
        <p:nvGrpSpPr>
          <p:cNvPr id="142360" name="组合 38"/>
          <p:cNvGrpSpPr>
            <a:grpSpLocks/>
          </p:cNvGrpSpPr>
          <p:nvPr/>
        </p:nvGrpSpPr>
        <p:grpSpPr bwMode="auto">
          <a:xfrm>
            <a:off x="9002713" y="4083050"/>
            <a:ext cx="201612" cy="215900"/>
            <a:chOff x="0" y="0"/>
            <a:chExt cx="1579866" cy="1685211"/>
          </a:xfrm>
        </p:grpSpPr>
        <p:grpSp>
          <p:nvGrpSpPr>
            <p:cNvPr id="142361" name="组合 39"/>
            <p:cNvGrpSpPr>
              <a:grpSpLocks/>
            </p:cNvGrpSpPr>
            <p:nvPr/>
          </p:nvGrpSpPr>
          <p:grpSpPr bwMode="auto">
            <a:xfrm>
              <a:off x="0" y="138230"/>
              <a:ext cx="1276851" cy="1546981"/>
              <a:chOff x="0" y="0"/>
              <a:chExt cx="1276851" cy="1546981"/>
            </a:xfrm>
          </p:grpSpPr>
          <p:sp>
            <p:nvSpPr>
              <p:cNvPr id="142362" name="等腰三角形 44"/>
              <p:cNvSpPr>
                <a:spLocks noChangeArrowheads="1"/>
              </p:cNvSpPr>
              <p:nvPr/>
            </p:nvSpPr>
            <p:spPr bwMode="auto">
              <a:xfrm>
                <a:off x="293490" y="699256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54B8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2363" name="等腰三角形 45"/>
              <p:cNvSpPr>
                <a:spLocks noChangeArrowheads="1"/>
              </p:cNvSpPr>
              <p:nvPr/>
            </p:nvSpPr>
            <p:spPr bwMode="auto">
              <a:xfrm rot="3624834">
                <a:off x="-67818" y="482566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275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2364" name="等腰三角形 46"/>
              <p:cNvSpPr>
                <a:spLocks noChangeArrowheads="1"/>
              </p:cNvSpPr>
              <p:nvPr/>
            </p:nvSpPr>
            <p:spPr bwMode="auto">
              <a:xfrm rot="7249998">
                <a:off x="-64919" y="67818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283A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42365" name="组合 40"/>
            <p:cNvGrpSpPr>
              <a:grpSpLocks/>
            </p:cNvGrpSpPr>
            <p:nvPr/>
          </p:nvGrpSpPr>
          <p:grpSpPr bwMode="auto">
            <a:xfrm flipH="1" flipV="1">
              <a:off x="303015" y="0"/>
              <a:ext cx="1276851" cy="1546981"/>
              <a:chOff x="0" y="0"/>
              <a:chExt cx="1276851" cy="1546981"/>
            </a:xfrm>
          </p:grpSpPr>
          <p:sp>
            <p:nvSpPr>
              <p:cNvPr id="142366" name="等腰三角形 41"/>
              <p:cNvSpPr>
                <a:spLocks noChangeArrowheads="1"/>
              </p:cNvSpPr>
              <p:nvPr/>
            </p:nvSpPr>
            <p:spPr bwMode="auto">
              <a:xfrm>
                <a:off x="293490" y="699256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54B8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2367" name="等腰三角形 42"/>
              <p:cNvSpPr>
                <a:spLocks noChangeArrowheads="1"/>
              </p:cNvSpPr>
              <p:nvPr/>
            </p:nvSpPr>
            <p:spPr bwMode="auto">
              <a:xfrm rot="3624834">
                <a:off x="-67818" y="482566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275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2368" name="等腰三角形 43"/>
              <p:cNvSpPr>
                <a:spLocks noChangeArrowheads="1"/>
              </p:cNvSpPr>
              <p:nvPr/>
            </p:nvSpPr>
            <p:spPr bwMode="auto">
              <a:xfrm rot="7249998">
                <a:off x="-64919" y="67818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283A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cxnSp>
        <p:nvCxnSpPr>
          <p:cNvPr id="142369" name="直接连接符 48"/>
          <p:cNvCxnSpPr>
            <a:cxnSpLocks noChangeShapeType="1"/>
          </p:cNvCxnSpPr>
          <p:nvPr/>
        </p:nvCxnSpPr>
        <p:spPr bwMode="auto">
          <a:xfrm>
            <a:off x="4391025" y="4530725"/>
            <a:ext cx="806450" cy="806450"/>
          </a:xfrm>
          <a:prstGeom prst="line">
            <a:avLst/>
          </a:prstGeom>
          <a:noFill/>
          <a:ln w="3175" cmpd="sng">
            <a:solidFill>
              <a:schemeClr val="bg1">
                <a:alpha val="40999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2370" name="直接连接符 49"/>
          <p:cNvCxnSpPr>
            <a:cxnSpLocks noChangeShapeType="1"/>
          </p:cNvCxnSpPr>
          <p:nvPr/>
        </p:nvCxnSpPr>
        <p:spPr bwMode="auto">
          <a:xfrm flipV="1">
            <a:off x="3460750" y="5337175"/>
            <a:ext cx="1736725" cy="876300"/>
          </a:xfrm>
          <a:prstGeom prst="line">
            <a:avLst/>
          </a:prstGeom>
          <a:noFill/>
          <a:ln w="3175" cmpd="sng">
            <a:solidFill>
              <a:schemeClr val="bg1">
                <a:alpha val="40999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2371" name="直接连接符 52"/>
          <p:cNvCxnSpPr>
            <a:cxnSpLocks noChangeShapeType="1"/>
          </p:cNvCxnSpPr>
          <p:nvPr/>
        </p:nvCxnSpPr>
        <p:spPr bwMode="auto">
          <a:xfrm flipV="1">
            <a:off x="4170363" y="5337175"/>
            <a:ext cx="1027112" cy="1520825"/>
          </a:xfrm>
          <a:prstGeom prst="line">
            <a:avLst/>
          </a:prstGeom>
          <a:noFill/>
          <a:ln w="3175" cmpd="sng">
            <a:solidFill>
              <a:schemeClr val="bg1">
                <a:alpha val="40999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2372" name="直接连接符 55"/>
          <p:cNvCxnSpPr>
            <a:cxnSpLocks noChangeShapeType="1"/>
          </p:cNvCxnSpPr>
          <p:nvPr/>
        </p:nvCxnSpPr>
        <p:spPr bwMode="auto">
          <a:xfrm>
            <a:off x="5059363" y="4537075"/>
            <a:ext cx="136525" cy="800100"/>
          </a:xfrm>
          <a:prstGeom prst="line">
            <a:avLst/>
          </a:prstGeom>
          <a:noFill/>
          <a:ln w="3175" cmpd="sng">
            <a:solidFill>
              <a:schemeClr val="bg1">
                <a:alpha val="40999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2373" name="直接连接符 58"/>
          <p:cNvCxnSpPr>
            <a:cxnSpLocks noChangeShapeType="1"/>
          </p:cNvCxnSpPr>
          <p:nvPr/>
        </p:nvCxnSpPr>
        <p:spPr bwMode="auto">
          <a:xfrm>
            <a:off x="5199063" y="5337175"/>
            <a:ext cx="876300" cy="1520825"/>
          </a:xfrm>
          <a:prstGeom prst="line">
            <a:avLst/>
          </a:prstGeom>
          <a:noFill/>
          <a:ln w="3175" cmpd="sng">
            <a:solidFill>
              <a:schemeClr val="bg1">
                <a:alpha val="40999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2374" name="直接连接符 61"/>
          <p:cNvCxnSpPr>
            <a:cxnSpLocks noChangeShapeType="1"/>
          </p:cNvCxnSpPr>
          <p:nvPr/>
        </p:nvCxnSpPr>
        <p:spPr bwMode="auto">
          <a:xfrm flipH="1">
            <a:off x="8315325" y="6389688"/>
            <a:ext cx="161925" cy="468312"/>
          </a:xfrm>
          <a:prstGeom prst="line">
            <a:avLst/>
          </a:prstGeom>
          <a:noFill/>
          <a:ln w="3175" cmpd="sng">
            <a:solidFill>
              <a:schemeClr val="bg1">
                <a:alpha val="40999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2375" name="直接连接符 65"/>
          <p:cNvCxnSpPr>
            <a:cxnSpLocks noChangeShapeType="1"/>
          </p:cNvCxnSpPr>
          <p:nvPr/>
        </p:nvCxnSpPr>
        <p:spPr bwMode="auto">
          <a:xfrm flipH="1">
            <a:off x="3473450" y="4537075"/>
            <a:ext cx="914400" cy="1676400"/>
          </a:xfrm>
          <a:prstGeom prst="line">
            <a:avLst/>
          </a:prstGeom>
          <a:noFill/>
          <a:ln w="3175" cmpd="sng">
            <a:solidFill>
              <a:schemeClr val="bg1">
                <a:alpha val="40999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2376" name="直接连接符 68"/>
          <p:cNvCxnSpPr>
            <a:cxnSpLocks noChangeShapeType="1"/>
          </p:cNvCxnSpPr>
          <p:nvPr/>
        </p:nvCxnSpPr>
        <p:spPr bwMode="auto">
          <a:xfrm flipH="1" flipV="1">
            <a:off x="3470275" y="6213475"/>
            <a:ext cx="696913" cy="650875"/>
          </a:xfrm>
          <a:prstGeom prst="line">
            <a:avLst/>
          </a:prstGeom>
          <a:noFill/>
          <a:ln w="3175" cmpd="sng">
            <a:solidFill>
              <a:schemeClr val="bg1">
                <a:alpha val="40999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2377" name="直接连接符 71"/>
          <p:cNvCxnSpPr>
            <a:cxnSpLocks noChangeShapeType="1"/>
          </p:cNvCxnSpPr>
          <p:nvPr/>
        </p:nvCxnSpPr>
        <p:spPr bwMode="auto">
          <a:xfrm>
            <a:off x="4392613" y="4537075"/>
            <a:ext cx="663575" cy="0"/>
          </a:xfrm>
          <a:prstGeom prst="line">
            <a:avLst/>
          </a:prstGeom>
          <a:noFill/>
          <a:ln w="3175" cmpd="sng">
            <a:solidFill>
              <a:schemeClr val="bg1">
                <a:alpha val="40999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2378" name="椭圆 74"/>
          <p:cNvSpPr>
            <a:spLocks noChangeArrowheads="1"/>
          </p:cNvSpPr>
          <p:nvPr/>
        </p:nvSpPr>
        <p:spPr bwMode="auto">
          <a:xfrm>
            <a:off x="5168900" y="5311775"/>
            <a:ext cx="66675" cy="66675"/>
          </a:xfrm>
          <a:prstGeom prst="ellipse">
            <a:avLst/>
          </a:prstGeom>
          <a:solidFill>
            <a:schemeClr val="bg1">
              <a:alpha val="98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2379" name="椭圆 75"/>
          <p:cNvSpPr>
            <a:spLocks noChangeArrowheads="1"/>
          </p:cNvSpPr>
          <p:nvPr/>
        </p:nvSpPr>
        <p:spPr bwMode="auto">
          <a:xfrm>
            <a:off x="5021263" y="4503738"/>
            <a:ext cx="68262" cy="68262"/>
          </a:xfrm>
          <a:prstGeom prst="ellipse">
            <a:avLst/>
          </a:prstGeom>
          <a:solidFill>
            <a:schemeClr val="bg1">
              <a:alpha val="98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2380" name="椭圆 76"/>
          <p:cNvSpPr>
            <a:spLocks noChangeArrowheads="1"/>
          </p:cNvSpPr>
          <p:nvPr/>
        </p:nvSpPr>
        <p:spPr bwMode="auto">
          <a:xfrm>
            <a:off x="3457575" y="6180138"/>
            <a:ext cx="66675" cy="66675"/>
          </a:xfrm>
          <a:prstGeom prst="ellipse">
            <a:avLst/>
          </a:prstGeom>
          <a:solidFill>
            <a:schemeClr val="bg1">
              <a:alpha val="98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2381" name="椭圆 77"/>
          <p:cNvSpPr>
            <a:spLocks noChangeArrowheads="1"/>
          </p:cNvSpPr>
          <p:nvPr/>
        </p:nvSpPr>
        <p:spPr bwMode="auto">
          <a:xfrm>
            <a:off x="4143375" y="6824663"/>
            <a:ext cx="66675" cy="66675"/>
          </a:xfrm>
          <a:prstGeom prst="ellipse">
            <a:avLst/>
          </a:prstGeom>
          <a:solidFill>
            <a:schemeClr val="bg1">
              <a:alpha val="98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2382" name="椭圆 78"/>
          <p:cNvSpPr>
            <a:spLocks noChangeArrowheads="1"/>
          </p:cNvSpPr>
          <p:nvPr/>
        </p:nvSpPr>
        <p:spPr bwMode="auto">
          <a:xfrm>
            <a:off x="4359275" y="4511675"/>
            <a:ext cx="66675" cy="68263"/>
          </a:xfrm>
          <a:prstGeom prst="ellipse">
            <a:avLst/>
          </a:prstGeom>
          <a:solidFill>
            <a:schemeClr val="bg1">
              <a:alpha val="98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142383" name="直接连接符 82"/>
          <p:cNvCxnSpPr>
            <a:cxnSpLocks noChangeShapeType="1"/>
          </p:cNvCxnSpPr>
          <p:nvPr/>
        </p:nvCxnSpPr>
        <p:spPr bwMode="auto">
          <a:xfrm flipH="1" flipV="1">
            <a:off x="8466138" y="6389688"/>
            <a:ext cx="449262" cy="147637"/>
          </a:xfrm>
          <a:prstGeom prst="line">
            <a:avLst/>
          </a:prstGeom>
          <a:noFill/>
          <a:ln w="3175" cmpd="sng">
            <a:solidFill>
              <a:schemeClr val="bg1">
                <a:alpha val="40999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2384" name="直接连接符 85"/>
          <p:cNvCxnSpPr>
            <a:cxnSpLocks noChangeShapeType="1"/>
          </p:cNvCxnSpPr>
          <p:nvPr/>
        </p:nvCxnSpPr>
        <p:spPr bwMode="auto">
          <a:xfrm flipV="1">
            <a:off x="8815388" y="6537325"/>
            <a:ext cx="96837" cy="327025"/>
          </a:xfrm>
          <a:prstGeom prst="line">
            <a:avLst/>
          </a:prstGeom>
          <a:noFill/>
          <a:ln w="3175" cmpd="sng">
            <a:solidFill>
              <a:schemeClr val="bg1">
                <a:alpha val="40999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2385" name="直接连接符 91"/>
          <p:cNvCxnSpPr>
            <a:cxnSpLocks noChangeShapeType="1"/>
          </p:cNvCxnSpPr>
          <p:nvPr/>
        </p:nvCxnSpPr>
        <p:spPr bwMode="auto">
          <a:xfrm flipH="1" flipV="1">
            <a:off x="8477250" y="6392863"/>
            <a:ext cx="312738" cy="465137"/>
          </a:xfrm>
          <a:prstGeom prst="line">
            <a:avLst/>
          </a:prstGeom>
          <a:noFill/>
          <a:ln w="3175" cmpd="sng">
            <a:solidFill>
              <a:schemeClr val="bg1">
                <a:alpha val="40999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2386" name="椭圆 99"/>
          <p:cNvSpPr>
            <a:spLocks noChangeArrowheads="1"/>
          </p:cNvSpPr>
          <p:nvPr/>
        </p:nvSpPr>
        <p:spPr bwMode="auto">
          <a:xfrm>
            <a:off x="8447088" y="6386513"/>
            <a:ext cx="68262" cy="66675"/>
          </a:xfrm>
          <a:prstGeom prst="ellipse">
            <a:avLst/>
          </a:prstGeom>
          <a:solidFill>
            <a:schemeClr val="bg1">
              <a:alpha val="98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2387" name="椭圆 100"/>
          <p:cNvSpPr>
            <a:spLocks noChangeArrowheads="1"/>
          </p:cNvSpPr>
          <p:nvPr/>
        </p:nvSpPr>
        <p:spPr bwMode="auto">
          <a:xfrm>
            <a:off x="8885238" y="6511925"/>
            <a:ext cx="66675" cy="68263"/>
          </a:xfrm>
          <a:prstGeom prst="ellipse">
            <a:avLst/>
          </a:prstGeom>
          <a:solidFill>
            <a:schemeClr val="bg1">
              <a:alpha val="98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2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3050" y="831850"/>
            <a:ext cx="4025900" cy="402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7763" name="组合 30"/>
          <p:cNvGrpSpPr>
            <a:grpSpLocks/>
          </p:cNvGrpSpPr>
          <p:nvPr/>
        </p:nvGrpSpPr>
        <p:grpSpPr bwMode="auto">
          <a:xfrm>
            <a:off x="4178300" y="1566863"/>
            <a:ext cx="1687513" cy="3201987"/>
            <a:chOff x="0" y="0"/>
            <a:chExt cx="1687976" cy="3202328"/>
          </a:xfrm>
        </p:grpSpPr>
        <p:cxnSp>
          <p:nvCxnSpPr>
            <p:cNvPr id="117764" name="直接连接符 9"/>
            <p:cNvCxnSpPr>
              <a:cxnSpLocks noChangeShapeType="1"/>
            </p:cNvCxnSpPr>
            <p:nvPr/>
          </p:nvCxnSpPr>
          <p:spPr bwMode="auto">
            <a:xfrm>
              <a:off x="723014" y="2282514"/>
              <a:ext cx="340242" cy="818707"/>
            </a:xfrm>
            <a:prstGeom prst="line">
              <a:avLst/>
            </a:prstGeom>
            <a:noFill/>
            <a:ln w="3175" cmpd="sng">
              <a:solidFill>
                <a:schemeClr val="bg1">
                  <a:alpha val="40999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7765" name="直接连接符 12"/>
            <p:cNvCxnSpPr>
              <a:cxnSpLocks noChangeShapeType="1"/>
            </p:cNvCxnSpPr>
            <p:nvPr/>
          </p:nvCxnSpPr>
          <p:spPr bwMode="auto">
            <a:xfrm flipV="1">
              <a:off x="489098" y="2282514"/>
              <a:ext cx="233916" cy="409353"/>
            </a:xfrm>
            <a:prstGeom prst="line">
              <a:avLst/>
            </a:prstGeom>
            <a:noFill/>
            <a:ln w="3175" cmpd="sng">
              <a:solidFill>
                <a:schemeClr val="bg1">
                  <a:alpha val="40999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7766" name="直接连接符 15"/>
            <p:cNvCxnSpPr>
              <a:cxnSpLocks noChangeShapeType="1"/>
            </p:cNvCxnSpPr>
            <p:nvPr/>
          </p:nvCxnSpPr>
          <p:spPr bwMode="auto">
            <a:xfrm flipH="1" flipV="1">
              <a:off x="0" y="1931640"/>
              <a:ext cx="723014" cy="350874"/>
            </a:xfrm>
            <a:prstGeom prst="line">
              <a:avLst/>
            </a:prstGeom>
            <a:noFill/>
            <a:ln w="3175" cmpd="sng">
              <a:solidFill>
                <a:schemeClr val="bg1">
                  <a:alpha val="40999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7767" name="直接连接符 18"/>
            <p:cNvCxnSpPr>
              <a:cxnSpLocks noChangeShapeType="1"/>
            </p:cNvCxnSpPr>
            <p:nvPr/>
          </p:nvCxnSpPr>
          <p:spPr bwMode="auto">
            <a:xfrm flipH="1" flipV="1">
              <a:off x="723014" y="2282514"/>
              <a:ext cx="946298" cy="204676"/>
            </a:xfrm>
            <a:prstGeom prst="line">
              <a:avLst/>
            </a:prstGeom>
            <a:noFill/>
            <a:ln w="3175" cmpd="sng">
              <a:solidFill>
                <a:schemeClr val="bg1">
                  <a:alpha val="40999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7768" name="直接连接符 21"/>
            <p:cNvCxnSpPr>
              <a:cxnSpLocks noChangeShapeType="1"/>
            </p:cNvCxnSpPr>
            <p:nvPr/>
          </p:nvCxnSpPr>
          <p:spPr bwMode="auto">
            <a:xfrm flipV="1">
              <a:off x="1307805" y="2487192"/>
              <a:ext cx="349656" cy="715136"/>
            </a:xfrm>
            <a:prstGeom prst="line">
              <a:avLst/>
            </a:prstGeom>
            <a:noFill/>
            <a:ln w="3175" cmpd="sng">
              <a:solidFill>
                <a:schemeClr val="bg1">
                  <a:alpha val="40999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7769" name="直接连接符 24"/>
            <p:cNvCxnSpPr>
              <a:cxnSpLocks noChangeShapeType="1"/>
            </p:cNvCxnSpPr>
            <p:nvPr/>
          </p:nvCxnSpPr>
          <p:spPr bwMode="auto">
            <a:xfrm flipH="1" flipV="1">
              <a:off x="361507" y="0"/>
              <a:ext cx="361508" cy="2284010"/>
            </a:xfrm>
            <a:prstGeom prst="line">
              <a:avLst/>
            </a:prstGeom>
            <a:noFill/>
            <a:ln w="3175" cmpd="sng">
              <a:solidFill>
                <a:schemeClr val="bg1">
                  <a:alpha val="40999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7770" name="椭圆 27"/>
            <p:cNvSpPr>
              <a:spLocks noChangeArrowheads="1"/>
            </p:cNvSpPr>
            <p:nvPr/>
          </p:nvSpPr>
          <p:spPr bwMode="auto">
            <a:xfrm>
              <a:off x="702570" y="2256088"/>
              <a:ext cx="67468" cy="67468"/>
            </a:xfrm>
            <a:prstGeom prst="ellipse">
              <a:avLst/>
            </a:prstGeom>
            <a:solidFill>
              <a:schemeClr val="bg1">
                <a:alpha val="98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7771" name="椭圆 29"/>
            <p:cNvSpPr>
              <a:spLocks noChangeArrowheads="1"/>
            </p:cNvSpPr>
            <p:nvPr/>
          </p:nvSpPr>
          <p:spPr bwMode="auto">
            <a:xfrm>
              <a:off x="1620508" y="2451020"/>
              <a:ext cx="67468" cy="67468"/>
            </a:xfrm>
            <a:prstGeom prst="ellipse">
              <a:avLst/>
            </a:prstGeom>
            <a:solidFill>
              <a:schemeClr val="bg1">
                <a:alpha val="98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17772" name="文本框 31"/>
          <p:cNvSpPr txBox="1">
            <a:spLocks noChangeArrowheads="1"/>
          </p:cNvSpPr>
          <p:nvPr/>
        </p:nvSpPr>
        <p:spPr bwMode="auto">
          <a:xfrm>
            <a:off x="4902200" y="1647825"/>
            <a:ext cx="2401888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6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  <a:p>
            <a:pPr algn="ctr" eaLnBrk="1" hangingPunct="1"/>
            <a:r>
              <a:rPr lang="en-US" altLang="zh-CN" sz="6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7773" name="文本框 32"/>
          <p:cNvSpPr txBox="1">
            <a:spLocks noChangeArrowheads="1"/>
          </p:cNvSpPr>
          <p:nvPr/>
        </p:nvSpPr>
        <p:spPr bwMode="auto">
          <a:xfrm>
            <a:off x="5241925" y="3587750"/>
            <a:ext cx="2428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项目简介</a:t>
            </a:r>
          </a:p>
        </p:txBody>
      </p:sp>
      <p:sp>
        <p:nvSpPr>
          <p:cNvPr id="117774" name="文本框 33"/>
          <p:cNvSpPr txBox="1">
            <a:spLocks noChangeArrowheads="1"/>
          </p:cNvSpPr>
          <p:nvPr/>
        </p:nvSpPr>
        <p:spPr bwMode="auto">
          <a:xfrm>
            <a:off x="4902200" y="5099050"/>
            <a:ext cx="1343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4093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行业前景</a:t>
            </a:r>
          </a:p>
        </p:txBody>
      </p:sp>
      <p:sp>
        <p:nvSpPr>
          <p:cNvPr id="117775" name="文本框 34"/>
          <p:cNvSpPr txBox="1">
            <a:spLocks noChangeArrowheads="1"/>
          </p:cNvSpPr>
          <p:nvPr/>
        </p:nvSpPr>
        <p:spPr bwMode="auto">
          <a:xfrm>
            <a:off x="6230938" y="5099050"/>
            <a:ext cx="13446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4093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需求分析</a:t>
            </a:r>
          </a:p>
        </p:txBody>
      </p:sp>
      <p:sp>
        <p:nvSpPr>
          <p:cNvPr id="117776" name="文本框 35"/>
          <p:cNvSpPr txBox="1">
            <a:spLocks noChangeArrowheads="1"/>
          </p:cNvSpPr>
          <p:nvPr/>
        </p:nvSpPr>
        <p:spPr bwMode="auto">
          <a:xfrm>
            <a:off x="4902200" y="5457825"/>
            <a:ext cx="1343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4093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竞争对手</a:t>
            </a:r>
          </a:p>
        </p:txBody>
      </p:sp>
      <p:sp>
        <p:nvSpPr>
          <p:cNvPr id="117777" name="文本框 36"/>
          <p:cNvSpPr txBox="1">
            <a:spLocks noChangeArrowheads="1"/>
          </p:cNvSpPr>
          <p:nvPr/>
        </p:nvSpPr>
        <p:spPr bwMode="auto">
          <a:xfrm>
            <a:off x="6230938" y="5457825"/>
            <a:ext cx="13446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4093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核心优势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786" name="组合 3"/>
          <p:cNvGrpSpPr>
            <a:grpSpLocks/>
          </p:cNvGrpSpPr>
          <p:nvPr/>
        </p:nvGrpSpPr>
        <p:grpSpPr bwMode="auto">
          <a:xfrm>
            <a:off x="1379538" y="1319213"/>
            <a:ext cx="2870200" cy="4308475"/>
            <a:chOff x="0" y="0"/>
            <a:chExt cx="2603503" cy="3907311"/>
          </a:xfrm>
        </p:grpSpPr>
        <p:pic>
          <p:nvPicPr>
            <p:cNvPr id="118787" name="图片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340537"/>
              <a:ext cx="1251637" cy="1251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18788" name="组合 5"/>
            <p:cNvGrpSpPr>
              <a:grpSpLocks/>
            </p:cNvGrpSpPr>
            <p:nvPr/>
          </p:nvGrpSpPr>
          <p:grpSpPr bwMode="auto">
            <a:xfrm>
              <a:off x="2" y="0"/>
              <a:ext cx="2603500" cy="2592174"/>
              <a:chOff x="0" y="0"/>
              <a:chExt cx="3777627" cy="3761194"/>
            </a:xfrm>
          </p:grpSpPr>
          <p:sp>
            <p:nvSpPr>
              <p:cNvPr id="118789" name="矩形 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816100" cy="1816100"/>
              </a:xfrm>
              <a:prstGeom prst="rect">
                <a:avLst/>
              </a:prstGeom>
              <a:solidFill>
                <a:srgbClr val="4093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8790" name="矩形 10"/>
              <p:cNvSpPr>
                <a:spLocks noChangeArrowheads="1"/>
              </p:cNvSpPr>
              <p:nvPr/>
            </p:nvSpPr>
            <p:spPr bwMode="auto">
              <a:xfrm>
                <a:off x="1961528" y="1945093"/>
                <a:ext cx="1816099" cy="1816101"/>
              </a:xfrm>
              <a:prstGeom prst="rect">
                <a:avLst/>
              </a:prstGeom>
              <a:solidFill>
                <a:srgbClr val="4093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18791" name="矩形 6"/>
            <p:cNvSpPr>
              <a:spLocks noChangeArrowheads="1"/>
            </p:cNvSpPr>
            <p:nvPr/>
          </p:nvSpPr>
          <p:spPr bwMode="auto">
            <a:xfrm>
              <a:off x="1" y="2655674"/>
              <a:ext cx="1251637" cy="1251636"/>
            </a:xfrm>
            <a:prstGeom prst="rect">
              <a:avLst/>
            </a:prstGeom>
            <a:solidFill>
              <a:srgbClr val="35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118792" name="图片 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1866" y="0"/>
              <a:ext cx="1251636" cy="1251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8793" name="图片 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1867" y="2681075"/>
              <a:ext cx="1251636" cy="1226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8794" name="矩形 11"/>
          <p:cNvSpPr>
            <a:spLocks noChangeArrowheads="1"/>
          </p:cNvSpPr>
          <p:nvPr/>
        </p:nvSpPr>
        <p:spPr bwMode="auto">
          <a:xfrm>
            <a:off x="5953125" y="3759200"/>
            <a:ext cx="1416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3536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公司简介</a:t>
            </a:r>
          </a:p>
        </p:txBody>
      </p:sp>
      <p:sp>
        <p:nvSpPr>
          <p:cNvPr id="118795" name="矩形 12"/>
          <p:cNvSpPr>
            <a:spLocks noChangeArrowheads="1"/>
          </p:cNvSpPr>
          <p:nvPr/>
        </p:nvSpPr>
        <p:spPr bwMode="auto">
          <a:xfrm>
            <a:off x="5953125" y="4249738"/>
            <a:ext cx="4897438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除了模板的发布与定制，我们还为您准备了使用教程，希望能够能够更好的使用该作品</a:t>
            </a:r>
          </a:p>
        </p:txBody>
      </p:sp>
      <p:sp>
        <p:nvSpPr>
          <p:cNvPr id="118796" name="矩形 13"/>
          <p:cNvSpPr>
            <a:spLocks noChangeArrowheads="1"/>
          </p:cNvSpPr>
          <p:nvPr/>
        </p:nvSpPr>
        <p:spPr bwMode="auto">
          <a:xfrm>
            <a:off x="4360863" y="1349375"/>
            <a:ext cx="1379537" cy="1381125"/>
          </a:xfrm>
          <a:prstGeom prst="rect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810" name="组合 14"/>
          <p:cNvGrpSpPr>
            <a:grpSpLocks/>
          </p:cNvGrpSpPr>
          <p:nvPr/>
        </p:nvGrpSpPr>
        <p:grpSpPr bwMode="auto">
          <a:xfrm>
            <a:off x="8666163" y="5126038"/>
            <a:ext cx="687387" cy="687387"/>
            <a:chOff x="0" y="0"/>
            <a:chExt cx="468008" cy="468008"/>
          </a:xfrm>
        </p:grpSpPr>
        <p:sp>
          <p:nvSpPr>
            <p:cNvPr id="119811" name="矩形 15"/>
            <p:cNvSpPr>
              <a:spLocks noChangeArrowheads="1"/>
            </p:cNvSpPr>
            <p:nvPr/>
          </p:nvSpPr>
          <p:spPr bwMode="auto">
            <a:xfrm>
              <a:off x="0" y="0"/>
              <a:ext cx="468008" cy="468008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9812" name="Freeform 217"/>
            <p:cNvSpPr>
              <a:spLocks noChangeAspect="1" noEditPoints="1"/>
            </p:cNvSpPr>
            <p:nvPr/>
          </p:nvSpPr>
          <p:spPr bwMode="auto">
            <a:xfrm>
              <a:off x="87699" y="87760"/>
              <a:ext cx="292609" cy="291112"/>
            </a:xfrm>
            <a:custGeom>
              <a:avLst/>
              <a:gdLst>
                <a:gd name="T0" fmla="*/ 72 w 87"/>
                <a:gd name="T1" fmla="*/ 33 h 87"/>
                <a:gd name="T2" fmla="*/ 59 w 87"/>
                <a:gd name="T3" fmla="*/ 45 h 87"/>
                <a:gd name="T4" fmla="*/ 51 w 87"/>
                <a:gd name="T5" fmla="*/ 37 h 87"/>
                <a:gd name="T6" fmla="*/ 57 w 87"/>
                <a:gd name="T7" fmla="*/ 30 h 87"/>
                <a:gd name="T8" fmla="*/ 57 w 87"/>
                <a:gd name="T9" fmla="*/ 27 h 87"/>
                <a:gd name="T10" fmla="*/ 57 w 87"/>
                <a:gd name="T11" fmla="*/ 27 h 87"/>
                <a:gd name="T12" fmla="*/ 53 w 87"/>
                <a:gd name="T13" fmla="*/ 27 h 87"/>
                <a:gd name="T14" fmla="*/ 47 w 87"/>
                <a:gd name="T15" fmla="*/ 33 h 87"/>
                <a:gd name="T16" fmla="*/ 42 w 87"/>
                <a:gd name="T17" fmla="*/ 28 h 87"/>
                <a:gd name="T18" fmla="*/ 55 w 87"/>
                <a:gd name="T19" fmla="*/ 16 h 87"/>
                <a:gd name="T20" fmla="*/ 72 w 87"/>
                <a:gd name="T21" fmla="*/ 33 h 87"/>
                <a:gd name="T22" fmla="*/ 45 w 87"/>
                <a:gd name="T23" fmla="*/ 60 h 87"/>
                <a:gd name="T24" fmla="*/ 36 w 87"/>
                <a:gd name="T25" fmla="*/ 51 h 87"/>
                <a:gd name="T26" fmla="*/ 21 w 87"/>
                <a:gd name="T27" fmla="*/ 66 h 87"/>
                <a:gd name="T28" fmla="*/ 17 w 87"/>
                <a:gd name="T29" fmla="*/ 66 h 87"/>
                <a:gd name="T30" fmla="*/ 17 w 87"/>
                <a:gd name="T31" fmla="*/ 66 h 87"/>
                <a:gd name="T32" fmla="*/ 17 w 87"/>
                <a:gd name="T33" fmla="*/ 63 h 87"/>
                <a:gd name="T34" fmla="*/ 33 w 87"/>
                <a:gd name="T35" fmla="*/ 47 h 87"/>
                <a:gd name="T36" fmla="*/ 28 w 87"/>
                <a:gd name="T37" fmla="*/ 43 h 87"/>
                <a:gd name="T38" fmla="*/ 9 w 87"/>
                <a:gd name="T39" fmla="*/ 62 h 87"/>
                <a:gd name="T40" fmla="*/ 2 w 87"/>
                <a:gd name="T41" fmla="*/ 86 h 87"/>
                <a:gd name="T42" fmla="*/ 26 w 87"/>
                <a:gd name="T43" fmla="*/ 79 h 87"/>
                <a:gd name="T44" fmla="*/ 45 w 87"/>
                <a:gd name="T45" fmla="*/ 60 h 87"/>
                <a:gd name="T46" fmla="*/ 76 w 87"/>
                <a:gd name="T47" fmla="*/ 29 h 87"/>
                <a:gd name="T48" fmla="*/ 87 w 87"/>
                <a:gd name="T49" fmla="*/ 17 h 87"/>
                <a:gd name="T50" fmla="*/ 70 w 87"/>
                <a:gd name="T51" fmla="*/ 0 h 87"/>
                <a:gd name="T52" fmla="*/ 59 w 87"/>
                <a:gd name="T53" fmla="*/ 12 h 87"/>
                <a:gd name="T54" fmla="*/ 76 w 87"/>
                <a:gd name="T55" fmla="*/ 29 h 87"/>
                <a:gd name="T56" fmla="*/ 66 w 87"/>
                <a:gd name="T57" fmla="*/ 51 h 87"/>
                <a:gd name="T58" fmla="*/ 62 w 87"/>
                <a:gd name="T59" fmla="*/ 51 h 87"/>
                <a:gd name="T60" fmla="*/ 35 w 87"/>
                <a:gd name="T61" fmla="*/ 25 h 87"/>
                <a:gd name="T62" fmla="*/ 36 w 87"/>
                <a:gd name="T63" fmla="*/ 18 h 87"/>
                <a:gd name="T64" fmla="*/ 18 w 87"/>
                <a:gd name="T65" fmla="*/ 0 h 87"/>
                <a:gd name="T66" fmla="*/ 18 w 87"/>
                <a:gd name="T67" fmla="*/ 0 h 87"/>
                <a:gd name="T68" fmla="*/ 19 w 87"/>
                <a:gd name="T69" fmla="*/ 5 h 87"/>
                <a:gd name="T70" fmla="*/ 25 w 87"/>
                <a:gd name="T71" fmla="*/ 15 h 87"/>
                <a:gd name="T72" fmla="*/ 15 w 87"/>
                <a:gd name="T73" fmla="*/ 25 h 87"/>
                <a:gd name="T74" fmla="*/ 4 w 87"/>
                <a:gd name="T75" fmla="*/ 16 h 87"/>
                <a:gd name="T76" fmla="*/ 1 w 87"/>
                <a:gd name="T77" fmla="*/ 13 h 87"/>
                <a:gd name="T78" fmla="*/ 0 w 87"/>
                <a:gd name="T79" fmla="*/ 18 h 87"/>
                <a:gd name="T80" fmla="*/ 18 w 87"/>
                <a:gd name="T81" fmla="*/ 36 h 87"/>
                <a:gd name="T82" fmla="*/ 23 w 87"/>
                <a:gd name="T83" fmla="*/ 36 h 87"/>
                <a:gd name="T84" fmla="*/ 50 w 87"/>
                <a:gd name="T85" fmla="*/ 62 h 87"/>
                <a:gd name="T86" fmla="*/ 49 w 87"/>
                <a:gd name="T87" fmla="*/ 69 h 87"/>
                <a:gd name="T88" fmla="*/ 67 w 87"/>
                <a:gd name="T89" fmla="*/ 87 h 87"/>
                <a:gd name="T90" fmla="*/ 67 w 87"/>
                <a:gd name="T91" fmla="*/ 87 h 87"/>
                <a:gd name="T92" fmla="*/ 66 w 87"/>
                <a:gd name="T93" fmla="*/ 82 h 87"/>
                <a:gd name="T94" fmla="*/ 60 w 87"/>
                <a:gd name="T95" fmla="*/ 73 h 87"/>
                <a:gd name="T96" fmla="*/ 70 w 87"/>
                <a:gd name="T97" fmla="*/ 62 h 87"/>
                <a:gd name="T98" fmla="*/ 80 w 87"/>
                <a:gd name="T99" fmla="*/ 71 h 87"/>
                <a:gd name="T100" fmla="*/ 84 w 87"/>
                <a:gd name="T101" fmla="*/ 74 h 87"/>
                <a:gd name="T102" fmla="*/ 84 w 87"/>
                <a:gd name="T103" fmla="*/ 69 h 87"/>
                <a:gd name="T104" fmla="*/ 66 w 87"/>
                <a:gd name="T105" fmla="*/ 5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7" h="87">
                  <a:moveTo>
                    <a:pt x="72" y="33"/>
                  </a:moveTo>
                  <a:cubicBezTo>
                    <a:pt x="59" y="45"/>
                    <a:pt x="59" y="45"/>
                    <a:pt x="59" y="45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8" y="29"/>
                    <a:pt x="58" y="28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6"/>
                    <a:pt x="54" y="26"/>
                    <a:pt x="53" y="27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72" y="33"/>
                    <a:pt x="72" y="33"/>
                    <a:pt x="72" y="33"/>
                  </a:cubicBezTo>
                  <a:close/>
                  <a:moveTo>
                    <a:pt x="45" y="60"/>
                  </a:moveTo>
                  <a:cubicBezTo>
                    <a:pt x="36" y="51"/>
                    <a:pt x="36" y="51"/>
                    <a:pt x="36" y="51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0" y="67"/>
                    <a:pt x="18" y="67"/>
                    <a:pt x="17" y="66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6" y="65"/>
                    <a:pt x="16" y="64"/>
                    <a:pt x="17" y="63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6" y="79"/>
                    <a:pt x="26" y="79"/>
                    <a:pt x="26" y="79"/>
                  </a:cubicBezTo>
                  <a:lnTo>
                    <a:pt x="45" y="60"/>
                  </a:lnTo>
                  <a:close/>
                  <a:moveTo>
                    <a:pt x="76" y="29"/>
                  </a:moveTo>
                  <a:cubicBezTo>
                    <a:pt x="87" y="17"/>
                    <a:pt x="87" y="17"/>
                    <a:pt x="87" y="17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59" y="12"/>
                    <a:pt x="59" y="12"/>
                    <a:pt x="59" y="12"/>
                  </a:cubicBezTo>
                  <a:lnTo>
                    <a:pt x="76" y="29"/>
                  </a:lnTo>
                  <a:close/>
                  <a:moveTo>
                    <a:pt x="66" y="51"/>
                  </a:moveTo>
                  <a:cubicBezTo>
                    <a:pt x="65" y="51"/>
                    <a:pt x="64" y="51"/>
                    <a:pt x="62" y="51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6" y="23"/>
                    <a:pt x="36" y="21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3" y="7"/>
                    <a:pt x="25" y="11"/>
                    <a:pt x="25" y="15"/>
                  </a:cubicBezTo>
                  <a:cubicBezTo>
                    <a:pt x="25" y="20"/>
                    <a:pt x="21" y="25"/>
                    <a:pt x="15" y="25"/>
                  </a:cubicBezTo>
                  <a:cubicBezTo>
                    <a:pt x="10" y="25"/>
                    <a:pt x="5" y="21"/>
                    <a:pt x="4" y="16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5"/>
                    <a:pt x="0" y="17"/>
                    <a:pt x="0" y="18"/>
                  </a:cubicBezTo>
                  <a:cubicBezTo>
                    <a:pt x="0" y="28"/>
                    <a:pt x="9" y="36"/>
                    <a:pt x="18" y="36"/>
                  </a:cubicBezTo>
                  <a:cubicBezTo>
                    <a:pt x="20" y="36"/>
                    <a:pt x="22" y="36"/>
                    <a:pt x="23" y="36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4"/>
                    <a:pt x="49" y="67"/>
                    <a:pt x="49" y="69"/>
                  </a:cubicBezTo>
                  <a:cubicBezTo>
                    <a:pt x="49" y="79"/>
                    <a:pt x="57" y="87"/>
                    <a:pt x="67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2" y="80"/>
                    <a:pt x="60" y="77"/>
                    <a:pt x="60" y="73"/>
                  </a:cubicBezTo>
                  <a:cubicBezTo>
                    <a:pt x="60" y="67"/>
                    <a:pt x="64" y="62"/>
                    <a:pt x="70" y="62"/>
                  </a:cubicBezTo>
                  <a:cubicBezTo>
                    <a:pt x="75" y="62"/>
                    <a:pt x="80" y="66"/>
                    <a:pt x="80" y="71"/>
                  </a:cubicBezTo>
                  <a:cubicBezTo>
                    <a:pt x="84" y="74"/>
                    <a:pt x="84" y="74"/>
                    <a:pt x="84" y="74"/>
                  </a:cubicBezTo>
                  <a:cubicBezTo>
                    <a:pt x="84" y="73"/>
                    <a:pt x="85" y="71"/>
                    <a:pt x="84" y="69"/>
                  </a:cubicBezTo>
                  <a:cubicBezTo>
                    <a:pt x="84" y="59"/>
                    <a:pt x="76" y="51"/>
                    <a:pt x="66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9813" name="组合 17"/>
          <p:cNvGrpSpPr>
            <a:grpSpLocks/>
          </p:cNvGrpSpPr>
          <p:nvPr/>
        </p:nvGrpSpPr>
        <p:grpSpPr bwMode="auto">
          <a:xfrm>
            <a:off x="9645650" y="5124450"/>
            <a:ext cx="739775" cy="688975"/>
            <a:chOff x="0" y="0"/>
            <a:chExt cx="502669" cy="468008"/>
          </a:xfrm>
        </p:grpSpPr>
        <p:sp>
          <p:nvSpPr>
            <p:cNvPr id="119814" name="矩形 18"/>
            <p:cNvSpPr>
              <a:spLocks noChangeArrowheads="1"/>
            </p:cNvSpPr>
            <p:nvPr/>
          </p:nvSpPr>
          <p:spPr bwMode="auto">
            <a:xfrm>
              <a:off x="34661" y="0"/>
              <a:ext cx="468008" cy="468008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119815" name="Picture 2" descr="\\MAGNUM\Projects\Microsoft\Cloud Power FY12\Design\ICONS_PNG\Building.png"/>
            <p:cNvPicPr>
              <a:picLocks noChangeAspect="1" noChangeArrowheads="1"/>
            </p:cNvPicPr>
            <p:nvPr/>
          </p:nvPicPr>
          <p:blipFill>
            <a:blip r:embed="rId2">
              <a:grayscl/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89073" cy="429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19816" name="组合 20"/>
          <p:cNvGrpSpPr>
            <a:grpSpLocks/>
          </p:cNvGrpSpPr>
          <p:nvPr/>
        </p:nvGrpSpPr>
        <p:grpSpPr bwMode="auto">
          <a:xfrm>
            <a:off x="10707688" y="5124450"/>
            <a:ext cx="736600" cy="688975"/>
            <a:chOff x="0" y="0"/>
            <a:chExt cx="501830" cy="468008"/>
          </a:xfrm>
        </p:grpSpPr>
        <p:sp>
          <p:nvSpPr>
            <p:cNvPr id="119817" name="矩形 21"/>
            <p:cNvSpPr>
              <a:spLocks noChangeArrowheads="1"/>
            </p:cNvSpPr>
            <p:nvPr/>
          </p:nvSpPr>
          <p:spPr bwMode="auto">
            <a:xfrm>
              <a:off x="16911" y="0"/>
              <a:ext cx="468008" cy="468008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119818" name="Picture 2" descr="\\MAGNUM\Projects\Microsoft\Cloud Power FY12\Design\Icons\PNGs\Cloud_on_your_terms.png"/>
            <p:cNvPicPr>
              <a:picLocks noChangeAspect="1" noChangeArrowheads="1"/>
            </p:cNvPicPr>
            <p:nvPr/>
          </p:nvPicPr>
          <p:blipFill>
            <a:blip r:embed="rId3">
              <a:lum bright="10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3750"/>
              <a:ext cx="501830" cy="440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9819" name="流程图: 数据 23"/>
          <p:cNvSpPr>
            <a:spLocks noChangeArrowheads="1"/>
          </p:cNvSpPr>
          <p:nvPr/>
        </p:nvSpPr>
        <p:spPr bwMode="auto">
          <a:xfrm>
            <a:off x="3292475" y="3314700"/>
            <a:ext cx="3176588" cy="636588"/>
          </a:xfrm>
          <a:prstGeom prst="flowChartInputOutput">
            <a:avLst/>
          </a:pr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9820" name="流程图: 数据 24"/>
          <p:cNvSpPr>
            <a:spLocks noChangeArrowheads="1"/>
          </p:cNvSpPr>
          <p:nvPr/>
        </p:nvSpPr>
        <p:spPr bwMode="auto">
          <a:xfrm>
            <a:off x="5834063" y="2257425"/>
            <a:ext cx="3176587" cy="635000"/>
          </a:xfrm>
          <a:prstGeom prst="flowChartInputOutput">
            <a:avLst/>
          </a:pr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9821" name="文本框 25"/>
          <p:cNvSpPr txBox="1">
            <a:spLocks noChangeArrowheads="1"/>
          </p:cNvSpPr>
          <p:nvPr/>
        </p:nvSpPr>
        <p:spPr bwMode="auto">
          <a:xfrm>
            <a:off x="1141413" y="1576388"/>
            <a:ext cx="22621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请在此处添加小标题</a:t>
            </a:r>
          </a:p>
        </p:txBody>
      </p:sp>
      <p:sp>
        <p:nvSpPr>
          <p:cNvPr id="119822" name="文本框 26"/>
          <p:cNvSpPr txBox="1">
            <a:spLocks noChangeArrowheads="1"/>
          </p:cNvSpPr>
          <p:nvPr/>
        </p:nvSpPr>
        <p:spPr bwMode="auto">
          <a:xfrm>
            <a:off x="1143000" y="1935163"/>
            <a:ext cx="3557588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zh-CN" altLang="en-US" sz="12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119823" name="组合 27"/>
          <p:cNvGrpSpPr>
            <a:grpSpLocks/>
          </p:cNvGrpSpPr>
          <p:nvPr/>
        </p:nvGrpSpPr>
        <p:grpSpPr bwMode="auto">
          <a:xfrm>
            <a:off x="750888" y="4373563"/>
            <a:ext cx="3176587" cy="636587"/>
            <a:chOff x="0" y="0"/>
            <a:chExt cx="3176332" cy="635266"/>
          </a:xfrm>
        </p:grpSpPr>
        <p:sp>
          <p:nvSpPr>
            <p:cNvPr id="119824" name="流程图: 数据 28"/>
            <p:cNvSpPr>
              <a:spLocks noChangeArrowheads="1"/>
            </p:cNvSpPr>
            <p:nvPr/>
          </p:nvSpPr>
          <p:spPr bwMode="auto">
            <a:xfrm>
              <a:off x="0" y="0"/>
              <a:ext cx="3176332" cy="635266"/>
            </a:xfrm>
            <a:prstGeom prst="flowChartInputOutput">
              <a:avLst/>
            </a:prstGeom>
            <a:solidFill>
              <a:srgbClr val="4093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9825" name="文本框 29"/>
            <p:cNvSpPr txBox="1">
              <a:spLocks noChangeArrowheads="1"/>
            </p:cNvSpPr>
            <p:nvPr/>
          </p:nvSpPr>
          <p:spPr bwMode="auto">
            <a:xfrm>
              <a:off x="529636" y="151099"/>
              <a:ext cx="182614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请在此添加关键字</a:t>
              </a:r>
            </a:p>
          </p:txBody>
        </p:sp>
      </p:grpSp>
      <p:grpSp>
        <p:nvGrpSpPr>
          <p:cNvPr id="119826" name="组合 30"/>
          <p:cNvGrpSpPr>
            <a:grpSpLocks/>
          </p:cNvGrpSpPr>
          <p:nvPr/>
        </p:nvGrpSpPr>
        <p:grpSpPr bwMode="auto">
          <a:xfrm>
            <a:off x="3292475" y="3463925"/>
            <a:ext cx="2422525" cy="1546225"/>
            <a:chOff x="0" y="0"/>
            <a:chExt cx="2421838" cy="1545689"/>
          </a:xfrm>
        </p:grpSpPr>
        <p:sp>
          <p:nvSpPr>
            <p:cNvPr id="119827" name="矩形 12"/>
            <p:cNvSpPr>
              <a:spLocks/>
            </p:cNvSpPr>
            <p:nvPr/>
          </p:nvSpPr>
          <p:spPr bwMode="auto">
            <a:xfrm flipH="1" flipV="1">
              <a:off x="0" y="486911"/>
              <a:ext cx="635196" cy="1058778"/>
            </a:xfrm>
            <a:custGeom>
              <a:avLst/>
              <a:gdLst>
                <a:gd name="T0" fmla="*/ 432000 w 432000"/>
                <a:gd name="T1" fmla="*/ 0 h 720080"/>
                <a:gd name="T2" fmla="*/ 432000 w 432000"/>
                <a:gd name="T3" fmla="*/ 432000 h 720080"/>
                <a:gd name="T4" fmla="*/ 432000 w 432000"/>
                <a:gd name="T5" fmla="*/ 720080 h 720080"/>
                <a:gd name="T6" fmla="*/ 0 w 432000"/>
                <a:gd name="T7" fmla="*/ 720080 h 720080"/>
                <a:gd name="T8" fmla="*/ 0 w 432000"/>
                <a:gd name="T9" fmla="*/ 432000 h 720080"/>
                <a:gd name="T10" fmla="*/ 432000 w 432000"/>
                <a:gd name="T11" fmla="*/ 0 h 720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2000" h="720080">
                  <a:moveTo>
                    <a:pt x="432000" y="0"/>
                  </a:moveTo>
                  <a:lnTo>
                    <a:pt x="432000" y="432000"/>
                  </a:lnTo>
                  <a:lnTo>
                    <a:pt x="432000" y="720080"/>
                  </a:lnTo>
                  <a:lnTo>
                    <a:pt x="0" y="720080"/>
                  </a:lnTo>
                  <a:lnTo>
                    <a:pt x="0" y="432000"/>
                  </a:lnTo>
                  <a:lnTo>
                    <a:pt x="432000" y="0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19828" name="文本框 32"/>
            <p:cNvSpPr txBox="1">
              <a:spLocks noChangeArrowheads="1"/>
            </p:cNvSpPr>
            <p:nvPr/>
          </p:nvSpPr>
          <p:spPr bwMode="auto">
            <a:xfrm>
              <a:off x="595697" y="0"/>
              <a:ext cx="182614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请在此添加关键字</a:t>
              </a:r>
            </a:p>
          </p:txBody>
        </p:sp>
      </p:grpSp>
      <p:grpSp>
        <p:nvGrpSpPr>
          <p:cNvPr id="119829" name="组合 33"/>
          <p:cNvGrpSpPr>
            <a:grpSpLocks/>
          </p:cNvGrpSpPr>
          <p:nvPr/>
        </p:nvGrpSpPr>
        <p:grpSpPr bwMode="auto">
          <a:xfrm>
            <a:off x="5834063" y="2400300"/>
            <a:ext cx="2420937" cy="1550988"/>
            <a:chOff x="0" y="0"/>
            <a:chExt cx="2421837" cy="1550918"/>
          </a:xfrm>
        </p:grpSpPr>
        <p:sp>
          <p:nvSpPr>
            <p:cNvPr id="119830" name="矩形 12"/>
            <p:cNvSpPr>
              <a:spLocks/>
            </p:cNvSpPr>
            <p:nvPr/>
          </p:nvSpPr>
          <p:spPr bwMode="auto">
            <a:xfrm flipH="1" flipV="1">
              <a:off x="0" y="492140"/>
              <a:ext cx="635196" cy="1058778"/>
            </a:xfrm>
            <a:custGeom>
              <a:avLst/>
              <a:gdLst>
                <a:gd name="T0" fmla="*/ 432000 w 432000"/>
                <a:gd name="T1" fmla="*/ 0 h 720080"/>
                <a:gd name="T2" fmla="*/ 432000 w 432000"/>
                <a:gd name="T3" fmla="*/ 432000 h 720080"/>
                <a:gd name="T4" fmla="*/ 432000 w 432000"/>
                <a:gd name="T5" fmla="*/ 720080 h 720080"/>
                <a:gd name="T6" fmla="*/ 0 w 432000"/>
                <a:gd name="T7" fmla="*/ 720080 h 720080"/>
                <a:gd name="T8" fmla="*/ 0 w 432000"/>
                <a:gd name="T9" fmla="*/ 432000 h 720080"/>
                <a:gd name="T10" fmla="*/ 432000 w 432000"/>
                <a:gd name="T11" fmla="*/ 0 h 720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2000" h="720080">
                  <a:moveTo>
                    <a:pt x="432000" y="0"/>
                  </a:moveTo>
                  <a:lnTo>
                    <a:pt x="432000" y="432000"/>
                  </a:lnTo>
                  <a:lnTo>
                    <a:pt x="432000" y="720080"/>
                  </a:lnTo>
                  <a:lnTo>
                    <a:pt x="0" y="720080"/>
                  </a:lnTo>
                  <a:lnTo>
                    <a:pt x="0" y="432000"/>
                  </a:lnTo>
                  <a:lnTo>
                    <a:pt x="432000" y="0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19831" name="文本框 35"/>
            <p:cNvSpPr txBox="1">
              <a:spLocks noChangeArrowheads="1"/>
            </p:cNvSpPr>
            <p:nvPr/>
          </p:nvSpPr>
          <p:spPr bwMode="auto">
            <a:xfrm>
              <a:off x="595696" y="0"/>
              <a:ext cx="182614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请在此添加关键字</a:t>
              </a:r>
            </a:p>
          </p:txBody>
        </p:sp>
      </p:grpSp>
      <p:grpSp>
        <p:nvGrpSpPr>
          <p:cNvPr id="119832" name="组合 36"/>
          <p:cNvGrpSpPr>
            <a:grpSpLocks/>
          </p:cNvGrpSpPr>
          <p:nvPr/>
        </p:nvGrpSpPr>
        <p:grpSpPr bwMode="auto">
          <a:xfrm>
            <a:off x="8374063" y="1198563"/>
            <a:ext cx="3176587" cy="1693862"/>
            <a:chOff x="0" y="0"/>
            <a:chExt cx="3176332" cy="1694045"/>
          </a:xfrm>
        </p:grpSpPr>
        <p:sp>
          <p:nvSpPr>
            <p:cNvPr id="119833" name="流程图: 数据 37"/>
            <p:cNvSpPr>
              <a:spLocks noChangeArrowheads="1"/>
            </p:cNvSpPr>
            <p:nvPr/>
          </p:nvSpPr>
          <p:spPr bwMode="auto">
            <a:xfrm>
              <a:off x="0" y="0"/>
              <a:ext cx="3176332" cy="635267"/>
            </a:xfrm>
            <a:prstGeom prst="flowChartInputOutput">
              <a:avLst/>
            </a:prstGeom>
            <a:solidFill>
              <a:srgbClr val="4093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9834" name="矩形 12"/>
            <p:cNvSpPr>
              <a:spLocks/>
            </p:cNvSpPr>
            <p:nvPr/>
          </p:nvSpPr>
          <p:spPr bwMode="auto">
            <a:xfrm flipH="1" flipV="1">
              <a:off x="0" y="635267"/>
              <a:ext cx="635196" cy="1058778"/>
            </a:xfrm>
            <a:custGeom>
              <a:avLst/>
              <a:gdLst>
                <a:gd name="T0" fmla="*/ 432000 w 432000"/>
                <a:gd name="T1" fmla="*/ 0 h 720080"/>
                <a:gd name="T2" fmla="*/ 432000 w 432000"/>
                <a:gd name="T3" fmla="*/ 432000 h 720080"/>
                <a:gd name="T4" fmla="*/ 432000 w 432000"/>
                <a:gd name="T5" fmla="*/ 720080 h 720080"/>
                <a:gd name="T6" fmla="*/ 0 w 432000"/>
                <a:gd name="T7" fmla="*/ 720080 h 720080"/>
                <a:gd name="T8" fmla="*/ 0 w 432000"/>
                <a:gd name="T9" fmla="*/ 432000 h 720080"/>
                <a:gd name="T10" fmla="*/ 432000 w 432000"/>
                <a:gd name="T11" fmla="*/ 0 h 720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2000" h="720080">
                  <a:moveTo>
                    <a:pt x="432000" y="0"/>
                  </a:moveTo>
                  <a:lnTo>
                    <a:pt x="432000" y="432000"/>
                  </a:lnTo>
                  <a:lnTo>
                    <a:pt x="432000" y="720080"/>
                  </a:lnTo>
                  <a:lnTo>
                    <a:pt x="0" y="720080"/>
                  </a:lnTo>
                  <a:lnTo>
                    <a:pt x="0" y="432000"/>
                  </a:lnTo>
                  <a:lnTo>
                    <a:pt x="432000" y="0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19835" name="文本框 39"/>
            <p:cNvSpPr txBox="1">
              <a:spLocks noChangeArrowheads="1"/>
            </p:cNvSpPr>
            <p:nvPr/>
          </p:nvSpPr>
          <p:spPr bwMode="auto">
            <a:xfrm>
              <a:off x="717262" y="121120"/>
              <a:ext cx="182614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请在此添加关键字</a:t>
              </a:r>
            </a:p>
          </p:txBody>
        </p:sp>
      </p:grpSp>
      <p:sp>
        <p:nvSpPr>
          <p:cNvPr id="119836" name="文本框 40"/>
          <p:cNvSpPr txBox="1">
            <a:spLocks noChangeArrowheads="1"/>
          </p:cNvSpPr>
          <p:nvPr/>
        </p:nvSpPr>
        <p:spPr bwMode="auto">
          <a:xfrm>
            <a:off x="1255713" y="5124450"/>
            <a:ext cx="24463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zh-CN" altLang="en-US" sz="12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19837" name="文本框 41"/>
          <p:cNvSpPr txBox="1">
            <a:spLocks noChangeArrowheads="1"/>
          </p:cNvSpPr>
          <p:nvPr/>
        </p:nvSpPr>
        <p:spPr bwMode="auto">
          <a:xfrm>
            <a:off x="4022725" y="4124325"/>
            <a:ext cx="244633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zh-CN" altLang="en-US" sz="12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19838" name="文本框 42"/>
          <p:cNvSpPr txBox="1">
            <a:spLocks noChangeArrowheads="1"/>
          </p:cNvSpPr>
          <p:nvPr/>
        </p:nvSpPr>
        <p:spPr bwMode="auto">
          <a:xfrm>
            <a:off x="6645275" y="3027363"/>
            <a:ext cx="244633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zh-CN" altLang="en-US" sz="12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19839" name="文本框 43"/>
          <p:cNvSpPr txBox="1">
            <a:spLocks noChangeArrowheads="1"/>
          </p:cNvSpPr>
          <p:nvPr/>
        </p:nvSpPr>
        <p:spPr bwMode="auto">
          <a:xfrm>
            <a:off x="9224963" y="1968500"/>
            <a:ext cx="24463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zh-CN" altLang="en-US" sz="12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834" name="组合 3"/>
          <p:cNvGrpSpPr>
            <a:grpSpLocks/>
          </p:cNvGrpSpPr>
          <p:nvPr/>
        </p:nvGrpSpPr>
        <p:grpSpPr bwMode="auto">
          <a:xfrm>
            <a:off x="0" y="327025"/>
            <a:ext cx="457200" cy="342900"/>
            <a:chOff x="0" y="0"/>
            <a:chExt cx="457201" cy="285750"/>
          </a:xfrm>
        </p:grpSpPr>
        <p:sp>
          <p:nvSpPr>
            <p:cNvPr id="120835" name="矩形 4"/>
            <p:cNvSpPr>
              <a:spLocks noChangeArrowheads="1"/>
            </p:cNvSpPr>
            <p:nvPr/>
          </p:nvSpPr>
          <p:spPr bwMode="auto">
            <a:xfrm>
              <a:off x="0" y="0"/>
              <a:ext cx="342900" cy="285750"/>
            </a:xfrm>
            <a:prstGeom prst="rect">
              <a:avLst/>
            </a:prstGeom>
            <a:solidFill>
              <a:srgbClr val="4093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0836" name="矩形 5"/>
            <p:cNvSpPr>
              <a:spLocks noChangeArrowheads="1"/>
            </p:cNvSpPr>
            <p:nvPr/>
          </p:nvSpPr>
          <p:spPr bwMode="auto">
            <a:xfrm>
              <a:off x="381000" y="0"/>
              <a:ext cx="76201" cy="285750"/>
            </a:xfrm>
            <a:prstGeom prst="rect">
              <a:avLst/>
            </a:prstGeom>
            <a:solidFill>
              <a:srgbClr val="35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20837" name="文本框 6"/>
          <p:cNvSpPr txBox="1">
            <a:spLocks noChangeArrowheads="1"/>
          </p:cNvSpPr>
          <p:nvPr/>
        </p:nvSpPr>
        <p:spPr bwMode="auto">
          <a:xfrm>
            <a:off x="561975" y="266700"/>
            <a:ext cx="2768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grpSp>
        <p:nvGrpSpPr>
          <p:cNvPr id="120838" name="组合 7"/>
          <p:cNvGrpSpPr>
            <a:grpSpLocks/>
          </p:cNvGrpSpPr>
          <p:nvPr/>
        </p:nvGrpSpPr>
        <p:grpSpPr bwMode="auto">
          <a:xfrm>
            <a:off x="1266825" y="4395788"/>
            <a:ext cx="3035300" cy="368300"/>
            <a:chOff x="0" y="0"/>
            <a:chExt cx="3035967" cy="367877"/>
          </a:xfrm>
        </p:grpSpPr>
        <p:sp>
          <p:nvSpPr>
            <p:cNvPr id="120839" name="Line 7"/>
            <p:cNvSpPr>
              <a:spLocks noChangeShapeType="1"/>
            </p:cNvSpPr>
            <p:nvPr/>
          </p:nvSpPr>
          <p:spPr bwMode="auto">
            <a:xfrm>
              <a:off x="3122" y="335172"/>
              <a:ext cx="3032845" cy="0"/>
            </a:xfrm>
            <a:prstGeom prst="line">
              <a:avLst/>
            </a:prstGeom>
            <a:noFill/>
            <a:ln w="9525" cmpd="sng">
              <a:solidFill>
                <a:srgbClr val="BFBFB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840" name="Text Box 13"/>
            <p:cNvSpPr txBox="1">
              <a:spLocks noChangeArrowheads="1"/>
            </p:cNvSpPr>
            <p:nvPr/>
          </p:nvSpPr>
          <p:spPr bwMode="auto">
            <a:xfrm>
              <a:off x="0" y="0"/>
              <a:ext cx="2052232" cy="3678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5000" rIns="90000" bIns="45000">
              <a:spAutoFit/>
            </a:bodyPr>
            <a:lstStyle>
              <a:lvl1pPr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4. </a:t>
              </a:r>
              <a:r>
                <a: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点击输入文本</a:t>
              </a:r>
              <a:endPara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0841" name="组合 10"/>
          <p:cNvGrpSpPr>
            <a:grpSpLocks/>
          </p:cNvGrpSpPr>
          <p:nvPr/>
        </p:nvGrpSpPr>
        <p:grpSpPr bwMode="auto">
          <a:xfrm>
            <a:off x="5608638" y="1174750"/>
            <a:ext cx="4524375" cy="5010150"/>
            <a:chOff x="0" y="0"/>
            <a:chExt cx="3867777" cy="4282752"/>
          </a:xfrm>
        </p:grpSpPr>
        <p:pic>
          <p:nvPicPr>
            <p:cNvPr id="120842" name="Group 14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094" y="1851110"/>
              <a:ext cx="3877461" cy="2439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0843" name="Group 20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668" y="1267406"/>
              <a:ext cx="2704842" cy="1589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20844" name="Group 25"/>
            <p:cNvGrpSpPr>
              <a:grpSpLocks/>
            </p:cNvGrpSpPr>
            <p:nvPr/>
          </p:nvGrpSpPr>
          <p:grpSpPr bwMode="auto">
            <a:xfrm>
              <a:off x="1145176" y="669014"/>
              <a:ext cx="1719752" cy="998866"/>
              <a:chOff x="0" y="0"/>
              <a:chExt cx="1293" cy="751"/>
            </a:xfrm>
          </p:grpSpPr>
          <p:sp>
            <p:nvSpPr>
              <p:cNvPr id="120845" name="Freeform 26"/>
              <p:cNvSpPr>
                <a:spLocks/>
              </p:cNvSpPr>
              <p:nvPr/>
            </p:nvSpPr>
            <p:spPr bwMode="auto">
              <a:xfrm>
                <a:off x="578" y="7"/>
                <a:ext cx="715" cy="534"/>
              </a:xfrm>
              <a:custGeom>
                <a:avLst/>
                <a:gdLst>
                  <a:gd name="T0" fmla="*/ 154 w 3154"/>
                  <a:gd name="T1" fmla="*/ 0 h 2354"/>
                  <a:gd name="T2" fmla="*/ 2135 w 3154"/>
                  <a:gd name="T3" fmla="*/ 261 h 2354"/>
                  <a:gd name="T4" fmla="*/ 3153 w 3154"/>
                  <a:gd name="T5" fmla="*/ 2353 h 2354"/>
                  <a:gd name="T6" fmla="*/ 0 w 3154"/>
                  <a:gd name="T7" fmla="*/ 1538 h 2354"/>
                  <a:gd name="T8" fmla="*/ 154 w 3154"/>
                  <a:gd name="T9" fmla="*/ 0 h 2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54" h="2354">
                    <a:moveTo>
                      <a:pt x="154" y="0"/>
                    </a:moveTo>
                    <a:lnTo>
                      <a:pt x="2135" y="261"/>
                    </a:lnTo>
                    <a:lnTo>
                      <a:pt x="3153" y="2353"/>
                    </a:lnTo>
                    <a:lnTo>
                      <a:pt x="0" y="1538"/>
                    </a:lnTo>
                    <a:lnTo>
                      <a:pt x="154" y="0"/>
                    </a:lnTo>
                  </a:path>
                </a:pathLst>
              </a:custGeom>
              <a:solidFill>
                <a:srgbClr val="EAEAEA">
                  <a:alpha val="79999"/>
                </a:srgbClr>
              </a:solidFill>
              <a:ln w="9525" cmpd="sng">
                <a:solidFill>
                  <a:srgbClr val="C0C0C0"/>
                </a:solidFill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0846" name="Freeform 27"/>
              <p:cNvSpPr>
                <a:spLocks/>
              </p:cNvSpPr>
              <p:nvPr/>
            </p:nvSpPr>
            <p:spPr bwMode="auto">
              <a:xfrm>
                <a:off x="0" y="352"/>
                <a:ext cx="1291" cy="396"/>
              </a:xfrm>
              <a:custGeom>
                <a:avLst/>
                <a:gdLst>
                  <a:gd name="T0" fmla="*/ 2496 w 5691"/>
                  <a:gd name="T1" fmla="*/ 0 h 1748"/>
                  <a:gd name="T2" fmla="*/ 5690 w 5691"/>
                  <a:gd name="T3" fmla="*/ 801 h 1748"/>
                  <a:gd name="T4" fmla="*/ 3644 w 5691"/>
                  <a:gd name="T5" fmla="*/ 1747 h 1748"/>
                  <a:gd name="T6" fmla="*/ 0 w 5691"/>
                  <a:gd name="T7" fmla="*/ 748 h 1748"/>
                  <a:gd name="T8" fmla="*/ 2496 w 5691"/>
                  <a:gd name="T9" fmla="*/ 0 h 1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91" h="1748">
                    <a:moveTo>
                      <a:pt x="2496" y="0"/>
                    </a:moveTo>
                    <a:lnTo>
                      <a:pt x="5690" y="801"/>
                    </a:lnTo>
                    <a:lnTo>
                      <a:pt x="3644" y="1747"/>
                    </a:lnTo>
                    <a:lnTo>
                      <a:pt x="0" y="748"/>
                    </a:lnTo>
                    <a:lnTo>
                      <a:pt x="2496" y="0"/>
                    </a:lnTo>
                  </a:path>
                </a:pathLst>
              </a:custGeom>
              <a:solidFill>
                <a:srgbClr val="C0C0C0">
                  <a:alpha val="79999"/>
                </a:srgbClr>
              </a:solidFill>
              <a:ln w="9525" cmpd="sng">
                <a:solidFill>
                  <a:srgbClr val="C0C0C0"/>
                </a:solidFill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0847" name="Freeform 28"/>
              <p:cNvSpPr>
                <a:spLocks/>
              </p:cNvSpPr>
              <p:nvPr/>
            </p:nvSpPr>
            <p:spPr bwMode="auto">
              <a:xfrm>
                <a:off x="776" y="67"/>
                <a:ext cx="514" cy="684"/>
              </a:xfrm>
              <a:custGeom>
                <a:avLst/>
                <a:gdLst>
                  <a:gd name="T0" fmla="*/ 0 w 2266"/>
                  <a:gd name="T1" fmla="*/ 282 h 3015"/>
                  <a:gd name="T2" fmla="*/ 1193 w 2266"/>
                  <a:gd name="T3" fmla="*/ 0 h 3015"/>
                  <a:gd name="T4" fmla="*/ 2265 w 2266"/>
                  <a:gd name="T5" fmla="*/ 2059 h 3015"/>
                  <a:gd name="T6" fmla="*/ 239 w 2266"/>
                  <a:gd name="T7" fmla="*/ 3014 h 3015"/>
                  <a:gd name="T8" fmla="*/ 0 w 2266"/>
                  <a:gd name="T9" fmla="*/ 282 h 30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66" h="3015">
                    <a:moveTo>
                      <a:pt x="0" y="282"/>
                    </a:moveTo>
                    <a:lnTo>
                      <a:pt x="1193" y="0"/>
                    </a:lnTo>
                    <a:lnTo>
                      <a:pt x="2265" y="2059"/>
                    </a:lnTo>
                    <a:lnTo>
                      <a:pt x="239" y="3014"/>
                    </a:lnTo>
                    <a:lnTo>
                      <a:pt x="0" y="282"/>
                    </a:lnTo>
                  </a:path>
                </a:pathLst>
              </a:custGeom>
              <a:solidFill>
                <a:srgbClr val="40937D"/>
              </a:solidFill>
              <a:ln w="9525" cmpd="sng">
                <a:solidFill>
                  <a:schemeClr val="bg1"/>
                </a:solidFill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0848" name="Freeform 29"/>
              <p:cNvSpPr>
                <a:spLocks/>
              </p:cNvSpPr>
              <p:nvPr/>
            </p:nvSpPr>
            <p:spPr bwMode="auto">
              <a:xfrm>
                <a:off x="0" y="7"/>
                <a:ext cx="611" cy="520"/>
              </a:xfrm>
              <a:custGeom>
                <a:avLst/>
                <a:gdLst>
                  <a:gd name="T0" fmla="*/ 1400 w 2693"/>
                  <a:gd name="T1" fmla="*/ 223 h 2292"/>
                  <a:gd name="T2" fmla="*/ 2692 w 2693"/>
                  <a:gd name="T3" fmla="*/ 0 h 2292"/>
                  <a:gd name="T4" fmla="*/ 2564 w 2693"/>
                  <a:gd name="T5" fmla="*/ 1525 h 2292"/>
                  <a:gd name="T6" fmla="*/ 0 w 2693"/>
                  <a:gd name="T7" fmla="*/ 2291 h 2292"/>
                  <a:gd name="T8" fmla="*/ 1400 w 2693"/>
                  <a:gd name="T9" fmla="*/ 223 h 2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3" h="2292">
                    <a:moveTo>
                      <a:pt x="1400" y="223"/>
                    </a:moveTo>
                    <a:lnTo>
                      <a:pt x="2692" y="0"/>
                    </a:lnTo>
                    <a:lnTo>
                      <a:pt x="2564" y="1525"/>
                    </a:lnTo>
                    <a:lnTo>
                      <a:pt x="0" y="2291"/>
                    </a:lnTo>
                    <a:lnTo>
                      <a:pt x="1400" y="223"/>
                    </a:lnTo>
                  </a:path>
                </a:pathLst>
              </a:custGeom>
              <a:solidFill>
                <a:srgbClr val="EAEAEA">
                  <a:alpha val="79999"/>
                </a:srgbClr>
              </a:solidFill>
              <a:ln w="9525" cmpd="sng">
                <a:solidFill>
                  <a:srgbClr val="C0C0C0"/>
                </a:solidFill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0849" name="Freeform 30"/>
              <p:cNvSpPr>
                <a:spLocks/>
              </p:cNvSpPr>
              <p:nvPr/>
            </p:nvSpPr>
            <p:spPr bwMode="auto">
              <a:xfrm>
                <a:off x="4" y="61"/>
                <a:ext cx="827" cy="689"/>
              </a:xfrm>
              <a:custGeom>
                <a:avLst/>
                <a:gdLst>
                  <a:gd name="T0" fmla="*/ 1388 w 3645"/>
                  <a:gd name="T1" fmla="*/ 0 h 3037"/>
                  <a:gd name="T2" fmla="*/ 3383 w 3645"/>
                  <a:gd name="T3" fmla="*/ 304 h 3037"/>
                  <a:gd name="T4" fmla="*/ 3644 w 3645"/>
                  <a:gd name="T5" fmla="*/ 3036 h 3037"/>
                  <a:gd name="T6" fmla="*/ 0 w 3645"/>
                  <a:gd name="T7" fmla="*/ 2040 h 3037"/>
                  <a:gd name="T8" fmla="*/ 1388 w 3645"/>
                  <a:gd name="T9" fmla="*/ 0 h 30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45" h="3037">
                    <a:moveTo>
                      <a:pt x="1388" y="0"/>
                    </a:moveTo>
                    <a:lnTo>
                      <a:pt x="3383" y="304"/>
                    </a:lnTo>
                    <a:lnTo>
                      <a:pt x="3644" y="3036"/>
                    </a:lnTo>
                    <a:lnTo>
                      <a:pt x="0" y="2040"/>
                    </a:lnTo>
                    <a:lnTo>
                      <a:pt x="1388" y="0"/>
                    </a:lnTo>
                  </a:path>
                </a:pathLst>
              </a:custGeom>
              <a:solidFill>
                <a:srgbClr val="40937D"/>
              </a:solidFill>
              <a:ln w="9525" cmpd="sng">
                <a:solidFill>
                  <a:schemeClr val="bg1"/>
                </a:solidFill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0850" name="Freeform 31"/>
              <p:cNvSpPr>
                <a:spLocks/>
              </p:cNvSpPr>
              <p:nvPr/>
            </p:nvSpPr>
            <p:spPr bwMode="auto">
              <a:xfrm>
                <a:off x="313" y="0"/>
                <a:ext cx="736" cy="129"/>
              </a:xfrm>
              <a:custGeom>
                <a:avLst/>
                <a:gdLst>
                  <a:gd name="T0" fmla="*/ 1395 w 3247"/>
                  <a:gd name="T1" fmla="*/ 0 h 571"/>
                  <a:gd name="T2" fmla="*/ 3246 w 3247"/>
                  <a:gd name="T3" fmla="*/ 275 h 571"/>
                  <a:gd name="T4" fmla="*/ 2042 w 3247"/>
                  <a:gd name="T5" fmla="*/ 570 h 571"/>
                  <a:gd name="T6" fmla="*/ 0 w 3247"/>
                  <a:gd name="T7" fmla="*/ 240 h 571"/>
                  <a:gd name="T8" fmla="*/ 1395 w 3247"/>
                  <a:gd name="T9" fmla="*/ 0 h 5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47" h="571">
                    <a:moveTo>
                      <a:pt x="1395" y="0"/>
                    </a:moveTo>
                    <a:lnTo>
                      <a:pt x="3246" y="275"/>
                    </a:lnTo>
                    <a:lnTo>
                      <a:pt x="2042" y="570"/>
                    </a:lnTo>
                    <a:lnTo>
                      <a:pt x="0" y="240"/>
                    </a:lnTo>
                    <a:lnTo>
                      <a:pt x="1395" y="0"/>
                    </a:lnTo>
                  </a:path>
                </a:pathLst>
              </a:custGeom>
              <a:solidFill>
                <a:srgbClr val="40937D"/>
              </a:solidFill>
              <a:ln w="9525" cmpd="sng">
                <a:solidFill>
                  <a:schemeClr val="bg1"/>
                </a:solidFill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20851" name="Group 32"/>
            <p:cNvGrpSpPr>
              <a:grpSpLocks/>
            </p:cNvGrpSpPr>
            <p:nvPr/>
          </p:nvGrpSpPr>
          <p:grpSpPr bwMode="auto">
            <a:xfrm>
              <a:off x="1647928" y="0"/>
              <a:ext cx="816649" cy="684974"/>
              <a:chOff x="0" y="0"/>
              <a:chExt cx="614" cy="515"/>
            </a:xfrm>
          </p:grpSpPr>
          <p:sp>
            <p:nvSpPr>
              <p:cNvPr id="120852" name="Freeform 33"/>
              <p:cNvSpPr>
                <a:spLocks/>
              </p:cNvSpPr>
              <p:nvPr/>
            </p:nvSpPr>
            <p:spPr bwMode="auto">
              <a:xfrm>
                <a:off x="0" y="408"/>
                <a:ext cx="615" cy="108"/>
              </a:xfrm>
              <a:custGeom>
                <a:avLst/>
                <a:gdLst>
                  <a:gd name="T0" fmla="*/ 1257 w 2711"/>
                  <a:gd name="T1" fmla="*/ 0 h 478"/>
                  <a:gd name="T2" fmla="*/ 2710 w 2711"/>
                  <a:gd name="T3" fmla="*/ 239 h 478"/>
                  <a:gd name="T4" fmla="*/ 1691 w 2711"/>
                  <a:gd name="T5" fmla="*/ 477 h 478"/>
                  <a:gd name="T6" fmla="*/ 0 w 2711"/>
                  <a:gd name="T7" fmla="*/ 195 h 478"/>
                  <a:gd name="T8" fmla="*/ 1257 w 2711"/>
                  <a:gd name="T9" fmla="*/ 0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11" h="478">
                    <a:moveTo>
                      <a:pt x="1257" y="0"/>
                    </a:moveTo>
                    <a:lnTo>
                      <a:pt x="2710" y="239"/>
                    </a:lnTo>
                    <a:lnTo>
                      <a:pt x="1691" y="477"/>
                    </a:lnTo>
                    <a:lnTo>
                      <a:pt x="0" y="195"/>
                    </a:lnTo>
                    <a:lnTo>
                      <a:pt x="1257" y="0"/>
                    </a:lnTo>
                  </a:path>
                </a:pathLst>
              </a:custGeom>
              <a:solidFill>
                <a:srgbClr val="C0C0C0">
                  <a:alpha val="79999"/>
                </a:srgbClr>
              </a:solidFill>
              <a:ln w="9525" cmpd="sng">
                <a:solidFill>
                  <a:srgbClr val="C0C0C0"/>
                </a:solidFill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0853" name="Freeform 34"/>
              <p:cNvSpPr>
                <a:spLocks/>
              </p:cNvSpPr>
              <p:nvPr/>
            </p:nvSpPr>
            <p:spPr bwMode="auto">
              <a:xfrm>
                <a:off x="0" y="0"/>
                <a:ext cx="384" cy="517"/>
              </a:xfrm>
              <a:custGeom>
                <a:avLst/>
                <a:gdLst>
                  <a:gd name="T0" fmla="*/ 1449 w 1692"/>
                  <a:gd name="T1" fmla="*/ 0 h 2278"/>
                  <a:gd name="T2" fmla="*/ 1691 w 1692"/>
                  <a:gd name="T3" fmla="*/ 2277 h 2278"/>
                  <a:gd name="T4" fmla="*/ 0 w 1692"/>
                  <a:gd name="T5" fmla="*/ 1973 h 2278"/>
                  <a:gd name="T6" fmla="*/ 1449 w 1692"/>
                  <a:gd name="T7" fmla="*/ 0 h 2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92" h="2278">
                    <a:moveTo>
                      <a:pt x="1449" y="0"/>
                    </a:moveTo>
                    <a:lnTo>
                      <a:pt x="1691" y="2277"/>
                    </a:lnTo>
                    <a:lnTo>
                      <a:pt x="0" y="1973"/>
                    </a:lnTo>
                    <a:lnTo>
                      <a:pt x="1449" y="0"/>
                    </a:lnTo>
                  </a:path>
                </a:pathLst>
              </a:custGeom>
              <a:solidFill>
                <a:srgbClr val="35363A"/>
              </a:solidFill>
              <a:ln w="9525" cmpd="sng">
                <a:solidFill>
                  <a:schemeClr val="bg1"/>
                </a:solidFill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0854" name="Freeform 35"/>
              <p:cNvSpPr>
                <a:spLocks/>
              </p:cNvSpPr>
              <p:nvPr/>
            </p:nvSpPr>
            <p:spPr bwMode="auto">
              <a:xfrm>
                <a:off x="329" y="0"/>
                <a:ext cx="286" cy="517"/>
              </a:xfrm>
              <a:custGeom>
                <a:avLst/>
                <a:gdLst>
                  <a:gd name="T0" fmla="*/ 0 w 1262"/>
                  <a:gd name="T1" fmla="*/ 0 h 2278"/>
                  <a:gd name="T2" fmla="*/ 1261 w 1262"/>
                  <a:gd name="T3" fmla="*/ 2017 h 2278"/>
                  <a:gd name="T4" fmla="*/ 242 w 1262"/>
                  <a:gd name="T5" fmla="*/ 2277 h 2278"/>
                  <a:gd name="T6" fmla="*/ 0 w 1262"/>
                  <a:gd name="T7" fmla="*/ 0 h 2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62" h="2278">
                    <a:moveTo>
                      <a:pt x="0" y="0"/>
                    </a:moveTo>
                    <a:lnTo>
                      <a:pt x="1261" y="2017"/>
                    </a:lnTo>
                    <a:lnTo>
                      <a:pt x="242" y="2277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35363A"/>
              </a:solidFill>
              <a:ln w="9525" cmpd="sng">
                <a:solidFill>
                  <a:schemeClr val="bg1"/>
                </a:solidFill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20855" name="组合 33"/>
          <p:cNvGrpSpPr>
            <a:grpSpLocks/>
          </p:cNvGrpSpPr>
          <p:nvPr/>
        </p:nvGrpSpPr>
        <p:grpSpPr bwMode="auto">
          <a:xfrm>
            <a:off x="1270000" y="3621088"/>
            <a:ext cx="3760788" cy="366712"/>
            <a:chOff x="0" y="0"/>
            <a:chExt cx="3762036" cy="367877"/>
          </a:xfrm>
        </p:grpSpPr>
        <p:sp>
          <p:nvSpPr>
            <p:cNvPr id="120856" name="Line 7"/>
            <p:cNvSpPr>
              <a:spLocks noChangeShapeType="1"/>
            </p:cNvSpPr>
            <p:nvPr/>
          </p:nvSpPr>
          <p:spPr bwMode="auto">
            <a:xfrm>
              <a:off x="0" y="336501"/>
              <a:ext cx="3762036" cy="0"/>
            </a:xfrm>
            <a:prstGeom prst="line">
              <a:avLst/>
            </a:prstGeom>
            <a:noFill/>
            <a:ln w="9525" cmpd="sng">
              <a:solidFill>
                <a:srgbClr val="BFBFB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857" name="Text Box 13"/>
            <p:cNvSpPr txBox="1">
              <a:spLocks noChangeArrowheads="1"/>
            </p:cNvSpPr>
            <p:nvPr/>
          </p:nvSpPr>
          <p:spPr bwMode="auto">
            <a:xfrm>
              <a:off x="0" y="0"/>
              <a:ext cx="2142683" cy="3678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5000" rIns="90000" bIns="45000">
              <a:spAutoFit/>
            </a:bodyPr>
            <a:lstStyle>
              <a:lvl1pPr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 </a:t>
              </a:r>
              <a:r>
                <a: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点击输入文本</a:t>
              </a:r>
              <a:endPara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0858" name="组合 36"/>
          <p:cNvGrpSpPr>
            <a:grpSpLocks/>
          </p:cNvGrpSpPr>
          <p:nvPr/>
        </p:nvGrpSpPr>
        <p:grpSpPr bwMode="auto">
          <a:xfrm>
            <a:off x="1270000" y="2844800"/>
            <a:ext cx="4456113" cy="368300"/>
            <a:chOff x="0" y="0"/>
            <a:chExt cx="4456980" cy="367877"/>
          </a:xfrm>
        </p:grpSpPr>
        <p:sp>
          <p:nvSpPr>
            <p:cNvPr id="120859" name="Line 7"/>
            <p:cNvSpPr>
              <a:spLocks noChangeShapeType="1"/>
            </p:cNvSpPr>
            <p:nvPr/>
          </p:nvSpPr>
          <p:spPr bwMode="auto">
            <a:xfrm>
              <a:off x="0" y="336501"/>
              <a:ext cx="4456980" cy="0"/>
            </a:xfrm>
            <a:prstGeom prst="line">
              <a:avLst/>
            </a:prstGeom>
            <a:noFill/>
            <a:ln w="9525" cmpd="sng">
              <a:solidFill>
                <a:srgbClr val="BFBFB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860" name="Text Box 13"/>
            <p:cNvSpPr txBox="1">
              <a:spLocks noChangeArrowheads="1"/>
            </p:cNvSpPr>
            <p:nvPr/>
          </p:nvSpPr>
          <p:spPr bwMode="auto">
            <a:xfrm>
              <a:off x="0" y="0"/>
              <a:ext cx="2246657" cy="3678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5000" rIns="90000" bIns="45000">
              <a:spAutoFit/>
            </a:bodyPr>
            <a:lstStyle>
              <a:lvl1pPr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 </a:t>
              </a:r>
              <a:r>
                <a: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点击输入文本</a:t>
              </a:r>
              <a:endPara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0861" name="组合 39"/>
          <p:cNvGrpSpPr>
            <a:grpSpLocks/>
          </p:cNvGrpSpPr>
          <p:nvPr/>
        </p:nvGrpSpPr>
        <p:grpSpPr bwMode="auto">
          <a:xfrm>
            <a:off x="1270000" y="2068513"/>
            <a:ext cx="5124450" cy="368300"/>
            <a:chOff x="0" y="0"/>
            <a:chExt cx="5124492" cy="367877"/>
          </a:xfrm>
        </p:grpSpPr>
        <p:sp>
          <p:nvSpPr>
            <p:cNvPr id="120862" name="Line 7"/>
            <p:cNvSpPr>
              <a:spLocks noChangeShapeType="1"/>
            </p:cNvSpPr>
            <p:nvPr/>
          </p:nvSpPr>
          <p:spPr bwMode="auto">
            <a:xfrm>
              <a:off x="0" y="336501"/>
              <a:ext cx="5124492" cy="0"/>
            </a:xfrm>
            <a:prstGeom prst="line">
              <a:avLst/>
            </a:prstGeom>
            <a:noFill/>
            <a:ln w="9525" cmpd="sng">
              <a:solidFill>
                <a:srgbClr val="BFBFB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863" name="Text Box 13"/>
            <p:cNvSpPr txBox="1">
              <a:spLocks noChangeArrowheads="1"/>
            </p:cNvSpPr>
            <p:nvPr/>
          </p:nvSpPr>
          <p:spPr bwMode="auto">
            <a:xfrm>
              <a:off x="0" y="0"/>
              <a:ext cx="2711357" cy="3678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5000" rIns="90000" bIns="45000">
              <a:spAutoFit/>
            </a:bodyPr>
            <a:lstStyle>
              <a:lvl1pPr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 </a:t>
              </a:r>
              <a:r>
                <a: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点击输入文本</a:t>
              </a:r>
              <a:endPara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0864" name="组合 42"/>
          <p:cNvGrpSpPr>
            <a:grpSpLocks/>
          </p:cNvGrpSpPr>
          <p:nvPr/>
        </p:nvGrpSpPr>
        <p:grpSpPr bwMode="auto">
          <a:xfrm>
            <a:off x="10152063" y="2763838"/>
            <a:ext cx="1568450" cy="2916237"/>
            <a:chOff x="0" y="0"/>
            <a:chExt cx="1568451" cy="2916238"/>
          </a:xfrm>
        </p:grpSpPr>
        <p:sp>
          <p:nvSpPr>
            <p:cNvPr id="120865" name="AutoShape 4"/>
            <p:cNvSpPr>
              <a:spLocks noChangeAspect="1" noChangeArrowheads="1" noTextEdit="1"/>
            </p:cNvSpPr>
            <p:nvPr/>
          </p:nvSpPr>
          <p:spPr bwMode="auto">
            <a:xfrm>
              <a:off x="1588" y="0"/>
              <a:ext cx="1566863" cy="2881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866" name="Freeform 6"/>
            <p:cNvSpPr>
              <a:spLocks/>
            </p:cNvSpPr>
            <p:nvPr/>
          </p:nvSpPr>
          <p:spPr bwMode="auto">
            <a:xfrm>
              <a:off x="749301" y="2624138"/>
              <a:ext cx="296863" cy="292100"/>
            </a:xfrm>
            <a:custGeom>
              <a:avLst/>
              <a:gdLst>
                <a:gd name="T0" fmla="*/ 3 w 17"/>
                <a:gd name="T1" fmla="*/ 4 h 17"/>
                <a:gd name="T2" fmla="*/ 1 w 17"/>
                <a:gd name="T3" fmla="*/ 11 h 17"/>
                <a:gd name="T4" fmla="*/ 6 w 17"/>
                <a:gd name="T5" fmla="*/ 13 h 17"/>
                <a:gd name="T6" fmla="*/ 8 w 17"/>
                <a:gd name="T7" fmla="*/ 16 h 17"/>
                <a:gd name="T8" fmla="*/ 15 w 17"/>
                <a:gd name="T9" fmla="*/ 13 h 17"/>
                <a:gd name="T10" fmla="*/ 16 w 17"/>
                <a:gd name="T11" fmla="*/ 6 h 17"/>
                <a:gd name="T12" fmla="*/ 17 w 17"/>
                <a:gd name="T13" fmla="*/ 4 h 17"/>
                <a:gd name="T14" fmla="*/ 17 w 17"/>
                <a:gd name="T15" fmla="*/ 0 h 17"/>
                <a:gd name="T16" fmla="*/ 3 w 17"/>
                <a:gd name="T17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7">
                  <a:moveTo>
                    <a:pt x="3" y="4"/>
                  </a:moveTo>
                  <a:cubicBezTo>
                    <a:pt x="3" y="4"/>
                    <a:pt x="0" y="9"/>
                    <a:pt x="1" y="11"/>
                  </a:cubicBezTo>
                  <a:cubicBezTo>
                    <a:pt x="1" y="14"/>
                    <a:pt x="4" y="14"/>
                    <a:pt x="6" y="13"/>
                  </a:cubicBezTo>
                  <a:cubicBezTo>
                    <a:pt x="6" y="13"/>
                    <a:pt x="7" y="16"/>
                    <a:pt x="8" y="16"/>
                  </a:cubicBezTo>
                  <a:cubicBezTo>
                    <a:pt x="9" y="17"/>
                    <a:pt x="14" y="15"/>
                    <a:pt x="15" y="13"/>
                  </a:cubicBezTo>
                  <a:cubicBezTo>
                    <a:pt x="16" y="11"/>
                    <a:pt x="15" y="7"/>
                    <a:pt x="16" y="6"/>
                  </a:cubicBezTo>
                  <a:cubicBezTo>
                    <a:pt x="16" y="5"/>
                    <a:pt x="17" y="4"/>
                    <a:pt x="17" y="4"/>
                  </a:cubicBezTo>
                  <a:cubicBezTo>
                    <a:pt x="17" y="4"/>
                    <a:pt x="17" y="2"/>
                    <a:pt x="17" y="0"/>
                  </a:cubicBezTo>
                  <a:cubicBezTo>
                    <a:pt x="17" y="0"/>
                    <a:pt x="6" y="2"/>
                    <a:pt x="3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867" name="Freeform 7"/>
            <p:cNvSpPr>
              <a:spLocks/>
            </p:cNvSpPr>
            <p:nvPr/>
          </p:nvSpPr>
          <p:spPr bwMode="auto">
            <a:xfrm>
              <a:off x="661988" y="1870075"/>
              <a:ext cx="279400" cy="925513"/>
            </a:xfrm>
            <a:custGeom>
              <a:avLst/>
              <a:gdLst>
                <a:gd name="T0" fmla="*/ 7 w 16"/>
                <a:gd name="T1" fmla="*/ 52 h 54"/>
                <a:gd name="T2" fmla="*/ 8 w 16"/>
                <a:gd name="T3" fmla="*/ 47 h 54"/>
                <a:gd name="T4" fmla="*/ 10 w 16"/>
                <a:gd name="T5" fmla="*/ 40 h 54"/>
                <a:gd name="T6" fmla="*/ 4 w 16"/>
                <a:gd name="T7" fmla="*/ 23 h 54"/>
                <a:gd name="T8" fmla="*/ 2 w 16"/>
                <a:gd name="T9" fmla="*/ 13 h 54"/>
                <a:gd name="T10" fmla="*/ 0 w 16"/>
                <a:gd name="T11" fmla="*/ 1 h 54"/>
                <a:gd name="T12" fmla="*/ 12 w 16"/>
                <a:gd name="T13" fmla="*/ 1 h 54"/>
                <a:gd name="T14" fmla="*/ 11 w 16"/>
                <a:gd name="T15" fmla="*/ 12 h 54"/>
                <a:gd name="T16" fmla="*/ 11 w 16"/>
                <a:gd name="T17" fmla="*/ 15 h 54"/>
                <a:gd name="T18" fmla="*/ 13 w 16"/>
                <a:gd name="T19" fmla="*/ 29 h 54"/>
                <a:gd name="T20" fmla="*/ 15 w 16"/>
                <a:gd name="T21" fmla="*/ 38 h 54"/>
                <a:gd name="T22" fmla="*/ 16 w 16"/>
                <a:gd name="T23" fmla="*/ 45 h 54"/>
                <a:gd name="T24" fmla="*/ 12 w 16"/>
                <a:gd name="T25" fmla="*/ 52 h 54"/>
                <a:gd name="T26" fmla="*/ 7 w 16"/>
                <a:gd name="T27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54">
                  <a:moveTo>
                    <a:pt x="7" y="52"/>
                  </a:moveTo>
                  <a:cubicBezTo>
                    <a:pt x="7" y="52"/>
                    <a:pt x="8" y="49"/>
                    <a:pt x="8" y="47"/>
                  </a:cubicBezTo>
                  <a:cubicBezTo>
                    <a:pt x="9" y="45"/>
                    <a:pt x="10" y="41"/>
                    <a:pt x="10" y="40"/>
                  </a:cubicBezTo>
                  <a:cubicBezTo>
                    <a:pt x="9" y="40"/>
                    <a:pt x="5" y="26"/>
                    <a:pt x="4" y="23"/>
                  </a:cubicBezTo>
                  <a:cubicBezTo>
                    <a:pt x="3" y="21"/>
                    <a:pt x="3" y="16"/>
                    <a:pt x="2" y="13"/>
                  </a:cubicBezTo>
                  <a:cubicBezTo>
                    <a:pt x="1" y="9"/>
                    <a:pt x="0" y="3"/>
                    <a:pt x="0" y="1"/>
                  </a:cubicBezTo>
                  <a:cubicBezTo>
                    <a:pt x="0" y="0"/>
                    <a:pt x="12" y="1"/>
                    <a:pt x="12" y="1"/>
                  </a:cubicBezTo>
                  <a:cubicBezTo>
                    <a:pt x="12" y="1"/>
                    <a:pt x="11" y="10"/>
                    <a:pt x="11" y="12"/>
                  </a:cubicBezTo>
                  <a:cubicBezTo>
                    <a:pt x="11" y="12"/>
                    <a:pt x="11" y="14"/>
                    <a:pt x="11" y="15"/>
                  </a:cubicBezTo>
                  <a:cubicBezTo>
                    <a:pt x="11" y="16"/>
                    <a:pt x="12" y="20"/>
                    <a:pt x="13" y="29"/>
                  </a:cubicBezTo>
                  <a:cubicBezTo>
                    <a:pt x="14" y="38"/>
                    <a:pt x="15" y="38"/>
                    <a:pt x="15" y="38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2" y="52"/>
                    <a:pt x="9" y="54"/>
                    <a:pt x="7" y="52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868" name="Freeform 8"/>
            <p:cNvSpPr>
              <a:spLocks/>
            </p:cNvSpPr>
            <p:nvPr/>
          </p:nvSpPr>
          <p:spPr bwMode="auto">
            <a:xfrm>
              <a:off x="661988" y="1870075"/>
              <a:ext cx="279400" cy="908050"/>
            </a:xfrm>
            <a:custGeom>
              <a:avLst/>
              <a:gdLst>
                <a:gd name="T0" fmla="*/ 13 w 16"/>
                <a:gd name="T1" fmla="*/ 29 h 53"/>
                <a:gd name="T2" fmla="*/ 11 w 16"/>
                <a:gd name="T3" fmla="*/ 15 h 53"/>
                <a:gd name="T4" fmla="*/ 11 w 16"/>
                <a:gd name="T5" fmla="*/ 12 h 53"/>
                <a:gd name="T6" fmla="*/ 12 w 16"/>
                <a:gd name="T7" fmla="*/ 1 h 53"/>
                <a:gd name="T8" fmla="*/ 0 w 16"/>
                <a:gd name="T9" fmla="*/ 1 h 53"/>
                <a:gd name="T10" fmla="*/ 1 w 16"/>
                <a:gd name="T11" fmla="*/ 10 h 53"/>
                <a:gd name="T12" fmla="*/ 4 w 16"/>
                <a:gd name="T13" fmla="*/ 16 h 53"/>
                <a:gd name="T14" fmla="*/ 8 w 16"/>
                <a:gd name="T15" fmla="*/ 14 h 53"/>
                <a:gd name="T16" fmla="*/ 11 w 16"/>
                <a:gd name="T17" fmla="*/ 30 h 53"/>
                <a:gd name="T18" fmla="*/ 8 w 16"/>
                <a:gd name="T19" fmla="*/ 36 h 53"/>
                <a:gd name="T20" fmla="*/ 10 w 16"/>
                <a:gd name="T21" fmla="*/ 40 h 53"/>
                <a:gd name="T22" fmla="*/ 10 w 16"/>
                <a:gd name="T23" fmla="*/ 43 h 53"/>
                <a:gd name="T24" fmla="*/ 13 w 16"/>
                <a:gd name="T25" fmla="*/ 44 h 53"/>
                <a:gd name="T26" fmla="*/ 10 w 16"/>
                <a:gd name="T27" fmla="*/ 53 h 53"/>
                <a:gd name="T28" fmla="*/ 12 w 16"/>
                <a:gd name="T29" fmla="*/ 52 h 53"/>
                <a:gd name="T30" fmla="*/ 16 w 16"/>
                <a:gd name="T31" fmla="*/ 45 h 53"/>
                <a:gd name="T32" fmla="*/ 15 w 16"/>
                <a:gd name="T33" fmla="*/ 38 h 53"/>
                <a:gd name="T34" fmla="*/ 13 w 16"/>
                <a:gd name="T35" fmla="*/ 2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53">
                  <a:moveTo>
                    <a:pt x="13" y="29"/>
                  </a:moveTo>
                  <a:cubicBezTo>
                    <a:pt x="12" y="20"/>
                    <a:pt x="11" y="16"/>
                    <a:pt x="11" y="15"/>
                  </a:cubicBezTo>
                  <a:cubicBezTo>
                    <a:pt x="11" y="14"/>
                    <a:pt x="11" y="12"/>
                    <a:pt x="11" y="12"/>
                  </a:cubicBezTo>
                  <a:cubicBezTo>
                    <a:pt x="11" y="10"/>
                    <a:pt x="12" y="1"/>
                    <a:pt x="12" y="1"/>
                  </a:cubicBezTo>
                  <a:cubicBezTo>
                    <a:pt x="12" y="1"/>
                    <a:pt x="0" y="0"/>
                    <a:pt x="0" y="1"/>
                  </a:cubicBezTo>
                  <a:cubicBezTo>
                    <a:pt x="0" y="2"/>
                    <a:pt x="1" y="6"/>
                    <a:pt x="1" y="10"/>
                  </a:cubicBezTo>
                  <a:cubicBezTo>
                    <a:pt x="3" y="13"/>
                    <a:pt x="4" y="16"/>
                    <a:pt x="4" y="16"/>
                  </a:cubicBezTo>
                  <a:cubicBezTo>
                    <a:pt x="5" y="16"/>
                    <a:pt x="8" y="14"/>
                    <a:pt x="8" y="14"/>
                  </a:cubicBezTo>
                  <a:cubicBezTo>
                    <a:pt x="8" y="14"/>
                    <a:pt x="11" y="23"/>
                    <a:pt x="11" y="30"/>
                  </a:cubicBezTo>
                  <a:cubicBezTo>
                    <a:pt x="12" y="33"/>
                    <a:pt x="10" y="35"/>
                    <a:pt x="8" y="36"/>
                  </a:cubicBezTo>
                  <a:cubicBezTo>
                    <a:pt x="9" y="39"/>
                    <a:pt x="10" y="40"/>
                    <a:pt x="10" y="40"/>
                  </a:cubicBezTo>
                  <a:cubicBezTo>
                    <a:pt x="10" y="41"/>
                    <a:pt x="10" y="42"/>
                    <a:pt x="10" y="43"/>
                  </a:cubicBezTo>
                  <a:cubicBezTo>
                    <a:pt x="11" y="43"/>
                    <a:pt x="12" y="42"/>
                    <a:pt x="13" y="44"/>
                  </a:cubicBezTo>
                  <a:cubicBezTo>
                    <a:pt x="13" y="46"/>
                    <a:pt x="11" y="50"/>
                    <a:pt x="10" y="53"/>
                  </a:cubicBezTo>
                  <a:cubicBezTo>
                    <a:pt x="11" y="53"/>
                    <a:pt x="12" y="52"/>
                    <a:pt x="12" y="52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4" y="38"/>
                    <a:pt x="13" y="29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869" name="Freeform 9"/>
            <p:cNvSpPr>
              <a:spLocks/>
            </p:cNvSpPr>
            <p:nvPr/>
          </p:nvSpPr>
          <p:spPr bwMode="auto">
            <a:xfrm>
              <a:off x="0" y="806450"/>
              <a:ext cx="766763" cy="428625"/>
            </a:xfrm>
            <a:custGeom>
              <a:avLst/>
              <a:gdLst>
                <a:gd name="T0" fmla="*/ 1 w 44"/>
                <a:gd name="T1" fmla="*/ 21 h 25"/>
                <a:gd name="T2" fmla="*/ 6 w 44"/>
                <a:gd name="T3" fmla="*/ 24 h 25"/>
                <a:gd name="T4" fmla="*/ 11 w 44"/>
                <a:gd name="T5" fmla="*/ 24 h 25"/>
                <a:gd name="T6" fmla="*/ 17 w 44"/>
                <a:gd name="T7" fmla="*/ 24 h 25"/>
                <a:gd name="T8" fmla="*/ 18 w 44"/>
                <a:gd name="T9" fmla="*/ 23 h 25"/>
                <a:gd name="T10" fmla="*/ 26 w 44"/>
                <a:gd name="T11" fmla="*/ 22 h 25"/>
                <a:gd name="T12" fmla="*/ 43 w 44"/>
                <a:gd name="T13" fmla="*/ 15 h 25"/>
                <a:gd name="T14" fmla="*/ 40 w 44"/>
                <a:gd name="T15" fmla="*/ 0 h 25"/>
                <a:gd name="T16" fmla="*/ 37 w 44"/>
                <a:gd name="T17" fmla="*/ 11 h 25"/>
                <a:gd name="T18" fmla="*/ 27 w 44"/>
                <a:gd name="T19" fmla="*/ 16 h 25"/>
                <a:gd name="T20" fmla="*/ 16 w 44"/>
                <a:gd name="T21" fmla="*/ 20 h 25"/>
                <a:gd name="T22" fmla="*/ 9 w 44"/>
                <a:gd name="T23" fmla="*/ 21 h 25"/>
                <a:gd name="T24" fmla="*/ 1 w 44"/>
                <a:gd name="T25" fmla="*/ 20 h 25"/>
                <a:gd name="T26" fmla="*/ 1 w 44"/>
                <a:gd name="T27" fmla="*/ 2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25">
                  <a:moveTo>
                    <a:pt x="1" y="21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7" y="25"/>
                    <a:pt x="11" y="24"/>
                  </a:cubicBezTo>
                  <a:cubicBezTo>
                    <a:pt x="11" y="24"/>
                    <a:pt x="15" y="25"/>
                    <a:pt x="17" y="24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20" y="23"/>
                    <a:pt x="26" y="22"/>
                  </a:cubicBezTo>
                  <a:cubicBezTo>
                    <a:pt x="32" y="21"/>
                    <a:pt x="41" y="15"/>
                    <a:pt x="43" y="15"/>
                  </a:cubicBezTo>
                  <a:cubicBezTo>
                    <a:pt x="44" y="14"/>
                    <a:pt x="42" y="1"/>
                    <a:pt x="40" y="0"/>
                  </a:cubicBezTo>
                  <a:cubicBezTo>
                    <a:pt x="40" y="0"/>
                    <a:pt x="37" y="10"/>
                    <a:pt x="37" y="11"/>
                  </a:cubicBezTo>
                  <a:cubicBezTo>
                    <a:pt x="37" y="11"/>
                    <a:pt x="31" y="14"/>
                    <a:pt x="27" y="16"/>
                  </a:cubicBezTo>
                  <a:cubicBezTo>
                    <a:pt x="24" y="18"/>
                    <a:pt x="17" y="20"/>
                    <a:pt x="16" y="20"/>
                  </a:cubicBezTo>
                  <a:cubicBezTo>
                    <a:pt x="14" y="20"/>
                    <a:pt x="10" y="20"/>
                    <a:pt x="9" y="21"/>
                  </a:cubicBezTo>
                  <a:cubicBezTo>
                    <a:pt x="8" y="21"/>
                    <a:pt x="3" y="19"/>
                    <a:pt x="1" y="20"/>
                  </a:cubicBezTo>
                  <a:cubicBezTo>
                    <a:pt x="0" y="20"/>
                    <a:pt x="0" y="21"/>
                    <a:pt x="1" y="21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870" name="Freeform 10"/>
            <p:cNvSpPr>
              <a:spLocks/>
            </p:cNvSpPr>
            <p:nvPr/>
          </p:nvSpPr>
          <p:spPr bwMode="auto">
            <a:xfrm>
              <a:off x="279401" y="806450"/>
              <a:ext cx="487363" cy="411163"/>
            </a:xfrm>
            <a:custGeom>
              <a:avLst/>
              <a:gdLst>
                <a:gd name="T0" fmla="*/ 24 w 28"/>
                <a:gd name="T1" fmla="*/ 0 h 24"/>
                <a:gd name="T2" fmla="*/ 24 w 28"/>
                <a:gd name="T3" fmla="*/ 0 h 24"/>
                <a:gd name="T4" fmla="*/ 23 w 28"/>
                <a:gd name="T5" fmla="*/ 3 h 24"/>
                <a:gd name="T6" fmla="*/ 24 w 28"/>
                <a:gd name="T7" fmla="*/ 8 h 24"/>
                <a:gd name="T8" fmla="*/ 23 w 28"/>
                <a:gd name="T9" fmla="*/ 14 h 24"/>
                <a:gd name="T10" fmla="*/ 8 w 28"/>
                <a:gd name="T11" fmla="*/ 21 h 24"/>
                <a:gd name="T12" fmla="*/ 5 w 28"/>
                <a:gd name="T13" fmla="*/ 21 h 24"/>
                <a:gd name="T14" fmla="*/ 0 w 28"/>
                <a:gd name="T15" fmla="*/ 24 h 24"/>
                <a:gd name="T16" fmla="*/ 1 w 28"/>
                <a:gd name="T17" fmla="*/ 24 h 24"/>
                <a:gd name="T18" fmla="*/ 2 w 28"/>
                <a:gd name="T19" fmla="*/ 23 h 24"/>
                <a:gd name="T20" fmla="*/ 10 w 28"/>
                <a:gd name="T21" fmla="*/ 22 h 24"/>
                <a:gd name="T22" fmla="*/ 27 w 28"/>
                <a:gd name="T23" fmla="*/ 15 h 24"/>
                <a:gd name="T24" fmla="*/ 24 w 28"/>
                <a:gd name="T2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4"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1"/>
                    <a:pt x="23" y="3"/>
                  </a:cubicBezTo>
                  <a:cubicBezTo>
                    <a:pt x="24" y="5"/>
                    <a:pt x="24" y="7"/>
                    <a:pt x="24" y="8"/>
                  </a:cubicBezTo>
                  <a:cubicBezTo>
                    <a:pt x="23" y="10"/>
                    <a:pt x="24" y="13"/>
                    <a:pt x="23" y="14"/>
                  </a:cubicBezTo>
                  <a:cubicBezTo>
                    <a:pt x="22" y="15"/>
                    <a:pt x="12" y="21"/>
                    <a:pt x="8" y="21"/>
                  </a:cubicBezTo>
                  <a:cubicBezTo>
                    <a:pt x="8" y="21"/>
                    <a:pt x="6" y="20"/>
                    <a:pt x="5" y="21"/>
                  </a:cubicBezTo>
                  <a:cubicBezTo>
                    <a:pt x="4" y="22"/>
                    <a:pt x="2" y="23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4" y="23"/>
                    <a:pt x="10" y="22"/>
                  </a:cubicBezTo>
                  <a:cubicBezTo>
                    <a:pt x="16" y="21"/>
                    <a:pt x="25" y="15"/>
                    <a:pt x="27" y="15"/>
                  </a:cubicBezTo>
                  <a:cubicBezTo>
                    <a:pt x="28" y="15"/>
                    <a:pt x="26" y="3"/>
                    <a:pt x="24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871" name="Freeform 11"/>
            <p:cNvSpPr>
              <a:spLocks/>
            </p:cNvSpPr>
            <p:nvPr/>
          </p:nvSpPr>
          <p:spPr bwMode="auto">
            <a:xfrm>
              <a:off x="871538" y="1766888"/>
              <a:ext cx="296863" cy="1081088"/>
            </a:xfrm>
            <a:custGeom>
              <a:avLst/>
              <a:gdLst>
                <a:gd name="T0" fmla="*/ 0 w 17"/>
                <a:gd name="T1" fmla="*/ 60 h 63"/>
                <a:gd name="T2" fmla="*/ 2 w 17"/>
                <a:gd name="T3" fmla="*/ 54 h 63"/>
                <a:gd name="T4" fmla="*/ 4 w 17"/>
                <a:gd name="T5" fmla="*/ 45 h 63"/>
                <a:gd name="T6" fmla="*/ 7 w 17"/>
                <a:gd name="T7" fmla="*/ 18 h 63"/>
                <a:gd name="T8" fmla="*/ 4 w 17"/>
                <a:gd name="T9" fmla="*/ 8 h 63"/>
                <a:gd name="T10" fmla="*/ 8 w 17"/>
                <a:gd name="T11" fmla="*/ 0 h 63"/>
                <a:gd name="T12" fmla="*/ 14 w 17"/>
                <a:gd name="T13" fmla="*/ 6 h 63"/>
                <a:gd name="T14" fmla="*/ 15 w 17"/>
                <a:gd name="T15" fmla="*/ 14 h 63"/>
                <a:gd name="T16" fmla="*/ 16 w 17"/>
                <a:gd name="T17" fmla="*/ 27 h 63"/>
                <a:gd name="T18" fmla="*/ 10 w 17"/>
                <a:gd name="T19" fmla="*/ 44 h 63"/>
                <a:gd name="T20" fmla="*/ 10 w 17"/>
                <a:gd name="T21" fmla="*/ 50 h 63"/>
                <a:gd name="T22" fmla="*/ 8 w 17"/>
                <a:gd name="T23" fmla="*/ 55 h 63"/>
                <a:gd name="T24" fmla="*/ 7 w 17"/>
                <a:gd name="T25" fmla="*/ 59 h 63"/>
                <a:gd name="T26" fmla="*/ 0 w 17"/>
                <a:gd name="T27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63">
                  <a:moveTo>
                    <a:pt x="0" y="60"/>
                  </a:moveTo>
                  <a:cubicBezTo>
                    <a:pt x="0" y="60"/>
                    <a:pt x="1" y="55"/>
                    <a:pt x="2" y="54"/>
                  </a:cubicBezTo>
                  <a:cubicBezTo>
                    <a:pt x="2" y="52"/>
                    <a:pt x="3" y="45"/>
                    <a:pt x="4" y="45"/>
                  </a:cubicBezTo>
                  <a:cubicBezTo>
                    <a:pt x="4" y="45"/>
                    <a:pt x="7" y="28"/>
                    <a:pt x="7" y="18"/>
                  </a:cubicBezTo>
                  <a:cubicBezTo>
                    <a:pt x="7" y="18"/>
                    <a:pt x="3" y="14"/>
                    <a:pt x="4" y="8"/>
                  </a:cubicBezTo>
                  <a:cubicBezTo>
                    <a:pt x="4" y="2"/>
                    <a:pt x="8" y="0"/>
                    <a:pt x="8" y="0"/>
                  </a:cubicBezTo>
                  <a:cubicBezTo>
                    <a:pt x="8" y="0"/>
                    <a:pt x="14" y="6"/>
                    <a:pt x="14" y="6"/>
                  </a:cubicBezTo>
                  <a:cubicBezTo>
                    <a:pt x="14" y="6"/>
                    <a:pt x="15" y="13"/>
                    <a:pt x="15" y="14"/>
                  </a:cubicBezTo>
                  <a:cubicBezTo>
                    <a:pt x="15" y="15"/>
                    <a:pt x="17" y="23"/>
                    <a:pt x="16" y="27"/>
                  </a:cubicBezTo>
                  <a:cubicBezTo>
                    <a:pt x="15" y="32"/>
                    <a:pt x="11" y="39"/>
                    <a:pt x="10" y="44"/>
                  </a:cubicBezTo>
                  <a:cubicBezTo>
                    <a:pt x="10" y="44"/>
                    <a:pt x="10" y="49"/>
                    <a:pt x="10" y="50"/>
                  </a:cubicBezTo>
                  <a:cubicBezTo>
                    <a:pt x="9" y="50"/>
                    <a:pt x="8" y="54"/>
                    <a:pt x="8" y="55"/>
                  </a:cubicBezTo>
                  <a:cubicBezTo>
                    <a:pt x="8" y="55"/>
                    <a:pt x="8" y="58"/>
                    <a:pt x="7" y="59"/>
                  </a:cubicBezTo>
                  <a:cubicBezTo>
                    <a:pt x="6" y="60"/>
                    <a:pt x="3" y="63"/>
                    <a:pt x="0" y="60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872" name="Freeform 12"/>
            <p:cNvSpPr>
              <a:spLocks/>
            </p:cNvSpPr>
            <p:nvPr/>
          </p:nvSpPr>
          <p:spPr bwMode="auto">
            <a:xfrm>
              <a:off x="889001" y="1766888"/>
              <a:ext cx="279400" cy="1081088"/>
            </a:xfrm>
            <a:custGeom>
              <a:avLst/>
              <a:gdLst>
                <a:gd name="T0" fmla="*/ 14 w 16"/>
                <a:gd name="T1" fmla="*/ 14 h 63"/>
                <a:gd name="T2" fmla="*/ 13 w 16"/>
                <a:gd name="T3" fmla="*/ 6 h 63"/>
                <a:gd name="T4" fmla="*/ 7 w 16"/>
                <a:gd name="T5" fmla="*/ 0 h 63"/>
                <a:gd name="T6" fmla="*/ 3 w 16"/>
                <a:gd name="T7" fmla="*/ 8 h 63"/>
                <a:gd name="T8" fmla="*/ 6 w 16"/>
                <a:gd name="T9" fmla="*/ 18 h 63"/>
                <a:gd name="T10" fmla="*/ 6 w 16"/>
                <a:gd name="T11" fmla="*/ 21 h 63"/>
                <a:gd name="T12" fmla="*/ 11 w 16"/>
                <a:gd name="T13" fmla="*/ 20 h 63"/>
                <a:gd name="T14" fmla="*/ 12 w 16"/>
                <a:gd name="T15" fmla="*/ 19 h 63"/>
                <a:gd name="T16" fmla="*/ 11 w 16"/>
                <a:gd name="T17" fmla="*/ 31 h 63"/>
                <a:gd name="T18" fmla="*/ 6 w 16"/>
                <a:gd name="T19" fmla="*/ 46 h 63"/>
                <a:gd name="T20" fmla="*/ 5 w 16"/>
                <a:gd name="T21" fmla="*/ 44 h 63"/>
                <a:gd name="T22" fmla="*/ 7 w 16"/>
                <a:gd name="T23" fmla="*/ 31 h 63"/>
                <a:gd name="T24" fmla="*/ 4 w 16"/>
                <a:gd name="T25" fmla="*/ 43 h 63"/>
                <a:gd name="T26" fmla="*/ 3 w 16"/>
                <a:gd name="T27" fmla="*/ 45 h 63"/>
                <a:gd name="T28" fmla="*/ 3 w 16"/>
                <a:gd name="T29" fmla="*/ 46 h 63"/>
                <a:gd name="T30" fmla="*/ 2 w 16"/>
                <a:gd name="T31" fmla="*/ 55 h 63"/>
                <a:gd name="T32" fmla="*/ 0 w 16"/>
                <a:gd name="T33" fmla="*/ 61 h 63"/>
                <a:gd name="T34" fmla="*/ 6 w 16"/>
                <a:gd name="T35" fmla="*/ 59 h 63"/>
                <a:gd name="T36" fmla="*/ 7 w 16"/>
                <a:gd name="T37" fmla="*/ 55 h 63"/>
                <a:gd name="T38" fmla="*/ 9 w 16"/>
                <a:gd name="T39" fmla="*/ 50 h 63"/>
                <a:gd name="T40" fmla="*/ 9 w 16"/>
                <a:gd name="T41" fmla="*/ 44 h 63"/>
                <a:gd name="T42" fmla="*/ 15 w 16"/>
                <a:gd name="T43" fmla="*/ 27 h 63"/>
                <a:gd name="T44" fmla="*/ 14 w 16"/>
                <a:gd name="T45" fmla="*/ 1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63">
                  <a:moveTo>
                    <a:pt x="14" y="14"/>
                  </a:moveTo>
                  <a:cubicBezTo>
                    <a:pt x="14" y="13"/>
                    <a:pt x="13" y="6"/>
                    <a:pt x="13" y="6"/>
                  </a:cubicBezTo>
                  <a:cubicBezTo>
                    <a:pt x="13" y="6"/>
                    <a:pt x="7" y="0"/>
                    <a:pt x="7" y="0"/>
                  </a:cubicBezTo>
                  <a:cubicBezTo>
                    <a:pt x="7" y="0"/>
                    <a:pt x="3" y="2"/>
                    <a:pt x="3" y="8"/>
                  </a:cubicBezTo>
                  <a:cubicBezTo>
                    <a:pt x="2" y="14"/>
                    <a:pt x="6" y="18"/>
                    <a:pt x="6" y="18"/>
                  </a:cubicBezTo>
                  <a:cubicBezTo>
                    <a:pt x="6" y="19"/>
                    <a:pt x="6" y="20"/>
                    <a:pt x="6" y="21"/>
                  </a:cubicBezTo>
                  <a:cubicBezTo>
                    <a:pt x="7" y="21"/>
                    <a:pt x="9" y="22"/>
                    <a:pt x="11" y="20"/>
                  </a:cubicBezTo>
                  <a:cubicBezTo>
                    <a:pt x="11" y="20"/>
                    <a:pt x="12" y="18"/>
                    <a:pt x="12" y="19"/>
                  </a:cubicBezTo>
                  <a:cubicBezTo>
                    <a:pt x="12" y="20"/>
                    <a:pt x="14" y="26"/>
                    <a:pt x="11" y="31"/>
                  </a:cubicBezTo>
                  <a:cubicBezTo>
                    <a:pt x="8" y="36"/>
                    <a:pt x="6" y="46"/>
                    <a:pt x="6" y="46"/>
                  </a:cubicBezTo>
                  <a:cubicBezTo>
                    <a:pt x="6" y="47"/>
                    <a:pt x="4" y="47"/>
                    <a:pt x="5" y="44"/>
                  </a:cubicBezTo>
                  <a:cubicBezTo>
                    <a:pt x="6" y="40"/>
                    <a:pt x="7" y="31"/>
                    <a:pt x="7" y="31"/>
                  </a:cubicBezTo>
                  <a:cubicBezTo>
                    <a:pt x="7" y="31"/>
                    <a:pt x="5" y="40"/>
                    <a:pt x="4" y="43"/>
                  </a:cubicBezTo>
                  <a:cubicBezTo>
                    <a:pt x="4" y="44"/>
                    <a:pt x="3" y="45"/>
                    <a:pt x="3" y="45"/>
                  </a:cubicBezTo>
                  <a:cubicBezTo>
                    <a:pt x="3" y="45"/>
                    <a:pt x="3" y="45"/>
                    <a:pt x="3" y="46"/>
                  </a:cubicBezTo>
                  <a:cubicBezTo>
                    <a:pt x="3" y="48"/>
                    <a:pt x="3" y="53"/>
                    <a:pt x="2" y="55"/>
                  </a:cubicBezTo>
                  <a:cubicBezTo>
                    <a:pt x="1" y="57"/>
                    <a:pt x="0" y="59"/>
                    <a:pt x="0" y="61"/>
                  </a:cubicBezTo>
                  <a:cubicBezTo>
                    <a:pt x="2" y="63"/>
                    <a:pt x="5" y="60"/>
                    <a:pt x="6" y="59"/>
                  </a:cubicBezTo>
                  <a:cubicBezTo>
                    <a:pt x="7" y="58"/>
                    <a:pt x="7" y="55"/>
                    <a:pt x="7" y="55"/>
                  </a:cubicBezTo>
                  <a:cubicBezTo>
                    <a:pt x="7" y="54"/>
                    <a:pt x="8" y="50"/>
                    <a:pt x="9" y="50"/>
                  </a:cubicBezTo>
                  <a:cubicBezTo>
                    <a:pt x="9" y="49"/>
                    <a:pt x="9" y="44"/>
                    <a:pt x="9" y="44"/>
                  </a:cubicBezTo>
                  <a:cubicBezTo>
                    <a:pt x="10" y="39"/>
                    <a:pt x="14" y="32"/>
                    <a:pt x="15" y="27"/>
                  </a:cubicBezTo>
                  <a:cubicBezTo>
                    <a:pt x="16" y="23"/>
                    <a:pt x="14" y="15"/>
                    <a:pt x="14" y="14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873" name="Freeform 13"/>
            <p:cNvSpPr>
              <a:spLocks/>
            </p:cNvSpPr>
            <p:nvPr/>
          </p:nvSpPr>
          <p:spPr bwMode="auto">
            <a:xfrm>
              <a:off x="609601" y="909638"/>
              <a:ext cx="611188" cy="1046163"/>
            </a:xfrm>
            <a:custGeom>
              <a:avLst/>
              <a:gdLst>
                <a:gd name="T0" fmla="*/ 2 w 35"/>
                <a:gd name="T1" fmla="*/ 59 h 61"/>
                <a:gd name="T2" fmla="*/ 31 w 35"/>
                <a:gd name="T3" fmla="*/ 59 h 61"/>
                <a:gd name="T4" fmla="*/ 33 w 35"/>
                <a:gd name="T5" fmla="*/ 44 h 61"/>
                <a:gd name="T6" fmla="*/ 35 w 35"/>
                <a:gd name="T7" fmla="*/ 28 h 61"/>
                <a:gd name="T8" fmla="*/ 33 w 35"/>
                <a:gd name="T9" fmla="*/ 18 h 61"/>
                <a:gd name="T10" fmla="*/ 31 w 35"/>
                <a:gd name="T11" fmla="*/ 11 h 61"/>
                <a:gd name="T12" fmla="*/ 29 w 35"/>
                <a:gd name="T13" fmla="*/ 7 h 61"/>
                <a:gd name="T14" fmla="*/ 30 w 35"/>
                <a:gd name="T15" fmla="*/ 3 h 61"/>
                <a:gd name="T16" fmla="*/ 12 w 35"/>
                <a:gd name="T17" fmla="*/ 1 h 61"/>
                <a:gd name="T18" fmla="*/ 6 w 35"/>
                <a:gd name="T19" fmla="*/ 2 h 61"/>
                <a:gd name="T20" fmla="*/ 5 w 35"/>
                <a:gd name="T21" fmla="*/ 14 h 61"/>
                <a:gd name="T22" fmla="*/ 2 w 35"/>
                <a:gd name="T23" fmla="*/ 5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61">
                  <a:moveTo>
                    <a:pt x="2" y="59"/>
                  </a:moveTo>
                  <a:cubicBezTo>
                    <a:pt x="2" y="59"/>
                    <a:pt x="27" y="61"/>
                    <a:pt x="31" y="59"/>
                  </a:cubicBezTo>
                  <a:cubicBezTo>
                    <a:pt x="31" y="59"/>
                    <a:pt x="32" y="46"/>
                    <a:pt x="33" y="44"/>
                  </a:cubicBezTo>
                  <a:cubicBezTo>
                    <a:pt x="33" y="42"/>
                    <a:pt x="34" y="30"/>
                    <a:pt x="35" y="28"/>
                  </a:cubicBezTo>
                  <a:cubicBezTo>
                    <a:pt x="35" y="26"/>
                    <a:pt x="35" y="20"/>
                    <a:pt x="33" y="18"/>
                  </a:cubicBezTo>
                  <a:cubicBezTo>
                    <a:pt x="32" y="17"/>
                    <a:pt x="31" y="15"/>
                    <a:pt x="31" y="11"/>
                  </a:cubicBezTo>
                  <a:cubicBezTo>
                    <a:pt x="30" y="10"/>
                    <a:pt x="29" y="7"/>
                    <a:pt x="29" y="7"/>
                  </a:cubicBezTo>
                  <a:cubicBezTo>
                    <a:pt x="29" y="7"/>
                    <a:pt x="29" y="4"/>
                    <a:pt x="30" y="3"/>
                  </a:cubicBezTo>
                  <a:cubicBezTo>
                    <a:pt x="30" y="3"/>
                    <a:pt x="20" y="0"/>
                    <a:pt x="12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11"/>
                    <a:pt x="5" y="14"/>
                  </a:cubicBezTo>
                  <a:cubicBezTo>
                    <a:pt x="3" y="16"/>
                    <a:pt x="0" y="26"/>
                    <a:pt x="2" y="59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874" name="Freeform 14"/>
            <p:cNvSpPr>
              <a:spLocks/>
            </p:cNvSpPr>
            <p:nvPr/>
          </p:nvSpPr>
          <p:spPr bwMode="auto">
            <a:xfrm>
              <a:off x="749301" y="1681163"/>
              <a:ext cx="17463" cy="174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875" name="Freeform 15"/>
            <p:cNvSpPr>
              <a:spLocks/>
            </p:cNvSpPr>
            <p:nvPr/>
          </p:nvSpPr>
          <p:spPr bwMode="auto">
            <a:xfrm>
              <a:off x="749301" y="16986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876" name="Freeform 16"/>
            <p:cNvSpPr>
              <a:spLocks/>
            </p:cNvSpPr>
            <p:nvPr/>
          </p:nvSpPr>
          <p:spPr bwMode="auto">
            <a:xfrm>
              <a:off x="731838" y="942975"/>
              <a:ext cx="488950" cy="995363"/>
            </a:xfrm>
            <a:custGeom>
              <a:avLst/>
              <a:gdLst>
                <a:gd name="T0" fmla="*/ 17 w 28"/>
                <a:gd name="T1" fmla="*/ 58 h 58"/>
                <a:gd name="T2" fmla="*/ 24 w 28"/>
                <a:gd name="T3" fmla="*/ 57 h 58"/>
                <a:gd name="T4" fmla="*/ 26 w 28"/>
                <a:gd name="T5" fmla="*/ 42 h 58"/>
                <a:gd name="T6" fmla="*/ 28 w 28"/>
                <a:gd name="T7" fmla="*/ 26 h 58"/>
                <a:gd name="T8" fmla="*/ 26 w 28"/>
                <a:gd name="T9" fmla="*/ 16 h 58"/>
                <a:gd name="T10" fmla="*/ 24 w 28"/>
                <a:gd name="T11" fmla="*/ 9 h 58"/>
                <a:gd name="T12" fmla="*/ 22 w 28"/>
                <a:gd name="T13" fmla="*/ 5 h 58"/>
                <a:gd name="T14" fmla="*/ 23 w 28"/>
                <a:gd name="T15" fmla="*/ 1 h 58"/>
                <a:gd name="T16" fmla="*/ 17 w 28"/>
                <a:gd name="T17" fmla="*/ 0 h 58"/>
                <a:gd name="T18" fmla="*/ 17 w 28"/>
                <a:gd name="T19" fmla="*/ 0 h 58"/>
                <a:gd name="T20" fmla="*/ 15 w 28"/>
                <a:gd name="T21" fmla="*/ 5 h 58"/>
                <a:gd name="T22" fmla="*/ 4 w 28"/>
                <a:gd name="T23" fmla="*/ 7 h 58"/>
                <a:gd name="T24" fmla="*/ 16 w 28"/>
                <a:gd name="T25" fmla="*/ 7 h 58"/>
                <a:gd name="T26" fmla="*/ 18 w 28"/>
                <a:gd name="T27" fmla="*/ 10 h 58"/>
                <a:gd name="T28" fmla="*/ 8 w 28"/>
                <a:gd name="T29" fmla="*/ 11 h 58"/>
                <a:gd name="T30" fmla="*/ 18 w 28"/>
                <a:gd name="T31" fmla="*/ 13 h 58"/>
                <a:gd name="T32" fmla="*/ 20 w 28"/>
                <a:gd name="T33" fmla="*/ 17 h 58"/>
                <a:gd name="T34" fmla="*/ 12 w 28"/>
                <a:gd name="T35" fmla="*/ 16 h 58"/>
                <a:gd name="T36" fmla="*/ 18 w 28"/>
                <a:gd name="T37" fmla="*/ 22 h 58"/>
                <a:gd name="T38" fmla="*/ 0 w 28"/>
                <a:gd name="T39" fmla="*/ 22 h 58"/>
                <a:gd name="T40" fmla="*/ 20 w 28"/>
                <a:gd name="T41" fmla="*/ 24 h 58"/>
                <a:gd name="T42" fmla="*/ 9 w 28"/>
                <a:gd name="T43" fmla="*/ 27 h 58"/>
                <a:gd name="T44" fmla="*/ 18 w 28"/>
                <a:gd name="T45" fmla="*/ 27 h 58"/>
                <a:gd name="T46" fmla="*/ 18 w 28"/>
                <a:gd name="T47" fmla="*/ 33 h 58"/>
                <a:gd name="T48" fmla="*/ 4 w 28"/>
                <a:gd name="T49" fmla="*/ 37 h 58"/>
                <a:gd name="T50" fmla="*/ 18 w 28"/>
                <a:gd name="T51" fmla="*/ 38 h 58"/>
                <a:gd name="T52" fmla="*/ 14 w 28"/>
                <a:gd name="T53" fmla="*/ 42 h 58"/>
                <a:gd name="T54" fmla="*/ 2 w 28"/>
                <a:gd name="T55" fmla="*/ 43 h 58"/>
                <a:gd name="T56" fmla="*/ 16 w 28"/>
                <a:gd name="T57" fmla="*/ 44 h 58"/>
                <a:gd name="T58" fmla="*/ 7 w 28"/>
                <a:gd name="T59" fmla="*/ 47 h 58"/>
                <a:gd name="T60" fmla="*/ 20 w 28"/>
                <a:gd name="T61" fmla="*/ 44 h 58"/>
                <a:gd name="T62" fmla="*/ 20 w 28"/>
                <a:gd name="T63" fmla="*/ 48 h 58"/>
                <a:gd name="T64" fmla="*/ 0 w 28"/>
                <a:gd name="T65" fmla="*/ 54 h 58"/>
                <a:gd name="T66" fmla="*/ 17 w 28"/>
                <a:gd name="T67" fmla="*/ 53 h 58"/>
                <a:gd name="T68" fmla="*/ 17 w 28"/>
                <a:gd name="T6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58">
                  <a:moveTo>
                    <a:pt x="17" y="58"/>
                  </a:moveTo>
                  <a:cubicBezTo>
                    <a:pt x="21" y="58"/>
                    <a:pt x="23" y="58"/>
                    <a:pt x="24" y="57"/>
                  </a:cubicBezTo>
                  <a:cubicBezTo>
                    <a:pt x="24" y="57"/>
                    <a:pt x="25" y="44"/>
                    <a:pt x="26" y="42"/>
                  </a:cubicBezTo>
                  <a:cubicBezTo>
                    <a:pt x="26" y="40"/>
                    <a:pt x="27" y="28"/>
                    <a:pt x="28" y="26"/>
                  </a:cubicBezTo>
                  <a:cubicBezTo>
                    <a:pt x="28" y="24"/>
                    <a:pt x="28" y="18"/>
                    <a:pt x="26" y="16"/>
                  </a:cubicBezTo>
                  <a:cubicBezTo>
                    <a:pt x="25" y="15"/>
                    <a:pt x="24" y="13"/>
                    <a:pt x="24" y="9"/>
                  </a:cubicBezTo>
                  <a:cubicBezTo>
                    <a:pt x="23" y="8"/>
                    <a:pt x="22" y="5"/>
                    <a:pt x="22" y="5"/>
                  </a:cubicBezTo>
                  <a:cubicBezTo>
                    <a:pt x="22" y="5"/>
                    <a:pt x="22" y="2"/>
                    <a:pt x="23" y="1"/>
                  </a:cubicBezTo>
                  <a:cubicBezTo>
                    <a:pt x="23" y="1"/>
                    <a:pt x="20" y="1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2"/>
                    <a:pt x="15" y="5"/>
                    <a:pt x="15" y="5"/>
                  </a:cubicBezTo>
                  <a:cubicBezTo>
                    <a:pt x="9" y="5"/>
                    <a:pt x="4" y="7"/>
                    <a:pt x="4" y="7"/>
                  </a:cubicBezTo>
                  <a:cubicBezTo>
                    <a:pt x="8" y="6"/>
                    <a:pt x="16" y="7"/>
                    <a:pt x="16" y="7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5" y="10"/>
                    <a:pt x="8" y="11"/>
                    <a:pt x="8" y="11"/>
                  </a:cubicBezTo>
                  <a:cubicBezTo>
                    <a:pt x="14" y="11"/>
                    <a:pt x="19" y="13"/>
                    <a:pt x="18" y="13"/>
                  </a:cubicBezTo>
                  <a:cubicBezTo>
                    <a:pt x="17" y="14"/>
                    <a:pt x="20" y="17"/>
                    <a:pt x="20" y="17"/>
                  </a:cubicBezTo>
                  <a:cubicBezTo>
                    <a:pt x="16" y="15"/>
                    <a:pt x="12" y="16"/>
                    <a:pt x="12" y="16"/>
                  </a:cubicBezTo>
                  <a:cubicBezTo>
                    <a:pt x="17" y="16"/>
                    <a:pt x="18" y="22"/>
                    <a:pt x="18" y="22"/>
                  </a:cubicBezTo>
                  <a:cubicBezTo>
                    <a:pt x="8" y="19"/>
                    <a:pt x="0" y="22"/>
                    <a:pt x="0" y="22"/>
                  </a:cubicBezTo>
                  <a:cubicBezTo>
                    <a:pt x="14" y="20"/>
                    <a:pt x="20" y="24"/>
                    <a:pt x="20" y="24"/>
                  </a:cubicBezTo>
                  <a:cubicBezTo>
                    <a:pt x="17" y="25"/>
                    <a:pt x="9" y="27"/>
                    <a:pt x="9" y="27"/>
                  </a:cubicBezTo>
                  <a:cubicBezTo>
                    <a:pt x="14" y="26"/>
                    <a:pt x="18" y="27"/>
                    <a:pt x="18" y="27"/>
                  </a:cubicBezTo>
                  <a:cubicBezTo>
                    <a:pt x="18" y="27"/>
                    <a:pt x="19" y="31"/>
                    <a:pt x="18" y="33"/>
                  </a:cubicBezTo>
                  <a:cubicBezTo>
                    <a:pt x="17" y="36"/>
                    <a:pt x="4" y="37"/>
                    <a:pt x="4" y="37"/>
                  </a:cubicBezTo>
                  <a:cubicBezTo>
                    <a:pt x="15" y="36"/>
                    <a:pt x="16" y="36"/>
                    <a:pt x="18" y="38"/>
                  </a:cubicBezTo>
                  <a:cubicBezTo>
                    <a:pt x="20" y="41"/>
                    <a:pt x="14" y="42"/>
                    <a:pt x="14" y="42"/>
                  </a:cubicBezTo>
                  <a:cubicBezTo>
                    <a:pt x="7" y="42"/>
                    <a:pt x="3" y="43"/>
                    <a:pt x="2" y="43"/>
                  </a:cubicBezTo>
                  <a:cubicBezTo>
                    <a:pt x="6" y="43"/>
                    <a:pt x="16" y="44"/>
                    <a:pt x="16" y="44"/>
                  </a:cubicBezTo>
                  <a:cubicBezTo>
                    <a:pt x="15" y="45"/>
                    <a:pt x="7" y="47"/>
                    <a:pt x="7" y="47"/>
                  </a:cubicBezTo>
                  <a:cubicBezTo>
                    <a:pt x="15" y="46"/>
                    <a:pt x="20" y="44"/>
                    <a:pt x="20" y="44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18" y="51"/>
                    <a:pt x="0" y="54"/>
                    <a:pt x="0" y="54"/>
                  </a:cubicBezTo>
                  <a:cubicBezTo>
                    <a:pt x="4" y="54"/>
                    <a:pt x="17" y="53"/>
                    <a:pt x="17" y="53"/>
                  </a:cubicBezTo>
                  <a:cubicBezTo>
                    <a:pt x="16" y="54"/>
                    <a:pt x="17" y="56"/>
                    <a:pt x="17" y="5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877" name="Freeform 17"/>
            <p:cNvSpPr>
              <a:spLocks/>
            </p:cNvSpPr>
            <p:nvPr/>
          </p:nvSpPr>
          <p:spPr bwMode="auto">
            <a:xfrm>
              <a:off x="801688" y="241300"/>
              <a:ext cx="279400" cy="479425"/>
            </a:xfrm>
            <a:custGeom>
              <a:avLst/>
              <a:gdLst>
                <a:gd name="T0" fmla="*/ 2 w 16"/>
                <a:gd name="T1" fmla="*/ 28 h 28"/>
                <a:gd name="T2" fmla="*/ 13 w 16"/>
                <a:gd name="T3" fmla="*/ 16 h 28"/>
                <a:gd name="T4" fmla="*/ 16 w 16"/>
                <a:gd name="T5" fmla="*/ 10 h 28"/>
                <a:gd name="T6" fmla="*/ 12 w 16"/>
                <a:gd name="T7" fmla="*/ 0 h 28"/>
                <a:gd name="T8" fmla="*/ 5 w 16"/>
                <a:gd name="T9" fmla="*/ 8 h 28"/>
                <a:gd name="T10" fmla="*/ 4 w 16"/>
                <a:gd name="T11" fmla="*/ 14 h 28"/>
                <a:gd name="T12" fmla="*/ 0 w 16"/>
                <a:gd name="T13" fmla="*/ 21 h 28"/>
                <a:gd name="T14" fmla="*/ 2 w 16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8">
                  <a:moveTo>
                    <a:pt x="2" y="28"/>
                  </a:moveTo>
                  <a:cubicBezTo>
                    <a:pt x="2" y="28"/>
                    <a:pt x="13" y="17"/>
                    <a:pt x="13" y="16"/>
                  </a:cubicBezTo>
                  <a:cubicBezTo>
                    <a:pt x="14" y="15"/>
                    <a:pt x="16" y="10"/>
                    <a:pt x="16" y="1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4" y="13"/>
                    <a:pt x="4" y="14"/>
                  </a:cubicBezTo>
                  <a:cubicBezTo>
                    <a:pt x="4" y="14"/>
                    <a:pt x="0" y="20"/>
                    <a:pt x="0" y="21"/>
                  </a:cubicBezTo>
                  <a:cubicBezTo>
                    <a:pt x="1" y="22"/>
                    <a:pt x="2" y="28"/>
                    <a:pt x="2" y="28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878" name="Freeform 18"/>
            <p:cNvSpPr>
              <a:spLocks/>
            </p:cNvSpPr>
            <p:nvPr/>
          </p:nvSpPr>
          <p:spPr bwMode="auto">
            <a:xfrm>
              <a:off x="1098551" y="584200"/>
              <a:ext cx="452438" cy="736600"/>
            </a:xfrm>
            <a:custGeom>
              <a:avLst/>
              <a:gdLst>
                <a:gd name="T0" fmla="*/ 5 w 26"/>
                <a:gd name="T1" fmla="*/ 8 h 43"/>
                <a:gd name="T2" fmla="*/ 18 w 26"/>
                <a:gd name="T3" fmla="*/ 19 h 43"/>
                <a:gd name="T4" fmla="*/ 19 w 26"/>
                <a:gd name="T5" fmla="*/ 21 h 43"/>
                <a:gd name="T6" fmla="*/ 9 w 26"/>
                <a:gd name="T7" fmla="*/ 37 h 43"/>
                <a:gd name="T8" fmla="*/ 5 w 26"/>
                <a:gd name="T9" fmla="*/ 36 h 43"/>
                <a:gd name="T10" fmla="*/ 5 w 26"/>
                <a:gd name="T11" fmla="*/ 34 h 43"/>
                <a:gd name="T12" fmla="*/ 1 w 26"/>
                <a:gd name="T13" fmla="*/ 33 h 43"/>
                <a:gd name="T14" fmla="*/ 2 w 26"/>
                <a:gd name="T15" fmla="*/ 34 h 43"/>
                <a:gd name="T16" fmla="*/ 4 w 26"/>
                <a:gd name="T17" fmla="*/ 35 h 43"/>
                <a:gd name="T18" fmla="*/ 1 w 26"/>
                <a:gd name="T19" fmla="*/ 35 h 43"/>
                <a:gd name="T20" fmla="*/ 1 w 26"/>
                <a:gd name="T21" fmla="*/ 37 h 43"/>
                <a:gd name="T22" fmla="*/ 5 w 26"/>
                <a:gd name="T23" fmla="*/ 37 h 43"/>
                <a:gd name="T24" fmla="*/ 1 w 26"/>
                <a:gd name="T25" fmla="*/ 38 h 43"/>
                <a:gd name="T26" fmla="*/ 3 w 26"/>
                <a:gd name="T27" fmla="*/ 39 h 43"/>
                <a:gd name="T28" fmla="*/ 5 w 26"/>
                <a:gd name="T29" fmla="*/ 40 h 43"/>
                <a:gd name="T30" fmla="*/ 3 w 26"/>
                <a:gd name="T31" fmla="*/ 41 h 43"/>
                <a:gd name="T32" fmla="*/ 4 w 26"/>
                <a:gd name="T33" fmla="*/ 42 h 43"/>
                <a:gd name="T34" fmla="*/ 6 w 26"/>
                <a:gd name="T35" fmla="*/ 42 h 43"/>
                <a:gd name="T36" fmla="*/ 10 w 26"/>
                <a:gd name="T37" fmla="*/ 42 h 43"/>
                <a:gd name="T38" fmla="*/ 13 w 26"/>
                <a:gd name="T39" fmla="*/ 40 h 43"/>
                <a:gd name="T40" fmla="*/ 26 w 26"/>
                <a:gd name="T41" fmla="*/ 20 h 43"/>
                <a:gd name="T42" fmla="*/ 17 w 26"/>
                <a:gd name="T43" fmla="*/ 7 h 43"/>
                <a:gd name="T44" fmla="*/ 12 w 26"/>
                <a:gd name="T45" fmla="*/ 0 h 43"/>
                <a:gd name="T46" fmla="*/ 5 w 26"/>
                <a:gd name="T47" fmla="*/ 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" h="43">
                  <a:moveTo>
                    <a:pt x="5" y="8"/>
                  </a:moveTo>
                  <a:cubicBezTo>
                    <a:pt x="5" y="8"/>
                    <a:pt x="17" y="16"/>
                    <a:pt x="18" y="19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2" y="35"/>
                    <a:pt x="9" y="37"/>
                  </a:cubicBezTo>
                  <a:cubicBezTo>
                    <a:pt x="9" y="37"/>
                    <a:pt x="6" y="38"/>
                    <a:pt x="5" y="36"/>
                  </a:cubicBezTo>
                  <a:cubicBezTo>
                    <a:pt x="5" y="36"/>
                    <a:pt x="5" y="35"/>
                    <a:pt x="5" y="34"/>
                  </a:cubicBezTo>
                  <a:cubicBezTo>
                    <a:pt x="4" y="33"/>
                    <a:pt x="2" y="32"/>
                    <a:pt x="1" y="33"/>
                  </a:cubicBezTo>
                  <a:cubicBezTo>
                    <a:pt x="1" y="33"/>
                    <a:pt x="1" y="34"/>
                    <a:pt x="2" y="34"/>
                  </a:cubicBezTo>
                  <a:cubicBezTo>
                    <a:pt x="2" y="34"/>
                    <a:pt x="4" y="35"/>
                    <a:pt x="4" y="35"/>
                  </a:cubicBezTo>
                  <a:cubicBezTo>
                    <a:pt x="4" y="35"/>
                    <a:pt x="1" y="35"/>
                    <a:pt x="1" y="35"/>
                  </a:cubicBezTo>
                  <a:cubicBezTo>
                    <a:pt x="0" y="36"/>
                    <a:pt x="0" y="37"/>
                    <a:pt x="1" y="37"/>
                  </a:cubicBezTo>
                  <a:cubicBezTo>
                    <a:pt x="2" y="37"/>
                    <a:pt x="4" y="37"/>
                    <a:pt x="5" y="37"/>
                  </a:cubicBezTo>
                  <a:cubicBezTo>
                    <a:pt x="5" y="37"/>
                    <a:pt x="1" y="38"/>
                    <a:pt x="1" y="38"/>
                  </a:cubicBezTo>
                  <a:cubicBezTo>
                    <a:pt x="1" y="39"/>
                    <a:pt x="1" y="40"/>
                    <a:pt x="3" y="39"/>
                  </a:cubicBezTo>
                  <a:cubicBezTo>
                    <a:pt x="4" y="39"/>
                    <a:pt x="5" y="40"/>
                    <a:pt x="5" y="40"/>
                  </a:cubicBezTo>
                  <a:cubicBezTo>
                    <a:pt x="5" y="40"/>
                    <a:pt x="2" y="40"/>
                    <a:pt x="3" y="41"/>
                  </a:cubicBezTo>
                  <a:cubicBezTo>
                    <a:pt x="3" y="41"/>
                    <a:pt x="3" y="42"/>
                    <a:pt x="4" y="42"/>
                  </a:cubicBezTo>
                  <a:cubicBezTo>
                    <a:pt x="5" y="42"/>
                    <a:pt x="6" y="41"/>
                    <a:pt x="6" y="42"/>
                  </a:cubicBezTo>
                  <a:cubicBezTo>
                    <a:pt x="6" y="42"/>
                    <a:pt x="8" y="43"/>
                    <a:pt x="10" y="42"/>
                  </a:cubicBezTo>
                  <a:cubicBezTo>
                    <a:pt x="13" y="42"/>
                    <a:pt x="12" y="41"/>
                    <a:pt x="13" y="40"/>
                  </a:cubicBezTo>
                  <a:cubicBezTo>
                    <a:pt x="13" y="40"/>
                    <a:pt x="26" y="24"/>
                    <a:pt x="26" y="20"/>
                  </a:cubicBezTo>
                  <a:cubicBezTo>
                    <a:pt x="26" y="17"/>
                    <a:pt x="18" y="8"/>
                    <a:pt x="17" y="7"/>
                  </a:cubicBezTo>
                  <a:cubicBezTo>
                    <a:pt x="16" y="6"/>
                    <a:pt x="15" y="1"/>
                    <a:pt x="12" y="0"/>
                  </a:cubicBezTo>
                  <a:cubicBezTo>
                    <a:pt x="10" y="0"/>
                    <a:pt x="5" y="3"/>
                    <a:pt x="5" y="8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879" name="Freeform 19"/>
            <p:cNvSpPr>
              <a:spLocks/>
            </p:cNvSpPr>
            <p:nvPr/>
          </p:nvSpPr>
          <p:spPr bwMode="auto">
            <a:xfrm>
              <a:off x="766763" y="342900"/>
              <a:ext cx="69850" cy="103188"/>
            </a:xfrm>
            <a:custGeom>
              <a:avLst/>
              <a:gdLst>
                <a:gd name="T0" fmla="*/ 0 w 4"/>
                <a:gd name="T1" fmla="*/ 2 h 6"/>
                <a:gd name="T2" fmla="*/ 3 w 4"/>
                <a:gd name="T3" fmla="*/ 6 h 6"/>
                <a:gd name="T4" fmla="*/ 4 w 4"/>
                <a:gd name="T5" fmla="*/ 3 h 6"/>
                <a:gd name="T6" fmla="*/ 2 w 4"/>
                <a:gd name="T7" fmla="*/ 0 h 6"/>
                <a:gd name="T8" fmla="*/ 0 w 4"/>
                <a:gd name="T9" fmla="*/ 0 h 6"/>
                <a:gd name="T10" fmla="*/ 0 w 4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0" y="2"/>
                  </a:moveTo>
                  <a:cubicBezTo>
                    <a:pt x="0" y="2"/>
                    <a:pt x="1" y="3"/>
                    <a:pt x="3" y="6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880" name="Freeform 20"/>
            <p:cNvSpPr>
              <a:spLocks/>
            </p:cNvSpPr>
            <p:nvPr/>
          </p:nvSpPr>
          <p:spPr bwMode="auto">
            <a:xfrm>
              <a:off x="871538" y="241300"/>
              <a:ext cx="209550" cy="257175"/>
            </a:xfrm>
            <a:custGeom>
              <a:avLst/>
              <a:gdLst>
                <a:gd name="T0" fmla="*/ 12 w 12"/>
                <a:gd name="T1" fmla="*/ 10 h 15"/>
                <a:gd name="T2" fmla="*/ 8 w 12"/>
                <a:gd name="T3" fmla="*/ 0 h 15"/>
                <a:gd name="T4" fmla="*/ 1 w 12"/>
                <a:gd name="T5" fmla="*/ 8 h 15"/>
                <a:gd name="T6" fmla="*/ 0 w 12"/>
                <a:gd name="T7" fmla="*/ 12 h 15"/>
                <a:gd name="T8" fmla="*/ 2 w 12"/>
                <a:gd name="T9" fmla="*/ 11 h 15"/>
                <a:gd name="T10" fmla="*/ 8 w 12"/>
                <a:gd name="T11" fmla="*/ 14 h 15"/>
                <a:gd name="T12" fmla="*/ 10 w 12"/>
                <a:gd name="T13" fmla="*/ 13 h 15"/>
                <a:gd name="T14" fmla="*/ 12 w 12"/>
                <a:gd name="T15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5">
                  <a:moveTo>
                    <a:pt x="12" y="1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10"/>
                    <a:pt x="0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5"/>
                    <a:pt x="8" y="14"/>
                  </a:cubicBezTo>
                  <a:cubicBezTo>
                    <a:pt x="9" y="14"/>
                    <a:pt x="10" y="14"/>
                    <a:pt x="10" y="13"/>
                  </a:cubicBezTo>
                  <a:cubicBezTo>
                    <a:pt x="11" y="11"/>
                    <a:pt x="12" y="10"/>
                    <a:pt x="12" y="10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881" name="Freeform 21"/>
            <p:cNvSpPr>
              <a:spLocks/>
            </p:cNvSpPr>
            <p:nvPr/>
          </p:nvSpPr>
          <p:spPr bwMode="auto">
            <a:xfrm>
              <a:off x="801688" y="498475"/>
              <a:ext cx="87313" cy="222250"/>
            </a:xfrm>
            <a:custGeom>
              <a:avLst/>
              <a:gdLst>
                <a:gd name="T0" fmla="*/ 4 w 5"/>
                <a:gd name="T1" fmla="*/ 11 h 13"/>
                <a:gd name="T2" fmla="*/ 4 w 5"/>
                <a:gd name="T3" fmla="*/ 5 h 13"/>
                <a:gd name="T4" fmla="*/ 3 w 5"/>
                <a:gd name="T5" fmla="*/ 0 h 13"/>
                <a:gd name="T6" fmla="*/ 0 w 5"/>
                <a:gd name="T7" fmla="*/ 6 h 13"/>
                <a:gd name="T8" fmla="*/ 2 w 5"/>
                <a:gd name="T9" fmla="*/ 13 h 13"/>
                <a:gd name="T10" fmla="*/ 4 w 5"/>
                <a:gd name="T11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3">
                  <a:moveTo>
                    <a:pt x="4" y="11"/>
                  </a:moveTo>
                  <a:cubicBezTo>
                    <a:pt x="4" y="9"/>
                    <a:pt x="4" y="7"/>
                    <a:pt x="4" y="5"/>
                  </a:cubicBezTo>
                  <a:cubicBezTo>
                    <a:pt x="5" y="3"/>
                    <a:pt x="4" y="1"/>
                    <a:pt x="3" y="0"/>
                  </a:cubicBezTo>
                  <a:cubicBezTo>
                    <a:pt x="2" y="2"/>
                    <a:pt x="0" y="5"/>
                    <a:pt x="0" y="6"/>
                  </a:cubicBezTo>
                  <a:cubicBezTo>
                    <a:pt x="1" y="7"/>
                    <a:pt x="2" y="13"/>
                    <a:pt x="2" y="13"/>
                  </a:cubicBezTo>
                  <a:cubicBezTo>
                    <a:pt x="2" y="13"/>
                    <a:pt x="3" y="12"/>
                    <a:pt x="4" y="11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882" name="Freeform 22"/>
            <p:cNvSpPr>
              <a:spLocks/>
            </p:cNvSpPr>
            <p:nvPr/>
          </p:nvSpPr>
          <p:spPr bwMode="auto">
            <a:xfrm>
              <a:off x="661988" y="428625"/>
              <a:ext cx="714375" cy="549275"/>
            </a:xfrm>
            <a:custGeom>
              <a:avLst/>
              <a:gdLst>
                <a:gd name="T0" fmla="*/ 1 w 41"/>
                <a:gd name="T1" fmla="*/ 12 h 32"/>
                <a:gd name="T2" fmla="*/ 5 w 41"/>
                <a:gd name="T3" fmla="*/ 6 h 32"/>
                <a:gd name="T4" fmla="*/ 11 w 41"/>
                <a:gd name="T5" fmla="*/ 3 h 32"/>
                <a:gd name="T6" fmla="*/ 12 w 41"/>
                <a:gd name="T7" fmla="*/ 3 h 32"/>
                <a:gd name="T8" fmla="*/ 10 w 41"/>
                <a:gd name="T9" fmla="*/ 10 h 32"/>
                <a:gd name="T10" fmla="*/ 10 w 41"/>
                <a:gd name="T11" fmla="*/ 16 h 32"/>
                <a:gd name="T12" fmla="*/ 14 w 41"/>
                <a:gd name="T13" fmla="*/ 10 h 32"/>
                <a:gd name="T14" fmla="*/ 18 w 41"/>
                <a:gd name="T15" fmla="*/ 5 h 32"/>
                <a:gd name="T16" fmla="*/ 18 w 41"/>
                <a:gd name="T17" fmla="*/ 2 h 32"/>
                <a:gd name="T18" fmla="*/ 21 w 41"/>
                <a:gd name="T19" fmla="*/ 0 h 32"/>
                <a:gd name="T20" fmla="*/ 24 w 41"/>
                <a:gd name="T21" fmla="*/ 2 h 32"/>
                <a:gd name="T22" fmla="*/ 28 w 41"/>
                <a:gd name="T23" fmla="*/ 3 h 32"/>
                <a:gd name="T24" fmla="*/ 37 w 41"/>
                <a:gd name="T25" fmla="*/ 7 h 32"/>
                <a:gd name="T26" fmla="*/ 41 w 41"/>
                <a:gd name="T27" fmla="*/ 14 h 32"/>
                <a:gd name="T28" fmla="*/ 34 w 41"/>
                <a:gd name="T29" fmla="*/ 20 h 32"/>
                <a:gd name="T30" fmla="*/ 35 w 41"/>
                <a:gd name="T31" fmla="*/ 20 h 32"/>
                <a:gd name="T32" fmla="*/ 32 w 41"/>
                <a:gd name="T33" fmla="*/ 20 h 32"/>
                <a:gd name="T34" fmla="*/ 31 w 41"/>
                <a:gd name="T35" fmla="*/ 20 h 32"/>
                <a:gd name="T36" fmla="*/ 28 w 41"/>
                <a:gd name="T37" fmla="*/ 27 h 32"/>
                <a:gd name="T38" fmla="*/ 27 w 41"/>
                <a:gd name="T39" fmla="*/ 31 h 32"/>
                <a:gd name="T40" fmla="*/ 3 w 41"/>
                <a:gd name="T41" fmla="*/ 30 h 32"/>
                <a:gd name="T42" fmla="*/ 2 w 41"/>
                <a:gd name="T43" fmla="*/ 25 h 32"/>
                <a:gd name="T44" fmla="*/ 0 w 41"/>
                <a:gd name="T45" fmla="*/ 19 h 32"/>
                <a:gd name="T46" fmla="*/ 1 w 41"/>
                <a:gd name="T47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32">
                  <a:moveTo>
                    <a:pt x="1" y="12"/>
                  </a:moveTo>
                  <a:cubicBezTo>
                    <a:pt x="2" y="10"/>
                    <a:pt x="4" y="7"/>
                    <a:pt x="5" y="6"/>
                  </a:cubicBezTo>
                  <a:cubicBezTo>
                    <a:pt x="7" y="6"/>
                    <a:pt x="10" y="3"/>
                    <a:pt x="11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0" y="8"/>
                    <a:pt x="10" y="10"/>
                  </a:cubicBezTo>
                  <a:cubicBezTo>
                    <a:pt x="10" y="12"/>
                    <a:pt x="10" y="15"/>
                    <a:pt x="10" y="16"/>
                  </a:cubicBezTo>
                  <a:cubicBezTo>
                    <a:pt x="10" y="16"/>
                    <a:pt x="13" y="12"/>
                    <a:pt x="14" y="10"/>
                  </a:cubicBezTo>
                  <a:cubicBezTo>
                    <a:pt x="14" y="8"/>
                    <a:pt x="17" y="7"/>
                    <a:pt x="18" y="5"/>
                  </a:cubicBezTo>
                  <a:cubicBezTo>
                    <a:pt x="18" y="3"/>
                    <a:pt x="18" y="2"/>
                    <a:pt x="18" y="2"/>
                  </a:cubicBezTo>
                  <a:cubicBezTo>
                    <a:pt x="18" y="2"/>
                    <a:pt x="21" y="1"/>
                    <a:pt x="21" y="0"/>
                  </a:cubicBezTo>
                  <a:cubicBezTo>
                    <a:pt x="21" y="0"/>
                    <a:pt x="23" y="2"/>
                    <a:pt x="24" y="2"/>
                  </a:cubicBezTo>
                  <a:cubicBezTo>
                    <a:pt x="26" y="2"/>
                    <a:pt x="28" y="3"/>
                    <a:pt x="28" y="3"/>
                  </a:cubicBezTo>
                  <a:cubicBezTo>
                    <a:pt x="29" y="3"/>
                    <a:pt x="35" y="5"/>
                    <a:pt x="37" y="7"/>
                  </a:cubicBezTo>
                  <a:cubicBezTo>
                    <a:pt x="38" y="9"/>
                    <a:pt x="40" y="11"/>
                    <a:pt x="41" y="14"/>
                  </a:cubicBezTo>
                  <a:cubicBezTo>
                    <a:pt x="41" y="14"/>
                    <a:pt x="34" y="19"/>
                    <a:pt x="34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3" y="20"/>
                    <a:pt x="32" y="20"/>
                  </a:cubicBezTo>
                  <a:cubicBezTo>
                    <a:pt x="31" y="19"/>
                    <a:pt x="31" y="20"/>
                    <a:pt x="31" y="20"/>
                  </a:cubicBezTo>
                  <a:cubicBezTo>
                    <a:pt x="30" y="21"/>
                    <a:pt x="28" y="26"/>
                    <a:pt x="28" y="27"/>
                  </a:cubicBezTo>
                  <a:cubicBezTo>
                    <a:pt x="28" y="28"/>
                    <a:pt x="28" y="31"/>
                    <a:pt x="27" y="31"/>
                  </a:cubicBezTo>
                  <a:cubicBezTo>
                    <a:pt x="27" y="31"/>
                    <a:pt x="4" y="32"/>
                    <a:pt x="3" y="30"/>
                  </a:cubicBezTo>
                  <a:cubicBezTo>
                    <a:pt x="3" y="30"/>
                    <a:pt x="3" y="26"/>
                    <a:pt x="2" y="25"/>
                  </a:cubicBezTo>
                  <a:cubicBezTo>
                    <a:pt x="2" y="23"/>
                    <a:pt x="0" y="22"/>
                    <a:pt x="0" y="19"/>
                  </a:cubicBezTo>
                  <a:cubicBezTo>
                    <a:pt x="0" y="17"/>
                    <a:pt x="1" y="14"/>
                    <a:pt x="1" y="12"/>
                  </a:cubicBez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883" name="Freeform 23"/>
            <p:cNvSpPr>
              <a:spLocks/>
            </p:cNvSpPr>
            <p:nvPr/>
          </p:nvSpPr>
          <p:spPr bwMode="auto">
            <a:xfrm>
              <a:off x="644526" y="17463"/>
              <a:ext cx="558800" cy="703263"/>
            </a:xfrm>
            <a:custGeom>
              <a:avLst/>
              <a:gdLst>
                <a:gd name="T0" fmla="*/ 27 w 32"/>
                <a:gd name="T1" fmla="*/ 21 h 41"/>
                <a:gd name="T2" fmla="*/ 25 w 32"/>
                <a:gd name="T3" fmla="*/ 14 h 41"/>
                <a:gd name="T4" fmla="*/ 22 w 32"/>
                <a:gd name="T5" fmla="*/ 5 h 41"/>
                <a:gd name="T6" fmla="*/ 14 w 32"/>
                <a:gd name="T7" fmla="*/ 0 h 41"/>
                <a:gd name="T8" fmla="*/ 5 w 32"/>
                <a:gd name="T9" fmla="*/ 4 h 41"/>
                <a:gd name="T10" fmla="*/ 3 w 32"/>
                <a:gd name="T11" fmla="*/ 12 h 41"/>
                <a:gd name="T12" fmla="*/ 4 w 32"/>
                <a:gd name="T13" fmla="*/ 16 h 41"/>
                <a:gd name="T14" fmla="*/ 6 w 32"/>
                <a:gd name="T15" fmla="*/ 18 h 41"/>
                <a:gd name="T16" fmla="*/ 7 w 32"/>
                <a:gd name="T17" fmla="*/ 22 h 41"/>
                <a:gd name="T18" fmla="*/ 8 w 32"/>
                <a:gd name="T19" fmla="*/ 23 h 41"/>
                <a:gd name="T20" fmla="*/ 8 w 32"/>
                <a:gd name="T21" fmla="*/ 22 h 41"/>
                <a:gd name="T22" fmla="*/ 8 w 32"/>
                <a:gd name="T23" fmla="*/ 19 h 41"/>
                <a:gd name="T24" fmla="*/ 6 w 32"/>
                <a:gd name="T25" fmla="*/ 12 h 41"/>
                <a:gd name="T26" fmla="*/ 7 w 32"/>
                <a:gd name="T27" fmla="*/ 15 h 41"/>
                <a:gd name="T28" fmla="*/ 9 w 32"/>
                <a:gd name="T29" fmla="*/ 18 h 41"/>
                <a:gd name="T30" fmla="*/ 8 w 32"/>
                <a:gd name="T31" fmla="*/ 21 h 41"/>
                <a:gd name="T32" fmla="*/ 8 w 32"/>
                <a:gd name="T33" fmla="*/ 27 h 41"/>
                <a:gd name="T34" fmla="*/ 7 w 32"/>
                <a:gd name="T35" fmla="*/ 30 h 41"/>
                <a:gd name="T36" fmla="*/ 14 w 32"/>
                <a:gd name="T37" fmla="*/ 26 h 41"/>
                <a:gd name="T38" fmla="*/ 12 w 32"/>
                <a:gd name="T39" fmla="*/ 23 h 41"/>
                <a:gd name="T40" fmla="*/ 20 w 32"/>
                <a:gd name="T41" fmla="*/ 16 h 41"/>
                <a:gd name="T42" fmla="*/ 21 w 32"/>
                <a:gd name="T43" fmla="*/ 20 h 41"/>
                <a:gd name="T44" fmla="*/ 21 w 32"/>
                <a:gd name="T45" fmla="*/ 25 h 41"/>
                <a:gd name="T46" fmla="*/ 24 w 32"/>
                <a:gd name="T47" fmla="*/ 27 h 41"/>
                <a:gd name="T48" fmla="*/ 24 w 32"/>
                <a:gd name="T49" fmla="*/ 29 h 41"/>
                <a:gd name="T50" fmla="*/ 25 w 32"/>
                <a:gd name="T51" fmla="*/ 27 h 41"/>
                <a:gd name="T52" fmla="*/ 25 w 32"/>
                <a:gd name="T53" fmla="*/ 28 h 41"/>
                <a:gd name="T54" fmla="*/ 25 w 32"/>
                <a:gd name="T55" fmla="*/ 30 h 41"/>
                <a:gd name="T56" fmla="*/ 25 w 32"/>
                <a:gd name="T57" fmla="*/ 33 h 41"/>
                <a:gd name="T58" fmla="*/ 25 w 32"/>
                <a:gd name="T59" fmla="*/ 33 h 41"/>
                <a:gd name="T60" fmla="*/ 25 w 32"/>
                <a:gd name="T61" fmla="*/ 33 h 41"/>
                <a:gd name="T62" fmla="*/ 26 w 32"/>
                <a:gd name="T63" fmla="*/ 32 h 41"/>
                <a:gd name="T64" fmla="*/ 26 w 32"/>
                <a:gd name="T65" fmla="*/ 38 h 41"/>
                <a:gd name="T66" fmla="*/ 24 w 32"/>
                <a:gd name="T67" fmla="*/ 39 h 41"/>
                <a:gd name="T68" fmla="*/ 27 w 32"/>
                <a:gd name="T69" fmla="*/ 39 h 41"/>
                <a:gd name="T70" fmla="*/ 28 w 32"/>
                <a:gd name="T71" fmla="*/ 33 h 41"/>
                <a:gd name="T72" fmla="*/ 31 w 32"/>
                <a:gd name="T73" fmla="*/ 28 h 41"/>
                <a:gd name="T74" fmla="*/ 32 w 32"/>
                <a:gd name="T75" fmla="*/ 28 h 41"/>
                <a:gd name="T76" fmla="*/ 27 w 32"/>
                <a:gd name="T7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27" y="21"/>
                  </a:moveTo>
                  <a:cubicBezTo>
                    <a:pt x="26" y="21"/>
                    <a:pt x="25" y="15"/>
                    <a:pt x="25" y="14"/>
                  </a:cubicBezTo>
                  <a:cubicBezTo>
                    <a:pt x="25" y="13"/>
                    <a:pt x="23" y="6"/>
                    <a:pt x="22" y="5"/>
                  </a:cubicBezTo>
                  <a:cubicBezTo>
                    <a:pt x="20" y="1"/>
                    <a:pt x="14" y="0"/>
                    <a:pt x="14" y="0"/>
                  </a:cubicBezTo>
                  <a:cubicBezTo>
                    <a:pt x="11" y="0"/>
                    <a:pt x="8" y="1"/>
                    <a:pt x="5" y="4"/>
                  </a:cubicBezTo>
                  <a:cubicBezTo>
                    <a:pt x="0" y="5"/>
                    <a:pt x="3" y="11"/>
                    <a:pt x="3" y="12"/>
                  </a:cubicBezTo>
                  <a:cubicBezTo>
                    <a:pt x="4" y="14"/>
                    <a:pt x="4" y="13"/>
                    <a:pt x="4" y="16"/>
                  </a:cubicBezTo>
                  <a:cubicBezTo>
                    <a:pt x="4" y="18"/>
                    <a:pt x="6" y="17"/>
                    <a:pt x="6" y="18"/>
                  </a:cubicBezTo>
                  <a:cubicBezTo>
                    <a:pt x="6" y="19"/>
                    <a:pt x="5" y="21"/>
                    <a:pt x="7" y="22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7" y="22"/>
                    <a:pt x="7" y="20"/>
                    <a:pt x="8" y="19"/>
                  </a:cubicBezTo>
                  <a:cubicBezTo>
                    <a:pt x="8" y="18"/>
                    <a:pt x="6" y="12"/>
                    <a:pt x="6" y="12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7" y="25"/>
                    <a:pt x="7" y="26"/>
                    <a:pt x="8" y="27"/>
                  </a:cubicBezTo>
                  <a:cubicBezTo>
                    <a:pt x="8" y="28"/>
                    <a:pt x="7" y="30"/>
                    <a:pt x="7" y="30"/>
                  </a:cubicBezTo>
                  <a:cubicBezTo>
                    <a:pt x="11" y="28"/>
                    <a:pt x="14" y="27"/>
                    <a:pt x="14" y="26"/>
                  </a:cubicBezTo>
                  <a:cubicBezTo>
                    <a:pt x="14" y="25"/>
                    <a:pt x="12" y="23"/>
                    <a:pt x="12" y="23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2" y="20"/>
                    <a:pt x="21" y="20"/>
                  </a:cubicBezTo>
                  <a:cubicBezTo>
                    <a:pt x="21" y="21"/>
                    <a:pt x="21" y="24"/>
                    <a:pt x="21" y="25"/>
                  </a:cubicBezTo>
                  <a:cubicBezTo>
                    <a:pt x="21" y="25"/>
                    <a:pt x="23" y="27"/>
                    <a:pt x="24" y="27"/>
                  </a:cubicBezTo>
                  <a:cubicBezTo>
                    <a:pt x="25" y="27"/>
                    <a:pt x="24" y="29"/>
                    <a:pt x="24" y="29"/>
                  </a:cubicBezTo>
                  <a:cubicBezTo>
                    <a:pt x="25" y="28"/>
                    <a:pt x="25" y="27"/>
                    <a:pt x="25" y="27"/>
                  </a:cubicBezTo>
                  <a:cubicBezTo>
                    <a:pt x="25" y="27"/>
                    <a:pt x="25" y="27"/>
                    <a:pt x="25" y="28"/>
                  </a:cubicBezTo>
                  <a:cubicBezTo>
                    <a:pt x="26" y="28"/>
                    <a:pt x="26" y="29"/>
                    <a:pt x="25" y="30"/>
                  </a:cubicBezTo>
                  <a:cubicBezTo>
                    <a:pt x="25" y="32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6" y="32"/>
                    <a:pt x="26" y="32"/>
                  </a:cubicBezTo>
                  <a:cubicBezTo>
                    <a:pt x="26" y="34"/>
                    <a:pt x="27" y="36"/>
                    <a:pt x="26" y="38"/>
                  </a:cubicBezTo>
                  <a:cubicBezTo>
                    <a:pt x="26" y="41"/>
                    <a:pt x="24" y="39"/>
                    <a:pt x="24" y="39"/>
                  </a:cubicBezTo>
                  <a:cubicBezTo>
                    <a:pt x="25" y="41"/>
                    <a:pt x="26" y="40"/>
                    <a:pt x="27" y="39"/>
                  </a:cubicBezTo>
                  <a:cubicBezTo>
                    <a:pt x="28" y="38"/>
                    <a:pt x="28" y="36"/>
                    <a:pt x="28" y="33"/>
                  </a:cubicBezTo>
                  <a:cubicBezTo>
                    <a:pt x="28" y="30"/>
                    <a:pt x="30" y="29"/>
                    <a:pt x="31" y="28"/>
                  </a:cubicBezTo>
                  <a:cubicBezTo>
                    <a:pt x="31" y="27"/>
                    <a:pt x="32" y="28"/>
                    <a:pt x="32" y="28"/>
                  </a:cubicBezTo>
                  <a:cubicBezTo>
                    <a:pt x="32" y="27"/>
                    <a:pt x="29" y="22"/>
                    <a:pt x="27" y="21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884" name="Rectangle 24"/>
            <p:cNvSpPr>
              <a:spLocks noChangeArrowheads="1"/>
            </p:cNvSpPr>
            <p:nvPr/>
          </p:nvSpPr>
          <p:spPr bwMode="auto">
            <a:xfrm>
              <a:off x="1081088" y="584200"/>
              <a:ext cx="1588" cy="1588"/>
            </a:xfrm>
            <a:prstGeom prst="rect">
              <a:avLst/>
            </a:pr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0885" name="Freeform 25"/>
            <p:cNvSpPr>
              <a:spLocks/>
            </p:cNvSpPr>
            <p:nvPr/>
          </p:nvSpPr>
          <p:spPr bwMode="auto">
            <a:xfrm>
              <a:off x="731838" y="120650"/>
              <a:ext cx="314325" cy="342900"/>
            </a:xfrm>
            <a:custGeom>
              <a:avLst/>
              <a:gdLst>
                <a:gd name="T0" fmla="*/ 8 w 18"/>
                <a:gd name="T1" fmla="*/ 20 h 20"/>
                <a:gd name="T2" fmla="*/ 15 w 18"/>
                <a:gd name="T3" fmla="*/ 14 h 20"/>
                <a:gd name="T4" fmla="*/ 15 w 18"/>
                <a:gd name="T5" fmla="*/ 10 h 20"/>
                <a:gd name="T6" fmla="*/ 17 w 18"/>
                <a:gd name="T7" fmla="*/ 9 h 20"/>
                <a:gd name="T8" fmla="*/ 17 w 18"/>
                <a:gd name="T9" fmla="*/ 3 h 20"/>
                <a:gd name="T10" fmla="*/ 15 w 18"/>
                <a:gd name="T11" fmla="*/ 4 h 20"/>
                <a:gd name="T12" fmla="*/ 14 w 18"/>
                <a:gd name="T13" fmla="*/ 7 h 20"/>
                <a:gd name="T14" fmla="*/ 13 w 18"/>
                <a:gd name="T15" fmla="*/ 7 h 20"/>
                <a:gd name="T16" fmla="*/ 11 w 18"/>
                <a:gd name="T17" fmla="*/ 4 h 20"/>
                <a:gd name="T18" fmla="*/ 7 w 18"/>
                <a:gd name="T19" fmla="*/ 1 h 20"/>
                <a:gd name="T20" fmla="*/ 3 w 18"/>
                <a:gd name="T21" fmla="*/ 2 h 20"/>
                <a:gd name="T22" fmla="*/ 0 w 18"/>
                <a:gd name="T23" fmla="*/ 2 h 20"/>
                <a:gd name="T24" fmla="*/ 0 w 18"/>
                <a:gd name="T25" fmla="*/ 9 h 20"/>
                <a:gd name="T26" fmla="*/ 2 w 18"/>
                <a:gd name="T27" fmla="*/ 11 h 20"/>
                <a:gd name="T28" fmla="*/ 2 w 18"/>
                <a:gd name="T29" fmla="*/ 14 h 20"/>
                <a:gd name="T30" fmla="*/ 5 w 18"/>
                <a:gd name="T31" fmla="*/ 17 h 20"/>
                <a:gd name="T32" fmla="*/ 6 w 18"/>
                <a:gd name="T33" fmla="*/ 19 h 20"/>
                <a:gd name="T34" fmla="*/ 8 w 18"/>
                <a:gd name="T3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" h="20">
                  <a:moveTo>
                    <a:pt x="8" y="20"/>
                  </a:moveTo>
                  <a:cubicBezTo>
                    <a:pt x="9" y="19"/>
                    <a:pt x="14" y="16"/>
                    <a:pt x="15" y="14"/>
                  </a:cubicBezTo>
                  <a:cubicBezTo>
                    <a:pt x="15" y="11"/>
                    <a:pt x="15" y="10"/>
                    <a:pt x="15" y="10"/>
                  </a:cubicBezTo>
                  <a:cubicBezTo>
                    <a:pt x="15" y="10"/>
                    <a:pt x="16" y="10"/>
                    <a:pt x="17" y="9"/>
                  </a:cubicBezTo>
                  <a:cubicBezTo>
                    <a:pt x="17" y="8"/>
                    <a:pt x="18" y="4"/>
                    <a:pt x="17" y="3"/>
                  </a:cubicBezTo>
                  <a:cubicBezTo>
                    <a:pt x="16" y="2"/>
                    <a:pt x="15" y="3"/>
                    <a:pt x="15" y="4"/>
                  </a:cubicBezTo>
                  <a:cubicBezTo>
                    <a:pt x="15" y="4"/>
                    <a:pt x="14" y="6"/>
                    <a:pt x="14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6"/>
                    <a:pt x="11" y="4"/>
                  </a:cubicBezTo>
                  <a:cubicBezTo>
                    <a:pt x="11" y="4"/>
                    <a:pt x="9" y="2"/>
                    <a:pt x="7" y="1"/>
                  </a:cubicBezTo>
                  <a:cubicBezTo>
                    <a:pt x="6" y="0"/>
                    <a:pt x="3" y="2"/>
                    <a:pt x="3" y="2"/>
                  </a:cubicBezTo>
                  <a:cubicBezTo>
                    <a:pt x="3" y="2"/>
                    <a:pt x="0" y="2"/>
                    <a:pt x="0" y="2"/>
                  </a:cubicBezTo>
                  <a:cubicBezTo>
                    <a:pt x="0" y="3"/>
                    <a:pt x="0" y="8"/>
                    <a:pt x="0" y="9"/>
                  </a:cubicBezTo>
                  <a:cubicBezTo>
                    <a:pt x="0" y="9"/>
                    <a:pt x="1" y="10"/>
                    <a:pt x="2" y="11"/>
                  </a:cubicBezTo>
                  <a:cubicBezTo>
                    <a:pt x="2" y="11"/>
                    <a:pt x="2" y="13"/>
                    <a:pt x="2" y="14"/>
                  </a:cubicBezTo>
                  <a:cubicBezTo>
                    <a:pt x="3" y="14"/>
                    <a:pt x="5" y="16"/>
                    <a:pt x="5" y="17"/>
                  </a:cubicBezTo>
                  <a:cubicBezTo>
                    <a:pt x="5" y="18"/>
                    <a:pt x="6" y="18"/>
                    <a:pt x="6" y="19"/>
                  </a:cubicBezTo>
                  <a:cubicBezTo>
                    <a:pt x="7" y="19"/>
                    <a:pt x="7" y="20"/>
                    <a:pt x="8" y="20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886" name="Freeform 26"/>
            <p:cNvSpPr>
              <a:spLocks/>
            </p:cNvSpPr>
            <p:nvPr/>
          </p:nvSpPr>
          <p:spPr bwMode="auto">
            <a:xfrm>
              <a:off x="1203326" y="617538"/>
              <a:ext cx="347663" cy="703263"/>
            </a:xfrm>
            <a:custGeom>
              <a:avLst/>
              <a:gdLst>
                <a:gd name="T0" fmla="*/ 4 w 20"/>
                <a:gd name="T1" fmla="*/ 40 h 41"/>
                <a:gd name="T2" fmla="*/ 7 w 20"/>
                <a:gd name="T3" fmla="*/ 38 h 41"/>
                <a:gd name="T4" fmla="*/ 20 w 20"/>
                <a:gd name="T5" fmla="*/ 18 h 41"/>
                <a:gd name="T6" fmla="*/ 11 w 20"/>
                <a:gd name="T7" fmla="*/ 5 h 41"/>
                <a:gd name="T8" fmla="*/ 8 w 20"/>
                <a:gd name="T9" fmla="*/ 0 h 41"/>
                <a:gd name="T10" fmla="*/ 2 w 20"/>
                <a:gd name="T11" fmla="*/ 8 h 41"/>
                <a:gd name="T12" fmla="*/ 6 w 20"/>
                <a:gd name="T13" fmla="*/ 11 h 41"/>
                <a:gd name="T14" fmla="*/ 7 w 20"/>
                <a:gd name="T15" fmla="*/ 6 h 41"/>
                <a:gd name="T16" fmla="*/ 11 w 20"/>
                <a:gd name="T17" fmla="*/ 9 h 41"/>
                <a:gd name="T18" fmla="*/ 19 w 20"/>
                <a:gd name="T19" fmla="*/ 18 h 41"/>
                <a:gd name="T20" fmla="*/ 7 w 20"/>
                <a:gd name="T21" fmla="*/ 36 h 41"/>
                <a:gd name="T22" fmla="*/ 5 w 20"/>
                <a:gd name="T23" fmla="*/ 38 h 41"/>
                <a:gd name="T24" fmla="*/ 3 w 20"/>
                <a:gd name="T25" fmla="*/ 35 h 41"/>
                <a:gd name="T26" fmla="*/ 0 w 20"/>
                <a:gd name="T27" fmla="*/ 35 h 41"/>
                <a:gd name="T28" fmla="*/ 0 w 20"/>
                <a:gd name="T29" fmla="*/ 35 h 41"/>
                <a:gd name="T30" fmla="*/ 2 w 20"/>
                <a:gd name="T31" fmla="*/ 39 h 41"/>
                <a:gd name="T32" fmla="*/ 2 w 20"/>
                <a:gd name="T33" fmla="*/ 40 h 41"/>
                <a:gd name="T34" fmla="*/ 4 w 20"/>
                <a:gd name="T35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41">
                  <a:moveTo>
                    <a:pt x="4" y="40"/>
                  </a:moveTo>
                  <a:cubicBezTo>
                    <a:pt x="7" y="40"/>
                    <a:pt x="6" y="39"/>
                    <a:pt x="7" y="38"/>
                  </a:cubicBezTo>
                  <a:cubicBezTo>
                    <a:pt x="7" y="38"/>
                    <a:pt x="20" y="22"/>
                    <a:pt x="20" y="18"/>
                  </a:cubicBezTo>
                  <a:cubicBezTo>
                    <a:pt x="20" y="15"/>
                    <a:pt x="12" y="6"/>
                    <a:pt x="11" y="5"/>
                  </a:cubicBezTo>
                  <a:cubicBezTo>
                    <a:pt x="10" y="4"/>
                    <a:pt x="9" y="2"/>
                    <a:pt x="8" y="0"/>
                  </a:cubicBezTo>
                  <a:cubicBezTo>
                    <a:pt x="5" y="2"/>
                    <a:pt x="2" y="5"/>
                    <a:pt x="2" y="8"/>
                  </a:cubicBezTo>
                  <a:cubicBezTo>
                    <a:pt x="3" y="9"/>
                    <a:pt x="5" y="10"/>
                    <a:pt x="6" y="11"/>
                  </a:cubicBezTo>
                  <a:cubicBezTo>
                    <a:pt x="6" y="9"/>
                    <a:pt x="6" y="7"/>
                    <a:pt x="7" y="6"/>
                  </a:cubicBezTo>
                  <a:cubicBezTo>
                    <a:pt x="9" y="6"/>
                    <a:pt x="11" y="8"/>
                    <a:pt x="11" y="9"/>
                  </a:cubicBezTo>
                  <a:cubicBezTo>
                    <a:pt x="12" y="11"/>
                    <a:pt x="17" y="17"/>
                    <a:pt x="19" y="18"/>
                  </a:cubicBezTo>
                  <a:cubicBezTo>
                    <a:pt x="19" y="18"/>
                    <a:pt x="10" y="34"/>
                    <a:pt x="7" y="36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5" y="36"/>
                    <a:pt x="3" y="35"/>
                  </a:cubicBezTo>
                  <a:cubicBezTo>
                    <a:pt x="3" y="35"/>
                    <a:pt x="1" y="36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2" y="37"/>
                    <a:pt x="2" y="39"/>
                  </a:cubicBezTo>
                  <a:cubicBezTo>
                    <a:pt x="2" y="39"/>
                    <a:pt x="2" y="40"/>
                    <a:pt x="2" y="40"/>
                  </a:cubicBezTo>
                  <a:cubicBezTo>
                    <a:pt x="3" y="41"/>
                    <a:pt x="3" y="41"/>
                    <a:pt x="4" y="4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887" name="Freeform 27"/>
            <p:cNvSpPr>
              <a:spLocks/>
            </p:cNvSpPr>
            <p:nvPr/>
          </p:nvSpPr>
          <p:spPr bwMode="auto">
            <a:xfrm>
              <a:off x="854076" y="120650"/>
              <a:ext cx="52388" cy="50800"/>
            </a:xfrm>
            <a:custGeom>
              <a:avLst/>
              <a:gdLst>
                <a:gd name="T0" fmla="*/ 0 w 3"/>
                <a:gd name="T1" fmla="*/ 1 h 3"/>
                <a:gd name="T2" fmla="*/ 1 w 3"/>
                <a:gd name="T3" fmla="*/ 3 h 3"/>
                <a:gd name="T4" fmla="*/ 2 w 3"/>
                <a:gd name="T5" fmla="*/ 1 h 3"/>
                <a:gd name="T6" fmla="*/ 0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1"/>
                    <a:pt x="2" y="2"/>
                    <a:pt x="1" y="3"/>
                  </a:cubicBezTo>
                  <a:cubicBezTo>
                    <a:pt x="1" y="3"/>
                    <a:pt x="3" y="2"/>
                    <a:pt x="2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888" name="Freeform 28"/>
            <p:cNvSpPr>
              <a:spLocks/>
            </p:cNvSpPr>
            <p:nvPr/>
          </p:nvSpPr>
          <p:spPr bwMode="auto">
            <a:xfrm>
              <a:off x="906463" y="481013"/>
              <a:ext cx="469900" cy="479425"/>
            </a:xfrm>
            <a:custGeom>
              <a:avLst/>
              <a:gdLst>
                <a:gd name="T0" fmla="*/ 27 w 27"/>
                <a:gd name="T1" fmla="*/ 11 h 28"/>
                <a:gd name="T2" fmla="*/ 23 w 27"/>
                <a:gd name="T3" fmla="*/ 4 h 28"/>
                <a:gd name="T4" fmla="*/ 14 w 27"/>
                <a:gd name="T5" fmla="*/ 0 h 28"/>
                <a:gd name="T6" fmla="*/ 14 w 27"/>
                <a:gd name="T7" fmla="*/ 0 h 28"/>
                <a:gd name="T8" fmla="*/ 14 w 27"/>
                <a:gd name="T9" fmla="*/ 3 h 28"/>
                <a:gd name="T10" fmla="*/ 21 w 27"/>
                <a:gd name="T11" fmla="*/ 10 h 28"/>
                <a:gd name="T12" fmla="*/ 15 w 27"/>
                <a:gd name="T13" fmla="*/ 10 h 28"/>
                <a:gd name="T14" fmla="*/ 7 w 27"/>
                <a:gd name="T15" fmla="*/ 14 h 28"/>
                <a:gd name="T16" fmla="*/ 14 w 27"/>
                <a:gd name="T17" fmla="*/ 13 h 28"/>
                <a:gd name="T18" fmla="*/ 6 w 27"/>
                <a:gd name="T19" fmla="*/ 20 h 28"/>
                <a:gd name="T20" fmla="*/ 0 w 27"/>
                <a:gd name="T21" fmla="*/ 23 h 28"/>
                <a:gd name="T22" fmla="*/ 6 w 27"/>
                <a:gd name="T23" fmla="*/ 23 h 28"/>
                <a:gd name="T24" fmla="*/ 4 w 27"/>
                <a:gd name="T25" fmla="*/ 28 h 28"/>
                <a:gd name="T26" fmla="*/ 13 w 27"/>
                <a:gd name="T27" fmla="*/ 28 h 28"/>
                <a:gd name="T28" fmla="*/ 14 w 27"/>
                <a:gd name="T29" fmla="*/ 24 h 28"/>
                <a:gd name="T30" fmla="*/ 17 w 27"/>
                <a:gd name="T31" fmla="*/ 17 h 28"/>
                <a:gd name="T32" fmla="*/ 18 w 27"/>
                <a:gd name="T33" fmla="*/ 17 h 28"/>
                <a:gd name="T34" fmla="*/ 21 w 27"/>
                <a:gd name="T35" fmla="*/ 17 h 28"/>
                <a:gd name="T36" fmla="*/ 20 w 27"/>
                <a:gd name="T37" fmla="*/ 17 h 28"/>
                <a:gd name="T38" fmla="*/ 27 w 27"/>
                <a:gd name="T3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7" h="28">
                  <a:moveTo>
                    <a:pt x="27" y="11"/>
                  </a:moveTo>
                  <a:cubicBezTo>
                    <a:pt x="26" y="8"/>
                    <a:pt x="24" y="6"/>
                    <a:pt x="23" y="4"/>
                  </a:cubicBezTo>
                  <a:cubicBezTo>
                    <a:pt x="21" y="2"/>
                    <a:pt x="15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2"/>
                    <a:pt x="14" y="3"/>
                    <a:pt x="14" y="3"/>
                  </a:cubicBezTo>
                  <a:cubicBezTo>
                    <a:pt x="19" y="5"/>
                    <a:pt x="21" y="10"/>
                    <a:pt x="21" y="10"/>
                  </a:cubicBezTo>
                  <a:cubicBezTo>
                    <a:pt x="21" y="10"/>
                    <a:pt x="16" y="8"/>
                    <a:pt x="15" y="10"/>
                  </a:cubicBezTo>
                  <a:cubicBezTo>
                    <a:pt x="14" y="12"/>
                    <a:pt x="7" y="14"/>
                    <a:pt x="7" y="14"/>
                  </a:cubicBezTo>
                  <a:cubicBezTo>
                    <a:pt x="9" y="14"/>
                    <a:pt x="13" y="13"/>
                    <a:pt x="14" y="13"/>
                  </a:cubicBezTo>
                  <a:cubicBezTo>
                    <a:pt x="12" y="13"/>
                    <a:pt x="7" y="18"/>
                    <a:pt x="6" y="20"/>
                  </a:cubicBezTo>
                  <a:cubicBezTo>
                    <a:pt x="5" y="22"/>
                    <a:pt x="0" y="23"/>
                    <a:pt x="0" y="23"/>
                  </a:cubicBezTo>
                  <a:cubicBezTo>
                    <a:pt x="1" y="24"/>
                    <a:pt x="6" y="23"/>
                    <a:pt x="6" y="23"/>
                  </a:cubicBezTo>
                  <a:cubicBezTo>
                    <a:pt x="6" y="24"/>
                    <a:pt x="5" y="27"/>
                    <a:pt x="4" y="28"/>
                  </a:cubicBezTo>
                  <a:cubicBezTo>
                    <a:pt x="9" y="28"/>
                    <a:pt x="13" y="28"/>
                    <a:pt x="13" y="28"/>
                  </a:cubicBezTo>
                  <a:cubicBezTo>
                    <a:pt x="14" y="28"/>
                    <a:pt x="14" y="25"/>
                    <a:pt x="14" y="24"/>
                  </a:cubicBezTo>
                  <a:cubicBezTo>
                    <a:pt x="14" y="23"/>
                    <a:pt x="16" y="18"/>
                    <a:pt x="17" y="17"/>
                  </a:cubicBezTo>
                  <a:cubicBezTo>
                    <a:pt x="17" y="17"/>
                    <a:pt x="17" y="16"/>
                    <a:pt x="18" y="17"/>
                  </a:cubicBezTo>
                  <a:cubicBezTo>
                    <a:pt x="19" y="17"/>
                    <a:pt x="21" y="17"/>
                    <a:pt x="21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6"/>
                    <a:pt x="27" y="11"/>
                    <a:pt x="27" y="11"/>
                  </a:cubicBezTo>
                  <a:close/>
                </a:path>
              </a:pathLst>
            </a:custGeom>
            <a:solidFill>
              <a:srgbClr val="DA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889" name="Freeform 29"/>
            <p:cNvSpPr>
              <a:spLocks/>
            </p:cNvSpPr>
            <p:nvPr/>
          </p:nvSpPr>
          <p:spPr bwMode="auto">
            <a:xfrm>
              <a:off x="714376" y="669925"/>
              <a:ext cx="0" cy="33338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DA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890" name="Freeform 30"/>
            <p:cNvSpPr>
              <a:spLocks/>
            </p:cNvSpPr>
            <p:nvPr/>
          </p:nvSpPr>
          <p:spPr bwMode="auto">
            <a:xfrm>
              <a:off x="714376" y="514350"/>
              <a:ext cx="104775" cy="155575"/>
            </a:xfrm>
            <a:custGeom>
              <a:avLst/>
              <a:gdLst>
                <a:gd name="T0" fmla="*/ 3 w 6"/>
                <a:gd name="T1" fmla="*/ 5 h 9"/>
                <a:gd name="T2" fmla="*/ 5 w 6"/>
                <a:gd name="T3" fmla="*/ 8 h 9"/>
                <a:gd name="T4" fmla="*/ 5 w 6"/>
                <a:gd name="T5" fmla="*/ 4 h 9"/>
                <a:gd name="T6" fmla="*/ 5 w 6"/>
                <a:gd name="T7" fmla="*/ 0 h 9"/>
                <a:gd name="T8" fmla="*/ 2 w 6"/>
                <a:gd name="T9" fmla="*/ 1 h 9"/>
                <a:gd name="T10" fmla="*/ 1 w 6"/>
                <a:gd name="T11" fmla="*/ 2 h 9"/>
                <a:gd name="T12" fmla="*/ 0 w 6"/>
                <a:gd name="T13" fmla="*/ 9 h 9"/>
                <a:gd name="T14" fmla="*/ 3 w 6"/>
                <a:gd name="T15" fmla="*/ 3 h 9"/>
                <a:gd name="T16" fmla="*/ 3 w 6"/>
                <a:gd name="T1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9">
                  <a:moveTo>
                    <a:pt x="3" y="5"/>
                  </a:moveTo>
                  <a:cubicBezTo>
                    <a:pt x="4" y="6"/>
                    <a:pt x="5" y="8"/>
                    <a:pt x="5" y="8"/>
                  </a:cubicBezTo>
                  <a:cubicBezTo>
                    <a:pt x="6" y="6"/>
                    <a:pt x="5" y="4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4"/>
                    <a:pt x="0" y="7"/>
                    <a:pt x="0" y="9"/>
                  </a:cubicBezTo>
                  <a:cubicBezTo>
                    <a:pt x="1" y="6"/>
                    <a:pt x="3" y="3"/>
                    <a:pt x="3" y="3"/>
                  </a:cubicBezTo>
                  <a:lnTo>
                    <a:pt x="3" y="5"/>
                  </a:lnTo>
                  <a:close/>
                </a:path>
              </a:pathLst>
            </a:custGeom>
            <a:solidFill>
              <a:srgbClr val="DA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891" name="Freeform 31"/>
            <p:cNvSpPr>
              <a:spLocks/>
            </p:cNvSpPr>
            <p:nvPr/>
          </p:nvSpPr>
          <p:spPr bwMode="auto">
            <a:xfrm>
              <a:off x="889001" y="498475"/>
              <a:ext cx="122238" cy="187325"/>
            </a:xfrm>
            <a:custGeom>
              <a:avLst/>
              <a:gdLst>
                <a:gd name="T0" fmla="*/ 0 w 7"/>
                <a:gd name="T1" fmla="*/ 11 h 11"/>
                <a:gd name="T2" fmla="*/ 5 w 7"/>
                <a:gd name="T3" fmla="*/ 5 h 11"/>
                <a:gd name="T4" fmla="*/ 7 w 7"/>
                <a:gd name="T5" fmla="*/ 0 h 11"/>
                <a:gd name="T6" fmla="*/ 6 w 7"/>
                <a:gd name="T7" fmla="*/ 6 h 11"/>
                <a:gd name="T8" fmla="*/ 0 w 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6" y="2"/>
                    <a:pt x="7" y="0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DA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892" name="Freeform 32"/>
            <p:cNvSpPr>
              <a:spLocks/>
            </p:cNvSpPr>
            <p:nvPr/>
          </p:nvSpPr>
          <p:spPr bwMode="auto">
            <a:xfrm>
              <a:off x="731838" y="138113"/>
              <a:ext cx="314325" cy="325438"/>
            </a:xfrm>
            <a:custGeom>
              <a:avLst/>
              <a:gdLst>
                <a:gd name="T0" fmla="*/ 17 w 18"/>
                <a:gd name="T1" fmla="*/ 2 h 19"/>
                <a:gd name="T2" fmla="*/ 15 w 18"/>
                <a:gd name="T3" fmla="*/ 3 h 19"/>
                <a:gd name="T4" fmla="*/ 14 w 18"/>
                <a:gd name="T5" fmla="*/ 6 h 19"/>
                <a:gd name="T6" fmla="*/ 13 w 18"/>
                <a:gd name="T7" fmla="*/ 6 h 19"/>
                <a:gd name="T8" fmla="*/ 11 w 18"/>
                <a:gd name="T9" fmla="*/ 3 h 19"/>
                <a:gd name="T10" fmla="*/ 7 w 18"/>
                <a:gd name="T11" fmla="*/ 0 h 19"/>
                <a:gd name="T12" fmla="*/ 5 w 18"/>
                <a:gd name="T13" fmla="*/ 0 h 19"/>
                <a:gd name="T14" fmla="*/ 5 w 18"/>
                <a:gd name="T15" fmla="*/ 0 h 19"/>
                <a:gd name="T16" fmla="*/ 3 w 18"/>
                <a:gd name="T17" fmla="*/ 1 h 19"/>
                <a:gd name="T18" fmla="*/ 0 w 18"/>
                <a:gd name="T19" fmla="*/ 1 h 19"/>
                <a:gd name="T20" fmla="*/ 0 w 18"/>
                <a:gd name="T21" fmla="*/ 2 h 19"/>
                <a:gd name="T22" fmla="*/ 6 w 18"/>
                <a:gd name="T23" fmla="*/ 2 h 19"/>
                <a:gd name="T24" fmla="*/ 8 w 18"/>
                <a:gd name="T25" fmla="*/ 5 h 19"/>
                <a:gd name="T26" fmla="*/ 9 w 18"/>
                <a:gd name="T27" fmla="*/ 8 h 19"/>
                <a:gd name="T28" fmla="*/ 11 w 18"/>
                <a:gd name="T29" fmla="*/ 12 h 19"/>
                <a:gd name="T30" fmla="*/ 9 w 18"/>
                <a:gd name="T31" fmla="*/ 17 h 19"/>
                <a:gd name="T32" fmla="*/ 7 w 18"/>
                <a:gd name="T33" fmla="*/ 19 h 19"/>
                <a:gd name="T34" fmla="*/ 8 w 18"/>
                <a:gd name="T35" fmla="*/ 19 h 19"/>
                <a:gd name="T36" fmla="*/ 15 w 18"/>
                <a:gd name="T37" fmla="*/ 13 h 19"/>
                <a:gd name="T38" fmla="*/ 15 w 18"/>
                <a:gd name="T39" fmla="*/ 9 h 19"/>
                <a:gd name="T40" fmla="*/ 17 w 18"/>
                <a:gd name="T41" fmla="*/ 8 h 19"/>
                <a:gd name="T42" fmla="*/ 17 w 18"/>
                <a:gd name="T43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" h="19">
                  <a:moveTo>
                    <a:pt x="17" y="2"/>
                  </a:moveTo>
                  <a:cubicBezTo>
                    <a:pt x="16" y="1"/>
                    <a:pt x="15" y="2"/>
                    <a:pt x="15" y="3"/>
                  </a:cubicBezTo>
                  <a:cubicBezTo>
                    <a:pt x="15" y="3"/>
                    <a:pt x="14" y="5"/>
                    <a:pt x="14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5"/>
                    <a:pt x="11" y="3"/>
                  </a:cubicBezTo>
                  <a:cubicBezTo>
                    <a:pt x="11" y="3"/>
                    <a:pt x="9" y="1"/>
                    <a:pt x="7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3" y="1"/>
                  </a:cubicBezTo>
                  <a:cubicBezTo>
                    <a:pt x="3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1"/>
                    <a:pt x="4" y="1"/>
                    <a:pt x="6" y="2"/>
                  </a:cubicBezTo>
                  <a:cubicBezTo>
                    <a:pt x="6" y="4"/>
                    <a:pt x="8" y="4"/>
                    <a:pt x="8" y="5"/>
                  </a:cubicBezTo>
                  <a:cubicBezTo>
                    <a:pt x="8" y="5"/>
                    <a:pt x="10" y="6"/>
                    <a:pt x="9" y="8"/>
                  </a:cubicBezTo>
                  <a:cubicBezTo>
                    <a:pt x="9" y="10"/>
                    <a:pt x="10" y="12"/>
                    <a:pt x="11" y="12"/>
                  </a:cubicBezTo>
                  <a:cubicBezTo>
                    <a:pt x="12" y="12"/>
                    <a:pt x="12" y="15"/>
                    <a:pt x="9" y="17"/>
                  </a:cubicBezTo>
                  <a:cubicBezTo>
                    <a:pt x="8" y="18"/>
                    <a:pt x="8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8"/>
                    <a:pt x="14" y="15"/>
                    <a:pt x="15" y="13"/>
                  </a:cubicBezTo>
                  <a:cubicBezTo>
                    <a:pt x="15" y="10"/>
                    <a:pt x="15" y="9"/>
                    <a:pt x="15" y="9"/>
                  </a:cubicBezTo>
                  <a:cubicBezTo>
                    <a:pt x="15" y="9"/>
                    <a:pt x="16" y="9"/>
                    <a:pt x="17" y="8"/>
                  </a:cubicBezTo>
                  <a:cubicBezTo>
                    <a:pt x="17" y="7"/>
                    <a:pt x="18" y="3"/>
                    <a:pt x="17" y="2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01"/>
          <a:stretch>
            <a:fillRect/>
          </a:stretch>
        </p:blipFill>
        <p:spPr bwMode="auto">
          <a:xfrm>
            <a:off x="5489575" y="1862138"/>
            <a:ext cx="5194300" cy="387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1859" name="组合 2"/>
          <p:cNvGrpSpPr>
            <a:grpSpLocks/>
          </p:cNvGrpSpPr>
          <p:nvPr/>
        </p:nvGrpSpPr>
        <p:grpSpPr bwMode="auto">
          <a:xfrm>
            <a:off x="0" y="327025"/>
            <a:ext cx="457200" cy="342900"/>
            <a:chOff x="0" y="0"/>
            <a:chExt cx="457201" cy="285750"/>
          </a:xfrm>
        </p:grpSpPr>
        <p:sp>
          <p:nvSpPr>
            <p:cNvPr id="121860" name="矩形 3"/>
            <p:cNvSpPr>
              <a:spLocks noChangeArrowheads="1"/>
            </p:cNvSpPr>
            <p:nvPr/>
          </p:nvSpPr>
          <p:spPr bwMode="auto">
            <a:xfrm>
              <a:off x="0" y="0"/>
              <a:ext cx="342900" cy="285750"/>
            </a:xfrm>
            <a:prstGeom prst="rect">
              <a:avLst/>
            </a:prstGeom>
            <a:solidFill>
              <a:srgbClr val="4093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1861" name="矩形 4"/>
            <p:cNvSpPr>
              <a:spLocks noChangeArrowheads="1"/>
            </p:cNvSpPr>
            <p:nvPr/>
          </p:nvSpPr>
          <p:spPr bwMode="auto">
            <a:xfrm>
              <a:off x="381000" y="0"/>
              <a:ext cx="76201" cy="285750"/>
            </a:xfrm>
            <a:prstGeom prst="rect">
              <a:avLst/>
            </a:prstGeom>
            <a:solidFill>
              <a:srgbClr val="35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21862" name="文本框 5"/>
          <p:cNvSpPr txBox="1">
            <a:spLocks noChangeArrowheads="1"/>
          </p:cNvSpPr>
          <p:nvPr/>
        </p:nvSpPr>
        <p:spPr bwMode="auto">
          <a:xfrm>
            <a:off x="561975" y="266700"/>
            <a:ext cx="2768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pic>
        <p:nvPicPr>
          <p:cNvPr id="121863" name="图片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5838" y="3865563"/>
            <a:ext cx="1879600" cy="187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864" name="图片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688" y="1865313"/>
            <a:ext cx="1868487" cy="187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1865" name="矩形 8"/>
          <p:cNvSpPr>
            <a:spLocks noChangeArrowheads="1"/>
          </p:cNvSpPr>
          <p:nvPr/>
        </p:nvSpPr>
        <p:spPr bwMode="auto">
          <a:xfrm>
            <a:off x="3525838" y="1865313"/>
            <a:ext cx="1879600" cy="1879600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1866" name="Freeform 252"/>
          <p:cNvSpPr>
            <a:spLocks noEditPoints="1"/>
          </p:cNvSpPr>
          <p:nvPr/>
        </p:nvSpPr>
        <p:spPr bwMode="auto">
          <a:xfrm>
            <a:off x="4143375" y="2498725"/>
            <a:ext cx="646113" cy="612775"/>
          </a:xfrm>
          <a:custGeom>
            <a:avLst/>
            <a:gdLst>
              <a:gd name="T0" fmla="*/ 294 w 301"/>
              <a:gd name="T1" fmla="*/ 107 h 285"/>
              <a:gd name="T2" fmla="*/ 137 w 301"/>
              <a:gd name="T3" fmla="*/ 9 h 285"/>
              <a:gd name="T4" fmla="*/ 7 w 301"/>
              <a:gd name="T5" fmla="*/ 139 h 285"/>
              <a:gd name="T6" fmla="*/ 64 w 301"/>
              <a:gd name="T7" fmla="*/ 218 h 285"/>
              <a:gd name="T8" fmla="*/ 36 w 301"/>
              <a:gd name="T9" fmla="*/ 268 h 285"/>
              <a:gd name="T10" fmla="*/ 122 w 301"/>
              <a:gd name="T11" fmla="*/ 237 h 285"/>
              <a:gd name="T12" fmla="*/ 164 w 301"/>
              <a:gd name="T13" fmla="*/ 237 h 285"/>
              <a:gd name="T14" fmla="*/ 294 w 301"/>
              <a:gd name="T15" fmla="*/ 107 h 285"/>
              <a:gd name="T16" fmla="*/ 80 w 301"/>
              <a:gd name="T17" fmla="*/ 143 h 285"/>
              <a:gd name="T18" fmla="*/ 60 w 301"/>
              <a:gd name="T19" fmla="*/ 123 h 285"/>
              <a:gd name="T20" fmla="*/ 80 w 301"/>
              <a:gd name="T21" fmla="*/ 103 h 285"/>
              <a:gd name="T22" fmla="*/ 100 w 301"/>
              <a:gd name="T23" fmla="*/ 123 h 285"/>
              <a:gd name="T24" fmla="*/ 80 w 301"/>
              <a:gd name="T25" fmla="*/ 143 h 285"/>
              <a:gd name="T26" fmla="*/ 151 w 301"/>
              <a:gd name="T27" fmla="*/ 143 h 285"/>
              <a:gd name="T28" fmla="*/ 131 w 301"/>
              <a:gd name="T29" fmla="*/ 123 h 285"/>
              <a:gd name="T30" fmla="*/ 151 w 301"/>
              <a:gd name="T31" fmla="*/ 103 h 285"/>
              <a:gd name="T32" fmla="*/ 172 w 301"/>
              <a:gd name="T33" fmla="*/ 123 h 285"/>
              <a:gd name="T34" fmla="*/ 151 w 301"/>
              <a:gd name="T35" fmla="*/ 143 h 285"/>
              <a:gd name="T36" fmla="*/ 223 w 301"/>
              <a:gd name="T37" fmla="*/ 143 h 285"/>
              <a:gd name="T38" fmla="*/ 203 w 301"/>
              <a:gd name="T39" fmla="*/ 123 h 285"/>
              <a:gd name="T40" fmla="*/ 223 w 301"/>
              <a:gd name="T41" fmla="*/ 103 h 285"/>
              <a:gd name="T42" fmla="*/ 243 w 301"/>
              <a:gd name="T43" fmla="*/ 123 h 285"/>
              <a:gd name="T44" fmla="*/ 223 w 301"/>
              <a:gd name="T45" fmla="*/ 143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01" h="285">
                <a:moveTo>
                  <a:pt x="294" y="107"/>
                </a:moveTo>
                <a:cubicBezTo>
                  <a:pt x="286" y="44"/>
                  <a:pt x="216" y="0"/>
                  <a:pt x="137" y="9"/>
                </a:cubicBezTo>
                <a:cubicBezTo>
                  <a:pt x="58" y="18"/>
                  <a:pt x="0" y="76"/>
                  <a:pt x="7" y="139"/>
                </a:cubicBezTo>
                <a:cubicBezTo>
                  <a:pt x="11" y="172"/>
                  <a:pt x="33" y="200"/>
                  <a:pt x="64" y="218"/>
                </a:cubicBezTo>
                <a:cubicBezTo>
                  <a:pt x="65" y="232"/>
                  <a:pt x="60" y="250"/>
                  <a:pt x="36" y="268"/>
                </a:cubicBezTo>
                <a:cubicBezTo>
                  <a:pt x="26" y="275"/>
                  <a:pt x="76" y="285"/>
                  <a:pt x="122" y="237"/>
                </a:cubicBezTo>
                <a:cubicBezTo>
                  <a:pt x="136" y="238"/>
                  <a:pt x="150" y="239"/>
                  <a:pt x="164" y="237"/>
                </a:cubicBezTo>
                <a:cubicBezTo>
                  <a:pt x="243" y="228"/>
                  <a:pt x="301" y="170"/>
                  <a:pt x="294" y="107"/>
                </a:cubicBezTo>
                <a:close/>
                <a:moveTo>
                  <a:pt x="80" y="143"/>
                </a:moveTo>
                <a:cubicBezTo>
                  <a:pt x="69" y="143"/>
                  <a:pt x="60" y="134"/>
                  <a:pt x="60" y="123"/>
                </a:cubicBezTo>
                <a:cubicBezTo>
                  <a:pt x="60" y="112"/>
                  <a:pt x="69" y="103"/>
                  <a:pt x="80" y="103"/>
                </a:cubicBezTo>
                <a:cubicBezTo>
                  <a:pt x="91" y="103"/>
                  <a:pt x="100" y="112"/>
                  <a:pt x="100" y="123"/>
                </a:cubicBezTo>
                <a:cubicBezTo>
                  <a:pt x="100" y="134"/>
                  <a:pt x="91" y="143"/>
                  <a:pt x="80" y="143"/>
                </a:cubicBezTo>
                <a:close/>
                <a:moveTo>
                  <a:pt x="151" y="143"/>
                </a:moveTo>
                <a:cubicBezTo>
                  <a:pt x="140" y="143"/>
                  <a:pt x="131" y="134"/>
                  <a:pt x="131" y="123"/>
                </a:cubicBezTo>
                <a:cubicBezTo>
                  <a:pt x="131" y="112"/>
                  <a:pt x="140" y="103"/>
                  <a:pt x="151" y="103"/>
                </a:cubicBezTo>
                <a:cubicBezTo>
                  <a:pt x="163" y="103"/>
                  <a:pt x="172" y="112"/>
                  <a:pt x="172" y="123"/>
                </a:cubicBezTo>
                <a:cubicBezTo>
                  <a:pt x="172" y="134"/>
                  <a:pt x="163" y="143"/>
                  <a:pt x="151" y="143"/>
                </a:cubicBezTo>
                <a:close/>
                <a:moveTo>
                  <a:pt x="223" y="143"/>
                </a:moveTo>
                <a:cubicBezTo>
                  <a:pt x="212" y="143"/>
                  <a:pt x="203" y="134"/>
                  <a:pt x="203" y="123"/>
                </a:cubicBezTo>
                <a:cubicBezTo>
                  <a:pt x="203" y="112"/>
                  <a:pt x="212" y="103"/>
                  <a:pt x="223" y="103"/>
                </a:cubicBezTo>
                <a:cubicBezTo>
                  <a:pt x="234" y="103"/>
                  <a:pt x="243" y="112"/>
                  <a:pt x="243" y="123"/>
                </a:cubicBezTo>
                <a:cubicBezTo>
                  <a:pt x="243" y="134"/>
                  <a:pt x="234" y="143"/>
                  <a:pt x="223" y="1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1867" name="矩形 10"/>
          <p:cNvSpPr>
            <a:spLocks noChangeArrowheads="1"/>
          </p:cNvSpPr>
          <p:nvPr/>
        </p:nvSpPr>
        <p:spPr bwMode="auto">
          <a:xfrm>
            <a:off x="1563688" y="3865563"/>
            <a:ext cx="1879600" cy="1879600"/>
          </a:xfrm>
          <a:prstGeom prst="rect">
            <a:avLst/>
          </a:pr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1868" name="Freeform 337"/>
          <p:cNvSpPr>
            <a:spLocks noEditPoints="1" noChangeArrowheads="1"/>
          </p:cNvSpPr>
          <p:nvPr/>
        </p:nvSpPr>
        <p:spPr bwMode="auto">
          <a:xfrm>
            <a:off x="2189163" y="4491038"/>
            <a:ext cx="617537" cy="617537"/>
          </a:xfrm>
          <a:custGeom>
            <a:avLst/>
            <a:gdLst>
              <a:gd name="T0" fmla="*/ 308715 w 288"/>
              <a:gd name="T1" fmla="*/ 0 h 288"/>
              <a:gd name="T2" fmla="*/ 0 w 288"/>
              <a:gd name="T3" fmla="*/ 308715 h 288"/>
              <a:gd name="T4" fmla="*/ 308715 w 288"/>
              <a:gd name="T5" fmla="*/ 617430 h 288"/>
              <a:gd name="T6" fmla="*/ 617430 w 288"/>
              <a:gd name="T7" fmla="*/ 308715 h 288"/>
              <a:gd name="T8" fmla="*/ 308715 w 288"/>
              <a:gd name="T9" fmla="*/ 0 h 288"/>
              <a:gd name="T10" fmla="*/ 328010 w 288"/>
              <a:gd name="T11" fmla="*/ 448066 h 288"/>
              <a:gd name="T12" fmla="*/ 272269 w 288"/>
              <a:gd name="T13" fmla="*/ 448066 h 288"/>
              <a:gd name="T14" fmla="*/ 154358 w 288"/>
              <a:gd name="T15" fmla="*/ 490943 h 288"/>
              <a:gd name="T16" fmla="*/ 192947 w 288"/>
              <a:gd name="T17" fmla="*/ 422339 h 288"/>
              <a:gd name="T18" fmla="*/ 115768 w 288"/>
              <a:gd name="T19" fmla="*/ 315147 h 288"/>
              <a:gd name="T20" fmla="*/ 291564 w 288"/>
              <a:gd name="T21" fmla="*/ 139351 h 288"/>
              <a:gd name="T22" fmla="*/ 503806 w 288"/>
              <a:gd name="T23" fmla="*/ 272269 h 288"/>
              <a:gd name="T24" fmla="*/ 328010 w 288"/>
              <a:gd name="T25" fmla="*/ 448066 h 28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88"/>
              <a:gd name="T40" fmla="*/ 0 h 288"/>
              <a:gd name="T41" fmla="*/ 288 w 288"/>
              <a:gd name="T42" fmla="*/ 288 h 28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53" y="209"/>
                </a:moveTo>
                <a:cubicBezTo>
                  <a:pt x="144" y="210"/>
                  <a:pt x="135" y="210"/>
                  <a:pt x="127" y="209"/>
                </a:cubicBezTo>
                <a:cubicBezTo>
                  <a:pt x="97" y="239"/>
                  <a:pt x="66" y="233"/>
                  <a:pt x="72" y="229"/>
                </a:cubicBezTo>
                <a:cubicBezTo>
                  <a:pt x="87" y="217"/>
                  <a:pt x="90" y="206"/>
                  <a:pt x="90" y="197"/>
                </a:cubicBezTo>
                <a:cubicBezTo>
                  <a:pt x="70" y="186"/>
                  <a:pt x="56" y="168"/>
                  <a:pt x="54" y="147"/>
                </a:cubicBezTo>
                <a:cubicBezTo>
                  <a:pt x="49" y="108"/>
                  <a:pt x="86" y="71"/>
                  <a:pt x="136" y="65"/>
                </a:cubicBezTo>
                <a:cubicBezTo>
                  <a:pt x="186" y="60"/>
                  <a:pt x="230" y="87"/>
                  <a:pt x="235" y="127"/>
                </a:cubicBezTo>
                <a:cubicBezTo>
                  <a:pt x="239" y="167"/>
                  <a:pt x="203" y="204"/>
                  <a:pt x="153" y="2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000000"/>
                </a:solidFill>
              </a:rPr>
              <a:t>`</a:t>
            </a:r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882" name="组合 1"/>
          <p:cNvGrpSpPr>
            <a:grpSpLocks/>
          </p:cNvGrpSpPr>
          <p:nvPr/>
        </p:nvGrpSpPr>
        <p:grpSpPr bwMode="auto">
          <a:xfrm>
            <a:off x="0" y="327025"/>
            <a:ext cx="457200" cy="342900"/>
            <a:chOff x="0" y="0"/>
            <a:chExt cx="457201" cy="285750"/>
          </a:xfrm>
        </p:grpSpPr>
        <p:sp>
          <p:nvSpPr>
            <p:cNvPr id="122883" name="矩形 2"/>
            <p:cNvSpPr>
              <a:spLocks noChangeArrowheads="1"/>
            </p:cNvSpPr>
            <p:nvPr/>
          </p:nvSpPr>
          <p:spPr bwMode="auto">
            <a:xfrm>
              <a:off x="0" y="0"/>
              <a:ext cx="342900" cy="285750"/>
            </a:xfrm>
            <a:prstGeom prst="rect">
              <a:avLst/>
            </a:prstGeom>
            <a:solidFill>
              <a:srgbClr val="4093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2884" name="矩形 3"/>
            <p:cNvSpPr>
              <a:spLocks noChangeArrowheads="1"/>
            </p:cNvSpPr>
            <p:nvPr/>
          </p:nvSpPr>
          <p:spPr bwMode="auto">
            <a:xfrm>
              <a:off x="381000" y="0"/>
              <a:ext cx="76201" cy="285750"/>
            </a:xfrm>
            <a:prstGeom prst="rect">
              <a:avLst/>
            </a:prstGeom>
            <a:solidFill>
              <a:srgbClr val="35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22885" name="文本框 4"/>
          <p:cNvSpPr txBox="1">
            <a:spLocks noChangeArrowheads="1"/>
          </p:cNvSpPr>
          <p:nvPr/>
        </p:nvSpPr>
        <p:spPr bwMode="auto">
          <a:xfrm>
            <a:off x="561975" y="266700"/>
            <a:ext cx="2768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22886" name="Content Placeholder 2"/>
          <p:cNvSpPr txBox="1">
            <a:spLocks noChangeArrowheads="1"/>
          </p:cNvSpPr>
          <p:nvPr/>
        </p:nvSpPr>
        <p:spPr bwMode="auto">
          <a:xfrm>
            <a:off x="3387725" y="2109788"/>
            <a:ext cx="8134350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模板的发布，并为您提供专业的</a:t>
            </a:r>
            <a:r>
              <a:rPr lang="en-US" altLang="zh-CN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122887" name="Content Placeholder 2"/>
          <p:cNvSpPr txBox="1">
            <a:spLocks noChangeArrowheads="1"/>
          </p:cNvSpPr>
          <p:nvPr/>
        </p:nvSpPr>
        <p:spPr bwMode="auto">
          <a:xfrm>
            <a:off x="3387725" y="3079750"/>
            <a:ext cx="8134350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模板的发布，并为您提供专业的</a:t>
            </a:r>
            <a:r>
              <a:rPr lang="en-US" altLang="zh-CN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122888" name="Content Placeholder 2"/>
          <p:cNvSpPr txBox="1">
            <a:spLocks noChangeArrowheads="1"/>
          </p:cNvSpPr>
          <p:nvPr/>
        </p:nvSpPr>
        <p:spPr bwMode="auto">
          <a:xfrm>
            <a:off x="3387725" y="4051300"/>
            <a:ext cx="8134350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模板的发布，并为您提供专业的</a:t>
            </a:r>
            <a:r>
              <a:rPr lang="en-US" altLang="zh-CN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122889" name="Content Placeholder 2"/>
          <p:cNvSpPr txBox="1">
            <a:spLocks noChangeArrowheads="1"/>
          </p:cNvSpPr>
          <p:nvPr/>
        </p:nvSpPr>
        <p:spPr bwMode="auto">
          <a:xfrm>
            <a:off x="3387725" y="5032375"/>
            <a:ext cx="8134350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模板的发布，并为您提供专业的</a:t>
            </a:r>
            <a:r>
              <a:rPr lang="en-US" altLang="zh-CN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122890" name="任意多边形 9"/>
          <p:cNvSpPr>
            <a:spLocks noChangeArrowheads="1"/>
          </p:cNvSpPr>
          <p:nvPr/>
        </p:nvSpPr>
        <p:spPr bwMode="auto">
          <a:xfrm>
            <a:off x="1089025" y="1992313"/>
            <a:ext cx="2132013" cy="852487"/>
          </a:xfrm>
          <a:custGeom>
            <a:avLst/>
            <a:gdLst>
              <a:gd name="T0" fmla="*/ 0 w 2132065"/>
              <a:gd name="T1" fmla="*/ 0 h 852826"/>
              <a:gd name="T2" fmla="*/ 1705652 w 2132065"/>
              <a:gd name="T3" fmla="*/ 0 h 852826"/>
              <a:gd name="T4" fmla="*/ 2132065 w 2132065"/>
              <a:gd name="T5" fmla="*/ 426413 h 852826"/>
              <a:gd name="T6" fmla="*/ 1705652 w 2132065"/>
              <a:gd name="T7" fmla="*/ 852826 h 852826"/>
              <a:gd name="T8" fmla="*/ 0 w 2132065"/>
              <a:gd name="T9" fmla="*/ 852826 h 852826"/>
              <a:gd name="T10" fmla="*/ 426413 w 2132065"/>
              <a:gd name="T11" fmla="*/ 426413 h 852826"/>
              <a:gd name="T12" fmla="*/ 0 w 2132065"/>
              <a:gd name="T13" fmla="*/ 0 h 85282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32065"/>
              <a:gd name="T22" fmla="*/ 0 h 852826"/>
              <a:gd name="T23" fmla="*/ 2132065 w 2132065"/>
              <a:gd name="T24" fmla="*/ 852826 h 85282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32065" h="852826">
                <a:moveTo>
                  <a:pt x="0" y="0"/>
                </a:moveTo>
                <a:lnTo>
                  <a:pt x="1705652" y="0"/>
                </a:lnTo>
                <a:lnTo>
                  <a:pt x="2132065" y="426413"/>
                </a:lnTo>
                <a:lnTo>
                  <a:pt x="1705652" y="852826"/>
                </a:lnTo>
                <a:lnTo>
                  <a:pt x="0" y="852826"/>
                </a:lnTo>
                <a:lnTo>
                  <a:pt x="426413" y="426413"/>
                </a:lnTo>
                <a:lnTo>
                  <a:pt x="0" y="0"/>
                </a:lnTo>
                <a:close/>
              </a:path>
            </a:pathLst>
          </a:custGeom>
          <a:solidFill>
            <a:srgbClr val="3536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6573" tIns="5080" rIns="426413" bIns="5080" anchor="ctr"/>
          <a:lstStyle>
            <a:lvl1pPr defTabSz="355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355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355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355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355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355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355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355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355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</a:pPr>
            <a:endParaRPr lang="en-US" altLang="zh-CN" sz="800" b="1">
              <a:solidFill>
                <a:srgbClr val="FFFFFF"/>
              </a:solidFill>
              <a:latin typeface="微软雅黑" panose="020B0503020204020204" pitchFamily="34" charset="-122"/>
            </a:endParaRPr>
          </a:p>
          <a:p>
            <a:pPr algn="ctr" eaLnBrk="1" hangingPunct="1">
              <a:lnSpc>
                <a:spcPct val="90000"/>
              </a:lnSpc>
              <a:spcAft>
                <a:spcPct val="35000"/>
              </a:spcAft>
            </a:pPr>
            <a:endParaRPr lang="en-US" altLang="zh-CN" sz="800" b="1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122891" name="Freeform 6"/>
          <p:cNvSpPr>
            <a:spLocks noEditPoints="1"/>
          </p:cNvSpPr>
          <p:nvPr/>
        </p:nvSpPr>
        <p:spPr bwMode="auto">
          <a:xfrm>
            <a:off x="1958975" y="2146300"/>
            <a:ext cx="320675" cy="341313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22892" name="文本框 11"/>
          <p:cNvSpPr txBox="1">
            <a:spLocks noChangeArrowheads="1"/>
          </p:cNvSpPr>
          <p:nvPr/>
        </p:nvSpPr>
        <p:spPr bwMode="auto">
          <a:xfrm>
            <a:off x="1663700" y="2500313"/>
            <a:ext cx="10017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前期筹划</a:t>
            </a:r>
          </a:p>
        </p:txBody>
      </p:sp>
      <p:sp>
        <p:nvSpPr>
          <p:cNvPr id="122893" name="任意多边形 12"/>
          <p:cNvSpPr>
            <a:spLocks noChangeArrowheads="1"/>
          </p:cNvSpPr>
          <p:nvPr/>
        </p:nvSpPr>
        <p:spPr bwMode="auto">
          <a:xfrm>
            <a:off x="1089025" y="2963863"/>
            <a:ext cx="2132013" cy="852487"/>
          </a:xfrm>
          <a:custGeom>
            <a:avLst/>
            <a:gdLst>
              <a:gd name="T0" fmla="*/ 0 w 2132065"/>
              <a:gd name="T1" fmla="*/ 0 h 852826"/>
              <a:gd name="T2" fmla="*/ 1705652 w 2132065"/>
              <a:gd name="T3" fmla="*/ 0 h 852826"/>
              <a:gd name="T4" fmla="*/ 2132065 w 2132065"/>
              <a:gd name="T5" fmla="*/ 426413 h 852826"/>
              <a:gd name="T6" fmla="*/ 1705652 w 2132065"/>
              <a:gd name="T7" fmla="*/ 852826 h 852826"/>
              <a:gd name="T8" fmla="*/ 0 w 2132065"/>
              <a:gd name="T9" fmla="*/ 852826 h 852826"/>
              <a:gd name="T10" fmla="*/ 426413 w 2132065"/>
              <a:gd name="T11" fmla="*/ 426413 h 852826"/>
              <a:gd name="T12" fmla="*/ 0 w 2132065"/>
              <a:gd name="T13" fmla="*/ 0 h 85282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32065"/>
              <a:gd name="T22" fmla="*/ 0 h 852826"/>
              <a:gd name="T23" fmla="*/ 2132065 w 2132065"/>
              <a:gd name="T24" fmla="*/ 852826 h 85282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32065" h="852826">
                <a:moveTo>
                  <a:pt x="0" y="0"/>
                </a:moveTo>
                <a:lnTo>
                  <a:pt x="1705652" y="0"/>
                </a:lnTo>
                <a:lnTo>
                  <a:pt x="2132065" y="426413"/>
                </a:lnTo>
                <a:lnTo>
                  <a:pt x="1705652" y="852826"/>
                </a:lnTo>
                <a:lnTo>
                  <a:pt x="0" y="852826"/>
                </a:lnTo>
                <a:lnTo>
                  <a:pt x="426413" y="426413"/>
                </a:lnTo>
                <a:lnTo>
                  <a:pt x="0" y="0"/>
                </a:ln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6573" tIns="5080" rIns="426413" bIns="5080" anchor="ctr"/>
          <a:lstStyle>
            <a:lvl1pPr defTabSz="355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355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355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355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355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355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355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355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355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</a:pPr>
            <a:endParaRPr lang="en-US" altLang="zh-CN" sz="800" b="1">
              <a:solidFill>
                <a:srgbClr val="FFFFFF"/>
              </a:solidFill>
              <a:latin typeface="微软雅黑" panose="020B0503020204020204" pitchFamily="34" charset="-122"/>
            </a:endParaRPr>
          </a:p>
          <a:p>
            <a:pPr algn="ctr" eaLnBrk="1" hangingPunct="1">
              <a:lnSpc>
                <a:spcPct val="90000"/>
              </a:lnSpc>
              <a:spcAft>
                <a:spcPct val="35000"/>
              </a:spcAft>
            </a:pPr>
            <a:endParaRPr lang="en-US" altLang="zh-CN" sz="800" b="1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122894" name="Freeform 11"/>
          <p:cNvSpPr>
            <a:spLocks noEditPoints="1"/>
          </p:cNvSpPr>
          <p:nvPr/>
        </p:nvSpPr>
        <p:spPr bwMode="auto">
          <a:xfrm>
            <a:off x="1903413" y="3070225"/>
            <a:ext cx="412750" cy="414338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22895" name="文本框 14"/>
          <p:cNvSpPr txBox="1">
            <a:spLocks noChangeArrowheads="1"/>
          </p:cNvSpPr>
          <p:nvPr/>
        </p:nvSpPr>
        <p:spPr bwMode="auto">
          <a:xfrm>
            <a:off x="1654175" y="3484563"/>
            <a:ext cx="10017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活动执行</a:t>
            </a:r>
          </a:p>
        </p:txBody>
      </p:sp>
      <p:sp>
        <p:nvSpPr>
          <p:cNvPr id="122896" name="任意多边形 15"/>
          <p:cNvSpPr>
            <a:spLocks noChangeArrowheads="1"/>
          </p:cNvSpPr>
          <p:nvPr/>
        </p:nvSpPr>
        <p:spPr bwMode="auto">
          <a:xfrm>
            <a:off x="1089025" y="3937000"/>
            <a:ext cx="2132013" cy="852488"/>
          </a:xfrm>
          <a:custGeom>
            <a:avLst/>
            <a:gdLst>
              <a:gd name="T0" fmla="*/ 0 w 2132065"/>
              <a:gd name="T1" fmla="*/ 0 h 852826"/>
              <a:gd name="T2" fmla="*/ 1705652 w 2132065"/>
              <a:gd name="T3" fmla="*/ 0 h 852826"/>
              <a:gd name="T4" fmla="*/ 2132065 w 2132065"/>
              <a:gd name="T5" fmla="*/ 426413 h 852826"/>
              <a:gd name="T6" fmla="*/ 1705652 w 2132065"/>
              <a:gd name="T7" fmla="*/ 852826 h 852826"/>
              <a:gd name="T8" fmla="*/ 0 w 2132065"/>
              <a:gd name="T9" fmla="*/ 852826 h 852826"/>
              <a:gd name="T10" fmla="*/ 426413 w 2132065"/>
              <a:gd name="T11" fmla="*/ 426413 h 852826"/>
              <a:gd name="T12" fmla="*/ 0 w 2132065"/>
              <a:gd name="T13" fmla="*/ 0 h 85282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32065"/>
              <a:gd name="T22" fmla="*/ 0 h 852826"/>
              <a:gd name="T23" fmla="*/ 2132065 w 2132065"/>
              <a:gd name="T24" fmla="*/ 852826 h 85282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32065" h="852826">
                <a:moveTo>
                  <a:pt x="0" y="0"/>
                </a:moveTo>
                <a:lnTo>
                  <a:pt x="1705652" y="0"/>
                </a:lnTo>
                <a:lnTo>
                  <a:pt x="2132065" y="426413"/>
                </a:lnTo>
                <a:lnTo>
                  <a:pt x="1705652" y="852826"/>
                </a:lnTo>
                <a:lnTo>
                  <a:pt x="0" y="852826"/>
                </a:lnTo>
                <a:lnTo>
                  <a:pt x="426413" y="426413"/>
                </a:lnTo>
                <a:lnTo>
                  <a:pt x="0" y="0"/>
                </a:lnTo>
                <a:close/>
              </a:path>
            </a:pathLst>
          </a:custGeom>
          <a:solidFill>
            <a:srgbClr val="3536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6573" tIns="5080" rIns="426413" bIns="5080" anchor="ctr"/>
          <a:lstStyle>
            <a:lvl1pPr defTabSz="355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355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355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355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355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355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355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355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355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</a:pPr>
            <a:endParaRPr lang="en-US" altLang="zh-CN" sz="800" b="1">
              <a:solidFill>
                <a:srgbClr val="FFFFFF"/>
              </a:solidFill>
              <a:latin typeface="微软雅黑" panose="020B0503020204020204" pitchFamily="34" charset="-122"/>
            </a:endParaRPr>
          </a:p>
          <a:p>
            <a:pPr algn="ctr" eaLnBrk="1" hangingPunct="1">
              <a:lnSpc>
                <a:spcPct val="90000"/>
              </a:lnSpc>
              <a:spcAft>
                <a:spcPct val="35000"/>
              </a:spcAft>
            </a:pPr>
            <a:endParaRPr lang="en-US" altLang="zh-CN" sz="800" b="1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122897" name="Freeform 21"/>
          <p:cNvSpPr>
            <a:spLocks noEditPoints="1"/>
          </p:cNvSpPr>
          <p:nvPr/>
        </p:nvSpPr>
        <p:spPr bwMode="auto">
          <a:xfrm>
            <a:off x="1978025" y="4059238"/>
            <a:ext cx="352425" cy="352425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22898" name="文本框 17"/>
          <p:cNvSpPr txBox="1">
            <a:spLocks noChangeArrowheads="1"/>
          </p:cNvSpPr>
          <p:nvPr/>
        </p:nvSpPr>
        <p:spPr bwMode="auto">
          <a:xfrm>
            <a:off x="1663700" y="4446588"/>
            <a:ext cx="10017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效果评估</a:t>
            </a:r>
          </a:p>
        </p:txBody>
      </p:sp>
      <p:sp>
        <p:nvSpPr>
          <p:cNvPr id="122899" name="任意多边形 18"/>
          <p:cNvSpPr>
            <a:spLocks noChangeArrowheads="1"/>
          </p:cNvSpPr>
          <p:nvPr/>
        </p:nvSpPr>
        <p:spPr bwMode="auto">
          <a:xfrm>
            <a:off x="1089025" y="4908550"/>
            <a:ext cx="2132013" cy="852488"/>
          </a:xfrm>
          <a:custGeom>
            <a:avLst/>
            <a:gdLst>
              <a:gd name="T0" fmla="*/ 0 w 2132065"/>
              <a:gd name="T1" fmla="*/ 0 h 852826"/>
              <a:gd name="T2" fmla="*/ 1705652 w 2132065"/>
              <a:gd name="T3" fmla="*/ 0 h 852826"/>
              <a:gd name="T4" fmla="*/ 2132065 w 2132065"/>
              <a:gd name="T5" fmla="*/ 426413 h 852826"/>
              <a:gd name="T6" fmla="*/ 1705652 w 2132065"/>
              <a:gd name="T7" fmla="*/ 852826 h 852826"/>
              <a:gd name="T8" fmla="*/ 0 w 2132065"/>
              <a:gd name="T9" fmla="*/ 852826 h 852826"/>
              <a:gd name="T10" fmla="*/ 426413 w 2132065"/>
              <a:gd name="T11" fmla="*/ 426413 h 852826"/>
              <a:gd name="T12" fmla="*/ 0 w 2132065"/>
              <a:gd name="T13" fmla="*/ 0 h 85282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32065"/>
              <a:gd name="T22" fmla="*/ 0 h 852826"/>
              <a:gd name="T23" fmla="*/ 2132065 w 2132065"/>
              <a:gd name="T24" fmla="*/ 852826 h 85282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32065" h="852826">
                <a:moveTo>
                  <a:pt x="0" y="0"/>
                </a:moveTo>
                <a:lnTo>
                  <a:pt x="1705652" y="0"/>
                </a:lnTo>
                <a:lnTo>
                  <a:pt x="2132065" y="426413"/>
                </a:lnTo>
                <a:lnTo>
                  <a:pt x="1705652" y="852826"/>
                </a:lnTo>
                <a:lnTo>
                  <a:pt x="0" y="852826"/>
                </a:lnTo>
                <a:lnTo>
                  <a:pt x="426413" y="426413"/>
                </a:lnTo>
                <a:lnTo>
                  <a:pt x="0" y="0"/>
                </a:ln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6573" tIns="5080" rIns="426413" bIns="5080" anchor="ctr"/>
          <a:lstStyle>
            <a:lvl1pPr defTabSz="355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355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355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355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355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355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355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355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355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</a:pPr>
            <a:endParaRPr lang="en-US" altLang="zh-CN" sz="800" b="1">
              <a:solidFill>
                <a:srgbClr val="FFFFFF"/>
              </a:solidFill>
              <a:latin typeface="微软雅黑" panose="020B0503020204020204" pitchFamily="34" charset="-122"/>
            </a:endParaRPr>
          </a:p>
          <a:p>
            <a:pPr algn="ctr" eaLnBrk="1" hangingPunct="1">
              <a:lnSpc>
                <a:spcPct val="90000"/>
              </a:lnSpc>
              <a:spcAft>
                <a:spcPct val="35000"/>
              </a:spcAft>
            </a:pPr>
            <a:endParaRPr lang="en-US" altLang="zh-CN" sz="800" b="1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122900" name="Freeform 26"/>
          <p:cNvSpPr>
            <a:spLocks/>
          </p:cNvSpPr>
          <p:nvPr/>
        </p:nvSpPr>
        <p:spPr bwMode="auto">
          <a:xfrm>
            <a:off x="2016125" y="5094288"/>
            <a:ext cx="288925" cy="300037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22901" name="文本框 20"/>
          <p:cNvSpPr txBox="1">
            <a:spLocks noChangeArrowheads="1"/>
          </p:cNvSpPr>
          <p:nvPr/>
        </p:nvSpPr>
        <p:spPr bwMode="auto">
          <a:xfrm>
            <a:off x="1663700" y="5410200"/>
            <a:ext cx="10017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客户评价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2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2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2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6" grpId="0" autoUpdateAnimBg="0"/>
      <p:bldP spid="122887" grpId="0" autoUpdateAnimBg="0"/>
      <p:bldP spid="122888" grpId="0" autoUpdateAnimBg="0"/>
      <p:bldP spid="122889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6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3050" y="831850"/>
            <a:ext cx="4025900" cy="402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3907" name="组合 30"/>
          <p:cNvGrpSpPr>
            <a:grpSpLocks/>
          </p:cNvGrpSpPr>
          <p:nvPr/>
        </p:nvGrpSpPr>
        <p:grpSpPr bwMode="auto">
          <a:xfrm>
            <a:off x="4178300" y="1566863"/>
            <a:ext cx="1687513" cy="3201987"/>
            <a:chOff x="0" y="0"/>
            <a:chExt cx="1687976" cy="3202328"/>
          </a:xfrm>
        </p:grpSpPr>
        <p:cxnSp>
          <p:nvCxnSpPr>
            <p:cNvPr id="123908" name="直接连接符 9"/>
            <p:cNvCxnSpPr>
              <a:cxnSpLocks noChangeShapeType="1"/>
            </p:cNvCxnSpPr>
            <p:nvPr/>
          </p:nvCxnSpPr>
          <p:spPr bwMode="auto">
            <a:xfrm>
              <a:off x="723014" y="2282514"/>
              <a:ext cx="340242" cy="818707"/>
            </a:xfrm>
            <a:prstGeom prst="line">
              <a:avLst/>
            </a:prstGeom>
            <a:noFill/>
            <a:ln w="3175" cmpd="sng">
              <a:solidFill>
                <a:schemeClr val="bg1">
                  <a:alpha val="40999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3909" name="直接连接符 12"/>
            <p:cNvCxnSpPr>
              <a:cxnSpLocks noChangeShapeType="1"/>
            </p:cNvCxnSpPr>
            <p:nvPr/>
          </p:nvCxnSpPr>
          <p:spPr bwMode="auto">
            <a:xfrm flipV="1">
              <a:off x="489098" y="2282514"/>
              <a:ext cx="233916" cy="409353"/>
            </a:xfrm>
            <a:prstGeom prst="line">
              <a:avLst/>
            </a:prstGeom>
            <a:noFill/>
            <a:ln w="3175" cmpd="sng">
              <a:solidFill>
                <a:schemeClr val="bg1">
                  <a:alpha val="40999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3910" name="直接连接符 15"/>
            <p:cNvCxnSpPr>
              <a:cxnSpLocks noChangeShapeType="1"/>
            </p:cNvCxnSpPr>
            <p:nvPr/>
          </p:nvCxnSpPr>
          <p:spPr bwMode="auto">
            <a:xfrm flipH="1" flipV="1">
              <a:off x="0" y="1931640"/>
              <a:ext cx="723014" cy="350874"/>
            </a:xfrm>
            <a:prstGeom prst="line">
              <a:avLst/>
            </a:prstGeom>
            <a:noFill/>
            <a:ln w="3175" cmpd="sng">
              <a:solidFill>
                <a:schemeClr val="bg1">
                  <a:alpha val="40999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3911" name="直接连接符 18"/>
            <p:cNvCxnSpPr>
              <a:cxnSpLocks noChangeShapeType="1"/>
            </p:cNvCxnSpPr>
            <p:nvPr/>
          </p:nvCxnSpPr>
          <p:spPr bwMode="auto">
            <a:xfrm flipH="1" flipV="1">
              <a:off x="723014" y="2282514"/>
              <a:ext cx="946298" cy="204676"/>
            </a:xfrm>
            <a:prstGeom prst="line">
              <a:avLst/>
            </a:prstGeom>
            <a:noFill/>
            <a:ln w="3175" cmpd="sng">
              <a:solidFill>
                <a:schemeClr val="bg1">
                  <a:alpha val="40999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3912" name="直接连接符 21"/>
            <p:cNvCxnSpPr>
              <a:cxnSpLocks noChangeShapeType="1"/>
            </p:cNvCxnSpPr>
            <p:nvPr/>
          </p:nvCxnSpPr>
          <p:spPr bwMode="auto">
            <a:xfrm flipV="1">
              <a:off x="1307805" y="2487192"/>
              <a:ext cx="349656" cy="715136"/>
            </a:xfrm>
            <a:prstGeom prst="line">
              <a:avLst/>
            </a:prstGeom>
            <a:noFill/>
            <a:ln w="3175" cmpd="sng">
              <a:solidFill>
                <a:schemeClr val="bg1">
                  <a:alpha val="40999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3913" name="直接连接符 24"/>
            <p:cNvCxnSpPr>
              <a:cxnSpLocks noChangeShapeType="1"/>
            </p:cNvCxnSpPr>
            <p:nvPr/>
          </p:nvCxnSpPr>
          <p:spPr bwMode="auto">
            <a:xfrm flipH="1" flipV="1">
              <a:off x="361507" y="0"/>
              <a:ext cx="361508" cy="2284010"/>
            </a:xfrm>
            <a:prstGeom prst="line">
              <a:avLst/>
            </a:prstGeom>
            <a:noFill/>
            <a:ln w="3175" cmpd="sng">
              <a:solidFill>
                <a:schemeClr val="bg1">
                  <a:alpha val="40999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3914" name="椭圆 27"/>
            <p:cNvSpPr>
              <a:spLocks noChangeArrowheads="1"/>
            </p:cNvSpPr>
            <p:nvPr/>
          </p:nvSpPr>
          <p:spPr bwMode="auto">
            <a:xfrm>
              <a:off x="702570" y="2256088"/>
              <a:ext cx="67468" cy="67468"/>
            </a:xfrm>
            <a:prstGeom prst="ellipse">
              <a:avLst/>
            </a:prstGeom>
            <a:solidFill>
              <a:schemeClr val="bg1">
                <a:alpha val="98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3915" name="椭圆 29"/>
            <p:cNvSpPr>
              <a:spLocks noChangeArrowheads="1"/>
            </p:cNvSpPr>
            <p:nvPr/>
          </p:nvSpPr>
          <p:spPr bwMode="auto">
            <a:xfrm>
              <a:off x="1620508" y="2451020"/>
              <a:ext cx="67468" cy="67468"/>
            </a:xfrm>
            <a:prstGeom prst="ellipse">
              <a:avLst/>
            </a:prstGeom>
            <a:solidFill>
              <a:schemeClr val="bg1">
                <a:alpha val="98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23916" name="文本框 31"/>
          <p:cNvSpPr txBox="1">
            <a:spLocks noChangeArrowheads="1"/>
          </p:cNvSpPr>
          <p:nvPr/>
        </p:nvSpPr>
        <p:spPr bwMode="auto">
          <a:xfrm>
            <a:off x="4902200" y="1647825"/>
            <a:ext cx="2401888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6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  <a:p>
            <a:pPr algn="ctr" eaLnBrk="1" hangingPunct="1"/>
            <a:r>
              <a:rPr lang="en-US" altLang="zh-CN" sz="6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917" name="文本框 32"/>
          <p:cNvSpPr txBox="1">
            <a:spLocks noChangeArrowheads="1"/>
          </p:cNvSpPr>
          <p:nvPr/>
        </p:nvSpPr>
        <p:spPr bwMode="auto">
          <a:xfrm>
            <a:off x="5241925" y="3587750"/>
            <a:ext cx="2428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团队介绍</a:t>
            </a:r>
          </a:p>
        </p:txBody>
      </p:sp>
      <p:sp>
        <p:nvSpPr>
          <p:cNvPr id="123918" name="文本框 17"/>
          <p:cNvSpPr txBox="1">
            <a:spLocks noChangeArrowheads="1"/>
          </p:cNvSpPr>
          <p:nvPr/>
        </p:nvSpPr>
        <p:spPr bwMode="auto">
          <a:xfrm>
            <a:off x="4948238" y="5092700"/>
            <a:ext cx="13446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4093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发展历程</a:t>
            </a:r>
          </a:p>
        </p:txBody>
      </p:sp>
      <p:sp>
        <p:nvSpPr>
          <p:cNvPr id="123919" name="文本框 19"/>
          <p:cNvSpPr txBox="1">
            <a:spLocks noChangeArrowheads="1"/>
          </p:cNvSpPr>
          <p:nvPr/>
        </p:nvSpPr>
        <p:spPr bwMode="auto">
          <a:xfrm>
            <a:off x="6278563" y="5092700"/>
            <a:ext cx="1343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4093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团队介绍</a:t>
            </a:r>
          </a:p>
        </p:txBody>
      </p:sp>
      <p:sp>
        <p:nvSpPr>
          <p:cNvPr id="123920" name="文本框 20"/>
          <p:cNvSpPr txBox="1">
            <a:spLocks noChangeArrowheads="1"/>
          </p:cNvSpPr>
          <p:nvPr/>
        </p:nvSpPr>
        <p:spPr bwMode="auto">
          <a:xfrm>
            <a:off x="4948238" y="5449888"/>
            <a:ext cx="13446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4093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组织构架</a:t>
            </a:r>
          </a:p>
        </p:txBody>
      </p:sp>
      <p:sp>
        <p:nvSpPr>
          <p:cNvPr id="123921" name="文本框 22"/>
          <p:cNvSpPr txBox="1">
            <a:spLocks noChangeArrowheads="1"/>
          </p:cNvSpPr>
          <p:nvPr/>
        </p:nvSpPr>
        <p:spPr bwMode="auto">
          <a:xfrm>
            <a:off x="6278563" y="5449888"/>
            <a:ext cx="1343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4093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企业荣誉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3_Office 主题">
  <a:themeElements>
    <a:clrScheme name="13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3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3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0.xml><?xml version="1.0" encoding="utf-8"?>
<a:theme xmlns:a="http://schemas.openxmlformats.org/drawingml/2006/main" name="100_Office 主题">
  <a:themeElements>
    <a:clrScheme name="100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00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00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1.xml><?xml version="1.0" encoding="utf-8"?>
<a:theme xmlns:a="http://schemas.openxmlformats.org/drawingml/2006/main" name="101_Office 主题">
  <a:themeElements>
    <a:clrScheme name="10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0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0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2.xml><?xml version="1.0" encoding="utf-8"?>
<a:theme xmlns:a="http://schemas.openxmlformats.org/drawingml/2006/main" name="102_Office 主题">
  <a:themeElements>
    <a:clrScheme name="10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0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0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3.xml><?xml version="1.0" encoding="utf-8"?>
<a:theme xmlns:a="http://schemas.openxmlformats.org/drawingml/2006/main" name="103_Office 主题">
  <a:themeElements>
    <a:clrScheme name="103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03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03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4.xml><?xml version="1.0" encoding="utf-8"?>
<a:theme xmlns:a="http://schemas.openxmlformats.org/drawingml/2006/main" name="104_Office 主题">
  <a:themeElements>
    <a:clrScheme name="104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04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04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5.xml><?xml version="1.0" encoding="utf-8"?>
<a:theme xmlns:a="http://schemas.openxmlformats.org/drawingml/2006/main" name="105_Office 主题">
  <a:themeElements>
    <a:clrScheme name="105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05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05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6.xml><?xml version="1.0" encoding="utf-8"?>
<a:theme xmlns:a="http://schemas.openxmlformats.org/drawingml/2006/main" name="106_Office 主题">
  <a:themeElements>
    <a:clrScheme name="106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06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06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7.xml><?xml version="1.0" encoding="utf-8"?>
<a:theme xmlns:a="http://schemas.openxmlformats.org/drawingml/2006/main" name="107_Office 主题">
  <a:themeElements>
    <a:clrScheme name="107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07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07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8.xml><?xml version="1.0" encoding="utf-8"?>
<a:theme xmlns:a="http://schemas.openxmlformats.org/drawingml/2006/main" name="108_Office 主题">
  <a:themeElements>
    <a:clrScheme name="108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08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08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9.xml><?xml version="1.0" encoding="utf-8"?>
<a:theme xmlns:a="http://schemas.openxmlformats.org/drawingml/2006/main" name="109_Office 主题">
  <a:themeElements>
    <a:clrScheme name="109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09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09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4_Office 主题">
  <a:themeElements>
    <a:clrScheme name="14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4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4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0.xml><?xml version="1.0" encoding="utf-8"?>
<a:theme xmlns:a="http://schemas.openxmlformats.org/drawingml/2006/main" name="110_Office 主题">
  <a:themeElements>
    <a:clrScheme name="110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10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10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1.xml><?xml version="1.0" encoding="utf-8"?>
<a:theme xmlns:a="http://schemas.openxmlformats.org/drawingml/2006/main" name="111_Office 主题">
  <a:themeElements>
    <a:clrScheme name="11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1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1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5_Office 主题">
  <a:themeElements>
    <a:clrScheme name="15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5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5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6_Office 主题">
  <a:themeElements>
    <a:clrScheme name="16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6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6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17_Office 主题">
  <a:themeElements>
    <a:clrScheme name="17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7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7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18_Office 主题">
  <a:themeElements>
    <a:clrScheme name="18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8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8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3_Office 主题">
  <a:themeElements>
    <a:clrScheme name="3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3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4_Office 主题">
  <a:themeElements>
    <a:clrScheme name="4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4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4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5_Office 主题">
  <a:themeElements>
    <a:clrScheme name="5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5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5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19_Office 主题">
  <a:themeElements>
    <a:clrScheme name="19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9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9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0.xml><?xml version="1.0" encoding="utf-8"?>
<a:theme xmlns:a="http://schemas.openxmlformats.org/drawingml/2006/main" name="20_Office 主题">
  <a:themeElements>
    <a:clrScheme name="20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0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0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1.xml><?xml version="1.0" encoding="utf-8"?>
<a:theme xmlns:a="http://schemas.openxmlformats.org/drawingml/2006/main" name="21_Office 主题">
  <a:themeElements>
    <a:clrScheme name="2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2.xml><?xml version="1.0" encoding="utf-8"?>
<a:theme xmlns:a="http://schemas.openxmlformats.org/drawingml/2006/main" name="22_Office 主题">
  <a:themeElements>
    <a:clrScheme name="2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3.xml><?xml version="1.0" encoding="utf-8"?>
<a:theme xmlns:a="http://schemas.openxmlformats.org/drawingml/2006/main" name="23_Office 主题">
  <a:themeElements>
    <a:clrScheme name="23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3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3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4.xml><?xml version="1.0" encoding="utf-8"?>
<a:theme xmlns:a="http://schemas.openxmlformats.org/drawingml/2006/main" name="24_Office 主题">
  <a:themeElements>
    <a:clrScheme name="24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4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4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5.xml><?xml version="1.0" encoding="utf-8"?>
<a:theme xmlns:a="http://schemas.openxmlformats.org/drawingml/2006/main" name="25_Office 主题">
  <a:themeElements>
    <a:clrScheme name="25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5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5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6.xml><?xml version="1.0" encoding="utf-8"?>
<a:theme xmlns:a="http://schemas.openxmlformats.org/drawingml/2006/main" name="26_Office 主题">
  <a:themeElements>
    <a:clrScheme name="26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6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6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7.xml><?xml version="1.0" encoding="utf-8"?>
<a:theme xmlns:a="http://schemas.openxmlformats.org/drawingml/2006/main" name="27_Office 主题">
  <a:themeElements>
    <a:clrScheme name="27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7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7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8.xml><?xml version="1.0" encoding="utf-8"?>
<a:theme xmlns:a="http://schemas.openxmlformats.org/drawingml/2006/main" name="28_Office 主题">
  <a:themeElements>
    <a:clrScheme name="28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8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8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9.xml><?xml version="1.0" encoding="utf-8"?>
<a:theme xmlns:a="http://schemas.openxmlformats.org/drawingml/2006/main" name="29_Office 主题">
  <a:themeElements>
    <a:clrScheme name="29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9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9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6_Office 主题">
  <a:themeElements>
    <a:clrScheme name="6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6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6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0.xml><?xml version="1.0" encoding="utf-8"?>
<a:theme xmlns:a="http://schemas.openxmlformats.org/drawingml/2006/main" name="30_Office 主题">
  <a:themeElements>
    <a:clrScheme name="30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0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30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1.xml><?xml version="1.0" encoding="utf-8"?>
<a:theme xmlns:a="http://schemas.openxmlformats.org/drawingml/2006/main" name="31_Office 主题">
  <a:themeElements>
    <a:clrScheme name="3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3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2.xml><?xml version="1.0" encoding="utf-8"?>
<a:theme xmlns:a="http://schemas.openxmlformats.org/drawingml/2006/main" name="32_Office 主题">
  <a:themeElements>
    <a:clrScheme name="3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3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3.xml><?xml version="1.0" encoding="utf-8"?>
<a:theme xmlns:a="http://schemas.openxmlformats.org/drawingml/2006/main" name="33_Office 主题">
  <a:themeElements>
    <a:clrScheme name="33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3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33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4.xml><?xml version="1.0" encoding="utf-8"?>
<a:theme xmlns:a="http://schemas.openxmlformats.org/drawingml/2006/main" name="34_Office 主题">
  <a:themeElements>
    <a:clrScheme name="34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4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34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5.xml><?xml version="1.0" encoding="utf-8"?>
<a:theme xmlns:a="http://schemas.openxmlformats.org/drawingml/2006/main" name="35_Office 主题">
  <a:themeElements>
    <a:clrScheme name="35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5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35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6.xml><?xml version="1.0" encoding="utf-8"?>
<a:theme xmlns:a="http://schemas.openxmlformats.org/drawingml/2006/main" name="36_Office 主题">
  <a:themeElements>
    <a:clrScheme name="36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6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36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7.xml><?xml version="1.0" encoding="utf-8"?>
<a:theme xmlns:a="http://schemas.openxmlformats.org/drawingml/2006/main" name="37_Office 主题">
  <a:themeElements>
    <a:clrScheme name="37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7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37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8.xml><?xml version="1.0" encoding="utf-8"?>
<a:theme xmlns:a="http://schemas.openxmlformats.org/drawingml/2006/main" name="38_Office 主题">
  <a:themeElements>
    <a:clrScheme name="38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8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38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9.xml><?xml version="1.0" encoding="utf-8"?>
<a:theme xmlns:a="http://schemas.openxmlformats.org/drawingml/2006/main" name="39_Office 主题">
  <a:themeElements>
    <a:clrScheme name="39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9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39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">
  <a:themeElements>
    <a:clrScheme name="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0.xml><?xml version="1.0" encoding="utf-8"?>
<a:theme xmlns:a="http://schemas.openxmlformats.org/drawingml/2006/main" name="40_Office 主题">
  <a:themeElements>
    <a:clrScheme name="40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40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40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1.xml><?xml version="1.0" encoding="utf-8"?>
<a:theme xmlns:a="http://schemas.openxmlformats.org/drawingml/2006/main" name="41_Office 主题">
  <a:themeElements>
    <a:clrScheme name="4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4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4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2.xml><?xml version="1.0" encoding="utf-8"?>
<a:theme xmlns:a="http://schemas.openxmlformats.org/drawingml/2006/main" name="42_Office 主题">
  <a:themeElements>
    <a:clrScheme name="4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4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4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3.xml><?xml version="1.0" encoding="utf-8"?>
<a:theme xmlns:a="http://schemas.openxmlformats.org/drawingml/2006/main" name="43_Office 主题">
  <a:themeElements>
    <a:clrScheme name="43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43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43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4.xml><?xml version="1.0" encoding="utf-8"?>
<a:theme xmlns:a="http://schemas.openxmlformats.org/drawingml/2006/main" name="44_Office 主题">
  <a:themeElements>
    <a:clrScheme name="44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44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44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5.xml><?xml version="1.0" encoding="utf-8"?>
<a:theme xmlns:a="http://schemas.openxmlformats.org/drawingml/2006/main" name="45_Office 主题">
  <a:themeElements>
    <a:clrScheme name="45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45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45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6.xml><?xml version="1.0" encoding="utf-8"?>
<a:theme xmlns:a="http://schemas.openxmlformats.org/drawingml/2006/main" name="46_Office 主题">
  <a:themeElements>
    <a:clrScheme name="46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46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46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7.xml><?xml version="1.0" encoding="utf-8"?>
<a:theme xmlns:a="http://schemas.openxmlformats.org/drawingml/2006/main" name="47_Office 主题">
  <a:themeElements>
    <a:clrScheme name="47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47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47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8.xml><?xml version="1.0" encoding="utf-8"?>
<a:theme xmlns:a="http://schemas.openxmlformats.org/drawingml/2006/main" name="48_Office 主题">
  <a:themeElements>
    <a:clrScheme name="48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48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48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9.xml><?xml version="1.0" encoding="utf-8"?>
<a:theme xmlns:a="http://schemas.openxmlformats.org/drawingml/2006/main" name="49_Office 主题">
  <a:themeElements>
    <a:clrScheme name="49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49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49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7_Office 主题">
  <a:themeElements>
    <a:clrScheme name="7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7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7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0.xml><?xml version="1.0" encoding="utf-8"?>
<a:theme xmlns:a="http://schemas.openxmlformats.org/drawingml/2006/main" name="50_Office 主题">
  <a:themeElements>
    <a:clrScheme name="50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50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50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1.xml><?xml version="1.0" encoding="utf-8"?>
<a:theme xmlns:a="http://schemas.openxmlformats.org/drawingml/2006/main" name="51_Office 主题">
  <a:themeElements>
    <a:clrScheme name="5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5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5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2.xml><?xml version="1.0" encoding="utf-8"?>
<a:theme xmlns:a="http://schemas.openxmlformats.org/drawingml/2006/main" name="52_Office 主题">
  <a:themeElements>
    <a:clrScheme name="5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5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5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3.xml><?xml version="1.0" encoding="utf-8"?>
<a:theme xmlns:a="http://schemas.openxmlformats.org/drawingml/2006/main" name="53_Office 主题">
  <a:themeElements>
    <a:clrScheme name="53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53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53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4.xml><?xml version="1.0" encoding="utf-8"?>
<a:theme xmlns:a="http://schemas.openxmlformats.org/drawingml/2006/main" name="54_Office 主题">
  <a:themeElements>
    <a:clrScheme name="54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54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54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5.xml><?xml version="1.0" encoding="utf-8"?>
<a:theme xmlns:a="http://schemas.openxmlformats.org/drawingml/2006/main" name="55_Office 主题">
  <a:themeElements>
    <a:clrScheme name="55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55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55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6.xml><?xml version="1.0" encoding="utf-8"?>
<a:theme xmlns:a="http://schemas.openxmlformats.org/drawingml/2006/main" name="56_Office 主题">
  <a:themeElements>
    <a:clrScheme name="56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56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56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7.xml><?xml version="1.0" encoding="utf-8"?>
<a:theme xmlns:a="http://schemas.openxmlformats.org/drawingml/2006/main" name="57_Office 主题">
  <a:themeElements>
    <a:clrScheme name="57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57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57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8.xml><?xml version="1.0" encoding="utf-8"?>
<a:theme xmlns:a="http://schemas.openxmlformats.org/drawingml/2006/main" name="58_Office 主题">
  <a:themeElements>
    <a:clrScheme name="58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58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58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9.xml><?xml version="1.0" encoding="utf-8"?>
<a:theme xmlns:a="http://schemas.openxmlformats.org/drawingml/2006/main" name="59_Office 主题">
  <a:themeElements>
    <a:clrScheme name="59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59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59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9_Office 主题">
  <a:themeElements>
    <a:clrScheme name="9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9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9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0.xml><?xml version="1.0" encoding="utf-8"?>
<a:theme xmlns:a="http://schemas.openxmlformats.org/drawingml/2006/main" name="60_Office 主题">
  <a:themeElements>
    <a:clrScheme name="60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60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60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1.xml><?xml version="1.0" encoding="utf-8"?>
<a:theme xmlns:a="http://schemas.openxmlformats.org/drawingml/2006/main" name="61_Office 主题">
  <a:themeElements>
    <a:clrScheme name="6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6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6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2.xml><?xml version="1.0" encoding="utf-8"?>
<a:theme xmlns:a="http://schemas.openxmlformats.org/drawingml/2006/main" name="62_Office 主题">
  <a:themeElements>
    <a:clrScheme name="6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6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6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3.xml><?xml version="1.0" encoding="utf-8"?>
<a:theme xmlns:a="http://schemas.openxmlformats.org/drawingml/2006/main" name="63_Office 主题">
  <a:themeElements>
    <a:clrScheme name="63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63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63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4.xml><?xml version="1.0" encoding="utf-8"?>
<a:theme xmlns:a="http://schemas.openxmlformats.org/drawingml/2006/main" name="64_Office 主题">
  <a:themeElements>
    <a:clrScheme name="64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64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64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5.xml><?xml version="1.0" encoding="utf-8"?>
<a:theme xmlns:a="http://schemas.openxmlformats.org/drawingml/2006/main" name="65_Office 主题">
  <a:themeElements>
    <a:clrScheme name="65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65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65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6.xml><?xml version="1.0" encoding="utf-8"?>
<a:theme xmlns:a="http://schemas.openxmlformats.org/drawingml/2006/main" name="66_Office 主题">
  <a:themeElements>
    <a:clrScheme name="66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66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66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7.xml><?xml version="1.0" encoding="utf-8"?>
<a:theme xmlns:a="http://schemas.openxmlformats.org/drawingml/2006/main" name="67_Office 主题">
  <a:themeElements>
    <a:clrScheme name="67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67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67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8.xml><?xml version="1.0" encoding="utf-8"?>
<a:theme xmlns:a="http://schemas.openxmlformats.org/drawingml/2006/main" name="68_Office 主题">
  <a:themeElements>
    <a:clrScheme name="68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68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68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9.xml><?xml version="1.0" encoding="utf-8"?>
<a:theme xmlns:a="http://schemas.openxmlformats.org/drawingml/2006/main" name="69_Office 主题">
  <a:themeElements>
    <a:clrScheme name="69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69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69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0_Office 主题">
  <a:themeElements>
    <a:clrScheme name="10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0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0.xml><?xml version="1.0" encoding="utf-8"?>
<a:theme xmlns:a="http://schemas.openxmlformats.org/drawingml/2006/main" name="70_Office 主题">
  <a:themeElements>
    <a:clrScheme name="70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70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70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1.xml><?xml version="1.0" encoding="utf-8"?>
<a:theme xmlns:a="http://schemas.openxmlformats.org/drawingml/2006/main" name="71_Office 主题">
  <a:themeElements>
    <a:clrScheme name="7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7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7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2.xml><?xml version="1.0" encoding="utf-8"?>
<a:theme xmlns:a="http://schemas.openxmlformats.org/drawingml/2006/main" name="72_Office 主题">
  <a:themeElements>
    <a:clrScheme name="7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7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7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3.xml><?xml version="1.0" encoding="utf-8"?>
<a:theme xmlns:a="http://schemas.openxmlformats.org/drawingml/2006/main" name="73_Office 主题">
  <a:themeElements>
    <a:clrScheme name="73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73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73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4.xml><?xml version="1.0" encoding="utf-8"?>
<a:theme xmlns:a="http://schemas.openxmlformats.org/drawingml/2006/main" name="74_Office 主题">
  <a:themeElements>
    <a:clrScheme name="74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74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74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5.xml><?xml version="1.0" encoding="utf-8"?>
<a:theme xmlns:a="http://schemas.openxmlformats.org/drawingml/2006/main" name="75_Office 主题">
  <a:themeElements>
    <a:clrScheme name="75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75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75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6.xml><?xml version="1.0" encoding="utf-8"?>
<a:theme xmlns:a="http://schemas.openxmlformats.org/drawingml/2006/main" name="76_Office 主题">
  <a:themeElements>
    <a:clrScheme name="76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76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76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7.xml><?xml version="1.0" encoding="utf-8"?>
<a:theme xmlns:a="http://schemas.openxmlformats.org/drawingml/2006/main" name="77_Office 主题">
  <a:themeElements>
    <a:clrScheme name="77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77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77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8.xml><?xml version="1.0" encoding="utf-8"?>
<a:theme xmlns:a="http://schemas.openxmlformats.org/drawingml/2006/main" name="78_Office 主题">
  <a:themeElements>
    <a:clrScheme name="78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78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78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9.xml><?xml version="1.0" encoding="utf-8"?>
<a:theme xmlns:a="http://schemas.openxmlformats.org/drawingml/2006/main" name="79_Office 主题">
  <a:themeElements>
    <a:clrScheme name="79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79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79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1_Office 主题">
  <a:themeElements>
    <a:clrScheme name="11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1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1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0.xml><?xml version="1.0" encoding="utf-8"?>
<a:theme xmlns:a="http://schemas.openxmlformats.org/drawingml/2006/main" name="80_Office 主题">
  <a:themeElements>
    <a:clrScheme name="80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80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80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1.xml><?xml version="1.0" encoding="utf-8"?>
<a:theme xmlns:a="http://schemas.openxmlformats.org/drawingml/2006/main" name="81_Office 主题">
  <a:themeElements>
    <a:clrScheme name="8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8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8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2.xml><?xml version="1.0" encoding="utf-8"?>
<a:theme xmlns:a="http://schemas.openxmlformats.org/drawingml/2006/main" name="82_Office 主题">
  <a:themeElements>
    <a:clrScheme name="8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8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8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3.xml><?xml version="1.0" encoding="utf-8"?>
<a:theme xmlns:a="http://schemas.openxmlformats.org/drawingml/2006/main" name="83_Office 主题">
  <a:themeElements>
    <a:clrScheme name="83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83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83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4.xml><?xml version="1.0" encoding="utf-8"?>
<a:theme xmlns:a="http://schemas.openxmlformats.org/drawingml/2006/main" name="84_Office 主题">
  <a:themeElements>
    <a:clrScheme name="84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84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84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5.xml><?xml version="1.0" encoding="utf-8"?>
<a:theme xmlns:a="http://schemas.openxmlformats.org/drawingml/2006/main" name="85_Office 主题">
  <a:themeElements>
    <a:clrScheme name="85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85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85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6.xml><?xml version="1.0" encoding="utf-8"?>
<a:theme xmlns:a="http://schemas.openxmlformats.org/drawingml/2006/main" name="86_Office 主题">
  <a:themeElements>
    <a:clrScheme name="86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86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86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7.xml><?xml version="1.0" encoding="utf-8"?>
<a:theme xmlns:a="http://schemas.openxmlformats.org/drawingml/2006/main" name="87_Office 主题">
  <a:themeElements>
    <a:clrScheme name="87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87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87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8.xml><?xml version="1.0" encoding="utf-8"?>
<a:theme xmlns:a="http://schemas.openxmlformats.org/drawingml/2006/main" name="88_Office 主题">
  <a:themeElements>
    <a:clrScheme name="88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88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88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9.xml><?xml version="1.0" encoding="utf-8"?>
<a:theme xmlns:a="http://schemas.openxmlformats.org/drawingml/2006/main" name="89_Office 主题">
  <a:themeElements>
    <a:clrScheme name="89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89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89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2_Office 主题">
  <a:themeElements>
    <a:clrScheme name="12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2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2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0.xml><?xml version="1.0" encoding="utf-8"?>
<a:theme xmlns:a="http://schemas.openxmlformats.org/drawingml/2006/main" name="90_Office 主题">
  <a:themeElements>
    <a:clrScheme name="90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90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90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1.xml><?xml version="1.0" encoding="utf-8"?>
<a:theme xmlns:a="http://schemas.openxmlformats.org/drawingml/2006/main" name="91_Office 主题">
  <a:themeElements>
    <a:clrScheme name="9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9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9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2.xml><?xml version="1.0" encoding="utf-8"?>
<a:theme xmlns:a="http://schemas.openxmlformats.org/drawingml/2006/main" name="92_Office 主题">
  <a:themeElements>
    <a:clrScheme name="9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9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9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3.xml><?xml version="1.0" encoding="utf-8"?>
<a:theme xmlns:a="http://schemas.openxmlformats.org/drawingml/2006/main" name="93_Office 主题">
  <a:themeElements>
    <a:clrScheme name="93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93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93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4.xml><?xml version="1.0" encoding="utf-8"?>
<a:theme xmlns:a="http://schemas.openxmlformats.org/drawingml/2006/main" name="94_Office 主题">
  <a:themeElements>
    <a:clrScheme name="94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94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94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5.xml><?xml version="1.0" encoding="utf-8"?>
<a:theme xmlns:a="http://schemas.openxmlformats.org/drawingml/2006/main" name="95_Office 主题">
  <a:themeElements>
    <a:clrScheme name="95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95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95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6.xml><?xml version="1.0" encoding="utf-8"?>
<a:theme xmlns:a="http://schemas.openxmlformats.org/drawingml/2006/main" name="96_Office 主题">
  <a:themeElements>
    <a:clrScheme name="96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96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96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7.xml><?xml version="1.0" encoding="utf-8"?>
<a:theme xmlns:a="http://schemas.openxmlformats.org/drawingml/2006/main" name="97_Office 主题">
  <a:themeElements>
    <a:clrScheme name="97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97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97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8.xml><?xml version="1.0" encoding="utf-8"?>
<a:theme xmlns:a="http://schemas.openxmlformats.org/drawingml/2006/main" name="98_Office 主题">
  <a:themeElements>
    <a:clrScheme name="98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98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98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9.xml><?xml version="1.0" encoding="utf-8"?>
<a:theme xmlns:a="http://schemas.openxmlformats.org/drawingml/2006/main" name="99_Office 主题">
  <a:themeElements>
    <a:clrScheme name="99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99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99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1956</Words>
  <Characters>0</Characters>
  <Application>Microsoft Office PowerPoint</Application>
  <DocSecurity>0</DocSecurity>
  <PresentationFormat>宽屏</PresentationFormat>
  <Lines>0</Lines>
  <Paragraphs>195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111</vt:i4>
      </vt:variant>
      <vt:variant>
        <vt:lpstr>幻灯片标题</vt:lpstr>
      </vt:variant>
      <vt:variant>
        <vt:i4>27</vt:i4>
      </vt:variant>
    </vt:vector>
  </HeadingPairs>
  <TitlesOfParts>
    <vt:vector size="149" baseType="lpstr">
      <vt:lpstr>Arial</vt:lpstr>
      <vt:lpstr>宋体</vt:lpstr>
      <vt:lpstr>Wingdings</vt:lpstr>
      <vt:lpstr>Calibri</vt:lpstr>
      <vt:lpstr>Calibri Light</vt:lpstr>
      <vt:lpstr>微软雅黑</vt:lpstr>
      <vt:lpstr>Source Sans Pro Light</vt:lpstr>
      <vt:lpstr>Roboto Light</vt:lpstr>
      <vt:lpstr>Microsoft Himalaya</vt:lpstr>
      <vt:lpstr>Segoe Print</vt:lpstr>
      <vt:lpstr>Segoe Print</vt:lpstr>
      <vt:lpstr>Office 主题</vt:lpstr>
      <vt:lpstr>1_Office 主题</vt:lpstr>
      <vt:lpstr>6_Office 主题</vt:lpstr>
      <vt:lpstr>2_Office 主题</vt:lpstr>
      <vt:lpstr>7_Office 主题</vt:lpstr>
      <vt:lpstr>9_Office 主题</vt:lpstr>
      <vt:lpstr>10_Office 主题</vt:lpstr>
      <vt:lpstr>11_Office 主题</vt:lpstr>
      <vt:lpstr>12_Office 主题</vt:lpstr>
      <vt:lpstr>13_Office 主题</vt:lpstr>
      <vt:lpstr>14_Office 主题</vt:lpstr>
      <vt:lpstr>15_Office 主题</vt:lpstr>
      <vt:lpstr>16_Office 主题</vt:lpstr>
      <vt:lpstr>17_Office 主题</vt:lpstr>
      <vt:lpstr>18_Office 主题</vt:lpstr>
      <vt:lpstr>3_Office 主题</vt:lpstr>
      <vt:lpstr>4_Office 主题</vt:lpstr>
      <vt:lpstr>5_Office 主题</vt:lpstr>
      <vt:lpstr>19_Office 主题</vt:lpstr>
      <vt:lpstr>20_Office 主题</vt:lpstr>
      <vt:lpstr>21_Office 主题</vt:lpstr>
      <vt:lpstr>22_Office 主题</vt:lpstr>
      <vt:lpstr>23_Office 主题</vt:lpstr>
      <vt:lpstr>24_Office 主题</vt:lpstr>
      <vt:lpstr>25_Office 主题</vt:lpstr>
      <vt:lpstr>26_Office 主题</vt:lpstr>
      <vt:lpstr>27_Office 主题</vt:lpstr>
      <vt:lpstr>28_Office 主题</vt:lpstr>
      <vt:lpstr>29_Office 主题</vt:lpstr>
      <vt:lpstr>30_Office 主题</vt:lpstr>
      <vt:lpstr>31_Office 主题</vt:lpstr>
      <vt:lpstr>32_Office 主题</vt:lpstr>
      <vt:lpstr>33_Office 主题</vt:lpstr>
      <vt:lpstr>34_Office 主题</vt:lpstr>
      <vt:lpstr>35_Office 主题</vt:lpstr>
      <vt:lpstr>36_Office 主题</vt:lpstr>
      <vt:lpstr>37_Office 主题</vt:lpstr>
      <vt:lpstr>38_Office 主题</vt:lpstr>
      <vt:lpstr>39_Office 主题</vt:lpstr>
      <vt:lpstr>40_Office 主题</vt:lpstr>
      <vt:lpstr>41_Office 主题</vt:lpstr>
      <vt:lpstr>42_Office 主题</vt:lpstr>
      <vt:lpstr>43_Office 主题</vt:lpstr>
      <vt:lpstr>44_Office 主题</vt:lpstr>
      <vt:lpstr>45_Office 主题</vt:lpstr>
      <vt:lpstr>46_Office 主题</vt:lpstr>
      <vt:lpstr>47_Office 主题</vt:lpstr>
      <vt:lpstr>48_Office 主题</vt:lpstr>
      <vt:lpstr>49_Office 主题</vt:lpstr>
      <vt:lpstr>50_Office 主题</vt:lpstr>
      <vt:lpstr>51_Office 主题</vt:lpstr>
      <vt:lpstr>52_Office 主题</vt:lpstr>
      <vt:lpstr>53_Office 主题</vt:lpstr>
      <vt:lpstr>54_Office 主题</vt:lpstr>
      <vt:lpstr>55_Office 主题</vt:lpstr>
      <vt:lpstr>56_Office 主题</vt:lpstr>
      <vt:lpstr>57_Office 主题</vt:lpstr>
      <vt:lpstr>58_Office 主题</vt:lpstr>
      <vt:lpstr>59_Office 主题</vt:lpstr>
      <vt:lpstr>60_Office 主题</vt:lpstr>
      <vt:lpstr>61_Office 主题</vt:lpstr>
      <vt:lpstr>62_Office 主题</vt:lpstr>
      <vt:lpstr>63_Office 主题</vt:lpstr>
      <vt:lpstr>64_Office 主题</vt:lpstr>
      <vt:lpstr>65_Office 主题</vt:lpstr>
      <vt:lpstr>66_Office 主题</vt:lpstr>
      <vt:lpstr>67_Office 主题</vt:lpstr>
      <vt:lpstr>68_Office 主题</vt:lpstr>
      <vt:lpstr>69_Office 主题</vt:lpstr>
      <vt:lpstr>70_Office 主题</vt:lpstr>
      <vt:lpstr>71_Office 主题</vt:lpstr>
      <vt:lpstr>72_Office 主题</vt:lpstr>
      <vt:lpstr>73_Office 主题</vt:lpstr>
      <vt:lpstr>74_Office 主题</vt:lpstr>
      <vt:lpstr>75_Office 主题</vt:lpstr>
      <vt:lpstr>76_Office 主题</vt:lpstr>
      <vt:lpstr>77_Office 主题</vt:lpstr>
      <vt:lpstr>78_Office 主题</vt:lpstr>
      <vt:lpstr>79_Office 主题</vt:lpstr>
      <vt:lpstr>80_Office 主题</vt:lpstr>
      <vt:lpstr>81_Office 主题</vt:lpstr>
      <vt:lpstr>82_Office 主题</vt:lpstr>
      <vt:lpstr>83_Office 主题</vt:lpstr>
      <vt:lpstr>84_Office 主题</vt:lpstr>
      <vt:lpstr>85_Office 主题</vt:lpstr>
      <vt:lpstr>86_Office 主题</vt:lpstr>
      <vt:lpstr>87_Office 主题</vt:lpstr>
      <vt:lpstr>88_Office 主题</vt:lpstr>
      <vt:lpstr>89_Office 主题</vt:lpstr>
      <vt:lpstr>90_Office 主题</vt:lpstr>
      <vt:lpstr>91_Office 主题</vt:lpstr>
      <vt:lpstr>92_Office 主题</vt:lpstr>
      <vt:lpstr>93_Office 主题</vt:lpstr>
      <vt:lpstr>94_Office 主题</vt:lpstr>
      <vt:lpstr>95_Office 主题</vt:lpstr>
      <vt:lpstr>96_Office 主题</vt:lpstr>
      <vt:lpstr>97_Office 主题</vt:lpstr>
      <vt:lpstr>98_Office 主题</vt:lpstr>
      <vt:lpstr>99_Office 主题</vt:lpstr>
      <vt:lpstr>100_Office 主题</vt:lpstr>
      <vt:lpstr>101_Office 主题</vt:lpstr>
      <vt:lpstr>102_Office 主题</vt:lpstr>
      <vt:lpstr>103_Office 主题</vt:lpstr>
      <vt:lpstr>104_Office 主题</vt:lpstr>
      <vt:lpstr>105_Office 主题</vt:lpstr>
      <vt:lpstr>106_Office 主题</vt:lpstr>
      <vt:lpstr>107_Office 主题</vt:lpstr>
      <vt:lpstr>108_Office 主题</vt:lpstr>
      <vt:lpstr>109_Office 主题</vt:lpstr>
      <vt:lpstr>110_Office 主题</vt:lpstr>
      <vt:lpstr>111_Office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>topppt.cn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Administrator</dc:creator>
  <cp:keywords/>
  <dc:description/>
  <cp:lastModifiedBy>Administrator</cp:lastModifiedBy>
  <cp:revision>46</cp:revision>
  <dcterms:created xsi:type="dcterms:W3CDTF">2015-08-29T09:39:58Z</dcterms:created>
  <dcterms:modified xsi:type="dcterms:W3CDTF">2016-08-14T03:55:01Z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